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5"/>
  </p:notesMasterIdLst>
  <p:sldIdLst>
    <p:sldId id="307" r:id="rId4"/>
    <p:sldId id="306" r:id="rId5"/>
    <p:sldId id="260" r:id="rId6"/>
    <p:sldId id="261" r:id="rId7"/>
    <p:sldId id="262" r:id="rId8"/>
    <p:sldId id="256" r:id="rId9"/>
    <p:sldId id="258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305" r:id="rId23"/>
    <p:sldId id="308" r:id="rId24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FF00"/>
    <a:srgbClr val="FF6600"/>
    <a:srgbClr val="FF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1"/>
  </p:normalViewPr>
  <p:slideViewPr>
    <p:cSldViewPr>
      <p:cViewPr varScale="1">
        <p:scale>
          <a:sx n="80" d="100"/>
          <a:sy n="80" d="100"/>
        </p:scale>
        <p:origin x="1450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9DAD3-89EC-4AB5-8639-C703D36638FC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33B97E-CE5D-4F4D-8D00-DEC6A65FB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15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3B97E-CE5D-4F4D-8D00-DEC6A65FB0E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928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C34BEBF3-880E-4397-9342-7F8156070D71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02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07C4-5E78-4A5E-BCAB-122478C6F732}" type="datetimeFigureOut">
              <a:rPr lang="en-US" smtClean="0"/>
              <a:pPr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787F1-9AEF-4C22-A6E4-8BCDFF2B98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07C4-5E78-4A5E-BCAB-122478C6F732}" type="datetimeFigureOut">
              <a:rPr lang="en-US" smtClean="0"/>
              <a:pPr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787F1-9AEF-4C22-A6E4-8BCDFF2B98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07C4-5E78-4A5E-BCAB-122478C6F732}" type="datetimeFigureOut">
              <a:rPr lang="en-US" smtClean="0"/>
              <a:pPr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787F1-9AEF-4C22-A6E4-8BCDFF2B98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99BA8B8-604F-4F67-96D5-B36344BBB6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750285"/>
      </p:ext>
    </p:extLst>
  </p:cSld>
  <p:clrMapOvr>
    <a:masterClrMapping/>
  </p:clrMapOvr>
  <p:transition>
    <p:comb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D62C067-653E-4DC8-839B-4658CA1E3F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645274"/>
      </p:ext>
    </p:extLst>
  </p:cSld>
  <p:clrMapOvr>
    <a:masterClrMapping/>
  </p:clrMapOvr>
  <p:transition>
    <p:comb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ight Triangle 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381014C-3F11-4BA8-961C-6E015A48A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86313"/>
      </p:ext>
    </p:extLst>
  </p:cSld>
  <p:clrMapOvr>
    <a:masterClrMapping/>
  </p:clrMapOvr>
  <p:transition>
    <p:comb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EA23AC3-06C3-4342-B57F-EFE190828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5016"/>
      </p:ext>
    </p:extLst>
  </p:cSld>
  <p:clrMapOvr>
    <a:masterClrMapping/>
  </p:clrMapOvr>
  <p:transition>
    <p:comb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29E6F9C-24F2-447B-BC74-C68D243B1F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118548"/>
      </p:ext>
    </p:extLst>
  </p:cSld>
  <p:clrMapOvr>
    <a:masterClrMapping/>
  </p:clrMapOvr>
  <p:transition>
    <p:comb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92CBD39-CDC2-42A1-8335-30217F4054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42503"/>
      </p:ext>
    </p:extLst>
  </p:cSld>
  <p:clrMapOvr>
    <a:masterClrMapping/>
  </p:clrMapOvr>
  <p:transition>
    <p:comb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20E69C2-0994-420A-984A-402E60E06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60583"/>
      </p:ext>
    </p:extLst>
  </p:cSld>
  <p:clrMapOvr>
    <a:masterClrMapping/>
  </p:clrMapOvr>
  <p:transition>
    <p:comb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5400000">
            <a:off x="433388" y="-433388"/>
            <a:ext cx="6858000" cy="77247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rgbClr val="43434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 eaLnBrk="0" hangingPunct="0">
              <a:defRPr>
                <a:solidFill>
                  <a:srgbClr val="434342"/>
                </a:solidFill>
              </a:defRPr>
            </a:lvl1pPr>
          </a:lstStyle>
          <a:p>
            <a:pPr>
              <a:defRPr/>
            </a:pPr>
            <a:fld id="{25EE60DF-DBC6-437C-92D7-6C613D7A45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257977"/>
      </p:ext>
    </p:extLst>
  </p:cSld>
  <p:clrMapOvr>
    <a:masterClrMapping/>
  </p:clrMapOvr>
  <p:transition>
    <p:comb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07C4-5E78-4A5E-BCAB-122478C6F732}" type="datetimeFigureOut">
              <a:rPr lang="en-US" smtClean="0"/>
              <a:pPr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787F1-9AEF-4C22-A6E4-8BCDFF2B98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B8079B8-D64D-472C-8410-1897A1536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10100"/>
      </p:ext>
    </p:extLst>
  </p:cSld>
  <p:clrMapOvr>
    <a:masterClrMapping/>
  </p:clrMapOvr>
  <p:transition>
    <p:comb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9138E1A-CD6D-4A0C-87CA-13937297BC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5654"/>
      </p:ext>
    </p:extLst>
  </p:cSld>
  <p:clrMapOvr>
    <a:masterClrMapping/>
  </p:clrMapOvr>
  <p:transition>
    <p:comb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7CE306D-8169-4250-B066-4DAC5A353F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031566"/>
      </p:ext>
    </p:extLst>
  </p:cSld>
  <p:clrMapOvr>
    <a:masterClrMapping/>
  </p:clrMapOvr>
  <p:transition>
    <p:comb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>
                <a:gd name="T0" fmla="*/ 1523 w 3699"/>
                <a:gd name="T1" fmla="*/ 2611 h 2613"/>
                <a:gd name="T2" fmla="*/ 3698 w 3699"/>
                <a:gd name="T3" fmla="*/ 2612 h 2613"/>
                <a:gd name="T4" fmla="*/ 3698 w 3699"/>
                <a:gd name="T5" fmla="*/ 2228 h 2613"/>
                <a:gd name="T6" fmla="*/ 0 w 3699"/>
                <a:gd name="T7" fmla="*/ 0 h 2613"/>
                <a:gd name="T8" fmla="*/ 160 w 3699"/>
                <a:gd name="T9" fmla="*/ 118 h 2613"/>
                <a:gd name="T10" fmla="*/ 292 w 3699"/>
                <a:gd name="T11" fmla="*/ 219 h 2613"/>
                <a:gd name="T12" fmla="*/ 441 w 3699"/>
                <a:gd name="T13" fmla="*/ 347 h 2613"/>
                <a:gd name="T14" fmla="*/ 585 w 3699"/>
                <a:gd name="T15" fmla="*/ 482 h 2613"/>
                <a:gd name="T16" fmla="*/ 796 w 3699"/>
                <a:gd name="T17" fmla="*/ 711 h 2613"/>
                <a:gd name="T18" fmla="*/ 983 w 3699"/>
                <a:gd name="T19" fmla="*/ 955 h 2613"/>
                <a:gd name="T20" fmla="*/ 1119 w 3699"/>
                <a:gd name="T21" fmla="*/ 1168 h 2613"/>
                <a:gd name="T22" fmla="*/ 1238 w 3699"/>
                <a:gd name="T23" fmla="*/ 1388 h 2613"/>
                <a:gd name="T24" fmla="*/ 1331 w 3699"/>
                <a:gd name="T25" fmla="*/ 1608 h 2613"/>
                <a:gd name="T26" fmla="*/ 1400 w 3699"/>
                <a:gd name="T27" fmla="*/ 1809 h 2613"/>
                <a:gd name="T28" fmla="*/ 1447 w 3699"/>
                <a:gd name="T29" fmla="*/ 1979 h 2613"/>
                <a:gd name="T30" fmla="*/ 1490 w 3699"/>
                <a:gd name="T31" fmla="*/ 2190 h 2613"/>
                <a:gd name="T32" fmla="*/ 1511 w 3699"/>
                <a:gd name="T33" fmla="*/ 2374 h 2613"/>
                <a:gd name="T34" fmla="*/ 1523 w 3699"/>
                <a:gd name="T35" fmla="*/ 2611 h 2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2400">
                <a:solidFill>
                  <a:srgbClr val="FFFFFF"/>
                </a:solidFill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T0" fmla="*/ 0 w 21600"/>
                <a:gd name="T1" fmla="*/ 0 h 21231"/>
                <a:gd name="T2" fmla="*/ 0 w 21600"/>
                <a:gd name="T3" fmla="*/ 0 h 21231"/>
                <a:gd name="T4" fmla="*/ 0 w 21600"/>
                <a:gd name="T5" fmla="*/ 0 h 212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78853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800826D5-B52A-43AC-85DC-B2B4BE9FF4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514057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CAEE50E6-9856-41BC-B4D7-7F0189C61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7324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4B43E6AD-7881-4DEC-A3B5-A4FEA5BB75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67332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4A9B2470-DA1F-45C4-9D93-18EFD131A9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4423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81D3C489-E50C-4BCA-83A9-9768122B3B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946601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D969793F-4A84-424B-9FAC-9E2D15A1AA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07634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5F830B6A-1A0E-4506-AADC-06F9FFA567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0627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07C4-5E78-4A5E-BCAB-122478C6F732}" type="datetimeFigureOut">
              <a:rPr lang="en-US" smtClean="0"/>
              <a:pPr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787F1-9AEF-4C22-A6E4-8BCDFF2B98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E888D02-B4AC-4D29-944F-DE9106C5C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83521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21AD8E52-C358-4479-A181-15C7491246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85330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955FCFE8-D25B-498A-9A08-6A31911C8C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545616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0588A7C3-5642-4D65-AD2F-B2776D67E7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7179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07C4-5E78-4A5E-BCAB-122478C6F732}" type="datetimeFigureOut">
              <a:rPr lang="en-US" smtClean="0"/>
              <a:pPr/>
              <a:t>4/21/2024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787F1-9AEF-4C22-A6E4-8BCDFF2B98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07C4-5E78-4A5E-BCAB-122478C6F732}" type="datetimeFigureOut">
              <a:rPr lang="en-US" smtClean="0"/>
              <a:pPr/>
              <a:t>4/21/2024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787F1-9AEF-4C22-A6E4-8BCDFF2B98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07C4-5E78-4A5E-BCAB-122478C6F732}" type="datetimeFigureOut">
              <a:rPr lang="en-US" smtClean="0"/>
              <a:pPr/>
              <a:t>4/21/2024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787F1-9AEF-4C22-A6E4-8BCDFF2B98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07C4-5E78-4A5E-BCAB-122478C6F732}" type="datetimeFigureOut">
              <a:rPr lang="en-US" smtClean="0"/>
              <a:pPr/>
              <a:t>4/21/2024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787F1-9AEF-4C22-A6E4-8BCDFF2B98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07C4-5E78-4A5E-BCAB-122478C6F732}" type="datetimeFigureOut">
              <a:rPr lang="en-US" smtClean="0"/>
              <a:pPr/>
              <a:t>4/21/2024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787F1-9AEF-4C22-A6E4-8BCDFF2B98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07C4-5E78-4A5E-BCAB-122478C6F732}" type="datetimeFigureOut">
              <a:rPr lang="en-US" smtClean="0"/>
              <a:pPr/>
              <a:t>4/21/2024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787F1-9AEF-4C22-A6E4-8BCDFF2B98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D07C4-5E78-4A5E-BCAB-122478C6F732}" type="datetimeFigureOut">
              <a:rPr lang="en-US" smtClean="0"/>
              <a:pPr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787F1-9AEF-4C22-A6E4-8BCDFF2B98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1425"/>
            <a:ext cx="3575050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1588" y="5051425"/>
            <a:ext cx="9145588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100138"/>
            <a:ext cx="7521575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613" y="5870575"/>
            <a:ext cx="2176462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900" y="6284913"/>
            <a:ext cx="4724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 cap="all" spc="200" baseline="0">
                <a:solidFill>
                  <a:srgbClr val="FFFFFF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2487E3-1CEB-4864-B549-1682CDB8D2D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96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omb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Font typeface="Arial" panose="020B0604020202020204" pitchFamily="34" charset="0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16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2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77827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>
                <a:gd name="T0" fmla="*/ 1905 w 2359"/>
                <a:gd name="T1" fmla="*/ 3312 h 3314"/>
                <a:gd name="T2" fmla="*/ 2358 w 2359"/>
                <a:gd name="T3" fmla="*/ 3313 h 3314"/>
                <a:gd name="T4" fmla="*/ 2358 w 2359"/>
                <a:gd name="T5" fmla="*/ 1437 h 3314"/>
                <a:gd name="T6" fmla="*/ 0 w 2359"/>
                <a:gd name="T7" fmla="*/ 0 h 3314"/>
                <a:gd name="T8" fmla="*/ 201 w 2359"/>
                <a:gd name="T9" fmla="*/ 150 h 3314"/>
                <a:gd name="T10" fmla="*/ 366 w 2359"/>
                <a:gd name="T11" fmla="*/ 279 h 3314"/>
                <a:gd name="T12" fmla="*/ 552 w 2359"/>
                <a:gd name="T13" fmla="*/ 441 h 3314"/>
                <a:gd name="T14" fmla="*/ 732 w 2359"/>
                <a:gd name="T15" fmla="*/ 612 h 3314"/>
                <a:gd name="T16" fmla="*/ 996 w 2359"/>
                <a:gd name="T17" fmla="*/ 903 h 3314"/>
                <a:gd name="T18" fmla="*/ 1230 w 2359"/>
                <a:gd name="T19" fmla="*/ 1212 h 3314"/>
                <a:gd name="T20" fmla="*/ 1400 w 2359"/>
                <a:gd name="T21" fmla="*/ 1482 h 3314"/>
                <a:gd name="T22" fmla="*/ 1548 w 2359"/>
                <a:gd name="T23" fmla="*/ 1761 h 3314"/>
                <a:gd name="T24" fmla="*/ 1665 w 2359"/>
                <a:gd name="T25" fmla="*/ 2040 h 3314"/>
                <a:gd name="T26" fmla="*/ 1751 w 2359"/>
                <a:gd name="T27" fmla="*/ 2295 h 3314"/>
                <a:gd name="T28" fmla="*/ 1809 w 2359"/>
                <a:gd name="T29" fmla="*/ 2511 h 3314"/>
                <a:gd name="T30" fmla="*/ 1863 w 2359"/>
                <a:gd name="T31" fmla="*/ 2778 h 3314"/>
                <a:gd name="T32" fmla="*/ 1890 w 2359"/>
                <a:gd name="T33" fmla="*/ 3012 h 3314"/>
                <a:gd name="T34" fmla="*/ 1905 w 2359"/>
                <a:gd name="T35" fmla="*/ 3312 h 3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2400">
                <a:solidFill>
                  <a:srgbClr val="FFFFFF"/>
                </a:solidFill>
              </a:endParaRPr>
            </a:p>
          </p:txBody>
        </p:sp>
        <p:sp>
          <p:nvSpPr>
            <p:cNvPr id="3081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778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78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FAE323-AAD2-4925-9472-E251D41F9D2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3079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688498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43939" y="197597"/>
            <a:ext cx="853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ĐỘI THIẾU NIÊN TIỀN PHONG HỒ CHÍ MINH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LIÊN </a:t>
            </a:r>
            <a:r>
              <a:rPr lang="en-US" sz="2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ĐỘI TRƯỜNG TIỂU HỌC TÂN DÂN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676400" y="990600"/>
            <a:ext cx="7162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19100" y="5029200"/>
            <a:ext cx="8534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 altLang="en-US" sz="2800" b="1" i="1" kern="0" dirty="0">
              <a:solidFill>
                <a:srgbClr val="002060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8" name="WordArt 8"/>
          <p:cNvSpPr>
            <a:spLocks noChangeArrowheads="1" noChangeShapeType="1" noTextEdit="1"/>
          </p:cNvSpPr>
          <p:nvPr/>
        </p:nvSpPr>
        <p:spPr bwMode="auto">
          <a:xfrm>
            <a:off x="527050" y="2133600"/>
            <a:ext cx="8235950" cy="229309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12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CHUYÊN ĐỀ: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PHÒNG CHỐNG XÂM HẠI  TRẺ EM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971E83-790D-1A49-BD3E-452B6B8822AC}"/>
              </a:ext>
            </a:extLst>
          </p:cNvPr>
          <p:cNvSpPr txBox="1"/>
          <p:nvPr/>
        </p:nvSpPr>
        <p:spPr>
          <a:xfrm>
            <a:off x="1905000" y="5029200"/>
            <a:ext cx="475118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dirty="0"/>
              <a:t>            </a:t>
            </a:r>
          </a:p>
          <a:p>
            <a:endParaRPr lang="en-VN" dirty="0"/>
          </a:p>
          <a:p>
            <a:r>
              <a:rPr lang="en-VN" dirty="0"/>
              <a:t>  </a:t>
            </a:r>
          </a:p>
          <a:p>
            <a:r>
              <a:rPr lang="en-VN" sz="2000" dirty="0"/>
              <a:t>                   TPT </a:t>
            </a:r>
            <a:r>
              <a:rPr lang="en-VN" sz="2000"/>
              <a:t>: </a:t>
            </a:r>
            <a:r>
              <a:rPr lang="en-US" sz="2000"/>
              <a:t>L</a:t>
            </a:r>
            <a:r>
              <a:rPr lang="vi-VN" sz="2000"/>
              <a:t>Ư</a:t>
            </a:r>
            <a:r>
              <a:rPr lang="en-US" sz="2000"/>
              <a:t>ƠNG THỊ THẢO</a:t>
            </a:r>
            <a:endParaRPr lang="en-VN" sz="2000" dirty="0"/>
          </a:p>
          <a:p>
            <a:r>
              <a:rPr lang="en-VN" sz="2000" dirty="0"/>
              <a:t>                   </a:t>
            </a:r>
            <a:r>
              <a:rPr lang="en-VN" sz="2000"/>
              <a:t>NĂM HỌC</a:t>
            </a:r>
            <a:r>
              <a:rPr lang="en-US" sz="2000"/>
              <a:t>:</a:t>
            </a:r>
            <a:r>
              <a:rPr lang="en-VN" sz="2000"/>
              <a:t> 202</a:t>
            </a:r>
            <a:r>
              <a:rPr lang="en-US" sz="2000"/>
              <a:t>3</a:t>
            </a:r>
            <a:r>
              <a:rPr lang="en-VN" sz="2000"/>
              <a:t> - 202</a:t>
            </a:r>
            <a:r>
              <a:rPr lang="en-US" sz="2000"/>
              <a:t>4</a:t>
            </a:r>
            <a:endParaRPr lang="en-VN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AF4887-ACD4-AC4D-BE59-D6D8545C9F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79614"/>
            <a:ext cx="685799" cy="65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801915"/>
      </p:ext>
    </p:extLst>
  </p:cSld>
  <p:clrMapOvr>
    <a:masterClrMapping/>
  </p:clrMapOvr>
  <p:transition advClick="0" advTm="6000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0" grpId="0"/>
      <p:bldP spid="8" grpId="0" animBg="1"/>
      <p:bldP spid="8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2" y="228600"/>
            <a:ext cx="48291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1" y="1143001"/>
            <a:ext cx="85217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2" y="1952626"/>
            <a:ext cx="6048375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0"/>
            <a:ext cx="374332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685801"/>
            <a:ext cx="3276600" cy="37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419600"/>
            <a:ext cx="8458200" cy="214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381000"/>
            <a:ext cx="289560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1114"/>
            <a:ext cx="57912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1" y="1219201"/>
            <a:ext cx="2943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2226425"/>
            <a:ext cx="347934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:\001.CÔNG TY GDKNS SẮC MÀU\6. HỢP ĐỒNG\3. GIẢNG DẠY KNS - ACTIONAID\BÀI GIẢNG\BE GA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32" y="2286000"/>
            <a:ext cx="4422097" cy="4572000"/>
          </a:xfrm>
          <a:prstGeom prst="rect">
            <a:avLst/>
          </a:prstGeom>
          <a:noFill/>
        </p:spPr>
      </p:pic>
      <p:pic>
        <p:nvPicPr>
          <p:cNvPr id="10243" name="Picture 3" descr="H:\001.CÔNG TY GDKNS SẮC MÀU\6. HỢP ĐỒNG\3. GIẢNG DẠY KNS - ACTIONAID\BÀI GIẢNG\BE TRA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2020" y="2286000"/>
            <a:ext cx="4572000" cy="4572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09601" y="381000"/>
            <a:ext cx="8077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TÌM VÙNG NHẠY CẢM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02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1024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2280" r="1960" b="55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Lenovoi3\Desktop\hinh vip\quy tac do lot\pants_p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3399" y="-228599"/>
            <a:ext cx="5099452" cy="2867025"/>
          </a:xfrm>
          <a:prstGeom prst="rect">
            <a:avLst/>
          </a:prstGeom>
          <a:noFill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62200"/>
            <a:ext cx="9144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Lenovoi3\Desktop\hinh vip\quy tac do lot\pants_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-457200"/>
            <a:ext cx="5734051" cy="3223810"/>
          </a:xfrm>
          <a:prstGeom prst="rect">
            <a:avLst/>
          </a:prstGeom>
          <a:noFill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62200"/>
            <a:ext cx="9144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Lenovoi3\Desktop\hinh vip\quy tac do lot\pants_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-304800"/>
            <a:ext cx="5486400" cy="3084576"/>
          </a:xfrm>
          <a:prstGeom prst="rect">
            <a:avLst/>
          </a:prstGeom>
          <a:noFill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86338"/>
            <a:ext cx="9144000" cy="43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Lenovoi3\Desktop\hinh vip\quy tac do lot\pants_t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-228600"/>
            <a:ext cx="5353051" cy="3009604"/>
          </a:xfrm>
          <a:prstGeom prst="rect">
            <a:avLst/>
          </a:prstGeom>
          <a:noFill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38400"/>
            <a:ext cx="9144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Lenovoi3\Desktop\hinh vip\quy tac do lot\pants_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799" y="-304799"/>
            <a:ext cx="5506052" cy="3095625"/>
          </a:xfrm>
          <a:prstGeom prst="rect">
            <a:avLst/>
          </a:prstGeom>
          <a:noFill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62200"/>
            <a:ext cx="9144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C00000"/>
                </a:solidFill>
              </a:rPr>
              <a:t>Mục lục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002060"/>
                </a:solidFill>
              </a:rPr>
              <a:t>Xâm hại trẻ em là gì ?</a:t>
            </a:r>
          </a:p>
          <a:p>
            <a:r>
              <a:rPr lang="en-US">
                <a:solidFill>
                  <a:srgbClr val="002060"/>
                </a:solidFill>
              </a:rPr>
              <a:t>Xâm hại tình dục ảnh hưởng đến trẻ em như thế nào ?</a:t>
            </a:r>
          </a:p>
          <a:p>
            <a:r>
              <a:rPr lang="en-US">
                <a:solidFill>
                  <a:srgbClr val="002060"/>
                </a:solidFill>
              </a:rPr>
              <a:t>Thủ phạm và cách thực hiện hành vi sai đó ?</a:t>
            </a:r>
          </a:p>
          <a:p>
            <a:r>
              <a:rPr lang="en-US">
                <a:solidFill>
                  <a:srgbClr val="002060"/>
                </a:solidFill>
              </a:rPr>
              <a:t>Qui tắc đồ lót</a:t>
            </a:r>
          </a:p>
          <a:p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1659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398982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vi-VN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pic>
        <p:nvPicPr>
          <p:cNvPr id="108548" name="Picture 4" descr="Easter_1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30" y="99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A9A9CD-6425-B54E-890F-8BE8BF9637E8}"/>
              </a:ext>
            </a:extLst>
          </p:cNvPr>
          <p:cNvSpPr txBox="1"/>
          <p:nvPr/>
        </p:nvSpPr>
        <p:spPr>
          <a:xfrm>
            <a:off x="3886200" y="25146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dirty="0"/>
              <a:t>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075F4C-FB13-164B-A6A4-2EAF592F460E}"/>
              </a:ext>
            </a:extLst>
          </p:cNvPr>
          <p:cNvSpPr txBox="1"/>
          <p:nvPr/>
        </p:nvSpPr>
        <p:spPr>
          <a:xfrm>
            <a:off x="2819400" y="3012144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>
                <a:solidFill>
                  <a:schemeClr val="bg1"/>
                </a:solidFill>
              </a:rPr>
              <a:t> CẢM ƠN CÁC BẠN ĐÃ LẮNG NGHE DIỄN ĐÀN NGÀY HÔM NAY !</a:t>
            </a:r>
          </a:p>
        </p:txBody>
      </p:sp>
    </p:spTree>
    <p:extLst>
      <p:ext uri="{BB962C8B-B14F-4D97-AF65-F5344CB8AC3E}">
        <p14:creationId xmlns:p14="http://schemas.microsoft.com/office/powerpoint/2010/main" val="205079649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2609851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81000"/>
            <a:ext cx="1451509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457201"/>
            <a:ext cx="1600200" cy="249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1" y="533400"/>
            <a:ext cx="1684351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2514600"/>
            <a:ext cx="1981200" cy="279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1800" y="3048000"/>
            <a:ext cx="2209800" cy="2608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1200" y="3352801"/>
            <a:ext cx="2133600" cy="261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09600"/>
            <a:ext cx="2286759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609600"/>
            <a:ext cx="1752600" cy="2871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57199"/>
            <a:ext cx="2286000" cy="281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3124200"/>
            <a:ext cx="1993439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1" y="3581400"/>
            <a:ext cx="157921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429001"/>
            <a:ext cx="1752600" cy="2448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352801"/>
            <a:ext cx="2209800" cy="309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28600"/>
            <a:ext cx="1828800" cy="316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228600"/>
            <a:ext cx="1752600" cy="244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304800"/>
            <a:ext cx="1828800" cy="274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400" y="3697317"/>
            <a:ext cx="2209800" cy="3160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0" y="457201"/>
            <a:ext cx="8458200" cy="1015663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XÂM HẠI TRẺ EM LÀ GÌ?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t="6004" b="30957"/>
          <a:stretch>
            <a:fillRect/>
          </a:stretch>
        </p:blipFill>
        <p:spPr bwMode="auto">
          <a:xfrm>
            <a:off x="304800" y="1600200"/>
            <a:ext cx="840416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1" y="3200401"/>
            <a:ext cx="6490169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1" y="3962400"/>
            <a:ext cx="221043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 t="35169"/>
          <a:stretch>
            <a:fillRect/>
          </a:stretch>
        </p:blipFill>
        <p:spPr bwMode="auto">
          <a:xfrm>
            <a:off x="1524000" y="5029200"/>
            <a:ext cx="678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1" y="5486400"/>
            <a:ext cx="11144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0401" y="5486400"/>
            <a:ext cx="11049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57801" y="5486401"/>
            <a:ext cx="11049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91402" y="5486401"/>
            <a:ext cx="10953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838201"/>
            <a:ext cx="6019800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"/>
            <a:ext cx="6087159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2362200"/>
            <a:ext cx="4419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838200"/>
            <a:ext cx="2585156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304801"/>
            <a:ext cx="2362200" cy="224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1" y="3429000"/>
            <a:ext cx="2337588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4191000"/>
            <a:ext cx="2514600" cy="2392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1" y="3200400"/>
            <a:ext cx="2803359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609600"/>
            <a:ext cx="2438400" cy="2424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67000" y="2514600"/>
            <a:ext cx="3418376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 - &amp;quot;Mục lục&amp;quot;&quot;/&gt;&lt;property id=&quot;20307&quot; value=&quot;306&quot;/&gt;&lt;/object&gt;&lt;object type=&quot;3&quot; unique_id=&quot;10005&quot;&gt;&lt;property id=&quot;20148&quot; value=&quot;5&quot;/&gt;&lt;property id=&quot;20300&quot; value=&quot;Slide 3&quot;/&gt;&lt;property id=&quot;20307&quot; value=&quot;260&quot;/&gt;&lt;/object&gt;&lt;object type=&quot;3&quot; unique_id=&quot;10006&quot;&gt;&lt;property id=&quot;20148&quot; value=&quot;5&quot;/&gt;&lt;property id=&quot;20300&quot; value=&quot;Slide 4&quot;/&gt;&lt;property id=&quot;20307&quot; value=&quot;261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56&quot;/&gt;&lt;/object&gt;&lt;object type=&quot;3&quot; unique_id=&quot;10009&quot;&gt;&lt;property id=&quot;20148&quot; value=&quot;5&quot;/&gt;&lt;property id=&quot;20300&quot; value=&quot;Slide 7&quot;/&gt;&lt;property id=&quot;20307&quot; value=&quot;258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64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67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0&quot;/&gt;&lt;/object&gt;&lt;object type=&quot;3&quot; unique_id=&quot;10018&quot;&gt;&lt;property id=&quot;20148&quot; value=&quot;5&quot;/&gt;&lt;property id=&quot;20300&quot; value=&quot;Slide 16&quot;/&gt;&lt;property id=&quot;20307&quot; value=&quot;271&quot;/&gt;&lt;/object&gt;&lt;object type=&quot;3&quot; unique_id=&quot;10019&quot;&gt;&lt;property id=&quot;20148&quot; value=&quot;5&quot;/&gt;&lt;property id=&quot;20300&quot; value=&quot;Slide 17&quot;/&gt;&lt;property id=&quot;20307&quot; value=&quot;272&quot;/&gt;&lt;/object&gt;&lt;object type=&quot;3&quot; unique_id=&quot;10020&quot;&gt;&lt;property id=&quot;20148&quot; value=&quot;5&quot;/&gt;&lt;property id=&quot;20300&quot; value=&quot;Slide 18&quot;/&gt;&lt;property id=&quot;20307&quot; value=&quot;273&quot;/&gt;&lt;/object&gt;&lt;object type=&quot;3&quot; unique_id=&quot;10021&quot;&gt;&lt;property id=&quot;20148&quot; value=&quot;5&quot;/&gt;&lt;property id=&quot;20300&quot; value=&quot;Slide 19&quot;/&gt;&lt;property id=&quot;20307&quot; value=&quot;274&quot;/&gt;&lt;/object&gt;&lt;object type=&quot;3&quot; unique_id=&quot;10022&quot;&gt;&lt;property id=&quot;20148&quot; value=&quot;5&quot;/&gt;&lt;property id=&quot;20300&quot; value=&quot;Slide 20&quot;/&gt;&lt;property id=&quot;20307&quot; value=&quot;305&quot;/&gt;&lt;/object&gt;&lt;/object&gt;&lt;object type=&quot;8&quot; unique_id=&quot;10044&quot;&gt;&lt;/object&gt;&lt;/object&gt;&lt;/database&gt;"/>
  <p:tag name="MMPROD_NEXTUNIQUEID" val="10009"/>
  <p:tag name="SECTOMILLISECCONVERTED" val="1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489</TotalTime>
  <Words>109</Words>
  <Application>Microsoft Office PowerPoint</Application>
  <PresentationFormat>On-screen Show (4:3)</PresentationFormat>
  <Paragraphs>20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MS PGothic</vt:lpstr>
      <vt:lpstr>Arial</vt:lpstr>
      <vt:lpstr>Calibri</vt:lpstr>
      <vt:lpstr>Franklin Gothic Book</vt:lpstr>
      <vt:lpstr>Franklin Gothic Medium</vt:lpstr>
      <vt:lpstr>Tahoma</vt:lpstr>
      <vt:lpstr>Times New Roman</vt:lpstr>
      <vt:lpstr>Tunga</vt:lpstr>
      <vt:lpstr>Verdana</vt:lpstr>
      <vt:lpstr>Wingdings</vt:lpstr>
      <vt:lpstr>Office Theme</vt:lpstr>
      <vt:lpstr>Angles</vt:lpstr>
      <vt:lpstr>Soaring</vt:lpstr>
      <vt:lpstr>PowerPoint Presentation</vt:lpstr>
      <vt:lpstr>Mục lục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Lenovoi3</dc:creator>
  <cp:lastModifiedBy>Administrator</cp:lastModifiedBy>
  <cp:revision>38</cp:revision>
  <dcterms:created xsi:type="dcterms:W3CDTF">2016-11-25T17:16:54Z</dcterms:created>
  <dcterms:modified xsi:type="dcterms:W3CDTF">2024-04-21T08:11:53Z</dcterms:modified>
</cp:coreProperties>
</file>