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0"/>
  </p:notesMasterIdLst>
  <p:sldIdLst>
    <p:sldId id="267" r:id="rId3"/>
    <p:sldId id="256" r:id="rId4"/>
    <p:sldId id="261" r:id="rId5"/>
    <p:sldId id="262" r:id="rId6"/>
    <p:sldId id="260" r:id="rId7"/>
    <p:sldId id="258" r:id="rId8"/>
    <p:sldId id="257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2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7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74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5/24/2024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24/05/2024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24/05/2024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24/05/2024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711286" y="1711474"/>
            <a:ext cx="6163102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圆角矩形 1"/>
          <p:cNvSpPr/>
          <p:nvPr/>
        </p:nvSpPr>
        <p:spPr>
          <a:xfrm>
            <a:off x="2873283" y="3632268"/>
            <a:ext cx="6986813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Hoàng Thị Sen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2" b="85728"/>
          <a:stretch>
            <a:fillRect/>
          </a:stretch>
        </p:blipFill>
        <p:spPr>
          <a:xfrm>
            <a:off x="149785" y="1223493"/>
            <a:ext cx="11902566" cy="37477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t="16901" r="21886" b="56245"/>
          <a:stretch>
            <a:fillRect/>
          </a:stretch>
        </p:blipFill>
        <p:spPr>
          <a:xfrm>
            <a:off x="2718923" y="623988"/>
            <a:ext cx="7720210" cy="581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0495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784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07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373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90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4718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871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5784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4718" y="4495595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4921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2992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6561" y="5147854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9628" y="5173612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7988" y="517576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7804" y="3093046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9809" y="3144799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6809" y="383471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6986" y="3831710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2898" y="446987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8408" y="4518621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198" y="518331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74656" y="5230463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7" b="6895"/>
          <a:stretch>
            <a:fillRect/>
          </a:stretch>
        </p:blipFill>
        <p:spPr>
          <a:xfrm>
            <a:off x="2690191" y="238540"/>
            <a:ext cx="9010934" cy="6476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81835"/>
          <a:stretch>
            <a:fillRect/>
          </a:stretch>
        </p:blipFill>
        <p:spPr>
          <a:xfrm>
            <a:off x="475964" y="153419"/>
            <a:ext cx="8274119" cy="132397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351721" y="2124823"/>
            <a:ext cx="9568070" cy="2912474"/>
            <a:chOff x="1351721" y="2124823"/>
            <a:chExt cx="9568070" cy="291247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51721" y="2166282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51721" y="2491856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351721" y="279620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51721" y="3107635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51721" y="341986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51721" y="4957004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51721" y="4670989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51721" y="3738980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51721" y="405895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51721" y="435949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5172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7637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1172" y="2160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0582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3518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8965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72314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8713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7822" y="215571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1518" y="2155713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6479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2752" y="21786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93572" y="2155711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73320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21753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3406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44611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0448" y="212482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44829" y="214816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66832" y="216394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96162" y="2154978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25254" y="2171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71364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55922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37658" y="212482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462757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781973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09427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422761" y="2157335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749919" y="21557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266751" y="2518751"/>
            <a:ext cx="1584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00" dirty="0" err="1">
                <a:latin typeface="HP001 4 hàng" panose="020B0603050302020204" pitchFamily="34" charset="0"/>
              </a:rPr>
              <a:t>cá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5342" y="2508270"/>
            <a:ext cx="25889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δ</a:t>
            </a:r>
            <a:r>
              <a:rPr lang="en-US" sz="12400" dirty="0"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95840" y="2517235"/>
            <a:ext cx="37793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Ά</a:t>
            </a:r>
            <a:r>
              <a:rPr lang="en-US" sz="12400" dirty="0" err="1">
                <a:latin typeface="HP001 4 hàng" panose="020B0603050302020204" pitchFamily="34" charset="0"/>
              </a:rPr>
              <a:t>ı</a:t>
            </a:r>
            <a:endParaRPr lang="en-US" sz="12400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35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9690" y="2322801"/>
            <a:ext cx="6692619" cy="376451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2223247" y="1740757"/>
            <a:ext cx="1739153" cy="531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9412"/>
          <a:stretch>
            <a:fillRect/>
          </a:stretch>
        </p:blipFill>
        <p:spPr>
          <a:xfrm>
            <a:off x="3751448" y="116539"/>
            <a:ext cx="5329798" cy="52607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B82AF40-AB3A-4926-9EBC-90EF8843D7E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5 Ôn tập 29-9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ADF09B-9740-48A0-979D-7237F9903CFF}:2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D2EDB0-E2E0-4D8A-A5DF-9B40A59644AC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386DED-6C43-4E66-BB19-0EC1483A41A5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0CD687-3522-4DEE-955A-C2791AD7B0BD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C2752C-92E9-40DA-88B4-43812ACEE376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CC4DB4-DDFE-4554-B301-AEF917643021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644171-1733-4E79-B77A-0908BDF82F7B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60</Words>
  <Application>Microsoft Office PowerPoint</Application>
  <PresentationFormat>Widescreen</PresentationFormat>
  <Paragraphs>36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AvantGarde</vt:lpstr>
      <vt:lpstr>Calibri</vt:lpstr>
      <vt:lpstr>Calibri Light</vt:lpstr>
      <vt:lpstr>HP001 4 hàng</vt:lpstr>
      <vt:lpstr>Segoe UI</vt:lpstr>
      <vt:lpstr>Tahoma</vt:lpstr>
      <vt:lpstr>Times New Roman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 Ôn tập 29-9</dc:title>
  <dc:creator>Mr Thang</dc:creator>
  <cp:lastModifiedBy>Văn Ngọ</cp:lastModifiedBy>
  <cp:revision>14</cp:revision>
  <dcterms:created xsi:type="dcterms:W3CDTF">2020-08-22T13:51:00Z</dcterms:created>
  <dcterms:modified xsi:type="dcterms:W3CDTF">2024-05-24T14:38:13Z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2024-05-24T14:24:09Z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33658eb3-4756-4dae-93af-836395874cd9</vt:lpwstr>
  </property>
  <property fmtid="{D5CDD505-2E9C-101B-9397-08002B2CF9AE}" pid="9" name="MSIP_Label_defa4170-0d19-0005-0004-bc88714345d2_ContentBits">
    <vt:lpwstr>0</vt:lpwstr>
  </property>
</Properties>
</file>