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99" r:id="rId2"/>
    <p:sldId id="289" r:id="rId3"/>
    <p:sldId id="312" r:id="rId4"/>
    <p:sldId id="316" r:id="rId5"/>
    <p:sldId id="311" r:id="rId6"/>
    <p:sldId id="270" r:id="rId7"/>
    <p:sldId id="271" r:id="rId8"/>
    <p:sldId id="313" r:id="rId9"/>
    <p:sldId id="314" r:id="rId10"/>
    <p:sldId id="315" r:id="rId11"/>
    <p:sldId id="310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15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4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2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8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1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91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50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3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22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3838" y="365943"/>
            <a:ext cx="299953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BAØI 30: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21" y="1490008"/>
            <a:ext cx="7744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OÂN TAÄP </a:t>
            </a:r>
          </a:p>
          <a:p>
            <a:pPr algn="ctr"/>
            <a:r>
              <a:rPr lang="en-US" sz="60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VAØ KEÅ CHUYEÄN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626" y="1632437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23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6213" y="918992"/>
            <a:ext cx="387157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913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102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eâ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15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4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0315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0670" y="3067050"/>
            <a:ext cx="14204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9885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4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0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740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9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94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0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0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74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5307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30" grpId="0"/>
      <p:bldP spid="34" grpId="0"/>
      <p:bldP spid="43" grpId="0"/>
      <p:bldP spid="44" grpId="0"/>
      <p:bldP spid="4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1904"/>
          <a:stretch>
            <a:fillRect/>
          </a:stretch>
        </p:blipFill>
        <p:spPr>
          <a:xfrm>
            <a:off x="119575" y="1041009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120" y="178753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2720" y="1563393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phaø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6525" y="182717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væa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heø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4725" y="3360757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ñaù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437" y="361663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vuõ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120" y="464158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9308" y="4919195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xöù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sôû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88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2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VNI-Avo" pitchFamily="2" charset="0"/>
              </a:rPr>
              <a:t>	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Bôø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Hoà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cheø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meï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baø</a:t>
            </a:r>
            <a:r>
              <a:rPr lang="en-US" sz="5000" dirty="0">
                <a:latin typeface="VNI-Avo" pitchFamily="2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538"/>
          <a:stretch>
            <a:fillRect/>
          </a:stretch>
        </p:blipFill>
        <p:spPr>
          <a:xfrm>
            <a:off x="98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588818" y="4754571"/>
            <a:ext cx="7966364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003" y="4754570"/>
            <a:ext cx="767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VNI-Avo" pitchFamily="2" charset="0"/>
              </a:rPr>
              <a:t>	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Bôø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Hoà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cheø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meï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baø</a:t>
            </a:r>
            <a:r>
              <a:rPr lang="en-US" sz="3000" dirty="0">
                <a:latin typeface="VNI-Avo" pitchFamily="2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5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039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039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805" y="2343520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787899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710" y="2039143"/>
            <a:ext cx="5722579" cy="328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04313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746" y="1689007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04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233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32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Đông</a:t>
            </a:r>
            <a:r>
              <a:rPr lang="en-US" sz="4500" b="1" dirty="0">
                <a:cs typeface="Times New Roman" panose="02020603050405020304" pitchFamily="18" charset="0"/>
              </a:rPr>
              <a:t> sang, </a:t>
            </a:r>
            <a:r>
              <a:rPr lang="en-US" sz="4500" b="1" dirty="0" err="1">
                <a:cs typeface="Times New Roman" panose="02020603050405020304" pitchFamily="18" charset="0"/>
              </a:rPr>
              <a:t>đói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quá</a:t>
            </a:r>
            <a:r>
              <a:rPr lang="en-US" sz="4500" b="1" dirty="0"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268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Chị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EB05543-1BC1-4B19-AB50-67D2B04E3EC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30 ôn tập 20-1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6DFCA4-8F14-4870-BFCD-CED611F9FDDF}:3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580052-C646-4481-89E4-2871809BB51C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F0F5DB-BBC6-4CAA-9B3D-177FD454DBC3}:3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02B85D-A326-41DB-B583-85D2357E64F6}:2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AC5EF8-0A14-46E0-87FB-020EF7D57575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DFDB90-0291-4060-A954-D36EC857DF8C}:3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CE04F0-DE58-46B6-B146-D3BF6166B9CA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7DFCB1-8BFD-445A-8C98-C04FAAB595C2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CE484B-4CCB-4F4B-85C2-AB338568CEC0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B87F3-412F-4D91-9233-322DC051AFE9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17370A-D621-48FE-8B10-F5C48C646A6A}:31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220</Words>
  <Application>Microsoft Office PowerPoint</Application>
  <PresentationFormat>On-screen Show (4:3)</PresentationFormat>
  <Paragraphs>61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30 ôn tập 20-10</dc:title>
  <dc:creator>Kim Duyen</dc:creator>
  <cp:lastModifiedBy>Văn Ngọ</cp:lastModifiedBy>
  <cp:revision>160</cp:revision>
  <dcterms:created xsi:type="dcterms:W3CDTF">2020-08-07T01:41:00Z</dcterms:created>
  <dcterms:modified xsi:type="dcterms:W3CDTF">2024-05-24T15:08:15Z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2024-05-24T15:07:59Z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30f3dcef-b5c2-4dfd-8cf5-edba7cfa10f5</vt:lpwstr>
  </property>
  <property fmtid="{D5CDD505-2E9C-101B-9397-08002B2CF9AE}" pid="9" name="MSIP_Label_defa4170-0d19-0005-0004-bc88714345d2_ContentBits">
    <vt:lpwstr>0</vt:lpwstr>
  </property>
</Properties>
</file>