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9" r:id="rId4"/>
    <p:sldId id="272" r:id="rId5"/>
    <p:sldId id="256" r:id="rId6"/>
    <p:sldId id="258" r:id="rId7"/>
    <p:sldId id="273" r:id="rId8"/>
    <p:sldId id="274" r:id="rId9"/>
    <p:sldId id="257" r:id="rId10"/>
    <p:sldId id="259" r:id="rId11"/>
    <p:sldId id="260" r:id="rId12"/>
    <p:sldId id="28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chïm v¶i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m¸y cµy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®¸m m©y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5195" y="465201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75525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850" y="533781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9910" y="53359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B1956E9-D811-4589-B157-03409576BF2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8 ai ay ây 1.1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F92345-EC62-42D8-B57F-AD4C7086243C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661ECE-E895-4753-9EB6-23B3F2912825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BD1AA-AED4-46E0-8FAA-1240F0A6B9F2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20444A-B8D4-4E02-AE93-5B2A76A74B29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37BFFD-5BE3-4E22-B8F0-C03CECAA3B19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99E8B3-EEEE-47EE-A6FC-EC38BAD75CB0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E06F4A-4507-4E27-9D3D-C31F0D149FD5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AA278A-F13C-4409-BFBC-2F965E2678DD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FDC241-D495-42AC-BA41-5A50B4C83DBC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9388D6-58C2-40D3-8F42-4E725E32536D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Arial</vt:lpstr>
      <vt:lpstr>Arial Black</vt:lpstr>
      <vt:lpstr>AvantGarde</vt:lpstr>
      <vt:lpstr>Calibri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 ai ay ây 1.11</dc:title>
  <dc:creator>AutoBVT</dc:creator>
  <cp:lastModifiedBy>Văn Ngọ</cp:lastModifiedBy>
  <cp:revision>14</cp:revision>
  <dcterms:created xsi:type="dcterms:W3CDTF">2020-08-12T11:52:00Z</dcterms:created>
  <dcterms:modified xsi:type="dcterms:W3CDTF">2024-05-24T15:14:54Z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2024-05-24T15:14:36Z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0a4fb498-fa14-449a-807b-6725fd201e68</vt:lpwstr>
  </property>
  <property fmtid="{D5CDD505-2E9C-101B-9397-08002B2CF9AE}" pid="9" name="MSIP_Label_defa4170-0d19-0005-0004-bc88714345d2_ContentBits">
    <vt:lpwstr>0</vt:lpwstr>
  </property>
</Properties>
</file>