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58" r:id="rId4"/>
    <p:sldId id="271" r:id="rId5"/>
    <p:sldId id="272" r:id="rId6"/>
    <p:sldId id="259" r:id="rId7"/>
    <p:sldId id="260" r:id="rId8"/>
    <p:sldId id="268" r:id="rId9"/>
    <p:sldId id="269" r:id="rId10"/>
    <p:sldId id="270" r:id="rId11"/>
    <p:sldId id="267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16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49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26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83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42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5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0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42: Ao, 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>
          <a:ln/>
        </p:spPr>
        <p:txBody>
          <a:bodyPr vert="horz" wrap="square" anchor="t"/>
          <a:lstStyle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6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86000"/>
            <a:ext cx="7315200" cy="16748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52600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762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75" y="238125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1704975"/>
            <a:ext cx="19812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3262313"/>
            <a:ext cx="67056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4267200"/>
            <a:ext cx="1306513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7988" y="4267200"/>
            <a:ext cx="1471612" cy="1252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4229100"/>
            <a:ext cx="1676400" cy="142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4495800"/>
            <a:ext cx="1579563" cy="1023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954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63" y="2390775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838200"/>
            <a:ext cx="8382000" cy="4953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D9823A6B-61C4-4CF1-ADA8-1825385979D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42 ao eo 7.1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767A5F-7E8F-486A-9D72-9EF4E7E78B8A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E8980A-CACD-46C0-B8D1-07101887CB1A}:2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36094-8930-40FE-B8BF-35E402ACBA52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75A535-6843-4027-B643-A12E89AFE46E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DF5F20-23B1-4B45-BC1F-88352C8228A9}:2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7B641F-B555-493D-BF20-E53A4F92F3E4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D3C5C6-26C9-4535-AD7F-016BED097C28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DB5912-DBAD-4E39-BACE-379091B41998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B82BB9-0D18-4AEE-A897-0DA1AA876F62}: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BB4EA1-6865-4272-A18D-C659F6CACF1A}:26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On-screen Show (4:3)</PresentationFormat>
  <Paragraphs>11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.VnTime</vt:lpstr>
      <vt:lpstr>Arial</vt:lpstr>
      <vt:lpstr>Arial Black</vt:lpstr>
      <vt:lpstr>Calibri</vt:lpstr>
      <vt:lpstr>Century Schoolbook</vt:lpstr>
      <vt:lpstr>Times New Roman</vt:lpstr>
      <vt:lpstr>Verdana</vt:lpstr>
      <vt:lpstr>VNI-Brush</vt:lpstr>
      <vt:lpstr>Wingdings</vt:lpstr>
      <vt:lpstr>Wingdings 2</vt:lpstr>
      <vt:lpstr>Office Theme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42 ao eo 7.11</dc:title>
  <dc:creator>Admin</dc:creator>
  <cp:lastModifiedBy>Văn Ngọ</cp:lastModifiedBy>
  <cp:revision>20</cp:revision>
  <dcterms:created xsi:type="dcterms:W3CDTF">2020-08-18T11:40:23Z</dcterms:created>
  <dcterms:modified xsi:type="dcterms:W3CDTF">2024-05-24T15:17:38Z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2024-05-24T15:17:25Z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6192bbf8-8088-40a6-bb79-c2dacc940bf6</vt:lpwstr>
  </property>
  <property fmtid="{D5CDD505-2E9C-101B-9397-08002B2CF9AE}" pid="9" name="MSIP_Label_defa4170-0d19-0005-0004-bc88714345d2_ContentBits">
    <vt:lpwstr>0</vt:lpwstr>
  </property>
</Properties>
</file>