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wmv" ContentType="video/x-ms-wmv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3"/>
    <p:sldMasterId id="2147483673" r:id="rId4"/>
    <p:sldMasterId id="2147483685" r:id="rId5"/>
    <p:sldMasterId id="2147483697" r:id="rId6"/>
    <p:sldMasterId id="2147483709" r:id="rId7"/>
    <p:sldMasterId id="2147483721" r:id="rId8"/>
    <p:sldMasterId id="2147483733" r:id="rId9"/>
    <p:sldMasterId id="2147483745" r:id="rId10"/>
    <p:sldMasterId id="2147483757" r:id="rId11"/>
  </p:sldMasterIdLst>
  <p:notesMasterIdLst>
    <p:notesMasterId r:id="rId31"/>
  </p:notesMasterIdLst>
  <p:sldIdLst>
    <p:sldId id="367" r:id="rId12"/>
    <p:sldId id="429" r:id="rId13"/>
    <p:sldId id="420" r:id="rId14"/>
    <p:sldId id="430" r:id="rId15"/>
    <p:sldId id="423" r:id="rId16"/>
    <p:sldId id="431" r:id="rId17"/>
    <p:sldId id="440" r:id="rId18"/>
    <p:sldId id="422" r:id="rId19"/>
    <p:sldId id="432" r:id="rId20"/>
    <p:sldId id="433" r:id="rId21"/>
    <p:sldId id="434" r:id="rId22"/>
    <p:sldId id="436" r:id="rId23"/>
    <p:sldId id="437" r:id="rId24"/>
    <p:sldId id="438" r:id="rId25"/>
    <p:sldId id="439" r:id="rId26"/>
    <p:sldId id="376" r:id="rId27"/>
    <p:sldId id="377" r:id="rId28"/>
    <p:sldId id="375" r:id="rId29"/>
    <p:sldId id="378" r:id="rId30"/>
  </p:sldIdLst>
  <p:sldSz cx="9144000" cy="6858000" type="screen4x3"/>
  <p:notesSz cx="6858000" cy="9144000"/>
  <p:embeddedFontLst>
    <p:embeddedFont>
      <p:font typeface="VNI-Avo" pitchFamily="2" charset="0"/>
      <p:regular r:id="rId35"/>
      <p:bold r:id="rId36"/>
      <p:italic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.VnAvant" panose="020B7200000000000000" pitchFamily="34" charset="0"/>
      <p:regular r:id="rId42"/>
      <p:bold r:id="rId43"/>
      <p:italic r:id="rId44"/>
      <p:boldItalic r:id="rId45"/>
    </p:embeddedFont>
    <p:embeddedFont>
      <p:font typeface="Comic Sans MS" panose="030F0702030302020204" pitchFamily="66" charset="0"/>
      <p:regular r:id="rId46"/>
      <p:bold r:id="rId47"/>
      <p:italic r:id="rId48"/>
      <p:boldItalic r:id="rId49"/>
    </p:embeddedFont>
  </p:embeddedFontLst>
  <p:custDataLst>
    <p:tags r:id="rId5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9900"/>
    <a:srgbClr val="0033CC"/>
    <a:srgbClr val="CCECFF"/>
    <a:srgbClr val="000099"/>
    <a:srgbClr val="FF9933"/>
    <a:srgbClr val="FFCC00"/>
    <a:srgbClr val="993366"/>
    <a:srgbClr val="008000"/>
    <a:srgbClr val="00CC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00" autoAdjust="0"/>
    <p:restoredTop sz="94660"/>
  </p:normalViewPr>
  <p:slideViewPr>
    <p:cSldViewPr>
      <p:cViewPr varScale="1">
        <p:scale>
          <a:sx n="68" d="100"/>
          <a:sy n="68" d="100"/>
        </p:scale>
        <p:origin x="-156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0" Type="http://schemas.openxmlformats.org/officeDocument/2006/relationships/tags" Target="tags/tag2.xml"/><Relationship Id="rId5" Type="http://schemas.openxmlformats.org/officeDocument/2006/relationships/slideMaster" Target="slideMasters/slideMaster4.xml"/><Relationship Id="rId49" Type="http://schemas.openxmlformats.org/officeDocument/2006/relationships/font" Target="fonts/font15.fntdata"/><Relationship Id="rId48" Type="http://schemas.openxmlformats.org/officeDocument/2006/relationships/font" Target="fonts/font14.fntdata"/><Relationship Id="rId47" Type="http://schemas.openxmlformats.org/officeDocument/2006/relationships/font" Target="fonts/font13.fntdata"/><Relationship Id="rId46" Type="http://schemas.openxmlformats.org/officeDocument/2006/relationships/font" Target="fonts/font12.fntdata"/><Relationship Id="rId45" Type="http://schemas.openxmlformats.org/officeDocument/2006/relationships/font" Target="fonts/font11.fntdata"/><Relationship Id="rId44" Type="http://schemas.openxmlformats.org/officeDocument/2006/relationships/font" Target="fonts/font10.fntdata"/><Relationship Id="rId43" Type="http://schemas.openxmlformats.org/officeDocument/2006/relationships/font" Target="fonts/font9.fntdata"/><Relationship Id="rId42" Type="http://schemas.openxmlformats.org/officeDocument/2006/relationships/font" Target="fonts/font8.fntdata"/><Relationship Id="rId41" Type="http://schemas.openxmlformats.org/officeDocument/2006/relationships/font" Target="fonts/font7.fntdata"/><Relationship Id="rId40" Type="http://schemas.openxmlformats.org/officeDocument/2006/relationships/font" Target="fonts/font6.fntdata"/><Relationship Id="rId4" Type="http://schemas.openxmlformats.org/officeDocument/2006/relationships/slideMaster" Target="slideMasters/slideMaster3.xml"/><Relationship Id="rId39" Type="http://schemas.openxmlformats.org/officeDocument/2006/relationships/font" Target="fonts/font5.fntdata"/><Relationship Id="rId38" Type="http://schemas.openxmlformats.org/officeDocument/2006/relationships/font" Target="fonts/font4.fntdata"/><Relationship Id="rId37" Type="http://schemas.openxmlformats.org/officeDocument/2006/relationships/font" Target="fonts/font3.fntdata"/><Relationship Id="rId36" Type="http://schemas.openxmlformats.org/officeDocument/2006/relationships/font" Target="fonts/font2.fntdata"/><Relationship Id="rId35" Type="http://schemas.openxmlformats.org/officeDocument/2006/relationships/font" Target="fonts/font1.fntdata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notesMaster" Target="notesMasters/notesMaster1.xml"/><Relationship Id="rId30" Type="http://schemas.openxmlformats.org/officeDocument/2006/relationships/slide" Target="slides/slide19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8.xml"/><Relationship Id="rId28" Type="http://schemas.openxmlformats.org/officeDocument/2006/relationships/slide" Target="slides/slide17.xml"/><Relationship Id="rId27" Type="http://schemas.openxmlformats.org/officeDocument/2006/relationships/slide" Target="slides/slide16.xml"/><Relationship Id="rId26" Type="http://schemas.openxmlformats.org/officeDocument/2006/relationships/slide" Target="slides/slide15.xml"/><Relationship Id="rId25" Type="http://schemas.openxmlformats.org/officeDocument/2006/relationships/slide" Target="slides/slide14.xml"/><Relationship Id="rId24" Type="http://schemas.openxmlformats.org/officeDocument/2006/relationships/slide" Target="slides/slide13.xml"/><Relationship Id="rId23" Type="http://schemas.openxmlformats.org/officeDocument/2006/relationships/slide" Target="slides/slide12.xml"/><Relationship Id="rId22" Type="http://schemas.openxmlformats.org/officeDocument/2006/relationships/slide" Target="slides/slide11.xml"/><Relationship Id="rId21" Type="http://schemas.openxmlformats.org/officeDocument/2006/relationships/slide" Target="slides/slide10.xml"/><Relationship Id="rId20" Type="http://schemas.openxmlformats.org/officeDocument/2006/relationships/slide" Target="slides/slide9.xml"/><Relationship Id="rId2" Type="http://schemas.openxmlformats.org/officeDocument/2006/relationships/theme" Target="theme/theme1.xml"/><Relationship Id="rId19" Type="http://schemas.openxmlformats.org/officeDocument/2006/relationships/slide" Target="slides/slide8.xml"/><Relationship Id="rId18" Type="http://schemas.openxmlformats.org/officeDocument/2006/relationships/slide" Target="slides/slide7.xml"/><Relationship Id="rId17" Type="http://schemas.openxmlformats.org/officeDocument/2006/relationships/slide" Target="slides/slide6.xml"/><Relationship Id="rId16" Type="http://schemas.openxmlformats.org/officeDocument/2006/relationships/slide" Target="slides/slide5.xml"/><Relationship Id="rId15" Type="http://schemas.openxmlformats.org/officeDocument/2006/relationships/slide" Target="slides/slide4.xml"/><Relationship Id="rId14" Type="http://schemas.openxmlformats.org/officeDocument/2006/relationships/slide" Target="slides/slide3.xml"/><Relationship Id="rId13" Type="http://schemas.openxmlformats.org/officeDocument/2006/relationships/slide" Target="slides/slide2.xml"/><Relationship Id="rId12" Type="http://schemas.openxmlformats.org/officeDocument/2006/relationships/slide" Target="slides/slide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0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1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1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0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7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2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1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1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716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6645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0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Tm="6645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Tm="6645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7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Tm="6645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Tm="6645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Tm="6645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Tm="6645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7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Tm="6645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2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Tm="6645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Tm="6645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Tm="6645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1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1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Tm="6645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0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7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2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1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1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9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7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2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0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0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8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6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1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0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0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5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0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2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9.xml"/><Relationship Id="rId8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102.xml"/><Relationship Id="rId12" Type="http://schemas.openxmlformats.org/officeDocument/2006/relationships/theme" Target="../theme/theme10.xml"/><Relationship Id="rId11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11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6.xml"/><Relationship Id="rId1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6.xml"/><Relationship Id="rId8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1.xml"/><Relationship Id="rId3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9.xml"/><Relationship Id="rId12" Type="http://schemas.openxmlformats.org/officeDocument/2006/relationships/theme" Target="../theme/theme7.xml"/><Relationship Id="rId11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7.xml"/><Relationship Id="rId1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7.xml"/><Relationship Id="rId8" Type="http://schemas.openxmlformats.org/officeDocument/2006/relationships/slideLayout" Target="../slideLayouts/slideLayout86.xml"/><Relationship Id="rId7" Type="http://schemas.openxmlformats.org/officeDocument/2006/relationships/slideLayout" Target="../slideLayouts/slideLayout85.xml"/><Relationship Id="rId6" Type="http://schemas.openxmlformats.org/officeDocument/2006/relationships/slideLayout" Target="../slideLayouts/slideLayout84.xml"/><Relationship Id="rId5" Type="http://schemas.openxmlformats.org/officeDocument/2006/relationships/slideLayout" Target="../slideLayouts/slideLayout83.xml"/><Relationship Id="rId4" Type="http://schemas.openxmlformats.org/officeDocument/2006/relationships/slideLayout" Target="../slideLayouts/slideLayout82.xml"/><Relationship Id="rId3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0.xml"/><Relationship Id="rId12" Type="http://schemas.openxmlformats.org/officeDocument/2006/relationships/theme" Target="../theme/theme8.xml"/><Relationship Id="rId11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88.xml"/><Relationship Id="rId1" Type="http://schemas.openxmlformats.org/officeDocument/2006/relationships/slideLayout" Target="../slideLayouts/slideLayout79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8.xml"/><Relationship Id="rId8" Type="http://schemas.openxmlformats.org/officeDocument/2006/relationships/slideLayout" Target="../slideLayouts/slideLayout97.xml"/><Relationship Id="rId7" Type="http://schemas.openxmlformats.org/officeDocument/2006/relationships/slideLayout" Target="../slideLayouts/slideLayout96.xml"/><Relationship Id="rId6" Type="http://schemas.openxmlformats.org/officeDocument/2006/relationships/slideLayout" Target="../slideLayouts/slideLayout95.xml"/><Relationship Id="rId5" Type="http://schemas.openxmlformats.org/officeDocument/2006/relationships/slideLayout" Target="../slideLayouts/slideLayout94.xml"/><Relationship Id="rId4" Type="http://schemas.openxmlformats.org/officeDocument/2006/relationships/slideLayout" Target="../slideLayouts/slideLayout93.xml"/><Relationship Id="rId3" Type="http://schemas.openxmlformats.org/officeDocument/2006/relationships/slideLayout" Target="../slideLayouts/slideLayout92.xml"/><Relationship Id="rId2" Type="http://schemas.openxmlformats.org/officeDocument/2006/relationships/slideLayout" Target="../slideLayouts/slideLayout91.xml"/><Relationship Id="rId12" Type="http://schemas.openxmlformats.org/officeDocument/2006/relationships/theme" Target="../theme/theme9.xml"/><Relationship Id="rId11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2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2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2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6645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2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2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2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 advTm="6645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2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2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2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1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1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1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8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8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slide" Target="slide19.xml"/><Relationship Id="rId4" Type="http://schemas.openxmlformats.org/officeDocument/2006/relationships/slide" Target="slide18.xml"/><Relationship Id="rId3" Type="http://schemas.openxmlformats.org/officeDocument/2006/relationships/slide" Target="slide17.xml"/><Relationship Id="rId2" Type="http://schemas.openxmlformats.org/officeDocument/2006/relationships/slide" Target="slide16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0.xml"/><Relationship Id="rId3" Type="http://schemas.openxmlformats.org/officeDocument/2006/relationships/image" Target="../media/image8.png"/><Relationship Id="rId2" Type="http://schemas.microsoft.com/office/2007/relationships/media" Target="../media/media3.wmv"/><Relationship Id="rId1" Type="http://schemas.openxmlformats.org/officeDocument/2006/relationships/video" Target="../media/media3.wmv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1.xml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02.xml"/><Relationship Id="rId3" Type="http://schemas.openxmlformats.org/officeDocument/2006/relationships/image" Target="../media/image10.png"/><Relationship Id="rId2" Type="http://schemas.microsoft.com/office/2007/relationships/media" Target="../media/media4.wmv"/><Relationship Id="rId1" Type="http://schemas.openxmlformats.org/officeDocument/2006/relationships/video" Target="../media/media4.wmv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1.png"/><Relationship Id="rId1" Type="http://schemas.openxmlformats.org/officeDocument/2006/relationships/slide" Target="slid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1.png"/><Relationship Id="rId1" Type="http://schemas.openxmlformats.org/officeDocument/2006/relationships/slide" Target="slide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slide" Target="slid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2.png"/><Relationship Id="rId1" Type="http://schemas.openxmlformats.org/officeDocument/2006/relationships/slide" Target="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image" Target="../media/image1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7.xml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8.xml"/><Relationship Id="rId1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8.xml"/><Relationship Id="rId4" Type="http://schemas.openxmlformats.org/officeDocument/2006/relationships/image" Target="../media/image5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5.xml"/><Relationship Id="rId3" Type="http://schemas.openxmlformats.org/officeDocument/2006/relationships/image" Target="../media/image6.png"/><Relationship Id="rId2" Type="http://schemas.microsoft.com/office/2007/relationships/media" Target="../media/media2.wmv"/><Relationship Id="rId1" Type="http://schemas.openxmlformats.org/officeDocument/2006/relationships/video" Target="../media/media2.wmv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1524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Mảnh</a:t>
            </a:r>
            <a:r>
              <a:rPr lang="en-US" b="1" dirty="0" smtClean="0"/>
              <a:t> </a:t>
            </a:r>
            <a:r>
              <a:rPr lang="en-US" b="1" dirty="0" err="1" smtClean="0">
                <a:solidFill>
                  <a:srgbClr val="0000CC"/>
                </a:solidFill>
              </a:rPr>
              <a:t>ghép</a:t>
            </a:r>
            <a:r>
              <a:rPr lang="en-US" b="1" dirty="0" smtClean="0"/>
              <a:t> </a:t>
            </a:r>
            <a:r>
              <a:rPr lang="en-US" b="1" dirty="0" err="1" smtClean="0">
                <a:solidFill>
                  <a:srgbClr val="00B050"/>
                </a:solidFill>
              </a:rPr>
              <a:t>kì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</a:rPr>
              <a:t>diệu</a:t>
            </a:r>
            <a:endParaRPr lang="vi-VN" b="1" dirty="0">
              <a:solidFill>
                <a:srgbClr val="FF00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62602" y="4876800"/>
            <a:ext cx="1152525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715002" y="5029200"/>
            <a:ext cx="1152525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36572"/>
            <a:ext cx="88392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hlinkClick r:id="rId2" action="ppaction://hlinksldjump"/>
          </p:cNvPr>
          <p:cNvSpPr/>
          <p:nvPr/>
        </p:nvSpPr>
        <p:spPr>
          <a:xfrm>
            <a:off x="28134" y="1222776"/>
            <a:ext cx="4467666" cy="274437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1</a:t>
            </a:r>
            <a:endParaRPr lang="vi-VN" sz="5400" dirty="0"/>
          </a:p>
        </p:txBody>
      </p:sp>
      <p:sp>
        <p:nvSpPr>
          <p:cNvPr id="17" name="Rectangle 16">
            <a:hlinkClick r:id="rId3" action="ppaction://hlinksldjump"/>
          </p:cNvPr>
          <p:cNvSpPr/>
          <p:nvPr/>
        </p:nvSpPr>
        <p:spPr>
          <a:xfrm>
            <a:off x="4495800" y="1236631"/>
            <a:ext cx="4648200" cy="2730519"/>
          </a:xfrm>
          <a:prstGeom prst="rect">
            <a:avLst/>
          </a:prstGeom>
          <a:solidFill>
            <a:srgbClr val="CC00CC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/>
              <a:t>2</a:t>
            </a:r>
            <a:endParaRPr lang="vi-VN" sz="5400"/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-43814" y="3967151"/>
            <a:ext cx="4467666" cy="289090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chemeClr val="tx1"/>
                </a:solidFill>
              </a:rPr>
              <a:t>3</a:t>
            </a:r>
            <a:endParaRPr lang="vi-VN" sz="5400">
              <a:solidFill>
                <a:schemeClr val="tx1"/>
              </a:solidFill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4391027" y="3974932"/>
            <a:ext cx="4648200" cy="289090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chemeClr val="tx1"/>
                </a:solidFill>
              </a:rPr>
              <a:t>4</a:t>
            </a:r>
            <a:endParaRPr lang="vi-VN" sz="54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7" grpId="0" animBg="1"/>
      <p:bldP spid="17" grpId="1" animBg="1"/>
      <p:bldP spid="16" grpId="0" animBg="1"/>
      <p:bldP spid="16" grpId="1" animBg="1"/>
      <p:bldP spid="18" grpId="0" animBg="1"/>
      <p:bldP spid="18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9" y="76204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prstClr val="black"/>
                  </a:solidFill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/>
                <a:r>
                  <a:rPr lang="en-US" sz="4000" b="1">
                    <a:solidFill>
                      <a:prstClr val="black"/>
                    </a:solidFill>
                    <a:cs typeface="Calibri" panose="020F0502020204030204" pitchFamily="34" charset="0"/>
                  </a:rPr>
                  <a:t>3</a:t>
                </a:r>
                <a:endParaRPr lang="en-US" sz="4000" b="1">
                  <a:solidFill>
                    <a:prstClr val="black"/>
                  </a:solidFill>
                  <a:cs typeface="Calibri" panose="020F0502020204030204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:r>
                  <a:rPr lang="en-US" sz="3600" b="1">
                    <a:solidFill>
                      <a:prstClr val="white"/>
                    </a:solidFill>
                    <a:latin typeface=".VnAvant" panose="020B7200000000000000" pitchFamily="34" charset="0"/>
                  </a:rPr>
                  <a:t>ViÕt</a:t>
                </a:r>
                <a:endParaRPr lang="en-US" sz="3600" b="1">
                  <a:solidFill>
                    <a:prstClr val="white"/>
                  </a:solidFill>
                  <a:latin typeface=".VnAvant" panose="020B7200000000000000" pitchFamily="34" charset="0"/>
                </a:endParaRPr>
              </a:p>
            </p:txBody>
          </p:sp>
        </p:grpSp>
      </p:grpSp>
      <p:pic>
        <p:nvPicPr>
          <p:cNvPr id="3" name="t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286000" y="179557"/>
            <a:ext cx="4724400" cy="62598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45"/>
    </mc:Choice>
    <mc:Fallback>
      <p:transition spd="slow" advTm="664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9" y="76204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prstClr val="black"/>
                  </a:solidFill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/>
                <a:r>
                  <a:rPr lang="en-US" sz="4000" b="1">
                    <a:solidFill>
                      <a:prstClr val="black"/>
                    </a:solidFill>
                    <a:cs typeface="Calibri" panose="020F0502020204030204" pitchFamily="34" charset="0"/>
                  </a:rPr>
                  <a:t>3</a:t>
                </a:r>
                <a:endParaRPr lang="en-US" sz="4000" b="1">
                  <a:solidFill>
                    <a:prstClr val="black"/>
                  </a:solidFill>
                  <a:cs typeface="Calibri" panose="020F0502020204030204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:r>
                  <a:rPr lang="en-US" sz="3600" b="1">
                    <a:solidFill>
                      <a:prstClr val="white"/>
                    </a:solidFill>
                    <a:latin typeface=".VnAvant" panose="020B7200000000000000" pitchFamily="34" charset="0"/>
                  </a:rPr>
                  <a:t>ViÕt</a:t>
                </a:r>
                <a:endParaRPr lang="en-US" sz="3600" b="1">
                  <a:solidFill>
                    <a:prstClr val="white"/>
                  </a:solidFill>
                  <a:latin typeface=".VnAvant" panose="020B7200000000000000" pitchFamily="34" charset="0"/>
                </a:endParaRPr>
              </a:p>
            </p:txBody>
          </p:sp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95400"/>
            <a:ext cx="66040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45"/>
    </mc:Choice>
    <mc:Fallback>
      <p:transition spd="slow" advTm="6645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9" y="76204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prstClr val="black"/>
                  </a:solidFill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/>
                <a:r>
                  <a:rPr lang="en-US" sz="4000" b="1">
                    <a:solidFill>
                      <a:prstClr val="black"/>
                    </a:solidFill>
                    <a:cs typeface="Calibri" panose="020F0502020204030204" pitchFamily="34" charset="0"/>
                  </a:rPr>
                  <a:t>3</a:t>
                </a:r>
                <a:endParaRPr lang="en-US" sz="4000" b="1">
                  <a:solidFill>
                    <a:prstClr val="black"/>
                  </a:solidFill>
                  <a:cs typeface="Calibri" panose="020F0502020204030204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:r>
                  <a:rPr lang="en-US" sz="3600" b="1">
                    <a:solidFill>
                      <a:prstClr val="white"/>
                    </a:solidFill>
                    <a:latin typeface=".VnAvant" panose="020B7200000000000000" pitchFamily="34" charset="0"/>
                  </a:rPr>
                  <a:t>ViÕt</a:t>
                </a:r>
                <a:endParaRPr lang="en-US" sz="3600" b="1">
                  <a:solidFill>
                    <a:prstClr val="white"/>
                  </a:solidFill>
                  <a:latin typeface=".VnAvant" panose="020B7200000000000000" pitchFamily="34" charset="0"/>
                </a:endParaRPr>
              </a:p>
            </p:txBody>
          </p:sp>
        </p:grpSp>
      </p:grpSp>
      <p:pic>
        <p:nvPicPr>
          <p:cNvPr id="2" name="tr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13885" y="914400"/>
            <a:ext cx="7058890" cy="52941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45"/>
    </mc:Choice>
    <mc:Fallback>
      <p:transition spd="slow" advTm="664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1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19" y="990677"/>
            <a:ext cx="1572491" cy="1157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loud 6"/>
          <p:cNvSpPr/>
          <p:nvPr/>
        </p:nvSpPr>
        <p:spPr>
          <a:xfrm>
            <a:off x="758537" y="1676400"/>
            <a:ext cx="8153400" cy="4114800"/>
          </a:xfrm>
          <a:prstGeom prst="cloud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5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</a:t>
            </a:r>
            <a:r>
              <a:rPr lang="en-US" sz="5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5400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5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5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540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.VnAvant" panose="020B7200000000000000" pitchFamily="34" charset="0"/>
            </a:endParaRPr>
          </a:p>
          <a:p>
            <a:pPr algn="ctr"/>
            <a:r>
              <a:rPr lang="en-US" sz="54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5400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5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sz="5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5400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5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540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400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.VnAvant" panose="020B7200000000000000" pitchFamily="34" charset="0"/>
            </a:endParaRPr>
          </a:p>
          <a:p>
            <a:pPr algn="ctr"/>
            <a:endParaRPr lang="en-US" sz="4000" u="sng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91200" y="3795177"/>
            <a:ext cx="16002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 dirty="0" err="1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5400" b="1" dirty="0" err="1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  <a:endParaRPr lang="en-US" sz="5400" b="1" dirty="0">
              <a:ln>
                <a:solidFill>
                  <a:srgbClr val="0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000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endParaRPr lang="vi-VN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1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39" y="784164"/>
            <a:ext cx="1572491" cy="1157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27"/>
          <p:cNvSpPr txBox="1">
            <a:spLocks noChangeArrowheads="1"/>
          </p:cNvSpPr>
          <p:nvPr/>
        </p:nvSpPr>
        <p:spPr bwMode="auto">
          <a:xfrm>
            <a:off x="152400" y="69273"/>
            <a:ext cx="487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sz="4000" b="1" smtClean="0">
                <a:solidFill>
                  <a:srgbClr val="00CC00"/>
                </a:solidFill>
              </a:rPr>
              <a:t>Hãy đọc nào !</a:t>
            </a:r>
            <a:endParaRPr lang="en-US" sz="4000" b="1" dirty="0">
              <a:solidFill>
                <a:srgbClr val="00CC00"/>
              </a:solidFill>
            </a:endParaRPr>
          </a:p>
        </p:txBody>
      </p:sp>
      <p:sp>
        <p:nvSpPr>
          <p:cNvPr id="15" name="Cloud 14"/>
          <p:cNvSpPr/>
          <p:nvPr/>
        </p:nvSpPr>
        <p:spPr>
          <a:xfrm>
            <a:off x="-6928" y="1127096"/>
            <a:ext cx="8610600" cy="4800600"/>
          </a:xfrm>
          <a:prstGeom prst="cloud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u="sng" dirty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" y="3124208"/>
            <a:ext cx="6248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 err="1" smtClean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4800" b="1" dirty="0" smtClean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dirty="0" smtClean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800" b="1" dirty="0" smtClean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4800" b="1" dirty="0" smtClean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</a:t>
            </a:r>
            <a:r>
              <a:rPr lang="en-US" sz="4800" b="1" dirty="0" smtClean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b="1" u="sng" dirty="0">
              <a:ln>
                <a:solidFill>
                  <a:srgbClr val="000000"/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19199" y="1981278"/>
            <a:ext cx="7384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6400800" y="2812215"/>
            <a:ext cx="12954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1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4454" y="2971800"/>
            <a:ext cx="118814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8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8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</a:t>
            </a:r>
            <a:endParaRPr lang="en-US" sz="8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1143671"/>
            <a:ext cx="124906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8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</a:t>
            </a:r>
            <a:endParaRPr lang="en-US" sz="8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52774" y="3048000"/>
            <a:ext cx="112402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8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8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ẽ</a:t>
            </a:r>
            <a:endParaRPr lang="en-US" sz="8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74819" y="1143671"/>
            <a:ext cx="36931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sz="8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</a:t>
            </a:r>
            <a:endParaRPr lang="en-US" sz="8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62336" y="1144250"/>
            <a:ext cx="2057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sz="8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</a:t>
            </a:r>
            <a:endParaRPr lang="en-US" sz="8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44613" y="3048000"/>
            <a:ext cx="118814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8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sò</a:t>
            </a:r>
            <a:endParaRPr lang="en-US" sz="8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39460" y="1066800"/>
            <a:ext cx="118494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8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</a:t>
            </a:r>
            <a:endParaRPr lang="en-US" sz="8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ction Button: Home 5">
            <a:hlinkClick r:id="rId1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1294"/>
            <a:ext cx="7010400" cy="671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t="28571"/>
          <a:stretch>
            <a:fillRect/>
          </a:stretch>
        </p:blipFill>
        <p:spPr>
          <a:xfrm>
            <a:off x="99603" y="76200"/>
            <a:ext cx="8839200" cy="31449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304802" y="5646081"/>
            <a:ext cx="88418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800" b="1" dirty="0">
                <a:solidFill>
                  <a:prstClr val="black"/>
                </a:solidFill>
                <a:latin typeface="VNI-Avo" pitchFamily="2" charset="0"/>
              </a:rPr>
              <a:t>Nam </a:t>
            </a:r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t</a:t>
            </a:r>
            <a:r>
              <a:rPr lang="en-US" sz="4800" b="1" dirty="0" err="1">
                <a:solidFill>
                  <a:prstClr val="black"/>
                </a:solidFill>
                <a:latin typeface="VNI-Avo" pitchFamily="2" charset="0"/>
              </a:rPr>
              <a:t>oâ</a:t>
            </a:r>
            <a:r>
              <a:rPr lang="en-US" sz="4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VNI-Avo" pitchFamily="2" charset="0"/>
              </a:rPr>
              <a:t>böùc</a:t>
            </a:r>
            <a:r>
              <a:rPr lang="en-US" sz="4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tr</a:t>
            </a:r>
            <a:r>
              <a:rPr lang="en-US" sz="4800" b="1" dirty="0" err="1">
                <a:solidFill>
                  <a:prstClr val="black"/>
                </a:solidFill>
                <a:latin typeface="VNI-Avo" pitchFamily="2" charset="0"/>
              </a:rPr>
              <a:t>anh</a:t>
            </a:r>
            <a:r>
              <a:rPr lang="en-US" sz="4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VNI-Avo" pitchFamily="2" charset="0"/>
              </a:rPr>
              <a:t>caây</a:t>
            </a:r>
            <a:r>
              <a:rPr lang="en-US" sz="4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tr</a:t>
            </a:r>
            <a:r>
              <a:rPr lang="en-US" sz="4800" b="1" dirty="0" err="1">
                <a:solidFill>
                  <a:prstClr val="black"/>
                </a:solidFill>
                <a:latin typeface="VNI-Avo" pitchFamily="2" charset="0"/>
              </a:rPr>
              <a:t>e</a:t>
            </a:r>
            <a:r>
              <a:rPr lang="en-US" sz="4400" b="1" dirty="0">
                <a:solidFill>
                  <a:prstClr val="black"/>
                </a:solidFill>
                <a:latin typeface="VNI-Avo" pitchFamily="2" charset="0"/>
              </a:rPr>
              <a:t>.</a:t>
            </a:r>
            <a:endParaRPr lang="en-US" sz="4400" b="1" dirty="0">
              <a:solidFill>
                <a:prstClr val="black"/>
              </a:solidFill>
              <a:latin typeface="VNI-Avo" pitchFamily="2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5749" y="200973"/>
            <a:ext cx="2962252" cy="722531"/>
            <a:chOff x="85748" y="76200"/>
            <a:chExt cx="3114652" cy="722531"/>
          </a:xfrm>
        </p:grpSpPr>
        <p:grpSp>
          <p:nvGrpSpPr>
            <p:cNvPr id="9" name="Group 8"/>
            <p:cNvGrpSpPr/>
            <p:nvPr/>
          </p:nvGrpSpPr>
          <p:grpSpPr>
            <a:xfrm>
              <a:off x="85748" y="169725"/>
              <a:ext cx="3114652" cy="606130"/>
              <a:chOff x="85748" y="169725"/>
              <a:chExt cx="3114652" cy="606130"/>
            </a:xfrm>
          </p:grpSpPr>
          <p:sp>
            <p:nvSpPr>
              <p:cNvPr id="13" name="Rounded Rectangle 12"/>
              <p:cNvSpPr/>
              <p:nvPr/>
            </p:nvSpPr>
            <p:spPr bwMode="auto">
              <a:xfrm>
                <a:off x="440086" y="169725"/>
                <a:ext cx="276031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prstClr val="black"/>
                  </a:solidFill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53037" y="76200"/>
              <a:ext cx="3047363" cy="722531"/>
              <a:chOff x="-651821" y="-231732"/>
              <a:chExt cx="3047363" cy="722531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-651821" y="-231732"/>
                <a:ext cx="46721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/>
                <a:r>
                  <a:rPr lang="en-US" sz="4000" b="1">
                    <a:solidFill>
                      <a:prstClr val="black"/>
                    </a:solidFill>
                    <a:cs typeface="Calibri" panose="020F0502020204030204" pitchFamily="34" charset="0"/>
                  </a:rPr>
                  <a:t>1</a:t>
                </a:r>
                <a:endParaRPr lang="en-US" sz="4000" b="1">
                  <a:solidFill>
                    <a:prstClr val="black"/>
                  </a:solidFill>
                  <a:cs typeface="Calibri" panose="020F0502020204030204" pitchFamily="34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-195258" y="-155532"/>
                <a:ext cx="2590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:r>
                  <a:rPr lang="en-US" sz="3600" b="1">
                    <a:solidFill>
                      <a:prstClr val="white"/>
                    </a:solidFill>
                    <a:latin typeface=".VnAvant" panose="020B7200000000000000" pitchFamily="34" charset="0"/>
                  </a:rPr>
                  <a:t>NhËn biÕt</a:t>
                </a:r>
                <a:endParaRPr lang="en-US" sz="3600" b="1">
                  <a:solidFill>
                    <a:prstClr val="white"/>
                  </a:solidFill>
                  <a:latin typeface=".VnAvant" panose="020B7200000000000000" pitchFamily="34" charset="0"/>
                </a:endParaRPr>
              </a:p>
            </p:txBody>
          </p:sp>
        </p:grpSp>
      </p:grpSp>
      <p:pic>
        <p:nvPicPr>
          <p:cNvPr id="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1" y="-6350"/>
            <a:ext cx="9114430" cy="534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45"/>
    </mc:Choice>
    <mc:Fallback>
      <p:transition spd="slow" advTm="6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7" y="0"/>
            <a:ext cx="885625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45"/>
    </mc:Choice>
    <mc:Fallback>
      <p:transition spd="slow" advTm="6645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25" y="228600"/>
            <a:ext cx="8582176" cy="6324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45"/>
    </mc:Choice>
    <mc:Fallback>
      <p:transition spd="slow" advTm="6645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tre ngà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2700" y="0"/>
            <a:ext cx="9048115" cy="6543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i hat ABC tieng Viet da cat 6.1.2020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563329" y="1524000"/>
            <a:ext cx="5960532" cy="3352800"/>
          </a:xfrm>
          <a:prstGeom prst="rect">
            <a:avLst/>
          </a:prstGeom>
          <a:ln>
            <a:solidFill>
              <a:srgbClr val="0000CC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600200" y="349123"/>
            <a:ext cx="6047112" cy="857865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Mình </a:t>
            </a:r>
            <a:r>
              <a:rPr lang="en-US" sz="40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hát </a:t>
            </a:r>
            <a:r>
              <a:rPr lang="en-US" sz="4000" b="1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lên</a:t>
            </a:r>
            <a:r>
              <a:rPr lang="en-US" sz="4000" b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</a:t>
            </a:r>
            <a:r>
              <a:rPr lang="en-US" sz="40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nào</a:t>
            </a:r>
            <a:r>
              <a:rPr lang="en-US" sz="4000" b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! </a:t>
            </a:r>
            <a:endParaRPr lang="en-US" sz="40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58645" y="5257800"/>
            <a:ext cx="76835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0000CC"/>
                </a:solidFill>
                <a:latin typeface="Comic Sans MS" panose="030F0702030302020204" pitchFamily="66" charset="0"/>
              </a:rPr>
              <a:t>Bài hát : “</a:t>
            </a:r>
            <a:r>
              <a:rPr lang="en-US" sz="4000" b="1">
                <a:solidFill>
                  <a:srgbClr val="FF0000"/>
                </a:solidFill>
                <a:latin typeface="Comic Sans MS" panose="030F0702030302020204" pitchFamily="66" charset="0"/>
              </a:rPr>
              <a:t>A, B, C Tiếng Việt”</a:t>
            </a:r>
            <a:endParaRPr lang="vi-VN" sz="40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9" y="76204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prstClr val="black"/>
                  </a:solidFill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/>
                <a:r>
                  <a:rPr lang="en-US" sz="4000" b="1">
                    <a:solidFill>
                      <a:prstClr val="black"/>
                    </a:solidFill>
                    <a:cs typeface="Calibri" panose="020F0502020204030204" pitchFamily="34" charset="0"/>
                  </a:rPr>
                  <a:t>3</a:t>
                </a:r>
                <a:endParaRPr lang="en-US" sz="4000" b="1">
                  <a:solidFill>
                    <a:prstClr val="black"/>
                  </a:solidFill>
                  <a:cs typeface="Calibri" panose="020F0502020204030204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:r>
                  <a:rPr lang="en-US" sz="3600" b="1">
                    <a:solidFill>
                      <a:prstClr val="white"/>
                    </a:solidFill>
                    <a:latin typeface=".VnAvant" panose="020B7200000000000000" pitchFamily="34" charset="0"/>
                  </a:rPr>
                  <a:t>ViÕt</a:t>
                </a:r>
                <a:endParaRPr lang="en-US" sz="3600" b="1">
                  <a:solidFill>
                    <a:prstClr val="white"/>
                  </a:solidFill>
                  <a:latin typeface=".VnAvant" panose="020B7200000000000000" pitchFamily="34" charset="0"/>
                </a:endParaRPr>
              </a:p>
            </p:txBody>
          </p:sp>
        </p:grp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9606"/>
            <a:ext cx="4876800" cy="645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45"/>
    </mc:Choice>
    <mc:Fallback>
      <p:transition spd="slow" advTm="6645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ags/tag2.xml><?xml version="1.0" encoding="utf-8"?>
<p:tagLst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246</Words>
  <Application>WPS Presentation</Application>
  <PresentationFormat>On-screen Show (4:3)</PresentationFormat>
  <Paragraphs>65</Paragraphs>
  <Slides>19</Slides>
  <Notes>0</Notes>
  <HiddenSlides>0</HiddenSlides>
  <MMClips>3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10</vt:i4>
      </vt:variant>
      <vt:variant>
        <vt:lpstr>幻灯片标题</vt:lpstr>
      </vt:variant>
      <vt:variant>
        <vt:i4>19</vt:i4>
      </vt:variant>
    </vt:vector>
  </HeadingPairs>
  <TitlesOfParts>
    <vt:vector size="39" baseType="lpstr">
      <vt:lpstr>Arial</vt:lpstr>
      <vt:lpstr>SimSun</vt:lpstr>
      <vt:lpstr>Wingdings</vt:lpstr>
      <vt:lpstr>VNI-Avo</vt:lpstr>
      <vt:lpstr>Calibri</vt:lpstr>
      <vt:lpstr>.VnAvant</vt:lpstr>
      <vt:lpstr>Comic Sans MS</vt:lpstr>
      <vt:lpstr>Times New Roman</vt:lpstr>
      <vt:lpstr>Microsoft YaHei</vt:lpstr>
      <vt:lpstr>Arial Unicode MS</vt:lpstr>
      <vt:lpstr>Office Theme</vt:lpstr>
      <vt:lpstr>1_Default Design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ASUSPC</cp:lastModifiedBy>
  <cp:revision>296</cp:revision>
  <dcterms:created xsi:type="dcterms:W3CDTF">2006-08-16T00:00:00Z</dcterms:created>
  <dcterms:modified xsi:type="dcterms:W3CDTF">2023-10-09T22:25:05Z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9EE6E51E483F4D2FADCC51B7EFBC1945_13</vt:lpwstr>
  </property>
  <property fmtid="{D5CDD505-2E9C-101B-9397-08002B2CF9AE}" pid="3" name="KSOProductBuildVer">
    <vt:lpwstr>1033-12.2.0.13215</vt:lpwstr>
  </property>
</Properties>
</file>