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6" r:id="rId3"/>
    <p:sldId id="257" r:id="rId4"/>
    <p:sldId id="265" r:id="rId5"/>
    <p:sldId id="269" r:id="rId6"/>
    <p:sldId id="281" r:id="rId7"/>
    <p:sldId id="267"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0" d="100"/>
          <a:sy n="60" d="100"/>
        </p:scale>
        <p:origin x="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5B7D3C8-EA52-6E5D-D391-0A06AE171BD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947421" y="180781"/>
            <a:ext cx="1808275" cy="1808275"/>
          </a:xfrm>
          <a:prstGeom prst="rect">
            <a:avLst/>
          </a:prstGeom>
        </p:spPr>
      </p:pic>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6.xml"/><Relationship Id="rId5" Type="http://schemas.openxmlformats.org/officeDocument/2006/relationships/image" Target="../media/image2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2.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2.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3"/>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4"/>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5"/>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4"/>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3"/>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4"/>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5"/>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3"/>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4"/>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5"/>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6"/>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7"/>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5"/>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5"/>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868</Words>
  <Application>Microsoft Office PowerPoint</Application>
  <PresentationFormat>Widescreen</PresentationFormat>
  <Paragraphs>48</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等线</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STD_DELL</cp:lastModifiedBy>
  <cp:revision>25</cp:revision>
  <dcterms:created xsi:type="dcterms:W3CDTF">2022-07-26T09:31:45Z</dcterms:created>
  <dcterms:modified xsi:type="dcterms:W3CDTF">2024-10-15T08:22:00Z</dcterms:modified>
</cp:coreProperties>
</file>