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3" r:id="rId3"/>
    <p:sldMasterId id="2147483705" r:id="rId4"/>
  </p:sldMasterIdLst>
  <p:notesMasterIdLst>
    <p:notesMasterId r:id="rId23"/>
  </p:notesMasterIdLst>
  <p:sldIdLst>
    <p:sldId id="281" r:id="rId5"/>
    <p:sldId id="298" r:id="rId6"/>
    <p:sldId id="334" r:id="rId7"/>
    <p:sldId id="283" r:id="rId8"/>
    <p:sldId id="301" r:id="rId9"/>
    <p:sldId id="284" r:id="rId10"/>
    <p:sldId id="335" r:id="rId11"/>
    <p:sldId id="311" r:id="rId12"/>
    <p:sldId id="336" r:id="rId13"/>
    <p:sldId id="337" r:id="rId14"/>
    <p:sldId id="312" r:id="rId15"/>
    <p:sldId id="299" r:id="rId16"/>
    <p:sldId id="338" r:id="rId17"/>
    <p:sldId id="300" r:id="rId18"/>
    <p:sldId id="306" r:id="rId19"/>
    <p:sldId id="308" r:id="rId20"/>
    <p:sldId id="309" r:id="rId21"/>
    <p:sldId id="33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05AF-75D2-4CD0-A2AD-EC2974607C6B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6EB1B-2348-48ED-A967-986DD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44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5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89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3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5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6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9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2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8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3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9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34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47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1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92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3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6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420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244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619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118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391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87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361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419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196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4103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699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99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622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82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729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264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084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822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503165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104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2836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245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520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6005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81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117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6394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6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66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0" y="46614"/>
            <a:ext cx="1947081" cy="485648"/>
          </a:xfr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Măng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85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4" y="6096000"/>
            <a:ext cx="2233684" cy="762000"/>
          </a:xfr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3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5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8D13C78-5BFE-9309-22CA-D0573908B17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72" y="8002262"/>
            <a:ext cx="1164507" cy="1164507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EF1A314-6F0E-69F8-3960-160808A4870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494" y="190208"/>
            <a:ext cx="1717933" cy="17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5068AAD-77D1-1B10-5EA0-16C53C74818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494" y="190208"/>
            <a:ext cx="1717933" cy="17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3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61A3-6112-492A-BC68-7CEA3FA04FBF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E970E3C-B02D-336D-F792-1DE83173F2C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494" y="190208"/>
            <a:ext cx="1717933" cy="17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99682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8.svg"/><Relationship Id="rId21" Type="http://schemas.openxmlformats.org/officeDocument/2006/relationships/image" Target="../media/image19.png"/><Relationship Id="rId7" Type="http://schemas.openxmlformats.org/officeDocument/2006/relationships/image" Target="../media/image12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4.sv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12" Type="http://schemas.openxmlformats.org/officeDocument/2006/relationships/image" Target="../media/image10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10.svg"/><Relationship Id="rId5" Type="http://schemas.openxmlformats.org/officeDocument/2006/relationships/image" Target="../media/image3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12.svg"/><Relationship Id="rId9" Type="http://schemas.openxmlformats.org/officeDocument/2006/relationships/image" Target="../media/image25.pn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0.png"/><Relationship Id="rId18" Type="http://schemas.openxmlformats.org/officeDocument/2006/relationships/image" Target="../media/image62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10.svg"/><Relationship Id="rId17" Type="http://schemas.openxmlformats.org/officeDocument/2006/relationships/image" Target="../media/image61.png"/><Relationship Id="rId2" Type="http://schemas.openxmlformats.org/officeDocument/2006/relationships/image" Target="../media/image9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8.png"/><Relationship Id="rId5" Type="http://schemas.microsoft.com/office/2007/relationships/hdphoto" Target="../media/hdphoto3.wdp"/><Relationship Id="rId1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50.png"/><Relationship Id="rId9" Type="http://schemas.openxmlformats.org/officeDocument/2006/relationships/image" Target="../media/image24.png"/><Relationship Id="rId1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4.png"/><Relationship Id="rId1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63.png"/><Relationship Id="rId12" Type="http://schemas.openxmlformats.org/officeDocument/2006/relationships/image" Target="../media/image24.sv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image" Target="../media/image15.png"/><Relationship Id="rId4" Type="http://schemas.openxmlformats.org/officeDocument/2006/relationships/image" Target="../media/image12.svg"/><Relationship Id="rId9" Type="http://schemas.openxmlformats.org/officeDocument/2006/relationships/image" Target="../media/image12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4.png"/><Relationship Id="rId1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63.png"/><Relationship Id="rId12" Type="http://schemas.openxmlformats.org/officeDocument/2006/relationships/image" Target="../media/image24.sv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image" Target="../media/image15.png"/><Relationship Id="rId4" Type="http://schemas.openxmlformats.org/officeDocument/2006/relationships/image" Target="../media/image12.svg"/><Relationship Id="rId9" Type="http://schemas.openxmlformats.org/officeDocument/2006/relationships/image" Target="../media/image12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23.png"/><Relationship Id="rId7" Type="http://schemas.openxmlformats.org/officeDocument/2006/relationships/image" Target="../media/image12.svg"/><Relationship Id="rId12" Type="http://schemas.openxmlformats.org/officeDocument/2006/relationships/image" Target="../media/image12.png"/><Relationship Id="rId17" Type="http://schemas.openxmlformats.org/officeDocument/2006/relationships/image" Target="../media/image47.png"/><Relationship Id="rId25" Type="http://schemas.openxmlformats.org/officeDocument/2006/relationships/image" Target="../media/image64.png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24" Type="http://schemas.openxmlformats.org/officeDocument/2006/relationships/image" Target="../media/image25.png"/><Relationship Id="rId5" Type="http://schemas.openxmlformats.org/officeDocument/2006/relationships/image" Target="../media/image10.svg"/><Relationship Id="rId15" Type="http://schemas.openxmlformats.org/officeDocument/2006/relationships/image" Target="../media/image15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48.png"/><Relationship Id="rId4" Type="http://schemas.openxmlformats.org/officeDocument/2006/relationships/image" Target="../media/image8.png"/><Relationship Id="rId9" Type="http://schemas.openxmlformats.org/officeDocument/2006/relationships/image" Target="../media/image14.svg"/><Relationship Id="rId14" Type="http://schemas.openxmlformats.org/officeDocument/2006/relationships/image" Target="../media/image14.png"/><Relationship Id="rId22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23.png"/><Relationship Id="rId7" Type="http://schemas.openxmlformats.org/officeDocument/2006/relationships/image" Target="../media/image12.svg"/><Relationship Id="rId12" Type="http://schemas.openxmlformats.org/officeDocument/2006/relationships/image" Target="../media/image12.png"/><Relationship Id="rId17" Type="http://schemas.openxmlformats.org/officeDocument/2006/relationships/image" Target="../media/image47.png"/><Relationship Id="rId25" Type="http://schemas.openxmlformats.org/officeDocument/2006/relationships/image" Target="../media/image66.png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24" Type="http://schemas.openxmlformats.org/officeDocument/2006/relationships/image" Target="../media/image25.png"/><Relationship Id="rId5" Type="http://schemas.openxmlformats.org/officeDocument/2006/relationships/image" Target="../media/image10.svg"/><Relationship Id="rId15" Type="http://schemas.openxmlformats.org/officeDocument/2006/relationships/image" Target="../media/image15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48.png"/><Relationship Id="rId4" Type="http://schemas.openxmlformats.org/officeDocument/2006/relationships/image" Target="../media/image8.png"/><Relationship Id="rId9" Type="http://schemas.openxmlformats.org/officeDocument/2006/relationships/image" Target="../media/image14.svg"/><Relationship Id="rId14" Type="http://schemas.openxmlformats.org/officeDocument/2006/relationships/image" Target="../media/image14.png"/><Relationship Id="rId22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image" Target="../media/image12.svg"/><Relationship Id="rId21" Type="http://schemas.microsoft.com/office/2007/relationships/hdphoto" Target="../media/hdphoto2.wdp"/><Relationship Id="rId7" Type="http://schemas.openxmlformats.org/officeDocument/2006/relationships/image" Target="../media/image22.png"/><Relationship Id="rId12" Type="http://schemas.openxmlformats.org/officeDocument/2006/relationships/image" Target="../media/image24.svg"/><Relationship Id="rId17" Type="http://schemas.openxmlformats.org/officeDocument/2006/relationships/image" Target="../media/image27.png"/><Relationship Id="rId2" Type="http://schemas.openxmlformats.org/officeDocument/2006/relationships/image" Target="../media/image9.png"/><Relationship Id="rId16" Type="http://schemas.openxmlformats.org/officeDocument/2006/relationships/image" Target="../media/image8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openxmlformats.org/officeDocument/2006/relationships/image" Target="../media/image31.png"/><Relationship Id="rId10" Type="http://schemas.openxmlformats.org/officeDocument/2006/relationships/image" Target="../media/image15.png"/><Relationship Id="rId19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12.png"/><Relationship Id="rId14" Type="http://schemas.openxmlformats.org/officeDocument/2006/relationships/image" Target="../media/image25.png"/><Relationship Id="rId2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33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svg"/><Relationship Id="rId11" Type="http://schemas.openxmlformats.org/officeDocument/2006/relationships/image" Target="../media/image32.png"/><Relationship Id="rId5" Type="http://schemas.openxmlformats.org/officeDocument/2006/relationships/image" Target="../media/image10.png"/><Relationship Id="rId15" Type="http://schemas.openxmlformats.org/officeDocument/2006/relationships/image" Target="../media/image24.svg"/><Relationship Id="rId10" Type="http://schemas.openxmlformats.org/officeDocument/2006/relationships/image" Target="../media/image12.svg"/><Relationship Id="rId4" Type="http://schemas.openxmlformats.org/officeDocument/2006/relationships/image" Target="../media/image10.svg"/><Relationship Id="rId9" Type="http://schemas.openxmlformats.org/officeDocument/2006/relationships/image" Target="../media/image9.pn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49.png"/><Relationship Id="rId7" Type="http://schemas.openxmlformats.org/officeDocument/2006/relationships/image" Target="../media/image12.svg"/><Relationship Id="rId12" Type="http://schemas.openxmlformats.org/officeDocument/2006/relationships/image" Target="../media/image12.png"/><Relationship Id="rId17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48.png"/><Relationship Id="rId4" Type="http://schemas.openxmlformats.org/officeDocument/2006/relationships/image" Target="../media/image8.png"/><Relationship Id="rId9" Type="http://schemas.openxmlformats.org/officeDocument/2006/relationships/image" Target="../media/image14.sv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0.png"/><Relationship Id="rId18" Type="http://schemas.openxmlformats.org/officeDocument/2006/relationships/image" Target="../media/image52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10.svg"/><Relationship Id="rId17" Type="http://schemas.openxmlformats.org/officeDocument/2006/relationships/image" Target="../media/image51.png"/><Relationship Id="rId2" Type="http://schemas.openxmlformats.org/officeDocument/2006/relationships/image" Target="../media/image9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png"/><Relationship Id="rId11" Type="http://schemas.openxmlformats.org/officeDocument/2006/relationships/image" Target="../media/image8.png"/><Relationship Id="rId5" Type="http://schemas.microsoft.com/office/2007/relationships/hdphoto" Target="../media/hdphoto3.wdp"/><Relationship Id="rId1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50.png"/><Relationship Id="rId9" Type="http://schemas.openxmlformats.org/officeDocument/2006/relationships/image" Target="../media/image24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0.svg"/><Relationship Id="rId18" Type="http://schemas.openxmlformats.org/officeDocument/2006/relationships/image" Target="../media/image53.png"/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11" Type="http://schemas.openxmlformats.org/officeDocument/2006/relationships/image" Target="../media/image25.png"/><Relationship Id="rId5" Type="http://schemas.openxmlformats.org/officeDocument/2006/relationships/image" Target="../media/image50.png"/><Relationship Id="rId15" Type="http://schemas.openxmlformats.org/officeDocument/2006/relationships/image" Target="../media/image14.svg"/><Relationship Id="rId10" Type="http://schemas.openxmlformats.org/officeDocument/2006/relationships/image" Target="../media/image24.png"/><Relationship Id="rId19" Type="http://schemas.openxmlformats.org/officeDocument/2006/relationships/image" Target="../media/image54.png"/><Relationship Id="rId4" Type="http://schemas.openxmlformats.org/officeDocument/2006/relationships/image" Target="../media/image12.svg"/><Relationship Id="rId9" Type="http://schemas.openxmlformats.org/officeDocument/2006/relationships/image" Target="../media/image35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2.png"/><Relationship Id="rId3" Type="http://schemas.openxmlformats.org/officeDocument/2006/relationships/image" Target="../media/image12.svg"/><Relationship Id="rId7" Type="http://schemas.openxmlformats.org/officeDocument/2006/relationships/image" Target="../media/image24.png"/><Relationship Id="rId12" Type="http://schemas.openxmlformats.org/officeDocument/2006/relationships/image" Target="../media/image14.svg"/><Relationship Id="rId2" Type="http://schemas.openxmlformats.org/officeDocument/2006/relationships/image" Target="../media/image9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10.png"/><Relationship Id="rId5" Type="http://schemas.openxmlformats.org/officeDocument/2006/relationships/image" Target="../media/image24.svg"/><Relationship Id="rId15" Type="http://schemas.openxmlformats.org/officeDocument/2006/relationships/image" Target="../media/image55.png"/><Relationship Id="rId10" Type="http://schemas.openxmlformats.org/officeDocument/2006/relationships/image" Target="../media/image10.svg"/><Relationship Id="rId4" Type="http://schemas.openxmlformats.org/officeDocument/2006/relationships/image" Target="../media/image3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2.png"/><Relationship Id="rId3" Type="http://schemas.openxmlformats.org/officeDocument/2006/relationships/image" Target="../media/image12.svg"/><Relationship Id="rId7" Type="http://schemas.openxmlformats.org/officeDocument/2006/relationships/image" Target="../media/image24.png"/><Relationship Id="rId12" Type="http://schemas.openxmlformats.org/officeDocument/2006/relationships/image" Target="../media/image14.svg"/><Relationship Id="rId17" Type="http://schemas.openxmlformats.org/officeDocument/2006/relationships/image" Target="../media/image58.png"/><Relationship Id="rId2" Type="http://schemas.openxmlformats.org/officeDocument/2006/relationships/image" Target="../media/image9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10.png"/><Relationship Id="rId5" Type="http://schemas.openxmlformats.org/officeDocument/2006/relationships/image" Target="../media/image24.svg"/><Relationship Id="rId15" Type="http://schemas.openxmlformats.org/officeDocument/2006/relationships/image" Target="../media/image57.png"/><Relationship Id="rId10" Type="http://schemas.openxmlformats.org/officeDocument/2006/relationships/image" Target="../media/image10.svg"/><Relationship Id="rId4" Type="http://schemas.openxmlformats.org/officeDocument/2006/relationships/image" Target="../media/image3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59442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58728" y="-927951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8203496" y="1267743"/>
            <a:ext cx="3988504" cy="52610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7217538" y="5141739"/>
            <a:ext cx="2158228" cy="1618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9" y="1580796"/>
            <a:ext cx="5104137" cy="39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F3189-85DD-85C7-B91D-1384755EAC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4957" y="719772"/>
            <a:ext cx="3250883" cy="28454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B5A7B8-AD98-780B-406F-4BD87C0A7131}"/>
              </a:ext>
            </a:extLst>
          </p:cNvPr>
          <p:cNvSpPr/>
          <p:nvPr/>
        </p:nvSpPr>
        <p:spPr>
          <a:xfrm>
            <a:off x="5343505" y="92226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một vật (cái com-pa, cái gậy, cái kiềng) để đỡ vật đó có thể đứng được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CD8E9-6BC1-2515-3A34-A6DD19C1C5C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35760" y="3696824"/>
            <a:ext cx="3228022" cy="27522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B23713-5998-EF3D-0727-B75F93C1D556}"/>
              </a:ext>
            </a:extLst>
          </p:cNvPr>
          <p:cNvSpPr/>
          <p:nvPr/>
        </p:nvSpPr>
        <p:spPr>
          <a:xfrm>
            <a:off x="5282545" y="389914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cơ thể người và động vật, có chức năng di chuyển (bước)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nghĩa gốc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324FD8-8F90-8629-2831-1CD14D76CCB4}"/>
              </a:ext>
            </a:extLst>
          </p:cNvPr>
          <p:cNvSpPr/>
          <p:nvPr/>
        </p:nvSpPr>
        <p:spPr>
          <a:xfrm>
            <a:off x="5364480" y="985520"/>
            <a:ext cx="5587999" cy="1400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 nhau: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nét nghĩa đều chỉ phần phía dưới cùng, có tác dụng nâng đỡ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4FB7FF-AB89-973B-5584-03DF0EFD9144}"/>
              </a:ext>
            </a:extLst>
          </p:cNvPr>
          <p:cNvSpPr/>
          <p:nvPr/>
        </p:nvSpPr>
        <p:spPr>
          <a:xfrm>
            <a:off x="5364480" y="3312160"/>
            <a:ext cx="5892800" cy="2804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 nhau: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a: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của vật, có tác dụng đỡ vật.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b: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cơ thể người và động vật, tác dụng giúp nâng đỡ cơ thể và di chuyển</a:t>
            </a:r>
          </a:p>
        </p:txBody>
      </p:sp>
    </p:spTree>
    <p:extLst>
      <p:ext uri="{BB962C8B-B14F-4D97-AF65-F5344CB8AC3E}">
        <p14:creationId xmlns:p14="http://schemas.microsoft.com/office/powerpoint/2010/main" val="5900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304800" y="344129"/>
            <a:ext cx="11602065" cy="63516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EB4936-8C53-EA4E-9CB8-0882792529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52546" y="0"/>
            <a:ext cx="2408066" cy="1231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8433D7-BB2F-72A2-3217-11F970D66889}"/>
              </a:ext>
            </a:extLst>
          </p:cNvPr>
          <p:cNvSpPr txBox="1"/>
          <p:nvPr/>
        </p:nvSpPr>
        <p:spPr>
          <a:xfrm>
            <a:off x="1986117" y="386432"/>
            <a:ext cx="100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câu để phân biệt các nghĩa của mỗi từ sau đây: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FCE79-5D73-DEE6-6B11-9668E115C66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22449" y="1387792"/>
            <a:ext cx="8390383" cy="4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(1) Lan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chiếc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thẳng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670560"/>
            <a:ext cx="5628639" cy="2108299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 tàu như một tấm khiên lớn xé toang cả khối nước khổng lồ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(2) Bạn Mai </a:t>
            </a: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 </a:t>
            </a:r>
          </a:p>
          <a:p>
            <a:pPr lvl="0" algn="ctr">
              <a:defRPr/>
            </a:pP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 m </a:t>
            </a: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60 rồi đấy.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965200"/>
            <a:ext cx="5628639" cy="1452384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Kết quả thi của Hoa cao thứ 2 trong khối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5" y="1384021"/>
            <a:ext cx="5230821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024" y="502795"/>
            <a:ext cx="6965696" cy="2764215"/>
          </a:xfrm>
          <a:prstGeom prst="cloudCallout">
            <a:avLst>
              <a:gd name="adj1" fmla="val 56583"/>
              <a:gd name="adj2" fmla="val 2115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tốt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no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xao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...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D8C8783-F676-8AF2-3A35-93B90F4EEAF1}"/>
              </a:ext>
            </a:extLst>
          </p:cNvPr>
          <p:cNvSpPr/>
          <p:nvPr/>
        </p:nvSpPr>
        <p:spPr>
          <a:xfrm>
            <a:off x="1371600" y="477520"/>
            <a:ext cx="5191760" cy="1483360"/>
          </a:xfrm>
          <a:prstGeom prst="wedgeRoundRectCallout">
            <a:avLst>
              <a:gd name="adj1" fmla="val 60576"/>
              <a:gd name="adj2" fmla="val -6678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Hắn ăn ngấu nghiến cho tới khi no bụng. (bụng: bộ phận của cơ thể; nghĩa gốc)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01927" y="-1013676"/>
            <a:ext cx="8408291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22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C7A4E3-773A-E7CF-1618-E6F84CB5D20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57438" y="1884337"/>
            <a:ext cx="9772735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60285" y="1074834"/>
            <a:ext cx="10549361" cy="2872018"/>
            <a:chOff x="650760" y="1046259"/>
            <a:chExt cx="10549361" cy="2872018"/>
          </a:xfrm>
        </p:grpSpPr>
        <p:pic>
          <p:nvPicPr>
            <p:cNvPr id="3" name="图片 12" descr="ce1ed7f935192fceca30dfb2bcebe602"/>
            <p:cNvPicPr>
              <a:picLocks noChangeAspect="1"/>
            </p:cNvPicPr>
            <p:nvPr/>
          </p:nvPicPr>
          <p:blipFill>
            <a:blip r:embed="rId4"/>
            <a:srcRect l="11188" t="20367" r="10619" b="19944"/>
            <a:stretch>
              <a:fillRect/>
            </a:stretch>
          </p:blipFill>
          <p:spPr>
            <a:xfrm>
              <a:off x="650760" y="1046259"/>
              <a:ext cx="10549361" cy="287201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95425" y="1722723"/>
              <a:ext cx="8629650" cy="107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gốc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254685" y="0"/>
            <a:ext cx="1779344" cy="1779344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013113" y="3079165"/>
            <a:ext cx="3822007" cy="4700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12" y="3369529"/>
            <a:ext cx="2367797" cy="3660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63" y="3972497"/>
            <a:ext cx="1934790" cy="299118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98" y="2763075"/>
            <a:ext cx="3792041" cy="4700423"/>
          </a:xfrm>
          <a:prstGeom prst="rect">
            <a:avLst/>
          </a:prstGeom>
        </p:spPr>
      </p:pic>
      <p:pic>
        <p:nvPicPr>
          <p:cNvPr id="5" name="Picture 4" descr="A white and pink text with yellow edges&#10;&#10;Description automatically generated">
            <a:extLst>
              <a:ext uri="{FF2B5EF4-FFF2-40B4-BE49-F238E27FC236}">
                <a16:creationId xmlns:a16="http://schemas.microsoft.com/office/drawing/2014/main" id="{A0E4614C-AB47-5CAF-255B-04E1724520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4" y="-128588"/>
            <a:ext cx="6391275" cy="14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6276" y="352424"/>
            <a:ext cx="9892600" cy="1655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675" y="3479629"/>
            <a:ext cx="3613607" cy="3786431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773119" y="5512759"/>
            <a:ext cx="1676718" cy="1257539"/>
          </a:xfrm>
          <a:prstGeom prst="rect">
            <a:avLst/>
          </a:prstGeom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041110" y="5960685"/>
            <a:ext cx="496106" cy="849861"/>
          </a:xfrm>
          <a:prstGeom prst="rect">
            <a:avLst/>
          </a:prstGeom>
        </p:spPr>
      </p:pic>
      <p:pic>
        <p:nvPicPr>
          <p:cNvPr id="12" name="Picture 2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426556" y="5575562"/>
            <a:ext cx="738521" cy="126513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>
            <a:off x="6305723" y="5942589"/>
            <a:ext cx="466003" cy="798293"/>
          </a:xfrm>
          <a:prstGeom prst="rect">
            <a:avLst/>
          </a:prstGeom>
        </p:spPr>
      </p:pic>
      <p:pic>
        <p:nvPicPr>
          <p:cNvPr id="14" name="Picture 23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>
            <a:off x="6771726" y="5866352"/>
            <a:ext cx="399023" cy="68355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8F171C-558A-204F-E1AE-BBD197327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14962"/>
              </p:ext>
            </p:extLst>
          </p:nvPr>
        </p:nvGraphicFramePr>
        <p:xfrm>
          <a:off x="552450" y="2443690"/>
          <a:ext cx="8829674" cy="3452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4837">
                  <a:extLst>
                    <a:ext uri="{9D8B030D-6E8A-4147-A177-3AD203B41FA5}">
                      <a16:colId xmlns:a16="http://schemas.microsoft.com/office/drawing/2014/main" val="3900010625"/>
                    </a:ext>
                  </a:extLst>
                </a:gridCol>
                <a:gridCol w="4414837">
                  <a:extLst>
                    <a:ext uri="{9D8B030D-6E8A-4147-A177-3AD203B41FA5}">
                      <a16:colId xmlns:a16="http://schemas.microsoft.com/office/drawing/2014/main" val="417795660"/>
                    </a:ext>
                  </a:extLst>
                </a:gridCol>
              </a:tblGrid>
              <a:tr h="9725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gốc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70186"/>
                  </a:ext>
                </a:extLst>
              </a:tr>
              <a:tr h="2479767"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98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FDA45F-D051-6DCD-1A03-C87E64B2EC43}"/>
              </a:ext>
            </a:extLst>
          </p:cNvPr>
          <p:cNvSpPr txBox="1"/>
          <p:nvPr/>
        </p:nvSpPr>
        <p:spPr>
          <a:xfrm>
            <a:off x="771525" y="36766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15994-A11A-26AA-86CA-98680DE1C302}"/>
              </a:ext>
            </a:extLst>
          </p:cNvPr>
          <p:cNvSpPr txBox="1"/>
          <p:nvPr/>
        </p:nvSpPr>
        <p:spPr>
          <a:xfrm>
            <a:off x="5153025" y="37147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895" r="85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76442"/>
          <a:stretch>
            <a:fillRect/>
          </a:stretch>
        </p:blipFill>
        <p:spPr>
          <a:xfrm>
            <a:off x="-22923" y="-63187"/>
            <a:ext cx="3826962" cy="6904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357" y="994651"/>
            <a:ext cx="1524215" cy="15897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54926">
            <a:off x="10741688" y="2663579"/>
            <a:ext cx="1524215" cy="15897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5913" y="464706"/>
            <a:ext cx="11066697" cy="59285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955" y="715276"/>
            <a:ext cx="5253228" cy="548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10" y="-153803"/>
            <a:ext cx="1523956" cy="15088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3634" y="472355"/>
            <a:ext cx="6020814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178404" y="61123"/>
            <a:ext cx="5488339" cy="6858000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0800000">
            <a:off x="5770993" y="5691659"/>
            <a:ext cx="2301363" cy="11635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84766" y="5689866"/>
            <a:ext cx="1053622" cy="1098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626" y="1964317"/>
            <a:ext cx="4984370" cy="4984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A1C691-D7DA-E9E3-E4B5-36B6DD8B88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5529" y="0"/>
            <a:ext cx="5614903" cy="2139881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18BA751-E32D-D038-8A95-9F49899678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75569"/>
            <a:ext cx="7372350" cy="31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54F9F4-68EA-4BEB-8629-0F689B6991E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83675" y="1365687"/>
            <a:ext cx="662083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E0275-6FE2-594E-4A6E-D8A2C45EFC44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 nghĩa của từ hạt trong mỗi đoạn thơ dưới đây. Từ hạt trong đoạn thơ nào được dùng với nghĩa gốc?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77D87-DB37-88D8-AFCF-5C2327E8B6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71970" y="-159113"/>
            <a:ext cx="3353091" cy="1475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FC0CE-C82D-944C-BACA-DB69E197B6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85975" y="2566987"/>
            <a:ext cx="79629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899DA-FBD2-B8D1-094C-482FB26026F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4912" y="914400"/>
            <a:ext cx="3419475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0A5021-DCB4-C82E-38C8-5A291CBBC9D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72175" y="819150"/>
            <a:ext cx="4514850" cy="209550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608BA0FF-B351-6961-D688-D548E86A023B}"/>
              </a:ext>
            </a:extLst>
          </p:cNvPr>
          <p:cNvSpPr/>
          <p:nvPr/>
        </p:nvSpPr>
        <p:spPr>
          <a:xfrm>
            <a:off x="2514600" y="296227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F940AA-2031-0812-3990-26175408E8DD}"/>
              </a:ext>
            </a:extLst>
          </p:cNvPr>
          <p:cNvSpPr/>
          <p:nvPr/>
        </p:nvSpPr>
        <p:spPr>
          <a:xfrm>
            <a:off x="1025935" y="366620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nảy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B542B46-295F-8DCB-7593-D9A57024B298}"/>
              </a:ext>
            </a:extLst>
          </p:cNvPr>
          <p:cNvSpPr/>
          <p:nvPr/>
        </p:nvSpPr>
        <p:spPr>
          <a:xfrm>
            <a:off x="7787640" y="293179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590DFE-1B7A-97F6-A9B9-F6EDF0C87B1B}"/>
              </a:ext>
            </a:extLst>
          </p:cNvPr>
          <p:cNvSpPr/>
          <p:nvPr/>
        </p:nvSpPr>
        <p:spPr>
          <a:xfrm>
            <a:off x="6298975" y="363572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 phần chất lỏng có hình giống như hạt của quả.</a:t>
            </a:r>
          </a:p>
        </p:txBody>
      </p:sp>
    </p:spTree>
    <p:extLst>
      <p:ext uri="{BB962C8B-B14F-4D97-AF65-F5344CB8AC3E}">
        <p14:creationId xmlns:p14="http://schemas.microsoft.com/office/powerpoint/2010/main" val="9941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6C48-9FAE-8DEB-F204-024BCED469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01467" y="-78658"/>
            <a:ext cx="3353091" cy="1475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8BE972-115D-A5F8-14F3-C0EB7BCC5220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hai đoạn thơ dưới đây, từ chân được dùng với các nghĩa nào? Các nghĩa đó có gì giống và khác nhau?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1F0848-3F6C-7841-3A6B-3DD87CC284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8665" y="2555240"/>
            <a:ext cx="84391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47C0C-BF98-0A9A-1953-45C6596A584F}"/>
              </a:ext>
            </a:extLst>
          </p:cNvPr>
          <p:cNvSpPr txBox="1"/>
          <p:nvPr/>
        </p:nvSpPr>
        <p:spPr>
          <a:xfrm>
            <a:off x="1592827" y="-75886"/>
            <a:ext cx="3802133" cy="2670512"/>
          </a:xfrm>
          <a:prstGeom prst="cloudCallout">
            <a:avLst>
              <a:gd name="adj1" fmla="val -36206"/>
              <a:gd name="adj2" fmla="val 6850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phiếu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29EC8-A9DF-3740-F17F-384E940BBB4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140462" y="2086770"/>
            <a:ext cx="3616859" cy="589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BB62F-EE32-C62C-DD0C-9428AE3B94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99062" y="2325370"/>
            <a:ext cx="5894449" cy="37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573</Words>
  <Application>Microsoft Office PowerPoint</Application>
  <PresentationFormat>Widescreen</PresentationFormat>
  <Paragraphs>50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Arial-Rounded</vt:lpstr>
      <vt:lpstr>Calibri</vt:lpstr>
      <vt:lpstr>Calibri Light</vt:lpstr>
      <vt:lpstr>Cambria</vt:lpstr>
      <vt:lpstr>等线</vt:lpstr>
      <vt:lpstr>Garamond</vt:lpstr>
      <vt:lpstr>inpin heiti</vt:lpstr>
      <vt:lpstr>Tahoma</vt:lpstr>
      <vt:lpstr>Times New Roman</vt:lpstr>
      <vt:lpstr>Trebuchet MS</vt:lpstr>
      <vt:lpstr>2_Office Theme</vt:lpstr>
      <vt:lpstr>4_Office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25</cp:revision>
  <dcterms:created xsi:type="dcterms:W3CDTF">2024-08-03T10:52:38Z</dcterms:created>
  <dcterms:modified xsi:type="dcterms:W3CDTF">2024-10-25T11:39:50Z</dcterms:modified>
</cp:coreProperties>
</file>