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684" r:id="rId2"/>
    <p:sldMasterId id="2147483697" r:id="rId3"/>
  </p:sldMasterIdLst>
  <p:notesMasterIdLst>
    <p:notesMasterId r:id="rId8"/>
  </p:notesMasterIdLst>
  <p:handoutMasterIdLst>
    <p:handoutMasterId r:id="rId9"/>
  </p:handoutMasterIdLst>
  <p:sldIdLst>
    <p:sldId id="484" r:id="rId4"/>
    <p:sldId id="467" r:id="rId5"/>
    <p:sldId id="474" r:id="rId6"/>
    <p:sldId id="507" r:id="rId7"/>
  </p:sldIdLst>
  <p:sldSz cx="9144000" cy="5143500" type="screen16x9"/>
  <p:notesSz cx="6858000" cy="9144000"/>
  <p:embeddedFontLst>
    <p:embeddedFont>
      <p:font typeface="Barriecito" panose="020B0604020202020204" charset="0"/>
      <p:regular r:id="rId10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Dosis" pitchFamily="2" charset="0"/>
      <p:regular r:id="rId16"/>
      <p:bold r:id="rId17"/>
    </p:embeddedFont>
    <p:embeddedFont>
      <p:font typeface="Lucida Handwriting" panose="03010101010101010101" pitchFamily="66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D5A"/>
    <a:srgbClr val="144C3F"/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5853"/>
  </p:normalViewPr>
  <p:slideViewPr>
    <p:cSldViewPr snapToGrid="0">
      <p:cViewPr varScale="1">
        <p:scale>
          <a:sx n="92" d="100"/>
          <a:sy n="92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8T09:05:26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713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1AEC0-ED48-F69F-ECB8-BF4BAFF25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FE48F-035C-7FA3-3DC4-858DDBE41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F03B1-06D3-96AC-85BB-7DBE35D04AF5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67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635EA-8DC8-00BD-D711-7346F1F6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A6BF-9F93-A9C1-9122-38A4B6F32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C5EDD-362B-86F1-7DFE-40E0B501A26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393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FAB84F-D3B5-95C8-36C0-1687202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3BF77-1585-B6C2-D624-75A2A8EBE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F7AD-0FE1-27CF-B264-DE4576D141B1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7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1" cy="5140812"/>
            <a:chOff x="-1" y="2700"/>
            <a:chExt cx="9144001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E0A26A-9294-15A2-1AD5-C7C6E4EC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6E96-D589-1C7E-57E5-77101AB3E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DB18-202E-4F8D-3F65-60C8D54D76AB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A2FFD5-28A0-4524-21AD-B1A0918C6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E9AA-340B-293C-29E8-727E81F8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5C5FD-7FE3-56F0-0256-9EF09D799AB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F630DC7B-97F0-F0CB-85B4-59FBEB7DA863}"/>
              </a:ext>
            </a:extLst>
          </p:cNvPr>
          <p:cNvSpPr/>
          <p:nvPr userDrawn="1"/>
        </p:nvSpPr>
        <p:spPr>
          <a:xfrm rot="20018079">
            <a:off x="6154338" y="4184609"/>
            <a:ext cx="996116" cy="411527"/>
          </a:xfrm>
          <a:prstGeom prst="horizontalScrol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Bradley Hand" pitchFamily="2" charset="77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277709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 preserve="1">
  <p:cSld name="Background 4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90049" y="-80341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2" y="2717252"/>
              <a:ext cx="1491704" cy="2426252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B4C554-4B78-4AD8-B5A0-270D9E96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909CA-B351-F233-2337-9946591BB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D6F4-8F8E-AD68-C734-434403316D48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73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81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497679" y="-702497"/>
            <a:ext cx="9376625" cy="5905508"/>
            <a:chOff x="-76200" y="-381000"/>
            <a:chExt cx="9376625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76625" cy="5905508"/>
              <a:chOff x="-76200" y="-381000"/>
              <a:chExt cx="9376625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656225" y="425222"/>
                <a:ext cx="6872842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08030" y="425222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656226" y="449842"/>
              <a:ext cx="972924" cy="496658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2809042" y="98165"/>
            <a:ext cx="470563" cy="138844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26;p2">
            <a:extLst>
              <a:ext uri="{FF2B5EF4-FFF2-40B4-BE49-F238E27FC236}">
                <a16:creationId xmlns:a16="http://schemas.microsoft.com/office/drawing/2014/main" id="{79E1A753-292E-0C45-CCC1-087E041CBA46}"/>
              </a:ext>
            </a:extLst>
          </p:cNvPr>
          <p:cNvSpPr/>
          <p:nvPr userDrawn="1"/>
        </p:nvSpPr>
        <p:spPr>
          <a:xfrm>
            <a:off x="7190025" y="76271"/>
            <a:ext cx="946128" cy="184419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8" name="Google Shape;25;p2">
            <a:extLst>
              <a:ext uri="{FF2B5EF4-FFF2-40B4-BE49-F238E27FC236}">
                <a16:creationId xmlns:a16="http://schemas.microsoft.com/office/drawing/2014/main" id="{285C3611-2E62-3CC8-041E-0EFEF22E69C3}"/>
              </a:ext>
            </a:extLst>
          </p:cNvPr>
          <p:cNvSpPr/>
          <p:nvPr userDrawn="1"/>
        </p:nvSpPr>
        <p:spPr>
          <a:xfrm>
            <a:off x="4079336" y="108875"/>
            <a:ext cx="859130" cy="657818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25E1C-9BFF-1192-6B5D-D00115B6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2B49F-53CF-B583-2A27-B0EED88EE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17DB7-2540-2598-B385-B29B47F7FA97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142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D783A-A392-E590-90D2-B6FC9AA02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C1D9D-10E6-83E6-CD99-20E731A30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59A0A-18BA-5F2F-6E0D-19CD7129070C}"/>
              </a:ext>
            </a:extLst>
          </p:cNvPr>
          <p:cNvSpPr txBox="1"/>
          <p:nvPr userDrawn="1"/>
        </p:nvSpPr>
        <p:spPr>
          <a:xfrm>
            <a:off x="373853" y="621489"/>
            <a:ext cx="85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211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3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10/10/2024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7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91" y="2614689"/>
            <a:ext cx="5342998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637397" y="2669612"/>
            <a:ext cx="493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LESSON 1 -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PERIOD 2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67887" y="4826162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546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14:cNvPr>
              <p14:cNvContentPartPr/>
              <p14:nvPr/>
            </p14:nvContentPartPr>
            <p14:xfrm>
              <a:off x="7585925" y="-59379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ECF370-2071-51E5-BA5B-F3EBC2A90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8285" y="-61143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88A9CB-C28C-21C1-EB32-8F40F019F1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4852" y="-14610"/>
            <a:ext cx="8154650" cy="25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7B3E6A-A5BF-38F9-BCE8-80993D86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5"/>
            <a:ext cx="9148429" cy="4945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ACDE2A-B728-D75F-0374-4BE7D6BD48C7}"/>
              </a:ext>
            </a:extLst>
          </p:cNvPr>
          <p:cNvSpPr txBox="1"/>
          <p:nvPr/>
        </p:nvSpPr>
        <p:spPr>
          <a:xfrm>
            <a:off x="1782850" y="1245621"/>
            <a:ext cx="156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Monday</a:t>
            </a:r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D617F-B081-D55A-1809-8DA5C12DB180}"/>
              </a:ext>
            </a:extLst>
          </p:cNvPr>
          <p:cNvSpPr txBox="1"/>
          <p:nvPr/>
        </p:nvSpPr>
        <p:spPr>
          <a:xfrm>
            <a:off x="1875722" y="2364305"/>
            <a:ext cx="147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Friday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2B8C0-7CAF-FD5A-9D6B-674DA3547D58}"/>
              </a:ext>
            </a:extLst>
          </p:cNvPr>
          <p:cNvSpPr txBox="1"/>
          <p:nvPr/>
        </p:nvSpPr>
        <p:spPr>
          <a:xfrm>
            <a:off x="1263070" y="3024088"/>
            <a:ext cx="19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What 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368FF-037B-A179-7306-2750E042538C}"/>
              </a:ext>
            </a:extLst>
          </p:cNvPr>
          <p:cNvSpPr txBox="1"/>
          <p:nvPr/>
        </p:nvSpPr>
        <p:spPr>
          <a:xfrm>
            <a:off x="1623832" y="3451922"/>
            <a:ext cx="112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7F705-5874-73E8-3DAC-67AE0FF71864}"/>
              </a:ext>
            </a:extLst>
          </p:cNvPr>
          <p:cNvSpPr txBox="1"/>
          <p:nvPr/>
        </p:nvSpPr>
        <p:spPr>
          <a:xfrm>
            <a:off x="3260298" y="4142772"/>
            <a:ext cx="12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today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D10EC-2F7B-D409-2102-850DDE815BA2}"/>
              </a:ext>
            </a:extLst>
          </p:cNvPr>
          <p:cNvSpPr txBox="1"/>
          <p:nvPr/>
        </p:nvSpPr>
        <p:spPr>
          <a:xfrm>
            <a:off x="1389397" y="4549470"/>
            <a:ext cx="219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77"/>
              </a:rPr>
              <a:t>It’s Thursday</a:t>
            </a:r>
          </a:p>
        </p:txBody>
      </p:sp>
    </p:spTree>
    <p:extLst>
      <p:ext uri="{BB962C8B-B14F-4D97-AF65-F5344CB8AC3E}">
        <p14:creationId xmlns:p14="http://schemas.microsoft.com/office/powerpoint/2010/main" val="2181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2A330-5A0B-EEAD-2715-546F8B56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7" y="-1499"/>
            <a:ext cx="8064707" cy="51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52905"/>
      </p:ext>
    </p:extLst>
  </p:cSld>
  <p:clrMapOvr>
    <a:masterClrMapping/>
  </p:clrMapOvr>
</p:sld>
</file>

<file path=ppt/theme/theme1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25</Words>
  <Application>Microsoft Office PowerPoint</Application>
  <PresentationFormat>On-screen Show (16:9)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Calibri</vt:lpstr>
      <vt:lpstr>American Typewriter</vt:lpstr>
      <vt:lpstr>Bradley Hand</vt:lpstr>
      <vt:lpstr>Comic Sans MS</vt:lpstr>
      <vt:lpstr>Calibri Light</vt:lpstr>
      <vt:lpstr>Lucida Handwriting</vt:lpstr>
      <vt:lpstr>Dosis</vt:lpstr>
      <vt:lpstr>Barriecito</vt:lpstr>
      <vt:lpstr>Arial</vt:lpstr>
      <vt:lpstr>2_Basic English for Korean Speakers Workshop by Slidesgo</vt:lpstr>
      <vt:lpstr>1_Basic English for Korean Speakers Workshop by Slidesgo</vt:lpstr>
      <vt:lpstr>Custom Design</vt:lpstr>
      <vt:lpstr>My week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Administrator</cp:lastModifiedBy>
  <cp:revision>94</cp:revision>
  <dcterms:modified xsi:type="dcterms:W3CDTF">2024-10-10T14:48:24Z</dcterms:modified>
</cp:coreProperties>
</file>