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 id="2147483681" r:id="rId2"/>
    <p:sldMasterId id="2147483695" r:id="rId3"/>
  </p:sldMasterIdLst>
  <p:notesMasterIdLst>
    <p:notesMasterId r:id="rId47"/>
  </p:notesMasterIdLst>
  <p:sldIdLst>
    <p:sldId id="274" r:id="rId4"/>
    <p:sldId id="256" r:id="rId5"/>
    <p:sldId id="258" r:id="rId6"/>
    <p:sldId id="261" r:id="rId7"/>
    <p:sldId id="296" r:id="rId8"/>
    <p:sldId id="297" r:id="rId9"/>
    <p:sldId id="298" r:id="rId10"/>
    <p:sldId id="295" r:id="rId11"/>
    <p:sldId id="299" r:id="rId12"/>
    <p:sldId id="300" r:id="rId13"/>
    <p:sldId id="301" r:id="rId14"/>
    <p:sldId id="302" r:id="rId15"/>
    <p:sldId id="303" r:id="rId16"/>
    <p:sldId id="305" r:id="rId17"/>
    <p:sldId id="304" r:id="rId18"/>
    <p:sldId id="306" r:id="rId19"/>
    <p:sldId id="307" r:id="rId20"/>
    <p:sldId id="275" r:id="rId21"/>
    <p:sldId id="311" r:id="rId22"/>
    <p:sldId id="312" r:id="rId23"/>
    <p:sldId id="262" r:id="rId24"/>
    <p:sldId id="308" r:id="rId25"/>
    <p:sldId id="309" r:id="rId26"/>
    <p:sldId id="310" r:id="rId27"/>
    <p:sldId id="313" r:id="rId28"/>
    <p:sldId id="314" r:id="rId29"/>
    <p:sldId id="315" r:id="rId30"/>
    <p:sldId id="487" r:id="rId31"/>
    <p:sldId id="316" r:id="rId32"/>
    <p:sldId id="371" r:id="rId33"/>
    <p:sldId id="372" r:id="rId34"/>
    <p:sldId id="443" r:id="rId35"/>
    <p:sldId id="373" r:id="rId36"/>
    <p:sldId id="446" r:id="rId37"/>
    <p:sldId id="374" r:id="rId38"/>
    <p:sldId id="444" r:id="rId39"/>
    <p:sldId id="375" r:id="rId40"/>
    <p:sldId id="486" r:id="rId41"/>
    <p:sldId id="376" r:id="rId42"/>
    <p:sldId id="445" r:id="rId43"/>
    <p:sldId id="378" r:id="rId44"/>
    <p:sldId id="470" r:id="rId45"/>
    <p:sldId id="489" r:id="rId46"/>
  </p:sldIdLst>
  <p:sldSz cx="9144000" cy="5143500" type="screen16x9"/>
  <p:notesSz cx="6858000" cy="9144000"/>
  <p:embeddedFontLst>
    <p:embeddedFont>
      <p:font typeface="Calibri Light" panose="020F0302020204030204" pitchFamily="34" charset="0"/>
      <p:regular r:id="rId48"/>
      <p:italic r:id="rId49"/>
    </p:embeddedFont>
    <p:embeddedFont>
      <p:font typeface="Calibri" panose="020F0502020204030204" pitchFamily="34" charset="0"/>
      <p:regular r:id="rId50"/>
      <p:bold r:id="rId51"/>
      <p:italic r:id="rId52"/>
      <p:boldItalic r:id="rId53"/>
    </p:embeddedFont>
    <p:embeddedFont>
      <p:font typeface="맑은 고딕" panose="020B0503020000020004" pitchFamily="34" charset="-127"/>
      <p:regular r:id="rId54"/>
      <p:bold r:id="rId55"/>
    </p:embeddedFont>
    <p:embeddedFont>
      <p:font typeface="Wingdings 2" panose="05020102010507070707" pitchFamily="18" charset="2"/>
      <p:regular r:id="rId56"/>
    </p:embeddedFont>
    <p:embeddedFont>
      <p:font typeface="mini-wakuwaku-maru" panose="02000600000000000000" charset="-128"/>
      <p:regular r:id="rId57"/>
    </p:embeddedFont>
    <p:embeddedFont>
      <p:font typeface="Rubik" panose="020B0604020202020204" charset="-79"/>
      <p:regular r:id="rId58"/>
      <p:bold r:id="rId59"/>
      <p:italic r:id="rId60"/>
      <p:boldItalic r:id="rId61"/>
    </p:embeddedFont>
    <p:embeddedFont>
      <p:font typeface="Balsamiq Sans" panose="020B0604020202020204" charset="0"/>
      <p:regular r:id="rId62"/>
      <p:bold r:id="rId63"/>
      <p:italic r:id="rId64"/>
      <p:boldItalic r:id="rId65"/>
    </p:embeddedFont>
    <p:embeddedFont>
      <p:font typeface="Comic Sans MS" panose="030F0702030302020204" pitchFamily="66" charset="0"/>
      <p:regular r:id="rId66"/>
      <p:bold r:id="rId67"/>
      <p:italic r:id="rId68"/>
      <p:boldItalic r:id="rId69"/>
    </p:embeddedFont>
    <p:embeddedFont>
      <p:font typeface="Berlin Sans FB Demi" panose="020B0604020202020204" charset="0"/>
      <p:bold r:id="rId70"/>
    </p:embeddedFont>
    <p:embeddedFont>
      <p:font typeface="Curse Casual" panose="020B0604020202020204" charset="0"/>
      <p:regular r:id="rId71"/>
    </p:embeddedFont>
    <p:embeddedFont>
      <p:font typeface="Bebas Neue" panose="020B0604020202020204" charset="0"/>
      <p:regular r:id="rId72"/>
    </p:embeddedFont>
    <p:embeddedFont>
      <p:font typeface="PT Sans" panose="020B0604020202020204" charset="0"/>
      <p:regular r:id="rId73"/>
      <p:bold r:id="rId74"/>
      <p:italic r:id="rId75"/>
      <p:boldItalic r:id="rId76"/>
    </p:embeddedFont>
    <p:embeddedFont>
      <p:font typeface="Cooper Black" panose="020B0604020202020204" charset="0"/>
      <p:regular r:id="rId77"/>
    </p:embeddedFont>
    <p:embeddedFont>
      <p:font typeface="Anaheim" panose="020B0604020202020204" charset="0"/>
      <p:regular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AE8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F0FB515-6772-49DB-A9B4-3F5AF1784674}">
  <a:tblStyle styleId="{9F0FB515-6772-49DB-A9B4-3F5AF178467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80285B1-60FA-4C9D-A248-577125C4104E}"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E11E42-79E4-4531-B3F3-9E495D764BCD}" styleName="Table_2">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F4E7E7"/>
          </a:solidFill>
        </a:fill>
      </a:tcStyle>
    </a:wholeTbl>
    <a:band1H>
      <a:tcTxStyle/>
      <a:tcStyle>
        <a:tcBdr/>
        <a:fill>
          <a:solidFill>
            <a:srgbClr val="E8CCCB"/>
          </a:solidFill>
        </a:fill>
      </a:tcStyle>
    </a:band1H>
    <a:band2H>
      <a:tcTxStyle/>
      <a:tcStyle>
        <a:tcBdr/>
      </a:tcStyle>
    </a:band2H>
    <a:band1V>
      <a:tcTxStyle/>
      <a:tcStyle>
        <a:tcBdr/>
        <a:fill>
          <a:solidFill>
            <a:srgbClr val="E8CCCB"/>
          </a:solidFill>
        </a:fill>
      </a:tcStyle>
    </a:band1V>
    <a:band2V>
      <a:tcTxStyle/>
      <a:tcStyle>
        <a:tcBdr/>
      </a:tcStyle>
    </a:band2V>
    <a:lastCol>
      <a:tcTxStyle b="on" i="off">
        <a:font>
          <a:latin typeface="Calibri"/>
          <a:ea typeface="Calibri"/>
          <a:cs typeface="Calibri"/>
        </a:font>
        <a:srgbClr val="FFFFFF"/>
      </a:tcTxStyle>
      <a:tcStyle>
        <a:tcBdr/>
        <a:fill>
          <a:solidFill>
            <a:srgbClr val="FCBD24"/>
          </a:solidFill>
        </a:fill>
      </a:tcStyle>
    </a:lastCol>
    <a:firstCol>
      <a:tcTxStyle b="on" i="off">
        <a:font>
          <a:latin typeface="Calibri"/>
          <a:ea typeface="Calibri"/>
          <a:cs typeface="Calibri"/>
        </a:font>
        <a:srgbClr val="FFFFFF"/>
      </a:tcTxStyle>
      <a:tcStyle>
        <a:tcBdr/>
        <a:fill>
          <a:solidFill>
            <a:srgbClr val="FCBD24"/>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FCBD24"/>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FCBD24"/>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23" autoAdjust="0"/>
    <p:restoredTop sz="94225" autoAdjust="0"/>
  </p:normalViewPr>
  <p:slideViewPr>
    <p:cSldViewPr>
      <p:cViewPr varScale="1">
        <p:scale>
          <a:sx n="105" d="100"/>
          <a:sy n="105" d="100"/>
        </p:scale>
        <p:origin x="11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font" Target="fonts/font16.fntdata"/><Relationship Id="rId68" Type="http://schemas.openxmlformats.org/officeDocument/2006/relationships/font" Target="fonts/font21.fntdata"/><Relationship Id="rId76" Type="http://schemas.openxmlformats.org/officeDocument/2006/relationships/font" Target="fonts/font29.fntdata"/><Relationship Id="rId7" Type="http://schemas.openxmlformats.org/officeDocument/2006/relationships/slide" Target="slides/slide4.xml"/><Relationship Id="rId71" Type="http://schemas.openxmlformats.org/officeDocument/2006/relationships/font" Target="fonts/font24.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74" Type="http://schemas.openxmlformats.org/officeDocument/2006/relationships/font" Target="fonts/font27.fntdata"/><Relationship Id="rId79"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font" Target="fonts/font14.fntdata"/><Relationship Id="rId82"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3" Type="http://schemas.openxmlformats.org/officeDocument/2006/relationships/font" Target="fonts/font26.fntdata"/><Relationship Id="rId78" Type="http://schemas.openxmlformats.org/officeDocument/2006/relationships/font" Target="fonts/font31.fntdata"/><Relationship Id="rId8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font" Target="fonts/font22.fntdata"/><Relationship Id="rId77" Type="http://schemas.openxmlformats.org/officeDocument/2006/relationships/font" Target="fonts/font30.fntdata"/><Relationship Id="rId8" Type="http://schemas.openxmlformats.org/officeDocument/2006/relationships/slide" Target="slides/slide5.xml"/><Relationship Id="rId51" Type="http://schemas.openxmlformats.org/officeDocument/2006/relationships/font" Target="fonts/font4.fntdata"/><Relationship Id="rId72" Type="http://schemas.openxmlformats.org/officeDocument/2006/relationships/font" Target="fonts/font25.fntdata"/><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font" Target="fonts/font23.fntdata"/><Relationship Id="rId75" Type="http://schemas.openxmlformats.org/officeDocument/2006/relationships/font" Target="fonts/font28.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2.fntdata"/><Relationship Id="rId57"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98052499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reazilla.co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b64cadaa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1b64cadaa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9008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1" i="0" kern="1200" dirty="0">
                <a:solidFill>
                  <a:schemeClr val="tx1"/>
                </a:solidFill>
                <a:effectLst/>
                <a:latin typeface="+mn-lt"/>
                <a:ea typeface="+mn-ea"/>
                <a:cs typeface="+mn-cs"/>
              </a:rPr>
              <a:t>TEACHER NOTES: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I say ”Then, the next person goes.” I mean the next person reads the same word/sentence on the screen. The order of students reading is up to you and what makes the most sense for your class.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Feel free to adjust the instructions as needed for your class.</a:t>
            </a:r>
          </a:p>
          <a:p>
            <a:endParaRPr lang="en-US" sz="1200" b="0" i="1"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9874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1" i="0" kern="1200" dirty="0">
                <a:solidFill>
                  <a:schemeClr val="tx1"/>
                </a:solidFill>
                <a:effectLst/>
                <a:latin typeface="+mn-lt"/>
                <a:ea typeface="+mn-ea"/>
                <a:cs typeface="+mn-cs"/>
              </a:rPr>
              <a:t>TEACHER NOTES: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Replace the text in the box with your key vocabulary/sentences.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OR if you want to make it into a speaking activity, delete the text and put an image in the box.</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playing the game, click/press the spacebar to send in the dark clouds.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Students start reading the text in the box </a:t>
            </a:r>
            <a:r>
              <a:rPr lang="en-US" sz="1200" b="0" i="0" u="sng" kern="1200" dirty="0">
                <a:solidFill>
                  <a:schemeClr val="tx1"/>
                </a:solidFill>
                <a:effectLst/>
                <a:latin typeface="+mn-lt"/>
                <a:ea typeface="+mn-ea"/>
                <a:cs typeface="+mn-cs"/>
              </a:rPr>
              <a:t>after</a:t>
            </a:r>
            <a:r>
              <a:rPr lang="en-US" sz="1200" b="0" i="0" kern="1200" dirty="0">
                <a:solidFill>
                  <a:schemeClr val="tx1"/>
                </a:solidFill>
                <a:effectLst/>
                <a:latin typeface="+mn-lt"/>
                <a:ea typeface="+mn-ea"/>
                <a:cs typeface="+mn-cs"/>
              </a:rPr>
              <a:t> the dark cloud music </a:t>
            </a:r>
            <a:r>
              <a:rPr lang="en-US" sz="1200" b="0" i="0" u="sng" kern="1200" dirty="0">
                <a:solidFill>
                  <a:schemeClr val="tx1"/>
                </a:solidFill>
                <a:effectLst/>
                <a:latin typeface="+mn-lt"/>
                <a:ea typeface="+mn-ea"/>
                <a:cs typeface="+mn-cs"/>
              </a:rPr>
              <a:t>stops</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Lightning will strike </a:t>
            </a:r>
            <a:r>
              <a:rPr lang="en-US" sz="1200" b="0" i="0" u="sng" kern="1200" dirty="0">
                <a:solidFill>
                  <a:schemeClr val="tx1"/>
                </a:solidFill>
                <a:effectLst/>
                <a:latin typeface="+mn-lt"/>
                <a:ea typeface="+mn-ea"/>
                <a:cs typeface="+mn-cs"/>
              </a:rPr>
              <a:t>automatically</a:t>
            </a:r>
            <a:r>
              <a:rPr lang="en-US" sz="1200" b="0" i="0" kern="1200" dirty="0">
                <a:solidFill>
                  <a:schemeClr val="tx1"/>
                </a:solidFill>
                <a:effectLst/>
                <a:latin typeface="+mn-lt"/>
                <a:ea typeface="+mn-ea"/>
                <a:cs typeface="+mn-cs"/>
              </a:rPr>
              <a:t> after the dark clouds appear, no need to click again. The time when it strikes is different on each slide (view the animation pane to view or change the timing).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the lightning strikes Billy and the student reading sits down, click/press the spacebar to go to the next slide.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Currently, there are 30 game slides in total (meant for 31 students). However, feel free to add or delete slides as needed for the number of students in your class.</a:t>
            </a:r>
            <a:endParaRPr lang="en-US"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you want to adjust the time of when the lightning strikes, go to the “Animations” tab and open the ”Animation Pane.” Then, click on the “Lightning Strike” animation and adjust the </a:t>
            </a:r>
            <a:r>
              <a:rPr lang="en-US" sz="1200" b="0" i="0" u="sng" kern="1200" baseline="0" dirty="0">
                <a:solidFill>
                  <a:schemeClr val="tx1"/>
                </a:solidFill>
                <a:effectLst/>
                <a:latin typeface="+mn-lt"/>
                <a:ea typeface="+mn-ea"/>
                <a:cs typeface="+mn-cs"/>
              </a:rPr>
              <a:t>delay time</a:t>
            </a:r>
            <a:r>
              <a:rPr lang="en-US" sz="1200" b="0" i="0" kern="1200" baseline="0" dirty="0">
                <a:solidFill>
                  <a:schemeClr val="tx1"/>
                </a:solidFill>
                <a:effectLst/>
                <a:latin typeface="+mn-lt"/>
                <a:ea typeface="+mn-ea"/>
                <a:cs typeface="+mn-cs"/>
              </a:rPr>
              <a:t> in the timing window.</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using the game more than once with the same class and are worried students will remember the lightning strike timing on each slide, no need to adjust the times of each lightning strike animation, just reorder the slides to save time and make the game feel fresh.</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098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1" i="0" kern="1200" dirty="0">
                <a:solidFill>
                  <a:schemeClr val="tx1"/>
                </a:solidFill>
                <a:effectLst/>
                <a:latin typeface="+mn-lt"/>
                <a:ea typeface="+mn-ea"/>
                <a:cs typeface="+mn-cs"/>
              </a:rPr>
              <a:t>TEACHER NOTES: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Replace the text in the box with your key vocabulary/sentences.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OR if you want to make it into a speaking activity, delete the text and put an image in the box.</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playing the game, click/press the spacebar to send in the dark clouds.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Students start reading the text in the box </a:t>
            </a:r>
            <a:r>
              <a:rPr lang="en-US" sz="1200" b="0" i="0" u="sng" kern="1200" dirty="0">
                <a:solidFill>
                  <a:schemeClr val="tx1"/>
                </a:solidFill>
                <a:effectLst/>
                <a:latin typeface="+mn-lt"/>
                <a:ea typeface="+mn-ea"/>
                <a:cs typeface="+mn-cs"/>
              </a:rPr>
              <a:t>after</a:t>
            </a:r>
            <a:r>
              <a:rPr lang="en-US" sz="1200" b="0" i="0" kern="1200" dirty="0">
                <a:solidFill>
                  <a:schemeClr val="tx1"/>
                </a:solidFill>
                <a:effectLst/>
                <a:latin typeface="+mn-lt"/>
                <a:ea typeface="+mn-ea"/>
                <a:cs typeface="+mn-cs"/>
              </a:rPr>
              <a:t> the dark cloud music </a:t>
            </a:r>
            <a:r>
              <a:rPr lang="en-US" sz="1200" b="0" i="0" u="sng" kern="1200" dirty="0">
                <a:solidFill>
                  <a:schemeClr val="tx1"/>
                </a:solidFill>
                <a:effectLst/>
                <a:latin typeface="+mn-lt"/>
                <a:ea typeface="+mn-ea"/>
                <a:cs typeface="+mn-cs"/>
              </a:rPr>
              <a:t>stops</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Lightning will strike </a:t>
            </a:r>
            <a:r>
              <a:rPr lang="en-US" sz="1200" b="0" i="0" u="sng" kern="1200" dirty="0">
                <a:solidFill>
                  <a:schemeClr val="tx1"/>
                </a:solidFill>
                <a:effectLst/>
                <a:latin typeface="+mn-lt"/>
                <a:ea typeface="+mn-ea"/>
                <a:cs typeface="+mn-cs"/>
              </a:rPr>
              <a:t>automatically</a:t>
            </a:r>
            <a:r>
              <a:rPr lang="en-US" sz="1200" b="0" i="0" kern="1200" dirty="0">
                <a:solidFill>
                  <a:schemeClr val="tx1"/>
                </a:solidFill>
                <a:effectLst/>
                <a:latin typeface="+mn-lt"/>
                <a:ea typeface="+mn-ea"/>
                <a:cs typeface="+mn-cs"/>
              </a:rPr>
              <a:t> after the dark clouds appear, no need to click again. The time when it strikes is different on each slide (view the animation pane to view or change the timing).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the lightning strikes Billy and the student reading sits down, click/press the spacebar to go to the next slide.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Currently, there are 30 game slides in total (meant for 31 students). However, feel free to add or delete slides as needed for the number of students in your class.</a:t>
            </a:r>
            <a:endParaRPr lang="en-US"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you want to adjust the time of when the lightning strikes, go to the “Animations” tab and open the ”Animation Pane.” Then, click on the “Lightning Strike” animation and adjust the </a:t>
            </a:r>
            <a:r>
              <a:rPr lang="en-US" sz="1200" b="0" i="0" u="sng" kern="1200" baseline="0" dirty="0">
                <a:solidFill>
                  <a:schemeClr val="tx1"/>
                </a:solidFill>
                <a:effectLst/>
                <a:latin typeface="+mn-lt"/>
                <a:ea typeface="+mn-ea"/>
                <a:cs typeface="+mn-cs"/>
              </a:rPr>
              <a:t>delay time</a:t>
            </a:r>
            <a:r>
              <a:rPr lang="en-US" sz="1200" b="0" i="0" kern="1200" baseline="0" dirty="0">
                <a:solidFill>
                  <a:schemeClr val="tx1"/>
                </a:solidFill>
                <a:effectLst/>
                <a:latin typeface="+mn-lt"/>
                <a:ea typeface="+mn-ea"/>
                <a:cs typeface="+mn-cs"/>
              </a:rPr>
              <a:t> in the timing window.</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using the game more than once with the same class and are worried students will remember the lightning strike timing on each slide, no need to adjust the times of each lightning strike animation, just reorder the slides to save time and make the game feel fresh.</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269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1" i="0" kern="1200" dirty="0">
                <a:solidFill>
                  <a:schemeClr val="tx1"/>
                </a:solidFill>
                <a:effectLst/>
                <a:latin typeface="+mn-lt"/>
                <a:ea typeface="+mn-ea"/>
                <a:cs typeface="+mn-cs"/>
              </a:rPr>
              <a:t>TEACHER NOTES: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Replace the text in the box with your key vocabulary/sentences.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OR if you want to make it into a speaking activity, delete the text and put an image in the box.</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playing the game, click/press the spacebar to send in the dark clouds.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Students start reading the text in the box </a:t>
            </a:r>
            <a:r>
              <a:rPr lang="en-US" sz="1200" b="0" i="0" u="sng" kern="1200" dirty="0">
                <a:solidFill>
                  <a:schemeClr val="tx1"/>
                </a:solidFill>
                <a:effectLst/>
                <a:latin typeface="+mn-lt"/>
                <a:ea typeface="+mn-ea"/>
                <a:cs typeface="+mn-cs"/>
              </a:rPr>
              <a:t>after</a:t>
            </a:r>
            <a:r>
              <a:rPr lang="en-US" sz="1200" b="0" i="0" kern="1200" dirty="0">
                <a:solidFill>
                  <a:schemeClr val="tx1"/>
                </a:solidFill>
                <a:effectLst/>
                <a:latin typeface="+mn-lt"/>
                <a:ea typeface="+mn-ea"/>
                <a:cs typeface="+mn-cs"/>
              </a:rPr>
              <a:t> the dark cloud music </a:t>
            </a:r>
            <a:r>
              <a:rPr lang="en-US" sz="1200" b="0" i="0" u="sng" kern="1200" dirty="0">
                <a:solidFill>
                  <a:schemeClr val="tx1"/>
                </a:solidFill>
                <a:effectLst/>
                <a:latin typeface="+mn-lt"/>
                <a:ea typeface="+mn-ea"/>
                <a:cs typeface="+mn-cs"/>
              </a:rPr>
              <a:t>stops</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Lightning will strike </a:t>
            </a:r>
            <a:r>
              <a:rPr lang="en-US" sz="1200" b="0" i="0" u="sng" kern="1200" dirty="0">
                <a:solidFill>
                  <a:schemeClr val="tx1"/>
                </a:solidFill>
                <a:effectLst/>
                <a:latin typeface="+mn-lt"/>
                <a:ea typeface="+mn-ea"/>
                <a:cs typeface="+mn-cs"/>
              </a:rPr>
              <a:t>automatically</a:t>
            </a:r>
            <a:r>
              <a:rPr lang="en-US" sz="1200" b="0" i="0" kern="1200" dirty="0">
                <a:solidFill>
                  <a:schemeClr val="tx1"/>
                </a:solidFill>
                <a:effectLst/>
                <a:latin typeface="+mn-lt"/>
                <a:ea typeface="+mn-ea"/>
                <a:cs typeface="+mn-cs"/>
              </a:rPr>
              <a:t> after the dark clouds appear, no need to click again. The time when it strikes is different on each slide (view the animation pane to view or change the timing).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the lightning strikes Billy and the student reading sits down, click/press the spacebar to go to the next slide.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Currently, there are 30 game slides in total (meant for 31 students). However, feel free to add or delete slides as needed for the number of students in your class.</a:t>
            </a:r>
            <a:endParaRPr lang="en-US"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you want to adjust the time of when the lightning strikes, go to the “Animations” tab and open the ”Animation Pane.” Then, click on the “Lightning Strike” animation and adjust the </a:t>
            </a:r>
            <a:r>
              <a:rPr lang="en-US" sz="1200" b="0" i="0" u="sng" kern="1200" baseline="0" dirty="0">
                <a:solidFill>
                  <a:schemeClr val="tx1"/>
                </a:solidFill>
                <a:effectLst/>
                <a:latin typeface="+mn-lt"/>
                <a:ea typeface="+mn-ea"/>
                <a:cs typeface="+mn-cs"/>
              </a:rPr>
              <a:t>delay time</a:t>
            </a:r>
            <a:r>
              <a:rPr lang="en-US" sz="1200" b="0" i="0" kern="1200" baseline="0" dirty="0">
                <a:solidFill>
                  <a:schemeClr val="tx1"/>
                </a:solidFill>
                <a:effectLst/>
                <a:latin typeface="+mn-lt"/>
                <a:ea typeface="+mn-ea"/>
                <a:cs typeface="+mn-cs"/>
              </a:rPr>
              <a:t> in the timing window.</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using the game more than once with the same class and are worried students will remember the lightning strike timing on each slide, no need to adjust the times of each lightning strike animation, just reorder the slides to save time and make the game feel fresh.</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016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1" i="0" kern="1200" dirty="0">
                <a:solidFill>
                  <a:schemeClr val="tx1"/>
                </a:solidFill>
                <a:effectLst/>
                <a:latin typeface="+mn-lt"/>
                <a:ea typeface="+mn-ea"/>
                <a:cs typeface="+mn-cs"/>
              </a:rPr>
              <a:t>TEACHER NOTES: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Replace the text in the box with your key vocabulary/sentences.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OR if you want to make it into a speaking activity, delete the text and put an image in the box.</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playing the game, click/press the spacebar to send in the dark clouds.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Students start reading the text in the box </a:t>
            </a:r>
            <a:r>
              <a:rPr lang="en-US" sz="1200" b="0" i="0" u="sng" kern="1200" dirty="0">
                <a:solidFill>
                  <a:schemeClr val="tx1"/>
                </a:solidFill>
                <a:effectLst/>
                <a:latin typeface="+mn-lt"/>
                <a:ea typeface="+mn-ea"/>
                <a:cs typeface="+mn-cs"/>
              </a:rPr>
              <a:t>after</a:t>
            </a:r>
            <a:r>
              <a:rPr lang="en-US" sz="1200" b="0" i="0" kern="1200" dirty="0">
                <a:solidFill>
                  <a:schemeClr val="tx1"/>
                </a:solidFill>
                <a:effectLst/>
                <a:latin typeface="+mn-lt"/>
                <a:ea typeface="+mn-ea"/>
                <a:cs typeface="+mn-cs"/>
              </a:rPr>
              <a:t> the dark cloud music </a:t>
            </a:r>
            <a:r>
              <a:rPr lang="en-US" sz="1200" b="0" i="0" u="sng" kern="1200" dirty="0">
                <a:solidFill>
                  <a:schemeClr val="tx1"/>
                </a:solidFill>
                <a:effectLst/>
                <a:latin typeface="+mn-lt"/>
                <a:ea typeface="+mn-ea"/>
                <a:cs typeface="+mn-cs"/>
              </a:rPr>
              <a:t>stops</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Lightning will strike </a:t>
            </a:r>
            <a:r>
              <a:rPr lang="en-US" sz="1200" b="0" i="0" u="sng" kern="1200" dirty="0">
                <a:solidFill>
                  <a:schemeClr val="tx1"/>
                </a:solidFill>
                <a:effectLst/>
                <a:latin typeface="+mn-lt"/>
                <a:ea typeface="+mn-ea"/>
                <a:cs typeface="+mn-cs"/>
              </a:rPr>
              <a:t>automatically</a:t>
            </a:r>
            <a:r>
              <a:rPr lang="en-US" sz="1200" b="0" i="0" kern="1200" dirty="0">
                <a:solidFill>
                  <a:schemeClr val="tx1"/>
                </a:solidFill>
                <a:effectLst/>
                <a:latin typeface="+mn-lt"/>
                <a:ea typeface="+mn-ea"/>
                <a:cs typeface="+mn-cs"/>
              </a:rPr>
              <a:t> after the dark clouds appear, no need to click again. The time when it strikes is different on each slide (view the animation pane to view or change the timing).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the lightning strikes Billy and the student reading sits down, click/press the spacebar to go to the next slide.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Currently, there are 30 game slides in total (meant for 31 students). However, feel free to add or delete slides as needed for the number of students in your class.</a:t>
            </a:r>
            <a:endParaRPr lang="en-US"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you want to adjust the time of when the lightning strikes, go to the “Animations” tab and open the ”Animation Pane.” Then, click on the “Lightning Strike” animation and adjust the </a:t>
            </a:r>
            <a:r>
              <a:rPr lang="en-US" sz="1200" b="0" i="0" u="sng" kern="1200" baseline="0" dirty="0">
                <a:solidFill>
                  <a:schemeClr val="tx1"/>
                </a:solidFill>
                <a:effectLst/>
                <a:latin typeface="+mn-lt"/>
                <a:ea typeface="+mn-ea"/>
                <a:cs typeface="+mn-cs"/>
              </a:rPr>
              <a:t>delay time</a:t>
            </a:r>
            <a:r>
              <a:rPr lang="en-US" sz="1200" b="0" i="0" kern="1200" baseline="0" dirty="0">
                <a:solidFill>
                  <a:schemeClr val="tx1"/>
                </a:solidFill>
                <a:effectLst/>
                <a:latin typeface="+mn-lt"/>
                <a:ea typeface="+mn-ea"/>
                <a:cs typeface="+mn-cs"/>
              </a:rPr>
              <a:t> in the timing window.</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using the game more than once with the same class and are worried students will remember the lightning strike timing on each slide, no need to adjust the times of each lightning strike animation, just reorder the slides to save time and make the game feel fresh.</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339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1" i="0" kern="1200" dirty="0">
                <a:solidFill>
                  <a:schemeClr val="tx1"/>
                </a:solidFill>
                <a:effectLst/>
                <a:latin typeface="+mn-lt"/>
                <a:ea typeface="+mn-ea"/>
                <a:cs typeface="+mn-cs"/>
              </a:rPr>
              <a:t>TEACHER NOTES: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Replace the text in the box with your key vocabulary/sentences.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OR if you want to make it into a speaking activity, delete the text and put an image in the box.</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playing the game, click/press the spacebar to send in the dark clouds.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Students start reading the text in the box </a:t>
            </a:r>
            <a:r>
              <a:rPr lang="en-US" sz="1200" b="0" i="0" u="sng" kern="1200" dirty="0">
                <a:solidFill>
                  <a:schemeClr val="tx1"/>
                </a:solidFill>
                <a:effectLst/>
                <a:latin typeface="+mn-lt"/>
                <a:ea typeface="+mn-ea"/>
                <a:cs typeface="+mn-cs"/>
              </a:rPr>
              <a:t>after</a:t>
            </a:r>
            <a:r>
              <a:rPr lang="en-US" sz="1200" b="0" i="0" kern="1200" dirty="0">
                <a:solidFill>
                  <a:schemeClr val="tx1"/>
                </a:solidFill>
                <a:effectLst/>
                <a:latin typeface="+mn-lt"/>
                <a:ea typeface="+mn-ea"/>
                <a:cs typeface="+mn-cs"/>
              </a:rPr>
              <a:t> the dark cloud music </a:t>
            </a:r>
            <a:r>
              <a:rPr lang="en-US" sz="1200" b="0" i="0" u="sng" kern="1200" dirty="0">
                <a:solidFill>
                  <a:schemeClr val="tx1"/>
                </a:solidFill>
                <a:effectLst/>
                <a:latin typeface="+mn-lt"/>
                <a:ea typeface="+mn-ea"/>
                <a:cs typeface="+mn-cs"/>
              </a:rPr>
              <a:t>stops</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Lightning will strike </a:t>
            </a:r>
            <a:r>
              <a:rPr lang="en-US" sz="1200" b="0" i="0" u="sng" kern="1200" dirty="0">
                <a:solidFill>
                  <a:schemeClr val="tx1"/>
                </a:solidFill>
                <a:effectLst/>
                <a:latin typeface="+mn-lt"/>
                <a:ea typeface="+mn-ea"/>
                <a:cs typeface="+mn-cs"/>
              </a:rPr>
              <a:t>automatically</a:t>
            </a:r>
            <a:r>
              <a:rPr lang="en-US" sz="1200" b="0" i="0" kern="1200" dirty="0">
                <a:solidFill>
                  <a:schemeClr val="tx1"/>
                </a:solidFill>
                <a:effectLst/>
                <a:latin typeface="+mn-lt"/>
                <a:ea typeface="+mn-ea"/>
                <a:cs typeface="+mn-cs"/>
              </a:rPr>
              <a:t> after the dark clouds appear, no need to click again. The time when it strikes is different on each slide (view the animation pane to view or change the timing).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the lightning strikes Billy and the student reading sits down, click/press the spacebar to go to the next slide.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Currently, there are 30 game slides in total (meant for 31 students). However, feel free to add or delete slides as needed for the number of students in your class.</a:t>
            </a:r>
            <a:endParaRPr lang="en-US"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you want to adjust the time of when the lightning strikes, go to the “Animations” tab and open the ”Animation Pane.” Then, click on the “Lightning Strike” animation and adjust the </a:t>
            </a:r>
            <a:r>
              <a:rPr lang="en-US" sz="1200" b="0" i="0" u="sng" kern="1200" baseline="0" dirty="0">
                <a:solidFill>
                  <a:schemeClr val="tx1"/>
                </a:solidFill>
                <a:effectLst/>
                <a:latin typeface="+mn-lt"/>
                <a:ea typeface="+mn-ea"/>
                <a:cs typeface="+mn-cs"/>
              </a:rPr>
              <a:t>delay time</a:t>
            </a:r>
            <a:r>
              <a:rPr lang="en-US" sz="1200" b="0" i="0" kern="1200" baseline="0" dirty="0">
                <a:solidFill>
                  <a:schemeClr val="tx1"/>
                </a:solidFill>
                <a:effectLst/>
                <a:latin typeface="+mn-lt"/>
                <a:ea typeface="+mn-ea"/>
                <a:cs typeface="+mn-cs"/>
              </a:rPr>
              <a:t> in the timing window.</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using the game more than once with the same class and are worried students will remember the lightning strike timing on each slide, no need to adjust the times of each lightning strike animation, just reorder the slides to save time and make the game feel fresh.</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50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1" i="0" kern="1200" dirty="0">
                <a:solidFill>
                  <a:schemeClr val="tx1"/>
                </a:solidFill>
                <a:effectLst/>
                <a:latin typeface="+mn-lt"/>
                <a:ea typeface="+mn-ea"/>
                <a:cs typeface="+mn-cs"/>
              </a:rPr>
              <a:t>TEACHER NOTES: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Replace the text in the box with your key vocabulary/sentences.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OR if you want to make it into a speaking activity, delete the text and put an image in the box.</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playing the game, click/press the spacebar to send in the dark clouds.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Students start reading the text in the box </a:t>
            </a:r>
            <a:r>
              <a:rPr lang="en-US" sz="1200" b="0" i="0" u="sng" kern="1200" dirty="0">
                <a:solidFill>
                  <a:schemeClr val="tx1"/>
                </a:solidFill>
                <a:effectLst/>
                <a:latin typeface="+mn-lt"/>
                <a:ea typeface="+mn-ea"/>
                <a:cs typeface="+mn-cs"/>
              </a:rPr>
              <a:t>after</a:t>
            </a:r>
            <a:r>
              <a:rPr lang="en-US" sz="1200" b="0" i="0" kern="1200" dirty="0">
                <a:solidFill>
                  <a:schemeClr val="tx1"/>
                </a:solidFill>
                <a:effectLst/>
                <a:latin typeface="+mn-lt"/>
                <a:ea typeface="+mn-ea"/>
                <a:cs typeface="+mn-cs"/>
              </a:rPr>
              <a:t> the dark cloud music </a:t>
            </a:r>
            <a:r>
              <a:rPr lang="en-US" sz="1200" b="0" i="0" u="sng" kern="1200" dirty="0">
                <a:solidFill>
                  <a:schemeClr val="tx1"/>
                </a:solidFill>
                <a:effectLst/>
                <a:latin typeface="+mn-lt"/>
                <a:ea typeface="+mn-ea"/>
                <a:cs typeface="+mn-cs"/>
              </a:rPr>
              <a:t>stops</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Lightning will strike </a:t>
            </a:r>
            <a:r>
              <a:rPr lang="en-US" sz="1200" b="0" i="0" u="sng" kern="1200" dirty="0">
                <a:solidFill>
                  <a:schemeClr val="tx1"/>
                </a:solidFill>
                <a:effectLst/>
                <a:latin typeface="+mn-lt"/>
                <a:ea typeface="+mn-ea"/>
                <a:cs typeface="+mn-cs"/>
              </a:rPr>
              <a:t>automatically</a:t>
            </a:r>
            <a:r>
              <a:rPr lang="en-US" sz="1200" b="0" i="0" kern="1200" dirty="0">
                <a:solidFill>
                  <a:schemeClr val="tx1"/>
                </a:solidFill>
                <a:effectLst/>
                <a:latin typeface="+mn-lt"/>
                <a:ea typeface="+mn-ea"/>
                <a:cs typeface="+mn-cs"/>
              </a:rPr>
              <a:t> after the dark clouds appear, no need to click again. The time when it strikes is different on each slide (view the animation pane to view or change the timing).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the lightning strikes Billy and the student reading sits down, click/press the spacebar to go to the next slide.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Currently, there are 30 game slides in total (meant for 31 students). However, feel free to add or delete slides as needed for the number of students in your class.</a:t>
            </a:r>
            <a:endParaRPr lang="en-US" sz="12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you want to adjust the time of when the lightning strikes, go to the “Animations” tab and open the ”Animation Pane.” Then, click on the “Lightning Strike” animation and adjust the </a:t>
            </a:r>
            <a:r>
              <a:rPr lang="en-US" sz="1200" b="0" i="0" u="sng" kern="1200" baseline="0" dirty="0">
                <a:solidFill>
                  <a:schemeClr val="tx1"/>
                </a:solidFill>
                <a:effectLst/>
                <a:latin typeface="+mn-lt"/>
                <a:ea typeface="+mn-ea"/>
                <a:cs typeface="+mn-cs"/>
              </a:rPr>
              <a:t>delay time</a:t>
            </a:r>
            <a:r>
              <a:rPr lang="en-US" sz="1200" b="0" i="0" kern="1200" baseline="0" dirty="0">
                <a:solidFill>
                  <a:schemeClr val="tx1"/>
                </a:solidFill>
                <a:effectLst/>
                <a:latin typeface="+mn-lt"/>
                <a:ea typeface="+mn-ea"/>
                <a:cs typeface="+mn-cs"/>
              </a:rPr>
              <a:t> in the timing window.</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If using the game more than once with the same class and are worried students will remember the lightning strike timing on each slide, no need to adjust the times of each lightning strike animation, just reorder the slides to save time and make the game feel fresh.</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3586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1dd62946bf8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1dd62946bf8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9338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59345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9968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1531324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59539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1dd62946bf8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1dd62946bf8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92190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1dd62946bf8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1dd62946bf8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0198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1dd62946bf8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1dd62946bf8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00"/>
              <a:t>- Each team takes turn to ask and answer, using the structures learned.</a:t>
            </a:r>
          </a:p>
          <a:p>
            <a:pPr marL="0" lvl="0" indent="0" algn="l" rtl="0">
              <a:spcBef>
                <a:spcPts val="0"/>
              </a:spcBef>
              <a:spcAft>
                <a:spcPts val="0"/>
              </a:spcAft>
              <a:buNone/>
            </a:pPr>
            <a:r>
              <a:rPr lang="en" sz="1100"/>
              <a:t>- If students successfully make the conversation, that team can choose a box and get the points.</a:t>
            </a:r>
            <a:endParaRPr/>
          </a:p>
        </p:txBody>
      </p:sp>
    </p:spTree>
    <p:extLst>
      <p:ext uri="{BB962C8B-B14F-4D97-AF65-F5344CB8AC3E}">
        <p14:creationId xmlns:p14="http://schemas.microsoft.com/office/powerpoint/2010/main" val="6397325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a:extLst>
            <a:ext uri="{FF2B5EF4-FFF2-40B4-BE49-F238E27FC236}">
              <a16:creationId xmlns:a16="http://schemas.microsoft.com/office/drawing/2014/main" id="{E5D656D6-315D-ABFB-3DBB-70C8082A78D9}"/>
            </a:ext>
          </a:extLst>
        </p:cNvPr>
        <p:cNvGrpSpPr/>
        <p:nvPr/>
      </p:nvGrpSpPr>
      <p:grpSpPr>
        <a:xfrm>
          <a:off x="0" y="0"/>
          <a:ext cx="0" cy="0"/>
          <a:chOff x="0" y="0"/>
          <a:chExt cx="0" cy="0"/>
        </a:xfrm>
      </p:grpSpPr>
      <p:sp>
        <p:nvSpPr>
          <p:cNvPr id="631" name="Google Shape;631;g1dd62946bf8_0_208:notes">
            <a:extLst>
              <a:ext uri="{FF2B5EF4-FFF2-40B4-BE49-F238E27FC236}">
                <a16:creationId xmlns:a16="http://schemas.microsoft.com/office/drawing/2014/main" id="{E0C18EED-099C-84A0-CE05-BA6B6F21272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1dd62946bf8_0_208:notes">
            <a:extLst>
              <a:ext uri="{FF2B5EF4-FFF2-40B4-BE49-F238E27FC236}">
                <a16:creationId xmlns:a16="http://schemas.microsoft.com/office/drawing/2014/main" id="{E083F3C9-6F1F-28DB-0AA5-1F3D40EC8B2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00"/>
              <a:t>- Each team takes turn to ask and answer, using the structures learned.</a:t>
            </a:r>
          </a:p>
          <a:p>
            <a:pPr marL="0" lvl="0" indent="0" algn="l" rtl="0">
              <a:spcBef>
                <a:spcPts val="0"/>
              </a:spcBef>
              <a:spcAft>
                <a:spcPts val="0"/>
              </a:spcAft>
              <a:buNone/>
            </a:pPr>
            <a:r>
              <a:rPr lang="en" sz="1100"/>
              <a:t>- If students successfully make the conversation, that team can choose a box and get the points.</a:t>
            </a:r>
            <a:endParaRPr/>
          </a:p>
        </p:txBody>
      </p:sp>
    </p:spTree>
    <p:extLst>
      <p:ext uri="{BB962C8B-B14F-4D97-AF65-F5344CB8AC3E}">
        <p14:creationId xmlns:p14="http://schemas.microsoft.com/office/powerpoint/2010/main" val="15966264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2 presentatives ask and answer:</a:t>
            </a:r>
          </a:p>
          <a:p>
            <a:pPr marL="158750" indent="0">
              <a:buNone/>
            </a:pPr>
            <a:r>
              <a:rPr lang="en-US"/>
              <a:t>A: Could you tell me the way to ......, please?</a:t>
            </a:r>
          </a:p>
          <a:p>
            <a:pPr marL="158750" indent="0">
              <a:buNone/>
            </a:pPr>
            <a:r>
              <a:rPr lang="en-US"/>
              <a:t>B: ............... . </a:t>
            </a:r>
          </a:p>
        </p:txBody>
      </p:sp>
    </p:spTree>
    <p:extLst>
      <p:ext uri="{BB962C8B-B14F-4D97-AF65-F5344CB8AC3E}">
        <p14:creationId xmlns:p14="http://schemas.microsoft.com/office/powerpoint/2010/main" val="41917658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dirty="0"/>
              <a:t>Choice slide. Click on the character in the bottom right hand</a:t>
            </a:r>
            <a:r>
              <a:rPr lang="en-GB" baseline="0" dirty="0"/>
              <a:t> corner to go to the points counter.</a:t>
            </a:r>
            <a:endParaRPr lang="en-US" dirty="0"/>
          </a:p>
        </p:txBody>
      </p:sp>
      <p:sp>
        <p:nvSpPr>
          <p:cNvPr id="4" name="Slide Number Placeholder 3"/>
          <p:cNvSpPr>
            <a:spLocks noGrp="1"/>
          </p:cNvSpPr>
          <p:nvPr>
            <p:ph type="sldNum" sz="quarter" idx="5"/>
          </p:nvPr>
        </p:nvSpPr>
        <p:spPr/>
        <p:txBody>
          <a:bodyPr/>
          <a:lstStyle/>
          <a:p>
            <a:fld id="{B4018E6F-5EC5-4A76-81C1-60F8DE460C92}" type="slidenum">
              <a:rPr lang="ko-KR" altLang="en-US" smtClean="0"/>
              <a:t>30</a:t>
            </a:fld>
            <a:endParaRPr lang="ko-KR" altLang="en-US"/>
          </a:p>
        </p:txBody>
      </p:sp>
    </p:spTree>
    <p:extLst>
      <p:ext uri="{BB962C8B-B14F-4D97-AF65-F5344CB8AC3E}">
        <p14:creationId xmlns:p14="http://schemas.microsoft.com/office/powerpoint/2010/main" val="26702597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2 presentatives ask and answer:</a:t>
            </a:r>
          </a:p>
          <a:p>
            <a:pPr marL="158750" indent="0">
              <a:buNone/>
            </a:pPr>
            <a:r>
              <a:rPr lang="en-US"/>
              <a:t>A: Could you tell me the way to ......, please?</a:t>
            </a:r>
          </a:p>
          <a:p>
            <a:pPr marL="158750" indent="0">
              <a:buNone/>
            </a:pPr>
            <a:r>
              <a:rPr lang="en-US"/>
              <a:t>B: ............... . </a:t>
            </a:r>
          </a:p>
          <a:p>
            <a:endParaRPr lang="en-US"/>
          </a:p>
        </p:txBody>
      </p:sp>
    </p:spTree>
    <p:extLst>
      <p:ext uri="{BB962C8B-B14F-4D97-AF65-F5344CB8AC3E}">
        <p14:creationId xmlns:p14="http://schemas.microsoft.com/office/powerpoint/2010/main" val="12076034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altLang="ko-KR" dirty="0"/>
              <a:t>Choice slide.</a:t>
            </a:r>
            <a:r>
              <a:rPr lang="en-GB" altLang="ko-KR" baseline="0" dirty="0"/>
              <a:t> </a:t>
            </a:r>
            <a:r>
              <a:rPr lang="en-GB" altLang="ko-KR" dirty="0"/>
              <a:t>Click</a:t>
            </a:r>
            <a:r>
              <a:rPr lang="en-GB" altLang="ko-KR" baseline="0" dirty="0"/>
              <a:t> on the character in the bottom right hand corner to go to the points counter slide.</a:t>
            </a:r>
            <a:endParaRPr lang="ko-KR" altLang="en-US" dirty="0"/>
          </a:p>
          <a:p>
            <a:pPr marL="0" marR="0" lvl="0" indent="0" algn="l" defTabSz="914400" rtl="0" eaLnBrk="1" fontAlgn="auto" latinLnBrk="1"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4018E6F-5EC5-4A76-81C1-60F8DE460C92}" type="slidenum">
              <a:rPr lang="ko-KR" altLang="en-US" smtClean="0"/>
              <a:t>32</a:t>
            </a:fld>
            <a:endParaRPr lang="ko-KR" altLang="en-US"/>
          </a:p>
        </p:txBody>
      </p:sp>
    </p:spTree>
    <p:extLst>
      <p:ext uri="{BB962C8B-B14F-4D97-AF65-F5344CB8AC3E}">
        <p14:creationId xmlns:p14="http://schemas.microsoft.com/office/powerpoint/2010/main" val="5576641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2 presentatives ask and answer:</a:t>
            </a:r>
          </a:p>
          <a:p>
            <a:pPr marL="158750" indent="0">
              <a:buNone/>
            </a:pPr>
            <a:r>
              <a:rPr lang="en-US"/>
              <a:t>A: Could you tell me the way to ......, please?</a:t>
            </a:r>
          </a:p>
          <a:p>
            <a:pPr marL="158750" indent="0">
              <a:buNone/>
            </a:pPr>
            <a:r>
              <a:rPr lang="en-US"/>
              <a:t>B: ............... . </a:t>
            </a:r>
          </a:p>
          <a:p>
            <a:endParaRPr lang="en-US"/>
          </a:p>
        </p:txBody>
      </p:sp>
    </p:spTree>
    <p:extLst>
      <p:ext uri="{BB962C8B-B14F-4D97-AF65-F5344CB8AC3E}">
        <p14:creationId xmlns:p14="http://schemas.microsoft.com/office/powerpoint/2010/main" val="3881970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98875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GB" altLang="ko-KR" dirty="0"/>
              <a:t>Choice slide.</a:t>
            </a:r>
            <a:r>
              <a:rPr lang="en-GB" altLang="ko-KR" baseline="0" dirty="0"/>
              <a:t> </a:t>
            </a:r>
            <a:r>
              <a:rPr lang="en-GB" altLang="ko-KR" dirty="0"/>
              <a:t>Click</a:t>
            </a:r>
            <a:r>
              <a:rPr lang="en-GB" altLang="ko-KR" baseline="0" dirty="0"/>
              <a:t> on the character in the bottom right hand corner to go to the points counter slide.</a:t>
            </a:r>
            <a:endParaRPr lang="ko-KR" altLang="en-US" dirty="0"/>
          </a:p>
          <a:p>
            <a:pPr marL="0" marR="0" lvl="0" indent="0" algn="l" defTabSz="914400" rtl="0" eaLnBrk="1" fontAlgn="auto" latinLnBrk="1"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4018E6F-5EC5-4A76-81C1-60F8DE460C92}" type="slidenum">
              <a:rPr lang="ko-KR" altLang="en-US" smtClean="0"/>
              <a:t>34</a:t>
            </a:fld>
            <a:endParaRPr lang="ko-KR" altLang="en-US"/>
          </a:p>
        </p:txBody>
      </p:sp>
    </p:spTree>
    <p:extLst>
      <p:ext uri="{BB962C8B-B14F-4D97-AF65-F5344CB8AC3E}">
        <p14:creationId xmlns:p14="http://schemas.microsoft.com/office/powerpoint/2010/main" val="19421891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2 presentatives ask and answer:</a:t>
            </a:r>
          </a:p>
          <a:p>
            <a:pPr marL="158750" indent="0">
              <a:buNone/>
            </a:pPr>
            <a:r>
              <a:rPr lang="en-US"/>
              <a:t>A: Could you tell me the way to ......, please?</a:t>
            </a:r>
          </a:p>
          <a:p>
            <a:pPr marL="158750" indent="0">
              <a:buNone/>
            </a:pPr>
            <a:r>
              <a:rPr lang="en-US"/>
              <a:t>B: ............... . </a:t>
            </a:r>
          </a:p>
          <a:p>
            <a:endParaRPr lang="en-US"/>
          </a:p>
        </p:txBody>
      </p:sp>
    </p:spTree>
    <p:extLst>
      <p:ext uri="{BB962C8B-B14F-4D97-AF65-F5344CB8AC3E}">
        <p14:creationId xmlns:p14="http://schemas.microsoft.com/office/powerpoint/2010/main" val="21880943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4018E6F-5EC5-4A76-81C1-60F8DE460C92}" type="slidenum">
              <a:rPr lang="ko-KR" altLang="en-US" smtClean="0"/>
              <a:t>36</a:t>
            </a:fld>
            <a:endParaRPr lang="ko-KR" altLang="en-US"/>
          </a:p>
        </p:txBody>
      </p:sp>
    </p:spTree>
    <p:extLst>
      <p:ext uri="{BB962C8B-B14F-4D97-AF65-F5344CB8AC3E}">
        <p14:creationId xmlns:p14="http://schemas.microsoft.com/office/powerpoint/2010/main" val="34468237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2 presentatives ask and answer:</a:t>
            </a:r>
          </a:p>
          <a:p>
            <a:pPr marL="158750" indent="0">
              <a:buNone/>
            </a:pPr>
            <a:r>
              <a:rPr lang="en-US"/>
              <a:t>A: Could you tell me the way to ......, please?</a:t>
            </a:r>
          </a:p>
          <a:p>
            <a:pPr marL="158750" indent="0">
              <a:buNone/>
            </a:pPr>
            <a:r>
              <a:rPr lang="en-US"/>
              <a:t>B: ............... . </a:t>
            </a:r>
          </a:p>
          <a:p>
            <a:endParaRPr lang="en-US"/>
          </a:p>
        </p:txBody>
      </p:sp>
    </p:spTree>
    <p:extLst>
      <p:ext uri="{BB962C8B-B14F-4D97-AF65-F5344CB8AC3E}">
        <p14:creationId xmlns:p14="http://schemas.microsoft.com/office/powerpoint/2010/main" val="42300358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4018E6F-5EC5-4A76-81C1-60F8DE460C92}" type="slidenum">
              <a:rPr lang="ko-KR" altLang="en-US" smtClean="0"/>
              <a:t>38</a:t>
            </a:fld>
            <a:endParaRPr lang="ko-KR" altLang="en-US"/>
          </a:p>
        </p:txBody>
      </p:sp>
    </p:spTree>
    <p:extLst>
      <p:ext uri="{BB962C8B-B14F-4D97-AF65-F5344CB8AC3E}">
        <p14:creationId xmlns:p14="http://schemas.microsoft.com/office/powerpoint/2010/main" val="16449679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2 presentatives ask and answer:</a:t>
            </a:r>
          </a:p>
          <a:p>
            <a:pPr marL="158750" indent="0">
              <a:buNone/>
            </a:pPr>
            <a:r>
              <a:rPr lang="en-US"/>
              <a:t>A: Could you tell me the way to ......, please?</a:t>
            </a:r>
          </a:p>
          <a:p>
            <a:pPr marL="158750" indent="0">
              <a:buNone/>
            </a:pPr>
            <a:r>
              <a:rPr lang="en-US"/>
              <a:t>B: ............... . </a:t>
            </a:r>
          </a:p>
          <a:p>
            <a:endParaRPr lang="en-US"/>
          </a:p>
        </p:txBody>
      </p:sp>
    </p:spTree>
    <p:extLst>
      <p:ext uri="{BB962C8B-B14F-4D97-AF65-F5344CB8AC3E}">
        <p14:creationId xmlns:p14="http://schemas.microsoft.com/office/powerpoint/2010/main" val="22219683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4018E6F-5EC5-4A76-81C1-60F8DE460C92}" type="slidenum">
              <a:rPr lang="ko-KR" altLang="en-US" smtClean="0"/>
              <a:t>40</a:t>
            </a:fld>
            <a:endParaRPr lang="ko-KR" altLang="en-US"/>
          </a:p>
        </p:txBody>
      </p:sp>
    </p:spTree>
    <p:extLst>
      <p:ext uri="{BB962C8B-B14F-4D97-AF65-F5344CB8AC3E}">
        <p14:creationId xmlns:p14="http://schemas.microsoft.com/office/powerpoint/2010/main" val="7347615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2 presentatives ask and answer:</a:t>
            </a:r>
          </a:p>
          <a:p>
            <a:pPr marL="158750" indent="0">
              <a:buNone/>
            </a:pPr>
            <a:r>
              <a:rPr lang="en-US"/>
              <a:t>A: Could you tell me the way to ......, please?</a:t>
            </a:r>
          </a:p>
          <a:p>
            <a:pPr marL="158750" indent="0">
              <a:buNone/>
            </a:pPr>
            <a:r>
              <a:rPr lang="en-US"/>
              <a:t>B: ............... . </a:t>
            </a:r>
          </a:p>
          <a:p>
            <a:endParaRPr lang="en-US"/>
          </a:p>
        </p:txBody>
      </p:sp>
    </p:spTree>
    <p:extLst>
      <p:ext uri="{BB962C8B-B14F-4D97-AF65-F5344CB8AC3E}">
        <p14:creationId xmlns:p14="http://schemas.microsoft.com/office/powerpoint/2010/main" val="26690524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4018E6F-5EC5-4A76-81C1-60F8DE460C92}" type="slidenum">
              <a:rPr lang="ko-KR" altLang="en-US" smtClean="0"/>
              <a:t>42</a:t>
            </a:fld>
            <a:endParaRPr lang="ko-KR" altLang="en-US"/>
          </a:p>
        </p:txBody>
      </p:sp>
    </p:spTree>
    <p:extLst>
      <p:ext uri="{BB962C8B-B14F-4D97-AF65-F5344CB8AC3E}">
        <p14:creationId xmlns:p14="http://schemas.microsoft.com/office/powerpoint/2010/main" val="2338108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This template is for educational, non-commercial purposes </a:t>
            </a:r>
            <a:r>
              <a:rPr lang="en-US" sz="1200" i="1" u="sng" kern="1200" dirty="0">
                <a:solidFill>
                  <a:schemeClr val="tx1"/>
                </a:solidFill>
                <a:effectLst/>
                <a:latin typeface="+mn-lt"/>
                <a:ea typeface="+mn-ea"/>
                <a:cs typeface="+mn-cs"/>
              </a:rPr>
              <a:t>only</a:t>
            </a:r>
            <a:r>
              <a:rPr lang="en-US" sz="1200" i="1" kern="1200" dirty="0">
                <a:solidFill>
                  <a:schemeClr val="tx1"/>
                </a:solidFill>
                <a:effectLst/>
                <a:latin typeface="+mn-lt"/>
                <a:ea typeface="+mn-ea"/>
                <a:cs typeface="+mn-cs"/>
              </a:rPr>
              <a:t>. For more free game templates like this one, visit </a:t>
            </a:r>
            <a:r>
              <a:rPr lang="en-US" sz="1200" b="1" i="1" kern="1200" dirty="0">
                <a:solidFill>
                  <a:schemeClr val="tx1"/>
                </a:solidFill>
                <a:effectLst/>
                <a:latin typeface="+mn-lt"/>
                <a:ea typeface="+mn-ea"/>
                <a:cs typeface="+mn-cs"/>
              </a:rPr>
              <a:t>https://</a:t>
            </a:r>
            <a:r>
              <a:rPr lang="en-US" sz="1200" b="1" i="1" kern="1200" dirty="0" err="1">
                <a:solidFill>
                  <a:schemeClr val="tx1"/>
                </a:solidFill>
                <a:effectLst/>
                <a:latin typeface="+mn-lt"/>
                <a:ea typeface="+mn-ea"/>
                <a:cs typeface="+mn-cs"/>
              </a:rPr>
              <a:t>www.taysteachingtoolkit.com</a:t>
            </a:r>
            <a:endParaRPr lang="en-US" sz="1200" b="1" i="1" kern="1200" dirty="0">
              <a:solidFill>
                <a:schemeClr val="tx1"/>
              </a:solidFill>
              <a:effectLst/>
              <a:latin typeface="+mn-lt"/>
              <a:ea typeface="+mn-ea"/>
              <a:cs typeface="+mn-cs"/>
            </a:endParaRPr>
          </a:p>
          <a:p>
            <a:endParaRPr lang="en-US" i="1" baseline="0"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90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61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245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r>
              <a:rPr lang="en-US" sz="1200" b="0" i="1" kern="1200" dirty="0">
                <a:solidFill>
                  <a:schemeClr val="tx1"/>
                </a:solidFill>
                <a:effectLst/>
                <a:latin typeface="+mn-lt"/>
                <a:ea typeface="+mn-ea"/>
                <a:cs typeface="+mn-cs"/>
              </a:rPr>
              <a:t>Skeleton image designed by </a:t>
            </a:r>
            <a:r>
              <a:rPr lang="en-US" sz="1200" b="1" i="1" kern="1200" dirty="0">
                <a:solidFill>
                  <a:schemeClr val="tx1"/>
                </a:solidFill>
                <a:effectLst/>
                <a:latin typeface="+mn-lt"/>
                <a:ea typeface="+mn-ea"/>
                <a:cs typeface="+mn-cs"/>
                <a:hlinkClick r:id="rId3"/>
              </a:rPr>
              <a:t>creazilla.com</a:t>
            </a:r>
            <a:endParaRPr lang="en-US" b="1" i="1"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546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633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685800" y="1143000"/>
            <a:ext cx="5486400" cy="3086100"/>
          </a:xfrm>
          <a:prstGeom prst="rect">
            <a:avLst/>
          </a:prstGeom>
        </p:spPr>
      </p:sp>
      <p:sp>
        <p:nvSpPr>
          <p:cNvPr id="3" name="슬라이드 노트 개체 틀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슬라이드 번호 개체 틀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674DB-33C6-466A-9357-F7C66F65A4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87496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20.png"/><Relationship Id="rId10" Type="http://schemas.openxmlformats.org/officeDocument/2006/relationships/image" Target="../media/image17.png"/><Relationship Id="rId4" Type="http://schemas.openxmlformats.org/officeDocument/2006/relationships/image" Target="../media/image4.png"/><Relationship Id="rId9"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9.png"/><Relationship Id="rId4" Type="http://schemas.openxmlformats.org/officeDocument/2006/relationships/image" Target="../media/image2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4.png"/><Relationship Id="rId4" Type="http://schemas.openxmlformats.org/officeDocument/2006/relationships/image" Target="../media/image23.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1.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13.png"/><Relationship Id="rId4" Type="http://schemas.openxmlformats.org/officeDocument/2006/relationships/image" Target="../media/image20.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245425" y="1257485"/>
            <a:ext cx="6653400" cy="19296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6000">
                <a:latin typeface="Balsamiq Sans"/>
                <a:ea typeface="Balsamiq Sans"/>
                <a:cs typeface="Balsamiq Sans"/>
                <a:sym typeface="Balsamiq Sans"/>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307675" y="3235688"/>
            <a:ext cx="4528800" cy="3888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dk1"/>
                </a:solidFill>
                <a:highlight>
                  <a:schemeClr val="accent1"/>
                </a:highlight>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11" name="Google Shape;11;p2"/>
          <p:cNvPicPr preferRelativeResize="0"/>
          <p:nvPr/>
        </p:nvPicPr>
        <p:blipFill>
          <a:blip r:embed="rId2">
            <a:alphaModFix/>
          </a:blip>
          <a:stretch>
            <a:fillRect/>
          </a:stretch>
        </p:blipFill>
        <p:spPr>
          <a:xfrm rot="10800000">
            <a:off x="6954524" y="-90726"/>
            <a:ext cx="2195801" cy="870950"/>
          </a:xfrm>
          <a:prstGeom prst="rect">
            <a:avLst/>
          </a:prstGeom>
          <a:noFill/>
          <a:ln>
            <a:noFill/>
          </a:ln>
        </p:spPr>
      </p:pic>
      <p:pic>
        <p:nvPicPr>
          <p:cNvPr id="12" name="Google Shape;12;p2"/>
          <p:cNvPicPr preferRelativeResize="0"/>
          <p:nvPr/>
        </p:nvPicPr>
        <p:blipFill>
          <a:blip r:embed="rId3">
            <a:alphaModFix/>
          </a:blip>
          <a:stretch>
            <a:fillRect/>
          </a:stretch>
        </p:blipFill>
        <p:spPr>
          <a:xfrm>
            <a:off x="8545828" y="433950"/>
            <a:ext cx="625800" cy="1799326"/>
          </a:xfrm>
          <a:prstGeom prst="rect">
            <a:avLst/>
          </a:prstGeom>
          <a:noFill/>
          <a:ln>
            <a:noFill/>
          </a:ln>
        </p:spPr>
      </p:pic>
      <p:pic>
        <p:nvPicPr>
          <p:cNvPr id="13" name="Google Shape;13;p2"/>
          <p:cNvPicPr preferRelativeResize="0"/>
          <p:nvPr/>
        </p:nvPicPr>
        <p:blipFill>
          <a:blip r:embed="rId4">
            <a:alphaModFix/>
          </a:blip>
          <a:stretch>
            <a:fillRect/>
          </a:stretch>
        </p:blipFill>
        <p:spPr>
          <a:xfrm rot="10800000" flipH="1">
            <a:off x="7967554" y="3367775"/>
            <a:ext cx="1204075" cy="1826350"/>
          </a:xfrm>
          <a:prstGeom prst="rect">
            <a:avLst/>
          </a:prstGeom>
          <a:noFill/>
          <a:ln>
            <a:noFill/>
          </a:ln>
        </p:spPr>
      </p:pic>
      <p:pic>
        <p:nvPicPr>
          <p:cNvPr id="14" name="Google Shape;14;p2"/>
          <p:cNvPicPr preferRelativeResize="0"/>
          <p:nvPr/>
        </p:nvPicPr>
        <p:blipFill>
          <a:blip r:embed="rId5">
            <a:alphaModFix/>
          </a:blip>
          <a:stretch>
            <a:fillRect/>
          </a:stretch>
        </p:blipFill>
        <p:spPr>
          <a:xfrm>
            <a:off x="1754650" y="-38559"/>
            <a:ext cx="2454248" cy="578068"/>
          </a:xfrm>
          <a:prstGeom prst="rect">
            <a:avLst/>
          </a:prstGeom>
          <a:noFill/>
          <a:ln>
            <a:noFill/>
          </a:ln>
        </p:spPr>
      </p:pic>
      <p:pic>
        <p:nvPicPr>
          <p:cNvPr id="15" name="Google Shape;15;p2"/>
          <p:cNvPicPr preferRelativeResize="0"/>
          <p:nvPr/>
        </p:nvPicPr>
        <p:blipFill>
          <a:blip r:embed="rId6">
            <a:alphaModFix/>
          </a:blip>
          <a:stretch>
            <a:fillRect/>
          </a:stretch>
        </p:blipFill>
        <p:spPr>
          <a:xfrm>
            <a:off x="6524075" y="4372850"/>
            <a:ext cx="1834801" cy="848025"/>
          </a:xfrm>
          <a:prstGeom prst="rect">
            <a:avLst/>
          </a:prstGeom>
          <a:noFill/>
          <a:ln>
            <a:noFill/>
          </a:ln>
        </p:spPr>
      </p:pic>
      <p:pic>
        <p:nvPicPr>
          <p:cNvPr id="16" name="Google Shape;16;p2"/>
          <p:cNvPicPr preferRelativeResize="0"/>
          <p:nvPr/>
        </p:nvPicPr>
        <p:blipFill>
          <a:blip r:embed="rId7">
            <a:alphaModFix/>
          </a:blip>
          <a:stretch>
            <a:fillRect/>
          </a:stretch>
        </p:blipFill>
        <p:spPr>
          <a:xfrm rot="10800000" flipH="1">
            <a:off x="-54880" y="3813625"/>
            <a:ext cx="1621060" cy="1380500"/>
          </a:xfrm>
          <a:prstGeom prst="rect">
            <a:avLst/>
          </a:prstGeom>
          <a:noFill/>
          <a:ln>
            <a:noFill/>
          </a:ln>
        </p:spPr>
      </p:pic>
      <p:pic>
        <p:nvPicPr>
          <p:cNvPr id="17" name="Google Shape;17;p2"/>
          <p:cNvPicPr preferRelativeResize="0"/>
          <p:nvPr/>
        </p:nvPicPr>
        <p:blipFill>
          <a:blip r:embed="rId8">
            <a:alphaModFix/>
          </a:blip>
          <a:stretch>
            <a:fillRect/>
          </a:stretch>
        </p:blipFill>
        <p:spPr>
          <a:xfrm>
            <a:off x="3885325" y="4388101"/>
            <a:ext cx="1763077" cy="817514"/>
          </a:xfrm>
          <a:prstGeom prst="rect">
            <a:avLst/>
          </a:prstGeom>
          <a:noFill/>
          <a:ln>
            <a:noFill/>
          </a:ln>
        </p:spPr>
      </p:pic>
      <p:pic>
        <p:nvPicPr>
          <p:cNvPr id="18" name="Google Shape;18;p2"/>
          <p:cNvPicPr preferRelativeResize="0"/>
          <p:nvPr/>
        </p:nvPicPr>
        <p:blipFill>
          <a:blip r:embed="rId9">
            <a:alphaModFix/>
          </a:blip>
          <a:stretch>
            <a:fillRect/>
          </a:stretch>
        </p:blipFill>
        <p:spPr>
          <a:xfrm>
            <a:off x="-464606" y="2589853"/>
            <a:ext cx="1559751" cy="1524660"/>
          </a:xfrm>
          <a:prstGeom prst="rect">
            <a:avLst/>
          </a:prstGeom>
          <a:noFill/>
          <a:ln>
            <a:noFill/>
          </a:ln>
        </p:spPr>
      </p:pic>
      <p:pic>
        <p:nvPicPr>
          <p:cNvPr id="19" name="Google Shape;19;p2"/>
          <p:cNvPicPr preferRelativeResize="0"/>
          <p:nvPr/>
        </p:nvPicPr>
        <p:blipFill>
          <a:blip r:embed="rId10">
            <a:alphaModFix/>
          </a:blip>
          <a:stretch>
            <a:fillRect/>
          </a:stretch>
        </p:blipFill>
        <p:spPr>
          <a:xfrm rot="10800000">
            <a:off x="2110158" y="4300981"/>
            <a:ext cx="1297112" cy="991752"/>
          </a:xfrm>
          <a:prstGeom prst="rect">
            <a:avLst/>
          </a:prstGeom>
          <a:noFill/>
          <a:ln>
            <a:noFill/>
          </a:ln>
        </p:spPr>
      </p:pic>
      <p:pic>
        <p:nvPicPr>
          <p:cNvPr id="20" name="Google Shape;20;p2"/>
          <p:cNvPicPr preferRelativeResize="0"/>
          <p:nvPr/>
        </p:nvPicPr>
        <p:blipFill>
          <a:blip r:embed="rId11">
            <a:alphaModFix/>
          </a:blip>
          <a:stretch>
            <a:fillRect/>
          </a:stretch>
        </p:blipFill>
        <p:spPr>
          <a:xfrm>
            <a:off x="7257030" y="3758452"/>
            <a:ext cx="1707849" cy="1435675"/>
          </a:xfrm>
          <a:prstGeom prst="rect">
            <a:avLst/>
          </a:prstGeom>
          <a:noFill/>
          <a:ln>
            <a:noFill/>
          </a:ln>
        </p:spPr>
      </p:pic>
      <p:pic>
        <p:nvPicPr>
          <p:cNvPr id="21" name="Google Shape;21;p2"/>
          <p:cNvPicPr preferRelativeResize="0"/>
          <p:nvPr/>
        </p:nvPicPr>
        <p:blipFill>
          <a:blip r:embed="rId12">
            <a:alphaModFix/>
          </a:blip>
          <a:stretch>
            <a:fillRect/>
          </a:stretch>
        </p:blipFill>
        <p:spPr>
          <a:xfrm>
            <a:off x="-54875" y="-151275"/>
            <a:ext cx="1460333" cy="1826350"/>
          </a:xfrm>
          <a:prstGeom prst="rect">
            <a:avLst/>
          </a:prstGeom>
          <a:noFill/>
          <a:ln>
            <a:noFill/>
          </a:ln>
        </p:spPr>
      </p:pic>
      <p:pic>
        <p:nvPicPr>
          <p:cNvPr id="22" name="Google Shape;22;p2"/>
          <p:cNvPicPr preferRelativeResize="0"/>
          <p:nvPr/>
        </p:nvPicPr>
        <p:blipFill>
          <a:blip r:embed="rId13">
            <a:alphaModFix/>
          </a:blip>
          <a:stretch>
            <a:fillRect/>
          </a:stretch>
        </p:blipFill>
        <p:spPr>
          <a:xfrm>
            <a:off x="4487799" y="-204578"/>
            <a:ext cx="2251049" cy="91011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748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919397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1143000" y="841772"/>
            <a:ext cx="6858000" cy="1790700"/>
          </a:xfrm>
        </p:spPr>
        <p:txBody>
          <a:bodyPr anchor="b"/>
          <a:lstStyle>
            <a:lvl1pPr algn="ctr">
              <a:defRPr sz="4500"/>
            </a:lvl1pPr>
          </a:lstStyle>
          <a:p>
            <a:r>
              <a:rPr lang="ko-KR" altLang="en-US"/>
              <a:t>마스터 제목 스타일 편집</a:t>
            </a:r>
            <a:endParaRPr lang="en-US"/>
          </a:p>
        </p:txBody>
      </p:sp>
      <p:sp>
        <p:nvSpPr>
          <p:cNvPr id="3" name="부제목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ko-KR" altLang="en-US"/>
              <a:t>클릭하여 마스터 부제목 스타일 편집</a:t>
            </a:r>
            <a:endParaRPr lang="en-US"/>
          </a:p>
        </p:txBody>
      </p:sp>
      <p:sp>
        <p:nvSpPr>
          <p:cNvPr id="4" name="날짜 개체 틀 3"/>
          <p:cNvSpPr>
            <a:spLocks noGrp="1"/>
          </p:cNvSpPr>
          <p:nvPr>
            <p:ph type="dt" sz="half" idx="10"/>
          </p:nvPr>
        </p:nvSpPr>
        <p:spPr/>
        <p:txBody>
          <a:bodyPr/>
          <a:lstStyle/>
          <a:p>
            <a:fld id="{9F24E9CE-3115-408B-A09A-0CBECDDA196C}" type="datetimeFigureOut">
              <a:rPr lang="en-US" smtClean="0"/>
              <a:t>11/22/2024</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2948130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내용 개체 틀 2"/>
          <p:cNvSpPr>
            <a:spLocks noGrp="1"/>
          </p:cNvSpPr>
          <p:nvPr>
            <p:ph idx="1"/>
          </p:nvPr>
        </p:nvSpPr>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10"/>
          </p:nvPr>
        </p:nvSpPr>
        <p:spPr/>
        <p:txBody>
          <a:bodyPr/>
          <a:lstStyle/>
          <a:p>
            <a:fld id="{9F24E9CE-3115-408B-A09A-0CBECDDA196C}" type="datetimeFigureOut">
              <a:rPr lang="en-US" smtClean="0"/>
              <a:t>11/22/2024</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90355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623888" y="1282304"/>
            <a:ext cx="7886700" cy="2139553"/>
          </a:xfrm>
        </p:spPr>
        <p:txBody>
          <a:bodyPr anchor="b"/>
          <a:lstStyle>
            <a:lvl1pPr>
              <a:defRPr sz="4500"/>
            </a:lvl1pPr>
          </a:lstStyle>
          <a:p>
            <a:r>
              <a:rPr lang="ko-KR" altLang="en-US"/>
              <a:t>마스터 제목 스타일 편집</a:t>
            </a:r>
            <a:endParaRPr lang="en-US"/>
          </a:p>
        </p:txBody>
      </p:sp>
      <p:sp>
        <p:nvSpPr>
          <p:cNvPr id="3" name="텍스트 개체 틀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ko-KR" altLang="en-US"/>
              <a:t>마스터 텍스트 스타일 편집</a:t>
            </a:r>
          </a:p>
        </p:txBody>
      </p:sp>
      <p:sp>
        <p:nvSpPr>
          <p:cNvPr id="4" name="날짜 개체 틀 3"/>
          <p:cNvSpPr>
            <a:spLocks noGrp="1"/>
          </p:cNvSpPr>
          <p:nvPr>
            <p:ph type="dt" sz="half" idx="10"/>
          </p:nvPr>
        </p:nvSpPr>
        <p:spPr/>
        <p:txBody>
          <a:bodyPr/>
          <a:lstStyle/>
          <a:p>
            <a:fld id="{9F24E9CE-3115-408B-A09A-0CBECDDA196C}" type="datetimeFigureOut">
              <a:rPr lang="en-US" smtClean="0"/>
              <a:t>11/22/2024</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4288630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내용 개체 틀 2"/>
          <p:cNvSpPr>
            <a:spLocks noGrp="1"/>
          </p:cNvSpPr>
          <p:nvPr>
            <p:ph sz="half" idx="1"/>
          </p:nvPr>
        </p:nvSpPr>
        <p:spPr>
          <a:xfrm>
            <a:off x="628650" y="1369219"/>
            <a:ext cx="3886200" cy="3263504"/>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내용 개체 틀 3"/>
          <p:cNvSpPr>
            <a:spLocks noGrp="1"/>
          </p:cNvSpPr>
          <p:nvPr>
            <p:ph sz="half" idx="2"/>
          </p:nvPr>
        </p:nvSpPr>
        <p:spPr>
          <a:xfrm>
            <a:off x="4629150" y="1369219"/>
            <a:ext cx="3886200" cy="3263504"/>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5" name="날짜 개체 틀 4"/>
          <p:cNvSpPr>
            <a:spLocks noGrp="1"/>
          </p:cNvSpPr>
          <p:nvPr>
            <p:ph type="dt" sz="half" idx="10"/>
          </p:nvPr>
        </p:nvSpPr>
        <p:spPr/>
        <p:txBody>
          <a:bodyPr/>
          <a:lstStyle/>
          <a:p>
            <a:fld id="{9F24E9CE-3115-408B-A09A-0CBECDDA196C}" type="datetimeFigureOut">
              <a:rPr lang="en-US" smtClean="0"/>
              <a:t>11/22/2024</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2734153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629841" y="273844"/>
            <a:ext cx="7886700" cy="994172"/>
          </a:xfrm>
        </p:spPr>
        <p:txBody>
          <a:bodyPr/>
          <a:lstStyle/>
          <a:p>
            <a:r>
              <a:rPr lang="ko-KR" altLang="en-US"/>
              <a:t>마스터 제목 스타일 편집</a:t>
            </a:r>
            <a:endParaRPr lang="en-US"/>
          </a:p>
        </p:txBody>
      </p:sp>
      <p:sp>
        <p:nvSpPr>
          <p:cNvPr id="3" name="텍스트 개체 틀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ko-KR" altLang="en-US"/>
              <a:t>마스터 텍스트 스타일 편집</a:t>
            </a:r>
          </a:p>
        </p:txBody>
      </p:sp>
      <p:sp>
        <p:nvSpPr>
          <p:cNvPr id="4" name="내용 개체 틀 3"/>
          <p:cNvSpPr>
            <a:spLocks noGrp="1"/>
          </p:cNvSpPr>
          <p:nvPr>
            <p:ph sz="half" idx="2"/>
          </p:nvPr>
        </p:nvSpPr>
        <p:spPr>
          <a:xfrm>
            <a:off x="629842" y="1878806"/>
            <a:ext cx="3868340" cy="2763441"/>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5" name="텍스트 개체 틀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ko-KR" altLang="en-US"/>
              <a:t>마스터 텍스트 스타일 편집</a:t>
            </a:r>
          </a:p>
        </p:txBody>
      </p:sp>
      <p:sp>
        <p:nvSpPr>
          <p:cNvPr id="6" name="내용 개체 틀 5"/>
          <p:cNvSpPr>
            <a:spLocks noGrp="1"/>
          </p:cNvSpPr>
          <p:nvPr>
            <p:ph sz="quarter" idx="4"/>
          </p:nvPr>
        </p:nvSpPr>
        <p:spPr>
          <a:xfrm>
            <a:off x="4629150" y="1878806"/>
            <a:ext cx="3887391" cy="2763441"/>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7" name="날짜 개체 틀 6"/>
          <p:cNvSpPr>
            <a:spLocks noGrp="1"/>
          </p:cNvSpPr>
          <p:nvPr>
            <p:ph type="dt" sz="half" idx="10"/>
          </p:nvPr>
        </p:nvSpPr>
        <p:spPr/>
        <p:txBody>
          <a:bodyPr/>
          <a:lstStyle/>
          <a:p>
            <a:fld id="{9F24E9CE-3115-408B-A09A-0CBECDDA196C}" type="datetimeFigureOut">
              <a:rPr lang="en-US" smtClean="0"/>
              <a:t>11/22/2024</a:t>
            </a:fld>
            <a:endParaRPr lang="en-US"/>
          </a:p>
        </p:txBody>
      </p:sp>
      <p:sp>
        <p:nvSpPr>
          <p:cNvPr id="8" name="바닥글 개체 틀 7"/>
          <p:cNvSpPr>
            <a:spLocks noGrp="1"/>
          </p:cNvSpPr>
          <p:nvPr>
            <p:ph type="ftr" sz="quarter" idx="11"/>
          </p:nvPr>
        </p:nvSpPr>
        <p:spPr/>
        <p:txBody>
          <a:bodyPr/>
          <a:lstStyle/>
          <a:p>
            <a:endParaRPr lang="en-US"/>
          </a:p>
        </p:txBody>
      </p:sp>
      <p:sp>
        <p:nvSpPr>
          <p:cNvPr id="9" name="슬라이드 번호 개체 틀 8"/>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686396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날짜 개체 틀 2"/>
          <p:cNvSpPr>
            <a:spLocks noGrp="1"/>
          </p:cNvSpPr>
          <p:nvPr>
            <p:ph type="dt" sz="half" idx="10"/>
          </p:nvPr>
        </p:nvSpPr>
        <p:spPr/>
        <p:txBody>
          <a:bodyPr/>
          <a:lstStyle/>
          <a:p>
            <a:fld id="{9F24E9CE-3115-408B-A09A-0CBECDDA196C}" type="datetimeFigureOut">
              <a:rPr lang="en-US" smtClean="0"/>
              <a:t>11/22/2024</a:t>
            </a:fld>
            <a:endParaRPr lang="en-US"/>
          </a:p>
        </p:txBody>
      </p:sp>
      <p:sp>
        <p:nvSpPr>
          <p:cNvPr id="4" name="바닥글 개체 틀 3"/>
          <p:cNvSpPr>
            <a:spLocks noGrp="1"/>
          </p:cNvSpPr>
          <p:nvPr>
            <p:ph type="ftr" sz="quarter" idx="11"/>
          </p:nvPr>
        </p:nvSpPr>
        <p:spPr/>
        <p:txBody>
          <a:bodyPr/>
          <a:lstStyle/>
          <a:p>
            <a:endParaRPr lang="en-US"/>
          </a:p>
        </p:txBody>
      </p:sp>
      <p:sp>
        <p:nvSpPr>
          <p:cNvPr id="5" name="슬라이드 번호 개체 틀 4"/>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31262800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9F24E9CE-3115-408B-A09A-0CBECDDA196C}" type="datetimeFigureOut">
              <a:rPr lang="en-US" smtClean="0"/>
              <a:t>11/22/2024</a:t>
            </a:fld>
            <a:endParaRPr lang="en-US"/>
          </a:p>
        </p:txBody>
      </p:sp>
      <p:sp>
        <p:nvSpPr>
          <p:cNvPr id="3" name="바닥글 개체 틀 2"/>
          <p:cNvSpPr>
            <a:spLocks noGrp="1"/>
          </p:cNvSpPr>
          <p:nvPr>
            <p:ph type="ftr" sz="quarter" idx="11"/>
          </p:nvPr>
        </p:nvSpPr>
        <p:spPr/>
        <p:txBody>
          <a:bodyPr/>
          <a:lstStyle/>
          <a:p>
            <a:endParaRPr lang="en-US"/>
          </a:p>
        </p:txBody>
      </p:sp>
      <p:sp>
        <p:nvSpPr>
          <p:cNvPr id="4" name="슬라이드 번호 개체 틀 3"/>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4918806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629841" y="342900"/>
            <a:ext cx="2949178" cy="1200150"/>
          </a:xfrm>
        </p:spPr>
        <p:txBody>
          <a:bodyPr anchor="b"/>
          <a:lstStyle>
            <a:lvl1pPr>
              <a:defRPr sz="2400"/>
            </a:lvl1pPr>
          </a:lstStyle>
          <a:p>
            <a:r>
              <a:rPr lang="ko-KR" altLang="en-US"/>
              <a:t>마스터 제목 스타일 편집</a:t>
            </a:r>
            <a:endParaRPr lang="en-US"/>
          </a:p>
        </p:txBody>
      </p:sp>
      <p:sp>
        <p:nvSpPr>
          <p:cNvPr id="3" name="내용 개체 틀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텍스트 개체 틀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ko-KR" altLang="en-US"/>
              <a:t>마스터 텍스트 스타일 편집</a:t>
            </a:r>
          </a:p>
        </p:txBody>
      </p:sp>
      <p:sp>
        <p:nvSpPr>
          <p:cNvPr id="5" name="날짜 개체 틀 4"/>
          <p:cNvSpPr>
            <a:spLocks noGrp="1"/>
          </p:cNvSpPr>
          <p:nvPr>
            <p:ph type="dt" sz="half" idx="10"/>
          </p:nvPr>
        </p:nvSpPr>
        <p:spPr/>
        <p:txBody>
          <a:bodyPr/>
          <a:lstStyle/>
          <a:p>
            <a:fld id="{9F24E9CE-3115-408B-A09A-0CBECDDA196C}" type="datetimeFigureOut">
              <a:rPr lang="en-US" smtClean="0"/>
              <a:t>11/22/2024</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141657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3720975" y="2545850"/>
            <a:ext cx="4086300" cy="10716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5" name="Google Shape;25;p3"/>
          <p:cNvSpPr txBox="1">
            <a:spLocks noGrp="1"/>
          </p:cNvSpPr>
          <p:nvPr>
            <p:ph type="title" idx="2" hasCustomPrompt="1"/>
          </p:nvPr>
        </p:nvSpPr>
        <p:spPr>
          <a:xfrm>
            <a:off x="3720975" y="1039350"/>
            <a:ext cx="2199600" cy="1243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95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6" name="Google Shape;26;p3"/>
          <p:cNvSpPr txBox="1">
            <a:spLocks noGrp="1"/>
          </p:cNvSpPr>
          <p:nvPr>
            <p:ph type="subTitle" idx="1"/>
          </p:nvPr>
        </p:nvSpPr>
        <p:spPr>
          <a:xfrm>
            <a:off x="3720975" y="3768150"/>
            <a:ext cx="4086300" cy="33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7" name="Google Shape;27;p3"/>
          <p:cNvPicPr preferRelativeResize="0"/>
          <p:nvPr/>
        </p:nvPicPr>
        <p:blipFill>
          <a:blip r:embed="rId2">
            <a:alphaModFix/>
          </a:blip>
          <a:stretch>
            <a:fillRect/>
          </a:stretch>
        </p:blipFill>
        <p:spPr>
          <a:xfrm>
            <a:off x="6608800" y="4550165"/>
            <a:ext cx="2454252" cy="639919"/>
          </a:xfrm>
          <a:prstGeom prst="rect">
            <a:avLst/>
          </a:prstGeom>
          <a:noFill/>
          <a:ln>
            <a:noFill/>
          </a:ln>
        </p:spPr>
      </p:pic>
      <p:pic>
        <p:nvPicPr>
          <p:cNvPr id="28" name="Google Shape;28;p3"/>
          <p:cNvPicPr preferRelativeResize="0"/>
          <p:nvPr/>
        </p:nvPicPr>
        <p:blipFill>
          <a:blip r:embed="rId3">
            <a:alphaModFix/>
          </a:blip>
          <a:stretch>
            <a:fillRect/>
          </a:stretch>
        </p:blipFill>
        <p:spPr>
          <a:xfrm>
            <a:off x="8527130" y="1820475"/>
            <a:ext cx="677400" cy="1947676"/>
          </a:xfrm>
          <a:prstGeom prst="rect">
            <a:avLst/>
          </a:prstGeom>
          <a:noFill/>
          <a:ln>
            <a:noFill/>
          </a:ln>
        </p:spPr>
      </p:pic>
      <p:pic>
        <p:nvPicPr>
          <p:cNvPr id="29" name="Google Shape;29;p3"/>
          <p:cNvPicPr preferRelativeResize="0"/>
          <p:nvPr/>
        </p:nvPicPr>
        <p:blipFill>
          <a:blip r:embed="rId4">
            <a:alphaModFix/>
          </a:blip>
          <a:stretch>
            <a:fillRect/>
          </a:stretch>
        </p:blipFill>
        <p:spPr>
          <a:xfrm rot="-5400000">
            <a:off x="-1145751" y="1938424"/>
            <a:ext cx="2879127" cy="678125"/>
          </a:xfrm>
          <a:prstGeom prst="rect">
            <a:avLst/>
          </a:prstGeom>
          <a:noFill/>
          <a:ln>
            <a:noFill/>
          </a:ln>
        </p:spPr>
      </p:pic>
      <p:pic>
        <p:nvPicPr>
          <p:cNvPr id="30" name="Google Shape;30;p3"/>
          <p:cNvPicPr preferRelativeResize="0"/>
          <p:nvPr/>
        </p:nvPicPr>
        <p:blipFill>
          <a:blip r:embed="rId5">
            <a:alphaModFix/>
          </a:blip>
          <a:stretch>
            <a:fillRect/>
          </a:stretch>
        </p:blipFill>
        <p:spPr>
          <a:xfrm>
            <a:off x="-45249" y="-85325"/>
            <a:ext cx="1704750" cy="1451776"/>
          </a:xfrm>
          <a:prstGeom prst="rect">
            <a:avLst/>
          </a:prstGeom>
          <a:noFill/>
          <a:ln>
            <a:noFill/>
          </a:ln>
        </p:spPr>
      </p:pic>
      <p:pic>
        <p:nvPicPr>
          <p:cNvPr id="31" name="Google Shape;31;p3"/>
          <p:cNvPicPr preferRelativeResize="0"/>
          <p:nvPr/>
        </p:nvPicPr>
        <p:blipFill>
          <a:blip r:embed="rId6">
            <a:alphaModFix/>
          </a:blip>
          <a:stretch>
            <a:fillRect/>
          </a:stretch>
        </p:blipFill>
        <p:spPr>
          <a:xfrm rot="10800000" flipH="1">
            <a:off x="1238700" y="4641719"/>
            <a:ext cx="2454250" cy="548361"/>
          </a:xfrm>
          <a:prstGeom prst="rect">
            <a:avLst/>
          </a:prstGeom>
          <a:noFill/>
          <a:ln>
            <a:noFill/>
          </a:ln>
        </p:spPr>
      </p:pic>
      <p:pic>
        <p:nvPicPr>
          <p:cNvPr id="32" name="Google Shape;32;p3"/>
          <p:cNvPicPr preferRelativeResize="0"/>
          <p:nvPr/>
        </p:nvPicPr>
        <p:blipFill>
          <a:blip r:embed="rId7">
            <a:alphaModFix/>
          </a:blip>
          <a:stretch>
            <a:fillRect/>
          </a:stretch>
        </p:blipFill>
        <p:spPr>
          <a:xfrm rot="10800000" flipH="1">
            <a:off x="7807282" y="-244522"/>
            <a:ext cx="1391826" cy="1568051"/>
          </a:xfrm>
          <a:prstGeom prst="rect">
            <a:avLst/>
          </a:prstGeom>
          <a:noFill/>
          <a:ln>
            <a:noFill/>
          </a:ln>
        </p:spPr>
      </p:pic>
      <p:pic>
        <p:nvPicPr>
          <p:cNvPr id="33" name="Google Shape;33;p3"/>
          <p:cNvPicPr preferRelativeResize="0"/>
          <p:nvPr/>
        </p:nvPicPr>
        <p:blipFill>
          <a:blip r:embed="rId8">
            <a:alphaModFix/>
          </a:blip>
          <a:stretch>
            <a:fillRect/>
          </a:stretch>
        </p:blipFill>
        <p:spPr>
          <a:xfrm>
            <a:off x="787515" y="4052919"/>
            <a:ext cx="1570748" cy="991752"/>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629841" y="342900"/>
            <a:ext cx="2949178" cy="1200150"/>
          </a:xfrm>
        </p:spPr>
        <p:txBody>
          <a:bodyPr anchor="b"/>
          <a:lstStyle>
            <a:lvl1pPr>
              <a:defRPr sz="2400"/>
            </a:lvl1pPr>
          </a:lstStyle>
          <a:p>
            <a:r>
              <a:rPr lang="ko-KR" altLang="en-US"/>
              <a:t>마스터 제목 스타일 편집</a:t>
            </a:r>
            <a:endParaRPr lang="en-US"/>
          </a:p>
        </p:txBody>
      </p:sp>
      <p:sp>
        <p:nvSpPr>
          <p:cNvPr id="3" name="그림 개체 틀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텍스트 개체 틀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ko-KR" altLang="en-US"/>
              <a:t>마스터 텍스트 스타일 편집</a:t>
            </a:r>
          </a:p>
        </p:txBody>
      </p:sp>
      <p:sp>
        <p:nvSpPr>
          <p:cNvPr id="5" name="날짜 개체 틀 4"/>
          <p:cNvSpPr>
            <a:spLocks noGrp="1"/>
          </p:cNvSpPr>
          <p:nvPr>
            <p:ph type="dt" sz="half" idx="10"/>
          </p:nvPr>
        </p:nvSpPr>
        <p:spPr/>
        <p:txBody>
          <a:bodyPr/>
          <a:lstStyle/>
          <a:p>
            <a:fld id="{9F24E9CE-3115-408B-A09A-0CBECDDA196C}" type="datetimeFigureOut">
              <a:rPr lang="en-US" smtClean="0"/>
              <a:t>11/22/2024</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19034301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US"/>
          </a:p>
        </p:txBody>
      </p:sp>
      <p:sp>
        <p:nvSpPr>
          <p:cNvPr id="3" name="세로 텍스트 개체 틀 2"/>
          <p:cNvSpPr>
            <a:spLocks noGrp="1"/>
          </p:cNvSpPr>
          <p:nvPr>
            <p:ph type="body" orient="vert" idx="1"/>
          </p:nvPr>
        </p:nvSpPr>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10"/>
          </p:nvPr>
        </p:nvSpPr>
        <p:spPr/>
        <p:txBody>
          <a:bodyPr/>
          <a:lstStyle/>
          <a:p>
            <a:fld id="{9F24E9CE-3115-408B-A09A-0CBECDDA196C}" type="datetimeFigureOut">
              <a:rPr lang="en-US" smtClean="0"/>
              <a:t>11/22/2024</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12170334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543675" y="273844"/>
            <a:ext cx="1971675" cy="4358879"/>
          </a:xfrm>
        </p:spPr>
        <p:txBody>
          <a:bodyPr vert="eaVert"/>
          <a:lstStyle/>
          <a:p>
            <a:r>
              <a:rPr lang="ko-KR" altLang="en-US"/>
              <a:t>마스터 제목 스타일 편집</a:t>
            </a:r>
            <a:endParaRPr lang="en-US"/>
          </a:p>
        </p:txBody>
      </p:sp>
      <p:sp>
        <p:nvSpPr>
          <p:cNvPr id="3" name="세로 텍스트 개체 틀 2"/>
          <p:cNvSpPr>
            <a:spLocks noGrp="1"/>
          </p:cNvSpPr>
          <p:nvPr>
            <p:ph type="body" orient="vert" idx="1"/>
          </p:nvPr>
        </p:nvSpPr>
        <p:spPr>
          <a:xfrm>
            <a:off x="628650" y="273844"/>
            <a:ext cx="5800725" cy="4358879"/>
          </a:xfrm>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10"/>
          </p:nvPr>
        </p:nvSpPr>
        <p:spPr/>
        <p:txBody>
          <a:bodyPr/>
          <a:lstStyle/>
          <a:p>
            <a:fld id="{9F24E9CE-3115-408B-A09A-0CBECDDA196C}" type="datetimeFigureOut">
              <a:rPr lang="en-US" smtClean="0"/>
              <a:t>11/22/2024</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A55B19D1-58CE-4D95-8788-B67A91CB8405}" type="slidenum">
              <a:rPr lang="en-US" smtClean="0"/>
              <a:t>‹#›</a:t>
            </a:fld>
            <a:endParaRPr lang="en-US"/>
          </a:p>
        </p:txBody>
      </p:sp>
    </p:spTree>
    <p:extLst>
      <p:ext uri="{BB962C8B-B14F-4D97-AF65-F5344CB8AC3E}">
        <p14:creationId xmlns:p14="http://schemas.microsoft.com/office/powerpoint/2010/main" val="3747027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18089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342900" y="1065212"/>
            <a:ext cx="3886200" cy="735013"/>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685800" y="1943100"/>
            <a:ext cx="3200400" cy="876300"/>
          </a:xfrm>
          <a:prstGeom prst="rect">
            <a:avLst/>
          </a:prstGeom>
          <a:noFill/>
          <a:ln>
            <a:noFill/>
          </a:ln>
        </p:spPr>
        <p:txBody>
          <a:bodyPr spcFirstLastPara="1" wrap="square" lIns="91425" tIns="45700" rIns="91425" bIns="45700" anchor="t" anchorCtr="0">
            <a:normAutofit/>
          </a:bodyPr>
          <a:lstStyle>
            <a:lvl1pPr lvl="0" algn="ctr">
              <a:spcBef>
                <a:spcPts val="320"/>
              </a:spcBef>
              <a:spcAft>
                <a:spcPts val="0"/>
              </a:spcAft>
              <a:buClr>
                <a:srgbClr val="888888"/>
              </a:buClr>
              <a:buSzPts val="3200"/>
              <a:buNone/>
              <a:defRPr>
                <a:solidFill>
                  <a:srgbClr val="888888"/>
                </a:solidFill>
              </a:defRPr>
            </a:lvl1pPr>
            <a:lvl2pPr lvl="1" algn="ctr">
              <a:spcBef>
                <a:spcPts val="280"/>
              </a:spcBef>
              <a:spcAft>
                <a:spcPts val="0"/>
              </a:spcAft>
              <a:buClr>
                <a:srgbClr val="888888"/>
              </a:buClr>
              <a:buSzPts val="2800"/>
              <a:buNone/>
              <a:defRPr>
                <a:solidFill>
                  <a:srgbClr val="888888"/>
                </a:solidFill>
              </a:defRPr>
            </a:lvl2pPr>
            <a:lvl3pPr lvl="2" algn="ctr">
              <a:spcBef>
                <a:spcPts val="240"/>
              </a:spcBef>
              <a:spcAft>
                <a:spcPts val="0"/>
              </a:spcAft>
              <a:buClr>
                <a:srgbClr val="888888"/>
              </a:buClr>
              <a:buSzPts val="2400"/>
              <a:buNone/>
              <a:defRPr>
                <a:solidFill>
                  <a:srgbClr val="888888"/>
                </a:solidFill>
              </a:defRPr>
            </a:lvl3pPr>
            <a:lvl4pPr lvl="3" algn="ctr">
              <a:spcBef>
                <a:spcPts val="200"/>
              </a:spcBef>
              <a:spcAft>
                <a:spcPts val="0"/>
              </a:spcAft>
              <a:buClr>
                <a:srgbClr val="888888"/>
              </a:buClr>
              <a:buSzPts val="2000"/>
              <a:buNone/>
              <a:defRPr>
                <a:solidFill>
                  <a:srgbClr val="888888"/>
                </a:solidFill>
              </a:defRPr>
            </a:lvl4pPr>
            <a:lvl5pPr lvl="4" algn="ctr">
              <a:spcBef>
                <a:spcPts val="200"/>
              </a:spcBef>
              <a:spcAft>
                <a:spcPts val="0"/>
              </a:spcAft>
              <a:buClr>
                <a:srgbClr val="888888"/>
              </a:buClr>
              <a:buSzPts val="2000"/>
              <a:buNone/>
              <a:defRPr>
                <a:solidFill>
                  <a:srgbClr val="888888"/>
                </a:solidFill>
              </a:defRPr>
            </a:lvl5pPr>
            <a:lvl6pPr lvl="5" algn="ctr">
              <a:spcBef>
                <a:spcPts val="200"/>
              </a:spcBef>
              <a:spcAft>
                <a:spcPts val="0"/>
              </a:spcAft>
              <a:buClr>
                <a:srgbClr val="888888"/>
              </a:buClr>
              <a:buSzPts val="2000"/>
              <a:buNone/>
              <a:defRPr>
                <a:solidFill>
                  <a:srgbClr val="888888"/>
                </a:solidFill>
              </a:defRPr>
            </a:lvl6pPr>
            <a:lvl7pPr lvl="6" algn="ctr">
              <a:spcBef>
                <a:spcPts val="200"/>
              </a:spcBef>
              <a:spcAft>
                <a:spcPts val="0"/>
              </a:spcAft>
              <a:buClr>
                <a:srgbClr val="888888"/>
              </a:buClr>
              <a:buSzPts val="2000"/>
              <a:buNone/>
              <a:defRPr>
                <a:solidFill>
                  <a:srgbClr val="888888"/>
                </a:solidFill>
              </a:defRPr>
            </a:lvl7pPr>
            <a:lvl8pPr lvl="7" algn="ctr">
              <a:spcBef>
                <a:spcPts val="200"/>
              </a:spcBef>
              <a:spcAft>
                <a:spcPts val="0"/>
              </a:spcAft>
              <a:buClr>
                <a:srgbClr val="888888"/>
              </a:buClr>
              <a:buSzPts val="2000"/>
              <a:buNone/>
              <a:defRPr>
                <a:solidFill>
                  <a:srgbClr val="888888"/>
                </a:solidFill>
              </a:defRPr>
            </a:lvl8pPr>
            <a:lvl9pPr lvl="8" algn="ctr">
              <a:spcBef>
                <a:spcPts val="2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551542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164960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361157" y="2203450"/>
            <a:ext cx="3886200" cy="681038"/>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361157" y="1453357"/>
            <a:ext cx="3886200" cy="750094"/>
          </a:xfrm>
          <a:prstGeom prst="rect">
            <a:avLst/>
          </a:prstGeom>
          <a:noFill/>
          <a:ln>
            <a:noFill/>
          </a:ln>
        </p:spPr>
        <p:txBody>
          <a:bodyPr spcFirstLastPara="1" wrap="square" lIns="91425" tIns="45700" rIns="91425" bIns="45700" anchor="b" anchorCtr="0">
            <a:normAutofit/>
          </a:bodyPr>
          <a:lstStyle>
            <a:lvl1pPr marL="228600" lvl="0" indent="-114300" algn="l">
              <a:spcBef>
                <a:spcPts val="200"/>
              </a:spcBef>
              <a:spcAft>
                <a:spcPts val="0"/>
              </a:spcAft>
              <a:buClr>
                <a:srgbClr val="888888"/>
              </a:buClr>
              <a:buSzPts val="2000"/>
              <a:buNone/>
              <a:defRPr sz="1000">
                <a:solidFill>
                  <a:srgbClr val="888888"/>
                </a:solidFill>
              </a:defRPr>
            </a:lvl1pPr>
            <a:lvl2pPr marL="457200" lvl="1" indent="-114300" algn="l">
              <a:spcBef>
                <a:spcPts val="180"/>
              </a:spcBef>
              <a:spcAft>
                <a:spcPts val="0"/>
              </a:spcAft>
              <a:buClr>
                <a:srgbClr val="888888"/>
              </a:buClr>
              <a:buSzPts val="1800"/>
              <a:buNone/>
              <a:defRPr sz="900">
                <a:solidFill>
                  <a:srgbClr val="888888"/>
                </a:solidFill>
              </a:defRPr>
            </a:lvl2pPr>
            <a:lvl3pPr marL="685800" lvl="2" indent="-114300" algn="l">
              <a:spcBef>
                <a:spcPts val="160"/>
              </a:spcBef>
              <a:spcAft>
                <a:spcPts val="0"/>
              </a:spcAft>
              <a:buClr>
                <a:srgbClr val="888888"/>
              </a:buClr>
              <a:buSzPts val="1600"/>
              <a:buNone/>
              <a:defRPr sz="800">
                <a:solidFill>
                  <a:srgbClr val="888888"/>
                </a:solidFill>
              </a:defRPr>
            </a:lvl3pPr>
            <a:lvl4pPr marL="914400" lvl="3" indent="-114300" algn="l">
              <a:spcBef>
                <a:spcPts val="140"/>
              </a:spcBef>
              <a:spcAft>
                <a:spcPts val="0"/>
              </a:spcAft>
              <a:buClr>
                <a:srgbClr val="888888"/>
              </a:buClr>
              <a:buSzPts val="1400"/>
              <a:buNone/>
              <a:defRPr sz="700">
                <a:solidFill>
                  <a:srgbClr val="888888"/>
                </a:solidFill>
              </a:defRPr>
            </a:lvl4pPr>
            <a:lvl5pPr marL="1143000" lvl="4" indent="-114300" algn="l">
              <a:spcBef>
                <a:spcPts val="140"/>
              </a:spcBef>
              <a:spcAft>
                <a:spcPts val="0"/>
              </a:spcAft>
              <a:buClr>
                <a:srgbClr val="888888"/>
              </a:buClr>
              <a:buSzPts val="1400"/>
              <a:buNone/>
              <a:defRPr sz="700">
                <a:solidFill>
                  <a:srgbClr val="888888"/>
                </a:solidFill>
              </a:defRPr>
            </a:lvl5pPr>
            <a:lvl6pPr marL="1371600" lvl="5" indent="-114300" algn="l">
              <a:spcBef>
                <a:spcPts val="140"/>
              </a:spcBef>
              <a:spcAft>
                <a:spcPts val="0"/>
              </a:spcAft>
              <a:buClr>
                <a:srgbClr val="888888"/>
              </a:buClr>
              <a:buSzPts val="1400"/>
              <a:buNone/>
              <a:defRPr sz="700">
                <a:solidFill>
                  <a:srgbClr val="888888"/>
                </a:solidFill>
              </a:defRPr>
            </a:lvl6pPr>
            <a:lvl7pPr marL="1600200" lvl="6" indent="-114300" algn="l">
              <a:spcBef>
                <a:spcPts val="140"/>
              </a:spcBef>
              <a:spcAft>
                <a:spcPts val="0"/>
              </a:spcAft>
              <a:buClr>
                <a:srgbClr val="888888"/>
              </a:buClr>
              <a:buSzPts val="1400"/>
              <a:buNone/>
              <a:defRPr sz="700">
                <a:solidFill>
                  <a:srgbClr val="888888"/>
                </a:solidFill>
              </a:defRPr>
            </a:lvl7pPr>
            <a:lvl8pPr marL="1828800" lvl="7" indent="-114300" algn="l">
              <a:spcBef>
                <a:spcPts val="140"/>
              </a:spcBef>
              <a:spcAft>
                <a:spcPts val="0"/>
              </a:spcAft>
              <a:buClr>
                <a:srgbClr val="888888"/>
              </a:buClr>
              <a:buSzPts val="1400"/>
              <a:buNone/>
              <a:defRPr sz="700">
                <a:solidFill>
                  <a:srgbClr val="888888"/>
                </a:solidFill>
              </a:defRPr>
            </a:lvl8pPr>
            <a:lvl9pPr marL="2057400" lvl="8" indent="-114300" algn="l">
              <a:spcBef>
                <a:spcPts val="140"/>
              </a:spcBef>
              <a:spcAft>
                <a:spcPts val="0"/>
              </a:spcAft>
              <a:buClr>
                <a:srgbClr val="888888"/>
              </a:buClr>
              <a:buSzPts val="1400"/>
              <a:buNone/>
              <a:defRPr sz="700">
                <a:solidFill>
                  <a:srgbClr val="888888"/>
                </a:solidFill>
              </a:defRPr>
            </a:lvl9pPr>
          </a:lstStyle>
          <a:p>
            <a:endParaRPr/>
          </a:p>
        </p:txBody>
      </p:sp>
      <p:sp>
        <p:nvSpPr>
          <p:cNvPr id="30" name="Google Shape;30;p5"/>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069746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228600" y="800100"/>
            <a:ext cx="2019300" cy="2262982"/>
          </a:xfrm>
          <a:prstGeom prst="rect">
            <a:avLst/>
          </a:prstGeom>
          <a:noFill/>
          <a:ln>
            <a:noFill/>
          </a:ln>
        </p:spPr>
        <p:txBody>
          <a:bodyPr spcFirstLastPara="1" wrap="square" lIns="91425" tIns="45700" rIns="91425" bIns="45700" anchor="t" anchorCtr="0">
            <a:normAutofit/>
          </a:bodyPr>
          <a:lstStyle>
            <a:lvl1pPr marL="228600" lvl="0" indent="-203200" algn="l">
              <a:spcBef>
                <a:spcPts val="280"/>
              </a:spcBef>
              <a:spcAft>
                <a:spcPts val="0"/>
              </a:spcAft>
              <a:buClr>
                <a:schemeClr val="dk1"/>
              </a:buClr>
              <a:buSzPts val="2800"/>
              <a:buChar char="•"/>
              <a:defRPr sz="1400"/>
            </a:lvl1pPr>
            <a:lvl2pPr marL="457200" lvl="1" indent="-190500" algn="l">
              <a:spcBef>
                <a:spcPts val="240"/>
              </a:spcBef>
              <a:spcAft>
                <a:spcPts val="0"/>
              </a:spcAft>
              <a:buClr>
                <a:schemeClr val="dk1"/>
              </a:buClr>
              <a:buSzPts val="2400"/>
              <a:buChar char="–"/>
              <a:defRPr sz="1200"/>
            </a:lvl2pPr>
            <a:lvl3pPr marL="685800" lvl="2" indent="-177800" algn="l">
              <a:spcBef>
                <a:spcPts val="200"/>
              </a:spcBef>
              <a:spcAft>
                <a:spcPts val="0"/>
              </a:spcAft>
              <a:buClr>
                <a:schemeClr val="dk1"/>
              </a:buClr>
              <a:buSzPts val="2000"/>
              <a:buChar char="•"/>
              <a:defRPr sz="1000"/>
            </a:lvl3pPr>
            <a:lvl4pPr marL="914400" lvl="3" indent="-171450" algn="l">
              <a:spcBef>
                <a:spcPts val="180"/>
              </a:spcBef>
              <a:spcAft>
                <a:spcPts val="0"/>
              </a:spcAft>
              <a:buClr>
                <a:schemeClr val="dk1"/>
              </a:buClr>
              <a:buSzPts val="1800"/>
              <a:buChar char="–"/>
              <a:defRPr sz="900"/>
            </a:lvl4pPr>
            <a:lvl5pPr marL="1143000" lvl="4" indent="-171450" algn="l">
              <a:spcBef>
                <a:spcPts val="180"/>
              </a:spcBef>
              <a:spcAft>
                <a:spcPts val="0"/>
              </a:spcAft>
              <a:buClr>
                <a:schemeClr val="dk1"/>
              </a:buClr>
              <a:buSzPts val="1800"/>
              <a:buChar char="»"/>
              <a:defRPr sz="900"/>
            </a:lvl5pPr>
            <a:lvl6pPr marL="1371600" lvl="5" indent="-171450" algn="l">
              <a:spcBef>
                <a:spcPts val="180"/>
              </a:spcBef>
              <a:spcAft>
                <a:spcPts val="0"/>
              </a:spcAft>
              <a:buClr>
                <a:schemeClr val="dk1"/>
              </a:buClr>
              <a:buSzPts val="1800"/>
              <a:buChar char="•"/>
              <a:defRPr sz="900"/>
            </a:lvl6pPr>
            <a:lvl7pPr marL="1600200" lvl="6" indent="-171450" algn="l">
              <a:spcBef>
                <a:spcPts val="180"/>
              </a:spcBef>
              <a:spcAft>
                <a:spcPts val="0"/>
              </a:spcAft>
              <a:buClr>
                <a:schemeClr val="dk1"/>
              </a:buClr>
              <a:buSzPts val="1800"/>
              <a:buChar char="•"/>
              <a:defRPr sz="900"/>
            </a:lvl7pPr>
            <a:lvl8pPr marL="1828800" lvl="7" indent="-171450" algn="l">
              <a:spcBef>
                <a:spcPts val="180"/>
              </a:spcBef>
              <a:spcAft>
                <a:spcPts val="0"/>
              </a:spcAft>
              <a:buClr>
                <a:schemeClr val="dk1"/>
              </a:buClr>
              <a:buSzPts val="1800"/>
              <a:buChar char="•"/>
              <a:defRPr sz="900"/>
            </a:lvl8pPr>
            <a:lvl9pPr marL="2057400" lvl="8" indent="-171450" algn="l">
              <a:spcBef>
                <a:spcPts val="180"/>
              </a:spcBef>
              <a:spcAft>
                <a:spcPts val="0"/>
              </a:spcAft>
              <a:buClr>
                <a:schemeClr val="dk1"/>
              </a:buClr>
              <a:buSzPts val="1800"/>
              <a:buChar char="•"/>
              <a:defRPr sz="900"/>
            </a:lvl9pPr>
          </a:lstStyle>
          <a:p>
            <a:endParaRPr/>
          </a:p>
        </p:txBody>
      </p:sp>
      <p:sp>
        <p:nvSpPr>
          <p:cNvPr id="36" name="Google Shape;36;p6"/>
          <p:cNvSpPr txBox="1">
            <a:spLocks noGrp="1"/>
          </p:cNvSpPr>
          <p:nvPr>
            <p:ph type="body" idx="2"/>
          </p:nvPr>
        </p:nvSpPr>
        <p:spPr>
          <a:xfrm>
            <a:off x="2324100" y="800100"/>
            <a:ext cx="2019300" cy="2262982"/>
          </a:xfrm>
          <a:prstGeom prst="rect">
            <a:avLst/>
          </a:prstGeom>
          <a:noFill/>
          <a:ln>
            <a:noFill/>
          </a:ln>
        </p:spPr>
        <p:txBody>
          <a:bodyPr spcFirstLastPara="1" wrap="square" lIns="91425" tIns="45700" rIns="91425" bIns="45700" anchor="t" anchorCtr="0">
            <a:normAutofit/>
          </a:bodyPr>
          <a:lstStyle>
            <a:lvl1pPr marL="228600" lvl="0" indent="-203200" algn="l">
              <a:spcBef>
                <a:spcPts val="280"/>
              </a:spcBef>
              <a:spcAft>
                <a:spcPts val="0"/>
              </a:spcAft>
              <a:buClr>
                <a:schemeClr val="dk1"/>
              </a:buClr>
              <a:buSzPts val="2800"/>
              <a:buChar char="•"/>
              <a:defRPr sz="1400"/>
            </a:lvl1pPr>
            <a:lvl2pPr marL="457200" lvl="1" indent="-190500" algn="l">
              <a:spcBef>
                <a:spcPts val="240"/>
              </a:spcBef>
              <a:spcAft>
                <a:spcPts val="0"/>
              </a:spcAft>
              <a:buClr>
                <a:schemeClr val="dk1"/>
              </a:buClr>
              <a:buSzPts val="2400"/>
              <a:buChar char="–"/>
              <a:defRPr sz="1200"/>
            </a:lvl2pPr>
            <a:lvl3pPr marL="685800" lvl="2" indent="-177800" algn="l">
              <a:spcBef>
                <a:spcPts val="200"/>
              </a:spcBef>
              <a:spcAft>
                <a:spcPts val="0"/>
              </a:spcAft>
              <a:buClr>
                <a:schemeClr val="dk1"/>
              </a:buClr>
              <a:buSzPts val="2000"/>
              <a:buChar char="•"/>
              <a:defRPr sz="1000"/>
            </a:lvl3pPr>
            <a:lvl4pPr marL="914400" lvl="3" indent="-171450" algn="l">
              <a:spcBef>
                <a:spcPts val="180"/>
              </a:spcBef>
              <a:spcAft>
                <a:spcPts val="0"/>
              </a:spcAft>
              <a:buClr>
                <a:schemeClr val="dk1"/>
              </a:buClr>
              <a:buSzPts val="1800"/>
              <a:buChar char="–"/>
              <a:defRPr sz="900"/>
            </a:lvl4pPr>
            <a:lvl5pPr marL="1143000" lvl="4" indent="-171450" algn="l">
              <a:spcBef>
                <a:spcPts val="180"/>
              </a:spcBef>
              <a:spcAft>
                <a:spcPts val="0"/>
              </a:spcAft>
              <a:buClr>
                <a:schemeClr val="dk1"/>
              </a:buClr>
              <a:buSzPts val="1800"/>
              <a:buChar char="»"/>
              <a:defRPr sz="900"/>
            </a:lvl5pPr>
            <a:lvl6pPr marL="1371600" lvl="5" indent="-171450" algn="l">
              <a:spcBef>
                <a:spcPts val="180"/>
              </a:spcBef>
              <a:spcAft>
                <a:spcPts val="0"/>
              </a:spcAft>
              <a:buClr>
                <a:schemeClr val="dk1"/>
              </a:buClr>
              <a:buSzPts val="1800"/>
              <a:buChar char="•"/>
              <a:defRPr sz="900"/>
            </a:lvl6pPr>
            <a:lvl7pPr marL="1600200" lvl="6" indent="-171450" algn="l">
              <a:spcBef>
                <a:spcPts val="180"/>
              </a:spcBef>
              <a:spcAft>
                <a:spcPts val="0"/>
              </a:spcAft>
              <a:buClr>
                <a:schemeClr val="dk1"/>
              </a:buClr>
              <a:buSzPts val="1800"/>
              <a:buChar char="•"/>
              <a:defRPr sz="900"/>
            </a:lvl7pPr>
            <a:lvl8pPr marL="1828800" lvl="7" indent="-171450" algn="l">
              <a:spcBef>
                <a:spcPts val="180"/>
              </a:spcBef>
              <a:spcAft>
                <a:spcPts val="0"/>
              </a:spcAft>
              <a:buClr>
                <a:schemeClr val="dk1"/>
              </a:buClr>
              <a:buSzPts val="1800"/>
              <a:buChar char="•"/>
              <a:defRPr sz="900"/>
            </a:lvl8pPr>
            <a:lvl9pPr marL="2057400" lvl="8" indent="-171450" algn="l">
              <a:spcBef>
                <a:spcPts val="180"/>
              </a:spcBef>
              <a:spcAft>
                <a:spcPts val="0"/>
              </a:spcAft>
              <a:buClr>
                <a:schemeClr val="dk1"/>
              </a:buClr>
              <a:buSzPts val="1800"/>
              <a:buChar char="•"/>
              <a:defRPr sz="900"/>
            </a:lvl9pPr>
          </a:lstStyle>
          <a:p>
            <a:endParaRPr/>
          </a:p>
        </p:txBody>
      </p:sp>
      <p:sp>
        <p:nvSpPr>
          <p:cNvPr id="37" name="Google Shape;37;p6"/>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063213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228600" y="767556"/>
            <a:ext cx="2020094" cy="319881"/>
          </a:xfrm>
          <a:prstGeom prst="rect">
            <a:avLst/>
          </a:prstGeom>
          <a:noFill/>
          <a:ln>
            <a:noFill/>
          </a:ln>
        </p:spPr>
        <p:txBody>
          <a:bodyPr spcFirstLastPara="1" wrap="square" lIns="91425" tIns="45700" rIns="91425" bIns="45700" anchor="b" anchorCtr="0">
            <a:normAutofit/>
          </a:bodyPr>
          <a:lstStyle>
            <a:lvl1pPr marL="228600" lvl="0" indent="-114300" algn="l">
              <a:spcBef>
                <a:spcPts val="240"/>
              </a:spcBef>
              <a:spcAft>
                <a:spcPts val="0"/>
              </a:spcAft>
              <a:buClr>
                <a:schemeClr val="dk1"/>
              </a:buClr>
              <a:buSzPts val="2400"/>
              <a:buNone/>
              <a:defRPr sz="1200" b="1"/>
            </a:lvl1pPr>
            <a:lvl2pPr marL="457200" lvl="1" indent="-114300" algn="l">
              <a:spcBef>
                <a:spcPts val="200"/>
              </a:spcBef>
              <a:spcAft>
                <a:spcPts val="0"/>
              </a:spcAft>
              <a:buClr>
                <a:schemeClr val="dk1"/>
              </a:buClr>
              <a:buSzPts val="2000"/>
              <a:buNone/>
              <a:defRPr sz="1000" b="1"/>
            </a:lvl2pPr>
            <a:lvl3pPr marL="685800" lvl="2" indent="-114300" algn="l">
              <a:spcBef>
                <a:spcPts val="180"/>
              </a:spcBef>
              <a:spcAft>
                <a:spcPts val="0"/>
              </a:spcAft>
              <a:buClr>
                <a:schemeClr val="dk1"/>
              </a:buClr>
              <a:buSzPts val="1800"/>
              <a:buNone/>
              <a:defRPr sz="900" b="1"/>
            </a:lvl3pPr>
            <a:lvl4pPr marL="914400" lvl="3" indent="-114300" algn="l">
              <a:spcBef>
                <a:spcPts val="160"/>
              </a:spcBef>
              <a:spcAft>
                <a:spcPts val="0"/>
              </a:spcAft>
              <a:buClr>
                <a:schemeClr val="dk1"/>
              </a:buClr>
              <a:buSzPts val="1600"/>
              <a:buNone/>
              <a:defRPr sz="800" b="1"/>
            </a:lvl4pPr>
            <a:lvl5pPr marL="1143000" lvl="4" indent="-114300" algn="l">
              <a:spcBef>
                <a:spcPts val="160"/>
              </a:spcBef>
              <a:spcAft>
                <a:spcPts val="0"/>
              </a:spcAft>
              <a:buClr>
                <a:schemeClr val="dk1"/>
              </a:buClr>
              <a:buSzPts val="1600"/>
              <a:buNone/>
              <a:defRPr sz="800" b="1"/>
            </a:lvl5pPr>
            <a:lvl6pPr marL="1371600" lvl="5" indent="-114300" algn="l">
              <a:spcBef>
                <a:spcPts val="160"/>
              </a:spcBef>
              <a:spcAft>
                <a:spcPts val="0"/>
              </a:spcAft>
              <a:buClr>
                <a:schemeClr val="dk1"/>
              </a:buClr>
              <a:buSzPts val="1600"/>
              <a:buNone/>
              <a:defRPr sz="800" b="1"/>
            </a:lvl6pPr>
            <a:lvl7pPr marL="1600200" lvl="6" indent="-114300" algn="l">
              <a:spcBef>
                <a:spcPts val="160"/>
              </a:spcBef>
              <a:spcAft>
                <a:spcPts val="0"/>
              </a:spcAft>
              <a:buClr>
                <a:schemeClr val="dk1"/>
              </a:buClr>
              <a:buSzPts val="1600"/>
              <a:buNone/>
              <a:defRPr sz="800" b="1"/>
            </a:lvl7pPr>
            <a:lvl8pPr marL="1828800" lvl="7" indent="-114300" algn="l">
              <a:spcBef>
                <a:spcPts val="160"/>
              </a:spcBef>
              <a:spcAft>
                <a:spcPts val="0"/>
              </a:spcAft>
              <a:buClr>
                <a:schemeClr val="dk1"/>
              </a:buClr>
              <a:buSzPts val="1600"/>
              <a:buNone/>
              <a:defRPr sz="800" b="1"/>
            </a:lvl8pPr>
            <a:lvl9pPr marL="2057400" lvl="8" indent="-114300" algn="l">
              <a:spcBef>
                <a:spcPts val="160"/>
              </a:spcBef>
              <a:spcAft>
                <a:spcPts val="0"/>
              </a:spcAft>
              <a:buClr>
                <a:schemeClr val="dk1"/>
              </a:buClr>
              <a:buSzPts val="1600"/>
              <a:buNone/>
              <a:defRPr sz="800" b="1"/>
            </a:lvl9pPr>
          </a:lstStyle>
          <a:p>
            <a:endParaRPr/>
          </a:p>
        </p:txBody>
      </p:sp>
      <p:sp>
        <p:nvSpPr>
          <p:cNvPr id="43" name="Google Shape;43;p7"/>
          <p:cNvSpPr txBox="1">
            <a:spLocks noGrp="1"/>
          </p:cNvSpPr>
          <p:nvPr>
            <p:ph type="body" idx="2"/>
          </p:nvPr>
        </p:nvSpPr>
        <p:spPr>
          <a:xfrm>
            <a:off x="228600" y="1087438"/>
            <a:ext cx="2020094" cy="1975644"/>
          </a:xfrm>
          <a:prstGeom prst="rect">
            <a:avLst/>
          </a:prstGeom>
          <a:noFill/>
          <a:ln>
            <a:noFill/>
          </a:ln>
        </p:spPr>
        <p:txBody>
          <a:bodyPr spcFirstLastPara="1" wrap="square" lIns="91425" tIns="45700" rIns="91425" bIns="45700" anchor="t" anchorCtr="0">
            <a:normAutofit/>
          </a:bodyPr>
          <a:lstStyle>
            <a:lvl1pPr marL="228600" lvl="0" indent="-190500" algn="l">
              <a:spcBef>
                <a:spcPts val="240"/>
              </a:spcBef>
              <a:spcAft>
                <a:spcPts val="0"/>
              </a:spcAft>
              <a:buClr>
                <a:schemeClr val="dk1"/>
              </a:buClr>
              <a:buSzPts val="2400"/>
              <a:buChar char="•"/>
              <a:defRPr sz="1200"/>
            </a:lvl1pPr>
            <a:lvl2pPr marL="457200" lvl="1" indent="-177800" algn="l">
              <a:spcBef>
                <a:spcPts val="200"/>
              </a:spcBef>
              <a:spcAft>
                <a:spcPts val="0"/>
              </a:spcAft>
              <a:buClr>
                <a:schemeClr val="dk1"/>
              </a:buClr>
              <a:buSzPts val="2000"/>
              <a:buChar char="–"/>
              <a:defRPr sz="1000"/>
            </a:lvl2pPr>
            <a:lvl3pPr marL="685800" lvl="2" indent="-171450" algn="l">
              <a:spcBef>
                <a:spcPts val="180"/>
              </a:spcBef>
              <a:spcAft>
                <a:spcPts val="0"/>
              </a:spcAft>
              <a:buClr>
                <a:schemeClr val="dk1"/>
              </a:buClr>
              <a:buSzPts val="1800"/>
              <a:buChar char="•"/>
              <a:defRPr sz="900"/>
            </a:lvl3pPr>
            <a:lvl4pPr marL="914400" lvl="3" indent="-165100" algn="l">
              <a:spcBef>
                <a:spcPts val="160"/>
              </a:spcBef>
              <a:spcAft>
                <a:spcPts val="0"/>
              </a:spcAft>
              <a:buClr>
                <a:schemeClr val="dk1"/>
              </a:buClr>
              <a:buSzPts val="1600"/>
              <a:buChar char="–"/>
              <a:defRPr sz="800"/>
            </a:lvl4pPr>
            <a:lvl5pPr marL="1143000" lvl="4" indent="-165100" algn="l">
              <a:spcBef>
                <a:spcPts val="160"/>
              </a:spcBef>
              <a:spcAft>
                <a:spcPts val="0"/>
              </a:spcAft>
              <a:buClr>
                <a:schemeClr val="dk1"/>
              </a:buClr>
              <a:buSzPts val="1600"/>
              <a:buChar char="»"/>
              <a:defRPr sz="800"/>
            </a:lvl5pPr>
            <a:lvl6pPr marL="1371600" lvl="5" indent="-165100" algn="l">
              <a:spcBef>
                <a:spcPts val="160"/>
              </a:spcBef>
              <a:spcAft>
                <a:spcPts val="0"/>
              </a:spcAft>
              <a:buClr>
                <a:schemeClr val="dk1"/>
              </a:buClr>
              <a:buSzPts val="1600"/>
              <a:buChar char="•"/>
              <a:defRPr sz="800"/>
            </a:lvl6pPr>
            <a:lvl7pPr marL="1600200" lvl="6" indent="-165100" algn="l">
              <a:spcBef>
                <a:spcPts val="160"/>
              </a:spcBef>
              <a:spcAft>
                <a:spcPts val="0"/>
              </a:spcAft>
              <a:buClr>
                <a:schemeClr val="dk1"/>
              </a:buClr>
              <a:buSzPts val="1600"/>
              <a:buChar char="•"/>
              <a:defRPr sz="800"/>
            </a:lvl7pPr>
            <a:lvl8pPr marL="1828800" lvl="7" indent="-165100" algn="l">
              <a:spcBef>
                <a:spcPts val="160"/>
              </a:spcBef>
              <a:spcAft>
                <a:spcPts val="0"/>
              </a:spcAft>
              <a:buClr>
                <a:schemeClr val="dk1"/>
              </a:buClr>
              <a:buSzPts val="1600"/>
              <a:buChar char="•"/>
              <a:defRPr sz="800"/>
            </a:lvl8pPr>
            <a:lvl9pPr marL="2057400" lvl="8" indent="-165100" algn="l">
              <a:spcBef>
                <a:spcPts val="160"/>
              </a:spcBef>
              <a:spcAft>
                <a:spcPts val="0"/>
              </a:spcAft>
              <a:buClr>
                <a:schemeClr val="dk1"/>
              </a:buClr>
              <a:buSzPts val="1600"/>
              <a:buChar char="•"/>
              <a:defRPr sz="800"/>
            </a:lvl9pPr>
          </a:lstStyle>
          <a:p>
            <a:endParaRPr/>
          </a:p>
        </p:txBody>
      </p:sp>
      <p:sp>
        <p:nvSpPr>
          <p:cNvPr id="44" name="Google Shape;44;p7"/>
          <p:cNvSpPr txBox="1">
            <a:spLocks noGrp="1"/>
          </p:cNvSpPr>
          <p:nvPr>
            <p:ph type="body" idx="3"/>
          </p:nvPr>
        </p:nvSpPr>
        <p:spPr>
          <a:xfrm>
            <a:off x="2322513" y="767556"/>
            <a:ext cx="2020888" cy="319881"/>
          </a:xfrm>
          <a:prstGeom prst="rect">
            <a:avLst/>
          </a:prstGeom>
          <a:noFill/>
          <a:ln>
            <a:noFill/>
          </a:ln>
        </p:spPr>
        <p:txBody>
          <a:bodyPr spcFirstLastPara="1" wrap="square" lIns="91425" tIns="45700" rIns="91425" bIns="45700" anchor="b" anchorCtr="0">
            <a:normAutofit/>
          </a:bodyPr>
          <a:lstStyle>
            <a:lvl1pPr marL="228600" lvl="0" indent="-114300" algn="l">
              <a:spcBef>
                <a:spcPts val="240"/>
              </a:spcBef>
              <a:spcAft>
                <a:spcPts val="0"/>
              </a:spcAft>
              <a:buClr>
                <a:schemeClr val="dk1"/>
              </a:buClr>
              <a:buSzPts val="2400"/>
              <a:buNone/>
              <a:defRPr sz="1200" b="1"/>
            </a:lvl1pPr>
            <a:lvl2pPr marL="457200" lvl="1" indent="-114300" algn="l">
              <a:spcBef>
                <a:spcPts val="200"/>
              </a:spcBef>
              <a:spcAft>
                <a:spcPts val="0"/>
              </a:spcAft>
              <a:buClr>
                <a:schemeClr val="dk1"/>
              </a:buClr>
              <a:buSzPts val="2000"/>
              <a:buNone/>
              <a:defRPr sz="1000" b="1"/>
            </a:lvl2pPr>
            <a:lvl3pPr marL="685800" lvl="2" indent="-114300" algn="l">
              <a:spcBef>
                <a:spcPts val="180"/>
              </a:spcBef>
              <a:spcAft>
                <a:spcPts val="0"/>
              </a:spcAft>
              <a:buClr>
                <a:schemeClr val="dk1"/>
              </a:buClr>
              <a:buSzPts val="1800"/>
              <a:buNone/>
              <a:defRPr sz="900" b="1"/>
            </a:lvl3pPr>
            <a:lvl4pPr marL="914400" lvl="3" indent="-114300" algn="l">
              <a:spcBef>
                <a:spcPts val="160"/>
              </a:spcBef>
              <a:spcAft>
                <a:spcPts val="0"/>
              </a:spcAft>
              <a:buClr>
                <a:schemeClr val="dk1"/>
              </a:buClr>
              <a:buSzPts val="1600"/>
              <a:buNone/>
              <a:defRPr sz="800" b="1"/>
            </a:lvl4pPr>
            <a:lvl5pPr marL="1143000" lvl="4" indent="-114300" algn="l">
              <a:spcBef>
                <a:spcPts val="160"/>
              </a:spcBef>
              <a:spcAft>
                <a:spcPts val="0"/>
              </a:spcAft>
              <a:buClr>
                <a:schemeClr val="dk1"/>
              </a:buClr>
              <a:buSzPts val="1600"/>
              <a:buNone/>
              <a:defRPr sz="800" b="1"/>
            </a:lvl5pPr>
            <a:lvl6pPr marL="1371600" lvl="5" indent="-114300" algn="l">
              <a:spcBef>
                <a:spcPts val="160"/>
              </a:spcBef>
              <a:spcAft>
                <a:spcPts val="0"/>
              </a:spcAft>
              <a:buClr>
                <a:schemeClr val="dk1"/>
              </a:buClr>
              <a:buSzPts val="1600"/>
              <a:buNone/>
              <a:defRPr sz="800" b="1"/>
            </a:lvl6pPr>
            <a:lvl7pPr marL="1600200" lvl="6" indent="-114300" algn="l">
              <a:spcBef>
                <a:spcPts val="160"/>
              </a:spcBef>
              <a:spcAft>
                <a:spcPts val="0"/>
              </a:spcAft>
              <a:buClr>
                <a:schemeClr val="dk1"/>
              </a:buClr>
              <a:buSzPts val="1600"/>
              <a:buNone/>
              <a:defRPr sz="800" b="1"/>
            </a:lvl7pPr>
            <a:lvl8pPr marL="1828800" lvl="7" indent="-114300" algn="l">
              <a:spcBef>
                <a:spcPts val="160"/>
              </a:spcBef>
              <a:spcAft>
                <a:spcPts val="0"/>
              </a:spcAft>
              <a:buClr>
                <a:schemeClr val="dk1"/>
              </a:buClr>
              <a:buSzPts val="1600"/>
              <a:buNone/>
              <a:defRPr sz="800" b="1"/>
            </a:lvl8pPr>
            <a:lvl9pPr marL="2057400" lvl="8" indent="-114300" algn="l">
              <a:spcBef>
                <a:spcPts val="160"/>
              </a:spcBef>
              <a:spcAft>
                <a:spcPts val="0"/>
              </a:spcAft>
              <a:buClr>
                <a:schemeClr val="dk1"/>
              </a:buClr>
              <a:buSzPts val="1600"/>
              <a:buNone/>
              <a:defRPr sz="800" b="1"/>
            </a:lvl9pPr>
          </a:lstStyle>
          <a:p>
            <a:endParaRPr/>
          </a:p>
        </p:txBody>
      </p:sp>
      <p:sp>
        <p:nvSpPr>
          <p:cNvPr id="45" name="Google Shape;45;p7"/>
          <p:cNvSpPr txBox="1">
            <a:spLocks noGrp="1"/>
          </p:cNvSpPr>
          <p:nvPr>
            <p:ph type="body" idx="4"/>
          </p:nvPr>
        </p:nvSpPr>
        <p:spPr>
          <a:xfrm>
            <a:off x="2322513" y="1087438"/>
            <a:ext cx="2020888" cy="1975644"/>
          </a:xfrm>
          <a:prstGeom prst="rect">
            <a:avLst/>
          </a:prstGeom>
          <a:noFill/>
          <a:ln>
            <a:noFill/>
          </a:ln>
        </p:spPr>
        <p:txBody>
          <a:bodyPr spcFirstLastPara="1" wrap="square" lIns="91425" tIns="45700" rIns="91425" bIns="45700" anchor="t" anchorCtr="0">
            <a:normAutofit/>
          </a:bodyPr>
          <a:lstStyle>
            <a:lvl1pPr marL="228600" lvl="0" indent="-190500" algn="l">
              <a:spcBef>
                <a:spcPts val="240"/>
              </a:spcBef>
              <a:spcAft>
                <a:spcPts val="0"/>
              </a:spcAft>
              <a:buClr>
                <a:schemeClr val="dk1"/>
              </a:buClr>
              <a:buSzPts val="2400"/>
              <a:buChar char="•"/>
              <a:defRPr sz="1200"/>
            </a:lvl1pPr>
            <a:lvl2pPr marL="457200" lvl="1" indent="-177800" algn="l">
              <a:spcBef>
                <a:spcPts val="200"/>
              </a:spcBef>
              <a:spcAft>
                <a:spcPts val="0"/>
              </a:spcAft>
              <a:buClr>
                <a:schemeClr val="dk1"/>
              </a:buClr>
              <a:buSzPts val="2000"/>
              <a:buChar char="–"/>
              <a:defRPr sz="1000"/>
            </a:lvl2pPr>
            <a:lvl3pPr marL="685800" lvl="2" indent="-171450" algn="l">
              <a:spcBef>
                <a:spcPts val="180"/>
              </a:spcBef>
              <a:spcAft>
                <a:spcPts val="0"/>
              </a:spcAft>
              <a:buClr>
                <a:schemeClr val="dk1"/>
              </a:buClr>
              <a:buSzPts val="1800"/>
              <a:buChar char="•"/>
              <a:defRPr sz="900"/>
            </a:lvl3pPr>
            <a:lvl4pPr marL="914400" lvl="3" indent="-165100" algn="l">
              <a:spcBef>
                <a:spcPts val="160"/>
              </a:spcBef>
              <a:spcAft>
                <a:spcPts val="0"/>
              </a:spcAft>
              <a:buClr>
                <a:schemeClr val="dk1"/>
              </a:buClr>
              <a:buSzPts val="1600"/>
              <a:buChar char="–"/>
              <a:defRPr sz="800"/>
            </a:lvl4pPr>
            <a:lvl5pPr marL="1143000" lvl="4" indent="-165100" algn="l">
              <a:spcBef>
                <a:spcPts val="160"/>
              </a:spcBef>
              <a:spcAft>
                <a:spcPts val="0"/>
              </a:spcAft>
              <a:buClr>
                <a:schemeClr val="dk1"/>
              </a:buClr>
              <a:buSzPts val="1600"/>
              <a:buChar char="»"/>
              <a:defRPr sz="800"/>
            </a:lvl5pPr>
            <a:lvl6pPr marL="1371600" lvl="5" indent="-165100" algn="l">
              <a:spcBef>
                <a:spcPts val="160"/>
              </a:spcBef>
              <a:spcAft>
                <a:spcPts val="0"/>
              </a:spcAft>
              <a:buClr>
                <a:schemeClr val="dk1"/>
              </a:buClr>
              <a:buSzPts val="1600"/>
              <a:buChar char="•"/>
              <a:defRPr sz="800"/>
            </a:lvl6pPr>
            <a:lvl7pPr marL="1600200" lvl="6" indent="-165100" algn="l">
              <a:spcBef>
                <a:spcPts val="160"/>
              </a:spcBef>
              <a:spcAft>
                <a:spcPts val="0"/>
              </a:spcAft>
              <a:buClr>
                <a:schemeClr val="dk1"/>
              </a:buClr>
              <a:buSzPts val="1600"/>
              <a:buChar char="•"/>
              <a:defRPr sz="800"/>
            </a:lvl7pPr>
            <a:lvl8pPr marL="1828800" lvl="7" indent="-165100" algn="l">
              <a:spcBef>
                <a:spcPts val="160"/>
              </a:spcBef>
              <a:spcAft>
                <a:spcPts val="0"/>
              </a:spcAft>
              <a:buClr>
                <a:schemeClr val="dk1"/>
              </a:buClr>
              <a:buSzPts val="1600"/>
              <a:buChar char="•"/>
              <a:defRPr sz="800"/>
            </a:lvl8pPr>
            <a:lvl9pPr marL="2057400" lvl="8" indent="-165100" algn="l">
              <a:spcBef>
                <a:spcPts val="160"/>
              </a:spcBef>
              <a:spcAft>
                <a:spcPts val="0"/>
              </a:spcAft>
              <a:buClr>
                <a:schemeClr val="dk1"/>
              </a:buClr>
              <a:buSzPts val="1600"/>
              <a:buChar char="•"/>
              <a:defRPr sz="800"/>
            </a:lvl9pPr>
          </a:lstStyle>
          <a:p>
            <a:endParaRPr/>
          </a:p>
        </p:txBody>
      </p:sp>
      <p:sp>
        <p:nvSpPr>
          <p:cNvPr id="46" name="Google Shape;46;p7"/>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525493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07459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02"/>
        <p:cNvGrpSpPr/>
        <p:nvPr/>
      </p:nvGrpSpPr>
      <p:grpSpPr>
        <a:xfrm>
          <a:off x="0" y="0"/>
          <a:ext cx="0" cy="0"/>
          <a:chOff x="0" y="0"/>
          <a:chExt cx="0" cy="0"/>
        </a:xfrm>
      </p:grpSpPr>
      <p:sp>
        <p:nvSpPr>
          <p:cNvPr id="103" name="Google Shape;103;p13"/>
          <p:cNvSpPr txBox="1">
            <a:spLocks noGrp="1"/>
          </p:cNvSpPr>
          <p:nvPr>
            <p:ph type="title"/>
          </p:nvPr>
        </p:nvSpPr>
        <p:spPr>
          <a:xfrm>
            <a:off x="891450" y="1904400"/>
            <a:ext cx="2751000" cy="1334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4" name="Google Shape;104;p13"/>
          <p:cNvSpPr txBox="1">
            <a:spLocks noGrp="1"/>
          </p:cNvSpPr>
          <p:nvPr>
            <p:ph type="subTitle" idx="1"/>
          </p:nvPr>
        </p:nvSpPr>
        <p:spPr>
          <a:xfrm>
            <a:off x="5562738" y="1269243"/>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 name="Google Shape;105;p13"/>
          <p:cNvSpPr txBox="1">
            <a:spLocks noGrp="1"/>
          </p:cNvSpPr>
          <p:nvPr>
            <p:ph type="subTitle" idx="2"/>
          </p:nvPr>
        </p:nvSpPr>
        <p:spPr>
          <a:xfrm>
            <a:off x="5562758" y="2509318"/>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 name="Google Shape;106;p13"/>
          <p:cNvSpPr txBox="1">
            <a:spLocks noGrp="1"/>
          </p:cNvSpPr>
          <p:nvPr>
            <p:ph type="subTitle" idx="3"/>
          </p:nvPr>
        </p:nvSpPr>
        <p:spPr>
          <a:xfrm>
            <a:off x="5562738" y="3749775"/>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 name="Google Shape;107;p13"/>
          <p:cNvSpPr txBox="1">
            <a:spLocks noGrp="1"/>
          </p:cNvSpPr>
          <p:nvPr>
            <p:ph type="title" idx="4" hasCustomPrompt="1"/>
          </p:nvPr>
        </p:nvSpPr>
        <p:spPr>
          <a:xfrm>
            <a:off x="4250100" y="821025"/>
            <a:ext cx="1194900" cy="1020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5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8" name="Google Shape;108;p13"/>
          <p:cNvSpPr txBox="1">
            <a:spLocks noGrp="1"/>
          </p:cNvSpPr>
          <p:nvPr>
            <p:ph type="title" idx="5" hasCustomPrompt="1"/>
          </p:nvPr>
        </p:nvSpPr>
        <p:spPr>
          <a:xfrm>
            <a:off x="4250100" y="3301175"/>
            <a:ext cx="1194900" cy="1020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5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9" name="Google Shape;109;p13"/>
          <p:cNvSpPr txBox="1">
            <a:spLocks noGrp="1"/>
          </p:cNvSpPr>
          <p:nvPr>
            <p:ph type="title" idx="6" hasCustomPrompt="1"/>
          </p:nvPr>
        </p:nvSpPr>
        <p:spPr>
          <a:xfrm>
            <a:off x="4250100" y="2061106"/>
            <a:ext cx="1194900" cy="1020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5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0" name="Google Shape;110;p13"/>
          <p:cNvSpPr txBox="1">
            <a:spLocks noGrp="1"/>
          </p:cNvSpPr>
          <p:nvPr>
            <p:ph type="subTitle" idx="7"/>
          </p:nvPr>
        </p:nvSpPr>
        <p:spPr>
          <a:xfrm>
            <a:off x="5562750" y="821024"/>
            <a:ext cx="2305500" cy="545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1" name="Google Shape;111;p13"/>
          <p:cNvSpPr txBox="1">
            <a:spLocks noGrp="1"/>
          </p:cNvSpPr>
          <p:nvPr>
            <p:ph type="subTitle" idx="8"/>
          </p:nvPr>
        </p:nvSpPr>
        <p:spPr>
          <a:xfrm>
            <a:off x="5562758" y="2061099"/>
            <a:ext cx="2305500" cy="545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2" name="Google Shape;112;p13"/>
          <p:cNvSpPr txBox="1">
            <a:spLocks noGrp="1"/>
          </p:cNvSpPr>
          <p:nvPr>
            <p:ph type="subTitle" idx="9"/>
          </p:nvPr>
        </p:nvSpPr>
        <p:spPr>
          <a:xfrm>
            <a:off x="5562750" y="3301175"/>
            <a:ext cx="2305500" cy="545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b="1">
                <a:solidFill>
                  <a:schemeClr val="dk1"/>
                </a:solidFill>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pic>
        <p:nvPicPr>
          <p:cNvPr id="113" name="Google Shape;113;p13"/>
          <p:cNvPicPr preferRelativeResize="0"/>
          <p:nvPr/>
        </p:nvPicPr>
        <p:blipFill>
          <a:blip r:embed="rId2">
            <a:alphaModFix/>
          </a:blip>
          <a:stretch>
            <a:fillRect/>
          </a:stretch>
        </p:blipFill>
        <p:spPr>
          <a:xfrm>
            <a:off x="196025" y="3665302"/>
            <a:ext cx="1217550" cy="1594749"/>
          </a:xfrm>
          <a:prstGeom prst="rect">
            <a:avLst/>
          </a:prstGeom>
          <a:noFill/>
          <a:ln>
            <a:noFill/>
          </a:ln>
        </p:spPr>
      </p:pic>
      <p:pic>
        <p:nvPicPr>
          <p:cNvPr id="114" name="Google Shape;114;p13"/>
          <p:cNvPicPr preferRelativeResize="0"/>
          <p:nvPr/>
        </p:nvPicPr>
        <p:blipFill>
          <a:blip r:embed="rId3">
            <a:alphaModFix/>
          </a:blip>
          <a:stretch>
            <a:fillRect/>
          </a:stretch>
        </p:blipFill>
        <p:spPr>
          <a:xfrm>
            <a:off x="7868243" y="-38020"/>
            <a:ext cx="917028" cy="1739350"/>
          </a:xfrm>
          <a:prstGeom prst="rect">
            <a:avLst/>
          </a:prstGeom>
          <a:noFill/>
          <a:ln>
            <a:noFill/>
          </a:ln>
        </p:spPr>
      </p:pic>
      <p:pic>
        <p:nvPicPr>
          <p:cNvPr id="115" name="Google Shape;115;p13"/>
          <p:cNvPicPr preferRelativeResize="0"/>
          <p:nvPr/>
        </p:nvPicPr>
        <p:blipFill>
          <a:blip r:embed="rId4">
            <a:alphaModFix/>
          </a:blip>
          <a:stretch>
            <a:fillRect/>
          </a:stretch>
        </p:blipFill>
        <p:spPr>
          <a:xfrm>
            <a:off x="2064254" y="-6"/>
            <a:ext cx="1217543" cy="99175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228600" y="136525"/>
            <a:ext cx="1504157" cy="5810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1787525" y="136525"/>
            <a:ext cx="2555875" cy="2926557"/>
          </a:xfrm>
          <a:prstGeom prst="rect">
            <a:avLst/>
          </a:prstGeom>
          <a:noFill/>
          <a:ln>
            <a:noFill/>
          </a:ln>
        </p:spPr>
        <p:txBody>
          <a:bodyPr spcFirstLastPara="1" wrap="square" lIns="91425" tIns="45700" rIns="91425" bIns="45700" anchor="t" anchorCtr="0">
            <a:normAutofit/>
          </a:bodyPr>
          <a:lstStyle>
            <a:lvl1pPr marL="228600" lvl="0" indent="-215900" algn="l">
              <a:spcBef>
                <a:spcPts val="320"/>
              </a:spcBef>
              <a:spcAft>
                <a:spcPts val="0"/>
              </a:spcAft>
              <a:buClr>
                <a:schemeClr val="dk1"/>
              </a:buClr>
              <a:buSzPts val="3200"/>
              <a:buChar char="•"/>
              <a:defRPr sz="1600"/>
            </a:lvl1pPr>
            <a:lvl2pPr marL="457200" lvl="1" indent="-203200" algn="l">
              <a:spcBef>
                <a:spcPts val="280"/>
              </a:spcBef>
              <a:spcAft>
                <a:spcPts val="0"/>
              </a:spcAft>
              <a:buClr>
                <a:schemeClr val="dk1"/>
              </a:buClr>
              <a:buSzPts val="2800"/>
              <a:buChar char="–"/>
              <a:defRPr sz="1400"/>
            </a:lvl2pPr>
            <a:lvl3pPr marL="685800" lvl="2" indent="-190500" algn="l">
              <a:spcBef>
                <a:spcPts val="240"/>
              </a:spcBef>
              <a:spcAft>
                <a:spcPts val="0"/>
              </a:spcAft>
              <a:buClr>
                <a:schemeClr val="dk1"/>
              </a:buClr>
              <a:buSzPts val="2400"/>
              <a:buChar char="•"/>
              <a:defRPr sz="1200"/>
            </a:lvl3pPr>
            <a:lvl4pPr marL="914400" lvl="3" indent="-177800" algn="l">
              <a:spcBef>
                <a:spcPts val="200"/>
              </a:spcBef>
              <a:spcAft>
                <a:spcPts val="0"/>
              </a:spcAft>
              <a:buClr>
                <a:schemeClr val="dk1"/>
              </a:buClr>
              <a:buSzPts val="2000"/>
              <a:buChar char="–"/>
              <a:defRPr sz="1000"/>
            </a:lvl4pPr>
            <a:lvl5pPr marL="1143000" lvl="4" indent="-177800" algn="l">
              <a:spcBef>
                <a:spcPts val="200"/>
              </a:spcBef>
              <a:spcAft>
                <a:spcPts val="0"/>
              </a:spcAft>
              <a:buClr>
                <a:schemeClr val="dk1"/>
              </a:buClr>
              <a:buSzPts val="2000"/>
              <a:buChar char="»"/>
              <a:defRPr sz="1000"/>
            </a:lvl5pPr>
            <a:lvl6pPr marL="1371600" lvl="5" indent="-177800" algn="l">
              <a:spcBef>
                <a:spcPts val="200"/>
              </a:spcBef>
              <a:spcAft>
                <a:spcPts val="0"/>
              </a:spcAft>
              <a:buClr>
                <a:schemeClr val="dk1"/>
              </a:buClr>
              <a:buSzPts val="2000"/>
              <a:buChar char="•"/>
              <a:defRPr sz="1000"/>
            </a:lvl6pPr>
            <a:lvl7pPr marL="1600200" lvl="6" indent="-177800" algn="l">
              <a:spcBef>
                <a:spcPts val="200"/>
              </a:spcBef>
              <a:spcAft>
                <a:spcPts val="0"/>
              </a:spcAft>
              <a:buClr>
                <a:schemeClr val="dk1"/>
              </a:buClr>
              <a:buSzPts val="2000"/>
              <a:buChar char="•"/>
              <a:defRPr sz="1000"/>
            </a:lvl7pPr>
            <a:lvl8pPr marL="1828800" lvl="7" indent="-177800" algn="l">
              <a:spcBef>
                <a:spcPts val="200"/>
              </a:spcBef>
              <a:spcAft>
                <a:spcPts val="0"/>
              </a:spcAft>
              <a:buClr>
                <a:schemeClr val="dk1"/>
              </a:buClr>
              <a:buSzPts val="2000"/>
              <a:buChar char="•"/>
              <a:defRPr sz="1000"/>
            </a:lvl8pPr>
            <a:lvl9pPr marL="2057400" lvl="8" indent="-177800" algn="l">
              <a:spcBef>
                <a:spcPts val="200"/>
              </a:spcBef>
              <a:spcAft>
                <a:spcPts val="0"/>
              </a:spcAft>
              <a:buClr>
                <a:schemeClr val="dk1"/>
              </a:buClr>
              <a:buSzPts val="2000"/>
              <a:buChar char="•"/>
              <a:defRPr sz="1000"/>
            </a:lvl9pPr>
          </a:lstStyle>
          <a:p>
            <a:endParaRPr/>
          </a:p>
        </p:txBody>
      </p:sp>
      <p:sp>
        <p:nvSpPr>
          <p:cNvPr id="57" name="Google Shape;57;p9"/>
          <p:cNvSpPr txBox="1">
            <a:spLocks noGrp="1"/>
          </p:cNvSpPr>
          <p:nvPr>
            <p:ph type="body" idx="2"/>
          </p:nvPr>
        </p:nvSpPr>
        <p:spPr>
          <a:xfrm>
            <a:off x="228600" y="717550"/>
            <a:ext cx="1504157" cy="2345532"/>
          </a:xfrm>
          <a:prstGeom prst="rect">
            <a:avLst/>
          </a:prstGeom>
          <a:noFill/>
          <a:ln>
            <a:noFill/>
          </a:ln>
        </p:spPr>
        <p:txBody>
          <a:bodyPr spcFirstLastPara="1" wrap="square" lIns="91425" tIns="45700" rIns="91425" bIns="45700" anchor="t" anchorCtr="0">
            <a:normAutofit/>
          </a:bodyPr>
          <a:lstStyle>
            <a:lvl1pPr marL="228600" lvl="0" indent="-114300" algn="l">
              <a:spcBef>
                <a:spcPts val="140"/>
              </a:spcBef>
              <a:spcAft>
                <a:spcPts val="0"/>
              </a:spcAft>
              <a:buClr>
                <a:schemeClr val="dk1"/>
              </a:buClr>
              <a:buSzPts val="1400"/>
              <a:buNone/>
              <a:defRPr sz="700"/>
            </a:lvl1pPr>
            <a:lvl2pPr marL="457200" lvl="1" indent="-114300" algn="l">
              <a:spcBef>
                <a:spcPts val="120"/>
              </a:spcBef>
              <a:spcAft>
                <a:spcPts val="0"/>
              </a:spcAft>
              <a:buClr>
                <a:schemeClr val="dk1"/>
              </a:buClr>
              <a:buSzPts val="1200"/>
              <a:buNone/>
              <a:defRPr sz="600"/>
            </a:lvl2pPr>
            <a:lvl3pPr marL="685800" lvl="2" indent="-114300" algn="l">
              <a:spcBef>
                <a:spcPts val="100"/>
              </a:spcBef>
              <a:spcAft>
                <a:spcPts val="0"/>
              </a:spcAft>
              <a:buClr>
                <a:schemeClr val="dk1"/>
              </a:buClr>
              <a:buSzPts val="1000"/>
              <a:buNone/>
              <a:defRPr sz="500"/>
            </a:lvl3pPr>
            <a:lvl4pPr marL="914400" lvl="3" indent="-114300" algn="l">
              <a:spcBef>
                <a:spcPts val="90"/>
              </a:spcBef>
              <a:spcAft>
                <a:spcPts val="0"/>
              </a:spcAft>
              <a:buClr>
                <a:schemeClr val="dk1"/>
              </a:buClr>
              <a:buSzPts val="900"/>
              <a:buNone/>
              <a:defRPr sz="450"/>
            </a:lvl4pPr>
            <a:lvl5pPr marL="1143000" lvl="4" indent="-114300" algn="l">
              <a:spcBef>
                <a:spcPts val="90"/>
              </a:spcBef>
              <a:spcAft>
                <a:spcPts val="0"/>
              </a:spcAft>
              <a:buClr>
                <a:schemeClr val="dk1"/>
              </a:buClr>
              <a:buSzPts val="900"/>
              <a:buNone/>
              <a:defRPr sz="450"/>
            </a:lvl5pPr>
            <a:lvl6pPr marL="1371600" lvl="5" indent="-114300" algn="l">
              <a:spcBef>
                <a:spcPts val="90"/>
              </a:spcBef>
              <a:spcAft>
                <a:spcPts val="0"/>
              </a:spcAft>
              <a:buClr>
                <a:schemeClr val="dk1"/>
              </a:buClr>
              <a:buSzPts val="900"/>
              <a:buNone/>
              <a:defRPr sz="450"/>
            </a:lvl6pPr>
            <a:lvl7pPr marL="1600200" lvl="6" indent="-114300" algn="l">
              <a:spcBef>
                <a:spcPts val="90"/>
              </a:spcBef>
              <a:spcAft>
                <a:spcPts val="0"/>
              </a:spcAft>
              <a:buClr>
                <a:schemeClr val="dk1"/>
              </a:buClr>
              <a:buSzPts val="900"/>
              <a:buNone/>
              <a:defRPr sz="450"/>
            </a:lvl7pPr>
            <a:lvl8pPr marL="1828800" lvl="7" indent="-114300" algn="l">
              <a:spcBef>
                <a:spcPts val="90"/>
              </a:spcBef>
              <a:spcAft>
                <a:spcPts val="0"/>
              </a:spcAft>
              <a:buClr>
                <a:schemeClr val="dk1"/>
              </a:buClr>
              <a:buSzPts val="900"/>
              <a:buNone/>
              <a:defRPr sz="450"/>
            </a:lvl8pPr>
            <a:lvl9pPr marL="2057400" lvl="8" indent="-114300" algn="l">
              <a:spcBef>
                <a:spcPts val="90"/>
              </a:spcBef>
              <a:spcAft>
                <a:spcPts val="0"/>
              </a:spcAft>
              <a:buClr>
                <a:schemeClr val="dk1"/>
              </a:buClr>
              <a:buSzPts val="900"/>
              <a:buNone/>
              <a:defRPr sz="450"/>
            </a:lvl9pPr>
          </a:lstStyle>
          <a:p>
            <a:endParaRPr/>
          </a:p>
        </p:txBody>
      </p:sp>
      <p:sp>
        <p:nvSpPr>
          <p:cNvPr id="58" name="Google Shape;58;p9"/>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8169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96144" y="2400300"/>
            <a:ext cx="2743200" cy="28336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896144" y="306388"/>
            <a:ext cx="2743200" cy="2057400"/>
          </a:xfrm>
          <a:prstGeom prst="rect">
            <a:avLst/>
          </a:prstGeom>
          <a:noFill/>
          <a:ln>
            <a:noFill/>
          </a:ln>
        </p:spPr>
      </p:sp>
      <p:sp>
        <p:nvSpPr>
          <p:cNvPr id="64" name="Google Shape;64;p10"/>
          <p:cNvSpPr txBox="1">
            <a:spLocks noGrp="1"/>
          </p:cNvSpPr>
          <p:nvPr>
            <p:ph type="body" idx="1"/>
          </p:nvPr>
        </p:nvSpPr>
        <p:spPr>
          <a:xfrm>
            <a:off x="896144" y="2683669"/>
            <a:ext cx="2743200" cy="402431"/>
          </a:xfrm>
          <a:prstGeom prst="rect">
            <a:avLst/>
          </a:prstGeom>
          <a:noFill/>
          <a:ln>
            <a:noFill/>
          </a:ln>
        </p:spPr>
        <p:txBody>
          <a:bodyPr spcFirstLastPara="1" wrap="square" lIns="91425" tIns="45700" rIns="91425" bIns="45700" anchor="t" anchorCtr="0">
            <a:normAutofit/>
          </a:bodyPr>
          <a:lstStyle>
            <a:lvl1pPr marL="228600" lvl="0" indent="-114300" algn="l">
              <a:spcBef>
                <a:spcPts val="140"/>
              </a:spcBef>
              <a:spcAft>
                <a:spcPts val="0"/>
              </a:spcAft>
              <a:buClr>
                <a:schemeClr val="dk1"/>
              </a:buClr>
              <a:buSzPts val="1400"/>
              <a:buNone/>
              <a:defRPr sz="700"/>
            </a:lvl1pPr>
            <a:lvl2pPr marL="457200" lvl="1" indent="-114300" algn="l">
              <a:spcBef>
                <a:spcPts val="120"/>
              </a:spcBef>
              <a:spcAft>
                <a:spcPts val="0"/>
              </a:spcAft>
              <a:buClr>
                <a:schemeClr val="dk1"/>
              </a:buClr>
              <a:buSzPts val="1200"/>
              <a:buNone/>
              <a:defRPr sz="600"/>
            </a:lvl2pPr>
            <a:lvl3pPr marL="685800" lvl="2" indent="-114300" algn="l">
              <a:spcBef>
                <a:spcPts val="100"/>
              </a:spcBef>
              <a:spcAft>
                <a:spcPts val="0"/>
              </a:spcAft>
              <a:buClr>
                <a:schemeClr val="dk1"/>
              </a:buClr>
              <a:buSzPts val="1000"/>
              <a:buNone/>
              <a:defRPr sz="500"/>
            </a:lvl3pPr>
            <a:lvl4pPr marL="914400" lvl="3" indent="-114300" algn="l">
              <a:spcBef>
                <a:spcPts val="90"/>
              </a:spcBef>
              <a:spcAft>
                <a:spcPts val="0"/>
              </a:spcAft>
              <a:buClr>
                <a:schemeClr val="dk1"/>
              </a:buClr>
              <a:buSzPts val="900"/>
              <a:buNone/>
              <a:defRPr sz="450"/>
            </a:lvl4pPr>
            <a:lvl5pPr marL="1143000" lvl="4" indent="-114300" algn="l">
              <a:spcBef>
                <a:spcPts val="90"/>
              </a:spcBef>
              <a:spcAft>
                <a:spcPts val="0"/>
              </a:spcAft>
              <a:buClr>
                <a:schemeClr val="dk1"/>
              </a:buClr>
              <a:buSzPts val="900"/>
              <a:buNone/>
              <a:defRPr sz="450"/>
            </a:lvl5pPr>
            <a:lvl6pPr marL="1371600" lvl="5" indent="-114300" algn="l">
              <a:spcBef>
                <a:spcPts val="90"/>
              </a:spcBef>
              <a:spcAft>
                <a:spcPts val="0"/>
              </a:spcAft>
              <a:buClr>
                <a:schemeClr val="dk1"/>
              </a:buClr>
              <a:buSzPts val="900"/>
              <a:buNone/>
              <a:defRPr sz="450"/>
            </a:lvl6pPr>
            <a:lvl7pPr marL="1600200" lvl="6" indent="-114300" algn="l">
              <a:spcBef>
                <a:spcPts val="90"/>
              </a:spcBef>
              <a:spcAft>
                <a:spcPts val="0"/>
              </a:spcAft>
              <a:buClr>
                <a:schemeClr val="dk1"/>
              </a:buClr>
              <a:buSzPts val="900"/>
              <a:buNone/>
              <a:defRPr sz="450"/>
            </a:lvl7pPr>
            <a:lvl8pPr marL="1828800" lvl="7" indent="-114300" algn="l">
              <a:spcBef>
                <a:spcPts val="90"/>
              </a:spcBef>
              <a:spcAft>
                <a:spcPts val="0"/>
              </a:spcAft>
              <a:buClr>
                <a:schemeClr val="dk1"/>
              </a:buClr>
              <a:buSzPts val="900"/>
              <a:buNone/>
              <a:defRPr sz="450"/>
            </a:lvl8pPr>
            <a:lvl9pPr marL="2057400" lvl="8" indent="-114300" algn="l">
              <a:spcBef>
                <a:spcPts val="90"/>
              </a:spcBef>
              <a:spcAft>
                <a:spcPts val="0"/>
              </a:spcAft>
              <a:buClr>
                <a:schemeClr val="dk1"/>
              </a:buClr>
              <a:buSzPts val="900"/>
              <a:buNone/>
              <a:defRPr sz="450"/>
            </a:lvl9pPr>
          </a:lstStyle>
          <a:p>
            <a:endParaRPr/>
          </a:p>
        </p:txBody>
      </p:sp>
      <p:sp>
        <p:nvSpPr>
          <p:cNvPr id="65" name="Google Shape;65;p10"/>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417186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1154510" y="-125809"/>
            <a:ext cx="2262982" cy="4114800"/>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256096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2366169" y="1085851"/>
            <a:ext cx="2925763" cy="10287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270669" y="95250"/>
            <a:ext cx="2925763" cy="3009900"/>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43615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16"/>
        <p:cNvGrpSpPr/>
        <p:nvPr/>
      </p:nvGrpSpPr>
      <p:grpSpPr>
        <a:xfrm>
          <a:off x="0" y="0"/>
          <a:ext cx="0" cy="0"/>
          <a:chOff x="0" y="0"/>
          <a:chExt cx="0" cy="0"/>
        </a:xfrm>
      </p:grpSpPr>
      <p:sp>
        <p:nvSpPr>
          <p:cNvPr id="117" name="Google Shape;117;p14"/>
          <p:cNvSpPr txBox="1">
            <a:spLocks noGrp="1"/>
          </p:cNvSpPr>
          <p:nvPr>
            <p:ph type="title"/>
          </p:nvPr>
        </p:nvSpPr>
        <p:spPr>
          <a:xfrm>
            <a:off x="3764525" y="1792613"/>
            <a:ext cx="4086300" cy="10716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8" name="Google Shape;118;p14"/>
          <p:cNvSpPr txBox="1">
            <a:spLocks noGrp="1"/>
          </p:cNvSpPr>
          <p:nvPr>
            <p:ph type="title" idx="2" hasCustomPrompt="1"/>
          </p:nvPr>
        </p:nvSpPr>
        <p:spPr>
          <a:xfrm>
            <a:off x="1293175" y="1949850"/>
            <a:ext cx="2199600" cy="1243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95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19" name="Google Shape;119;p14"/>
          <p:cNvSpPr txBox="1">
            <a:spLocks noGrp="1"/>
          </p:cNvSpPr>
          <p:nvPr>
            <p:ph type="subTitle" idx="1"/>
          </p:nvPr>
        </p:nvSpPr>
        <p:spPr>
          <a:xfrm>
            <a:off x="3764525" y="2965988"/>
            <a:ext cx="4086300" cy="38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20" name="Google Shape;120;p14"/>
          <p:cNvPicPr preferRelativeResize="0"/>
          <p:nvPr/>
        </p:nvPicPr>
        <p:blipFill>
          <a:blip r:embed="rId2">
            <a:alphaModFix/>
          </a:blip>
          <a:stretch>
            <a:fillRect/>
          </a:stretch>
        </p:blipFill>
        <p:spPr>
          <a:xfrm rot="10800000" flipH="1">
            <a:off x="-108375" y="-202321"/>
            <a:ext cx="3724099" cy="971015"/>
          </a:xfrm>
          <a:prstGeom prst="rect">
            <a:avLst/>
          </a:prstGeom>
          <a:noFill/>
          <a:ln>
            <a:noFill/>
          </a:ln>
        </p:spPr>
      </p:pic>
      <p:pic>
        <p:nvPicPr>
          <p:cNvPr id="121" name="Google Shape;121;p14"/>
          <p:cNvPicPr preferRelativeResize="0"/>
          <p:nvPr/>
        </p:nvPicPr>
        <p:blipFill>
          <a:blip r:embed="rId3">
            <a:alphaModFix/>
          </a:blip>
          <a:stretch>
            <a:fillRect/>
          </a:stretch>
        </p:blipFill>
        <p:spPr>
          <a:xfrm>
            <a:off x="7935432" y="-121250"/>
            <a:ext cx="1381033" cy="2094773"/>
          </a:xfrm>
          <a:prstGeom prst="rect">
            <a:avLst/>
          </a:prstGeom>
          <a:noFill/>
          <a:ln>
            <a:noFill/>
          </a:ln>
        </p:spPr>
      </p:pic>
      <p:pic>
        <p:nvPicPr>
          <p:cNvPr id="122" name="Google Shape;122;p14"/>
          <p:cNvPicPr preferRelativeResize="0"/>
          <p:nvPr/>
        </p:nvPicPr>
        <p:blipFill>
          <a:blip r:embed="rId4">
            <a:alphaModFix/>
          </a:blip>
          <a:stretch>
            <a:fillRect/>
          </a:stretch>
        </p:blipFill>
        <p:spPr>
          <a:xfrm>
            <a:off x="5482495" y="-97423"/>
            <a:ext cx="2805253" cy="660750"/>
          </a:xfrm>
          <a:prstGeom prst="rect">
            <a:avLst/>
          </a:prstGeom>
          <a:noFill/>
          <a:ln>
            <a:noFill/>
          </a:ln>
        </p:spPr>
      </p:pic>
      <p:pic>
        <p:nvPicPr>
          <p:cNvPr id="123" name="Google Shape;123;p14"/>
          <p:cNvPicPr preferRelativeResize="0"/>
          <p:nvPr/>
        </p:nvPicPr>
        <p:blipFill>
          <a:blip r:embed="rId5">
            <a:alphaModFix/>
          </a:blip>
          <a:stretch>
            <a:fillRect/>
          </a:stretch>
        </p:blipFill>
        <p:spPr>
          <a:xfrm>
            <a:off x="7468057" y="3250600"/>
            <a:ext cx="1811132" cy="2094774"/>
          </a:xfrm>
          <a:prstGeom prst="rect">
            <a:avLst/>
          </a:prstGeom>
          <a:noFill/>
          <a:ln>
            <a:noFill/>
          </a:ln>
        </p:spPr>
      </p:pic>
      <p:pic>
        <p:nvPicPr>
          <p:cNvPr id="124" name="Google Shape;124;p14"/>
          <p:cNvPicPr preferRelativeResize="0"/>
          <p:nvPr/>
        </p:nvPicPr>
        <p:blipFill>
          <a:blip r:embed="rId6">
            <a:alphaModFix/>
          </a:blip>
          <a:stretch>
            <a:fillRect/>
          </a:stretch>
        </p:blipFill>
        <p:spPr>
          <a:xfrm>
            <a:off x="-62575" y="4218704"/>
            <a:ext cx="2542189" cy="1008350"/>
          </a:xfrm>
          <a:prstGeom prst="rect">
            <a:avLst/>
          </a:prstGeom>
          <a:noFill/>
          <a:ln>
            <a:noFill/>
          </a:ln>
        </p:spPr>
      </p:pic>
      <p:pic>
        <p:nvPicPr>
          <p:cNvPr id="125" name="Google Shape;125;p14"/>
          <p:cNvPicPr preferRelativeResize="0"/>
          <p:nvPr/>
        </p:nvPicPr>
        <p:blipFill>
          <a:blip r:embed="rId7">
            <a:alphaModFix/>
          </a:blip>
          <a:stretch>
            <a:fillRect/>
          </a:stretch>
        </p:blipFill>
        <p:spPr>
          <a:xfrm>
            <a:off x="-62574" y="2631475"/>
            <a:ext cx="927151" cy="2569173"/>
          </a:xfrm>
          <a:prstGeom prst="rect">
            <a:avLst/>
          </a:prstGeom>
          <a:noFill/>
          <a:ln>
            <a:noFill/>
          </a:ln>
        </p:spPr>
      </p:pic>
      <p:pic>
        <p:nvPicPr>
          <p:cNvPr id="126" name="Google Shape;126;p14"/>
          <p:cNvPicPr preferRelativeResize="0"/>
          <p:nvPr/>
        </p:nvPicPr>
        <p:blipFill>
          <a:blip r:embed="rId8">
            <a:alphaModFix/>
          </a:blip>
          <a:stretch>
            <a:fillRect/>
          </a:stretch>
        </p:blipFill>
        <p:spPr>
          <a:xfrm>
            <a:off x="8179750" y="2646300"/>
            <a:ext cx="777901" cy="1577698"/>
          </a:xfrm>
          <a:prstGeom prst="rect">
            <a:avLst/>
          </a:prstGeom>
          <a:noFill/>
          <a:ln>
            <a:noFill/>
          </a:ln>
        </p:spPr>
      </p:pic>
      <p:pic>
        <p:nvPicPr>
          <p:cNvPr id="127" name="Google Shape;127;p14"/>
          <p:cNvPicPr preferRelativeResize="0"/>
          <p:nvPr/>
        </p:nvPicPr>
        <p:blipFill>
          <a:blip r:embed="rId9">
            <a:alphaModFix/>
          </a:blip>
          <a:stretch>
            <a:fillRect/>
          </a:stretch>
        </p:blipFill>
        <p:spPr>
          <a:xfrm>
            <a:off x="3797125" y="4236052"/>
            <a:ext cx="2068099" cy="958925"/>
          </a:xfrm>
          <a:prstGeom prst="rect">
            <a:avLst/>
          </a:prstGeom>
          <a:noFill/>
          <a:ln>
            <a:noFill/>
          </a:ln>
        </p:spPr>
      </p:pic>
      <p:pic>
        <p:nvPicPr>
          <p:cNvPr id="128" name="Google Shape;128;p14"/>
          <p:cNvPicPr preferRelativeResize="0"/>
          <p:nvPr/>
        </p:nvPicPr>
        <p:blipFill>
          <a:blip r:embed="rId10">
            <a:alphaModFix/>
          </a:blip>
          <a:stretch>
            <a:fillRect/>
          </a:stretch>
        </p:blipFill>
        <p:spPr>
          <a:xfrm>
            <a:off x="7515476" y="98924"/>
            <a:ext cx="1026250" cy="134416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29"/>
        <p:cNvGrpSpPr/>
        <p:nvPr/>
      </p:nvGrpSpPr>
      <p:grpSpPr>
        <a:xfrm>
          <a:off x="0" y="0"/>
          <a:ext cx="0" cy="0"/>
          <a:chOff x="0" y="0"/>
          <a:chExt cx="0" cy="0"/>
        </a:xfrm>
      </p:grpSpPr>
      <p:sp>
        <p:nvSpPr>
          <p:cNvPr id="130" name="Google Shape;130;p15"/>
          <p:cNvSpPr txBox="1">
            <a:spLocks noGrp="1"/>
          </p:cNvSpPr>
          <p:nvPr>
            <p:ph type="title"/>
          </p:nvPr>
        </p:nvSpPr>
        <p:spPr>
          <a:xfrm>
            <a:off x="720000" y="363750"/>
            <a:ext cx="7704000" cy="654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31" name="Google Shape;131;p15"/>
          <p:cNvPicPr preferRelativeResize="0"/>
          <p:nvPr/>
        </p:nvPicPr>
        <p:blipFill>
          <a:blip r:embed="rId2">
            <a:alphaModFix/>
          </a:blip>
          <a:stretch>
            <a:fillRect/>
          </a:stretch>
        </p:blipFill>
        <p:spPr>
          <a:xfrm>
            <a:off x="8683352" y="2036250"/>
            <a:ext cx="682250" cy="1961674"/>
          </a:xfrm>
          <a:prstGeom prst="rect">
            <a:avLst/>
          </a:prstGeom>
          <a:noFill/>
          <a:ln>
            <a:noFill/>
          </a:ln>
        </p:spPr>
      </p:pic>
      <p:pic>
        <p:nvPicPr>
          <p:cNvPr id="132" name="Google Shape;132;p15"/>
          <p:cNvPicPr preferRelativeResize="0"/>
          <p:nvPr/>
        </p:nvPicPr>
        <p:blipFill>
          <a:blip r:embed="rId3">
            <a:alphaModFix/>
          </a:blip>
          <a:stretch>
            <a:fillRect/>
          </a:stretch>
        </p:blipFill>
        <p:spPr>
          <a:xfrm rot="10800000" flipH="1">
            <a:off x="8276449" y="3661586"/>
            <a:ext cx="1005700" cy="1525476"/>
          </a:xfrm>
          <a:prstGeom prst="rect">
            <a:avLst/>
          </a:prstGeom>
          <a:noFill/>
          <a:ln>
            <a:noFill/>
          </a:ln>
        </p:spPr>
      </p:pic>
      <p:pic>
        <p:nvPicPr>
          <p:cNvPr id="133" name="Google Shape;133;p15"/>
          <p:cNvPicPr preferRelativeResize="0"/>
          <p:nvPr/>
        </p:nvPicPr>
        <p:blipFill>
          <a:blip r:embed="rId4">
            <a:alphaModFix/>
          </a:blip>
          <a:stretch>
            <a:fillRect/>
          </a:stretch>
        </p:blipFill>
        <p:spPr>
          <a:xfrm rot="10800000">
            <a:off x="-99374" y="4655354"/>
            <a:ext cx="2257348" cy="53169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83"/>
        <p:cNvGrpSpPr/>
        <p:nvPr/>
      </p:nvGrpSpPr>
      <p:grpSpPr>
        <a:xfrm>
          <a:off x="0" y="0"/>
          <a:ext cx="0" cy="0"/>
          <a:chOff x="0" y="0"/>
          <a:chExt cx="0" cy="0"/>
        </a:xfrm>
      </p:grpSpPr>
      <p:sp>
        <p:nvSpPr>
          <p:cNvPr id="184" name="Google Shape;184;p22"/>
          <p:cNvSpPr txBox="1">
            <a:spLocks noGrp="1"/>
          </p:cNvSpPr>
          <p:nvPr>
            <p:ph type="title"/>
          </p:nvPr>
        </p:nvSpPr>
        <p:spPr>
          <a:xfrm>
            <a:off x="720000" y="363750"/>
            <a:ext cx="7704000" cy="654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5" name="Google Shape;185;p22"/>
          <p:cNvSpPr txBox="1">
            <a:spLocks noGrp="1"/>
          </p:cNvSpPr>
          <p:nvPr>
            <p:ph type="subTitle" idx="1"/>
          </p:nvPr>
        </p:nvSpPr>
        <p:spPr>
          <a:xfrm>
            <a:off x="4849276" y="1767500"/>
            <a:ext cx="3469500" cy="1880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22"/>
          <p:cNvSpPr txBox="1">
            <a:spLocks noGrp="1"/>
          </p:cNvSpPr>
          <p:nvPr>
            <p:ph type="subTitle" idx="2"/>
          </p:nvPr>
        </p:nvSpPr>
        <p:spPr>
          <a:xfrm>
            <a:off x="825350" y="1767500"/>
            <a:ext cx="3469500" cy="1880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87" name="Google Shape;187;p22"/>
          <p:cNvPicPr preferRelativeResize="0"/>
          <p:nvPr/>
        </p:nvPicPr>
        <p:blipFill>
          <a:blip r:embed="rId2">
            <a:alphaModFix/>
          </a:blip>
          <a:stretch>
            <a:fillRect/>
          </a:stretch>
        </p:blipFill>
        <p:spPr>
          <a:xfrm flipH="1">
            <a:off x="7100924" y="4446050"/>
            <a:ext cx="2102776" cy="834075"/>
          </a:xfrm>
          <a:prstGeom prst="rect">
            <a:avLst/>
          </a:prstGeom>
          <a:noFill/>
          <a:ln>
            <a:noFill/>
          </a:ln>
        </p:spPr>
      </p:pic>
      <p:pic>
        <p:nvPicPr>
          <p:cNvPr id="188" name="Google Shape;188;p22"/>
          <p:cNvPicPr preferRelativeResize="0"/>
          <p:nvPr/>
        </p:nvPicPr>
        <p:blipFill>
          <a:blip r:embed="rId3">
            <a:alphaModFix/>
          </a:blip>
          <a:stretch>
            <a:fillRect/>
          </a:stretch>
        </p:blipFill>
        <p:spPr>
          <a:xfrm rot="10800000" flipH="1">
            <a:off x="-127425" y="4527044"/>
            <a:ext cx="3830449" cy="902212"/>
          </a:xfrm>
          <a:prstGeom prst="rect">
            <a:avLst/>
          </a:prstGeom>
          <a:noFill/>
          <a:ln>
            <a:noFill/>
          </a:ln>
        </p:spPr>
      </p:pic>
      <p:pic>
        <p:nvPicPr>
          <p:cNvPr id="189" name="Google Shape;189;p22"/>
          <p:cNvPicPr preferRelativeResize="0"/>
          <p:nvPr/>
        </p:nvPicPr>
        <p:blipFill>
          <a:blip r:embed="rId4">
            <a:alphaModFix/>
          </a:blip>
          <a:stretch>
            <a:fillRect/>
          </a:stretch>
        </p:blipFill>
        <p:spPr>
          <a:xfrm>
            <a:off x="-228698" y="2036500"/>
            <a:ext cx="777546" cy="2154601"/>
          </a:xfrm>
          <a:prstGeom prst="rect">
            <a:avLst/>
          </a:prstGeom>
          <a:noFill/>
          <a:ln>
            <a:noFill/>
          </a:ln>
        </p:spPr>
      </p:pic>
      <p:pic>
        <p:nvPicPr>
          <p:cNvPr id="190" name="Google Shape;190;p22"/>
          <p:cNvPicPr preferRelativeResize="0"/>
          <p:nvPr/>
        </p:nvPicPr>
        <p:blipFill>
          <a:blip r:embed="rId5">
            <a:alphaModFix/>
          </a:blip>
          <a:stretch>
            <a:fillRect/>
          </a:stretch>
        </p:blipFill>
        <p:spPr>
          <a:xfrm rot="10800000">
            <a:off x="4591000" y="4339025"/>
            <a:ext cx="1240900" cy="948750"/>
          </a:xfrm>
          <a:prstGeom prst="rect">
            <a:avLst/>
          </a:prstGeom>
          <a:noFill/>
          <a:ln>
            <a:noFill/>
          </a:ln>
        </p:spPr>
      </p:pic>
      <p:pic>
        <p:nvPicPr>
          <p:cNvPr id="191" name="Google Shape;191;p22"/>
          <p:cNvPicPr preferRelativeResize="0"/>
          <p:nvPr/>
        </p:nvPicPr>
        <p:blipFill>
          <a:blip r:embed="rId6">
            <a:alphaModFix/>
          </a:blip>
          <a:stretch>
            <a:fillRect/>
          </a:stretch>
        </p:blipFill>
        <p:spPr>
          <a:xfrm>
            <a:off x="8499892" y="3351725"/>
            <a:ext cx="313068" cy="14860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264"/>
        <p:cNvGrpSpPr/>
        <p:nvPr/>
      </p:nvGrpSpPr>
      <p:grpSpPr>
        <a:xfrm>
          <a:off x="0" y="0"/>
          <a:ext cx="0" cy="0"/>
          <a:chOff x="0" y="0"/>
          <a:chExt cx="0" cy="0"/>
        </a:xfrm>
      </p:grpSpPr>
      <p:sp>
        <p:nvSpPr>
          <p:cNvPr id="265" name="Google Shape;265;p28"/>
          <p:cNvSpPr txBox="1">
            <a:spLocks noGrp="1"/>
          </p:cNvSpPr>
          <p:nvPr>
            <p:ph type="title" hasCustomPrompt="1"/>
          </p:nvPr>
        </p:nvSpPr>
        <p:spPr>
          <a:xfrm>
            <a:off x="904000" y="2101325"/>
            <a:ext cx="920100" cy="572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dk2"/>
              </a:buClr>
              <a:buSzPts val="6000"/>
              <a:buNone/>
              <a:defRPr sz="2500">
                <a:solidFill>
                  <a:schemeClr val="dk2"/>
                </a:solidFill>
              </a:defRPr>
            </a:lvl1pPr>
            <a:lvl2pPr lvl="1" algn="ctr" rtl="0">
              <a:spcBef>
                <a:spcPts val="0"/>
              </a:spcBef>
              <a:spcAft>
                <a:spcPts val="0"/>
              </a:spcAft>
              <a:buClr>
                <a:schemeClr val="dk2"/>
              </a:buClr>
              <a:buSzPts val="6000"/>
              <a:buNone/>
              <a:defRPr sz="6000">
                <a:solidFill>
                  <a:schemeClr val="dk2"/>
                </a:solidFill>
              </a:defRPr>
            </a:lvl2pPr>
            <a:lvl3pPr lvl="2" algn="ctr" rtl="0">
              <a:spcBef>
                <a:spcPts val="0"/>
              </a:spcBef>
              <a:spcAft>
                <a:spcPts val="0"/>
              </a:spcAft>
              <a:buClr>
                <a:schemeClr val="dk2"/>
              </a:buClr>
              <a:buSzPts val="6000"/>
              <a:buNone/>
              <a:defRPr sz="6000">
                <a:solidFill>
                  <a:schemeClr val="dk2"/>
                </a:solidFill>
              </a:defRPr>
            </a:lvl3pPr>
            <a:lvl4pPr lvl="3" algn="ctr" rtl="0">
              <a:spcBef>
                <a:spcPts val="0"/>
              </a:spcBef>
              <a:spcAft>
                <a:spcPts val="0"/>
              </a:spcAft>
              <a:buClr>
                <a:schemeClr val="dk2"/>
              </a:buClr>
              <a:buSzPts val="6000"/>
              <a:buNone/>
              <a:defRPr sz="6000">
                <a:solidFill>
                  <a:schemeClr val="dk2"/>
                </a:solidFill>
              </a:defRPr>
            </a:lvl4pPr>
            <a:lvl5pPr lvl="4" algn="ctr" rtl="0">
              <a:spcBef>
                <a:spcPts val="0"/>
              </a:spcBef>
              <a:spcAft>
                <a:spcPts val="0"/>
              </a:spcAft>
              <a:buClr>
                <a:schemeClr val="dk2"/>
              </a:buClr>
              <a:buSzPts val="6000"/>
              <a:buNone/>
              <a:defRPr sz="6000">
                <a:solidFill>
                  <a:schemeClr val="dk2"/>
                </a:solidFill>
              </a:defRPr>
            </a:lvl5pPr>
            <a:lvl6pPr lvl="5" algn="ctr" rtl="0">
              <a:spcBef>
                <a:spcPts val="0"/>
              </a:spcBef>
              <a:spcAft>
                <a:spcPts val="0"/>
              </a:spcAft>
              <a:buClr>
                <a:schemeClr val="dk2"/>
              </a:buClr>
              <a:buSzPts val="6000"/>
              <a:buNone/>
              <a:defRPr sz="6000">
                <a:solidFill>
                  <a:schemeClr val="dk2"/>
                </a:solidFill>
              </a:defRPr>
            </a:lvl6pPr>
            <a:lvl7pPr lvl="6" algn="ctr" rtl="0">
              <a:spcBef>
                <a:spcPts val="0"/>
              </a:spcBef>
              <a:spcAft>
                <a:spcPts val="0"/>
              </a:spcAft>
              <a:buClr>
                <a:schemeClr val="dk2"/>
              </a:buClr>
              <a:buSzPts val="6000"/>
              <a:buNone/>
              <a:defRPr sz="6000">
                <a:solidFill>
                  <a:schemeClr val="dk2"/>
                </a:solidFill>
              </a:defRPr>
            </a:lvl7pPr>
            <a:lvl8pPr lvl="7" algn="ctr" rtl="0">
              <a:spcBef>
                <a:spcPts val="0"/>
              </a:spcBef>
              <a:spcAft>
                <a:spcPts val="0"/>
              </a:spcAft>
              <a:buClr>
                <a:schemeClr val="dk2"/>
              </a:buClr>
              <a:buSzPts val="6000"/>
              <a:buNone/>
              <a:defRPr sz="6000">
                <a:solidFill>
                  <a:schemeClr val="dk2"/>
                </a:solidFill>
              </a:defRPr>
            </a:lvl8pPr>
            <a:lvl9pPr lvl="8" algn="ctr" rtl="0">
              <a:spcBef>
                <a:spcPts val="0"/>
              </a:spcBef>
              <a:spcAft>
                <a:spcPts val="0"/>
              </a:spcAft>
              <a:buClr>
                <a:schemeClr val="dk2"/>
              </a:buClr>
              <a:buSzPts val="6000"/>
              <a:buNone/>
              <a:defRPr sz="6000">
                <a:solidFill>
                  <a:schemeClr val="dk2"/>
                </a:solidFill>
              </a:defRPr>
            </a:lvl9pPr>
          </a:lstStyle>
          <a:p>
            <a:r>
              <a:t>xx%</a:t>
            </a:r>
          </a:p>
        </p:txBody>
      </p:sp>
      <p:sp>
        <p:nvSpPr>
          <p:cNvPr id="266" name="Google Shape;266;p28"/>
          <p:cNvSpPr txBox="1">
            <a:spLocks noGrp="1"/>
          </p:cNvSpPr>
          <p:nvPr>
            <p:ph type="subTitle" idx="1"/>
          </p:nvPr>
        </p:nvSpPr>
        <p:spPr>
          <a:xfrm>
            <a:off x="904000" y="3183050"/>
            <a:ext cx="3389400" cy="66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67" name="Google Shape;267;p28"/>
          <p:cNvSpPr txBox="1">
            <a:spLocks noGrp="1"/>
          </p:cNvSpPr>
          <p:nvPr>
            <p:ph type="subTitle" idx="2"/>
          </p:nvPr>
        </p:nvSpPr>
        <p:spPr>
          <a:xfrm>
            <a:off x="904000" y="2809875"/>
            <a:ext cx="33894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Balsamiq Sans"/>
              <a:buNone/>
              <a:defRPr sz="2400" b="1">
                <a:solidFill>
                  <a:schemeClr val="dk1"/>
                </a:solidFill>
                <a:latin typeface="Balsamiq Sans"/>
                <a:ea typeface="Balsamiq Sans"/>
                <a:cs typeface="Balsamiq Sans"/>
                <a:sym typeface="Balsamiq Sans"/>
              </a:defRPr>
            </a:lvl1pPr>
            <a:lvl2pPr lvl="1" algn="ctr" rtl="0">
              <a:lnSpc>
                <a:spcPct val="100000"/>
              </a:lnSpc>
              <a:spcBef>
                <a:spcPts val="0"/>
              </a:spcBef>
              <a:spcAft>
                <a:spcPts val="0"/>
              </a:spcAft>
              <a:buClr>
                <a:schemeClr val="dk1"/>
              </a:buClr>
              <a:buSzPts val="2400"/>
              <a:buFont typeface="Balsamiq Sans"/>
              <a:buNone/>
              <a:defRPr sz="2400" b="1">
                <a:solidFill>
                  <a:schemeClr val="dk1"/>
                </a:solidFill>
                <a:latin typeface="Balsamiq Sans"/>
                <a:ea typeface="Balsamiq Sans"/>
                <a:cs typeface="Balsamiq Sans"/>
                <a:sym typeface="Balsamiq Sans"/>
              </a:defRPr>
            </a:lvl2pPr>
            <a:lvl3pPr lvl="2" algn="ctr" rtl="0">
              <a:lnSpc>
                <a:spcPct val="100000"/>
              </a:lnSpc>
              <a:spcBef>
                <a:spcPts val="0"/>
              </a:spcBef>
              <a:spcAft>
                <a:spcPts val="0"/>
              </a:spcAft>
              <a:buClr>
                <a:schemeClr val="dk1"/>
              </a:buClr>
              <a:buSzPts val="2400"/>
              <a:buFont typeface="Balsamiq Sans"/>
              <a:buNone/>
              <a:defRPr sz="2400" b="1">
                <a:solidFill>
                  <a:schemeClr val="dk1"/>
                </a:solidFill>
                <a:latin typeface="Balsamiq Sans"/>
                <a:ea typeface="Balsamiq Sans"/>
                <a:cs typeface="Balsamiq Sans"/>
                <a:sym typeface="Balsamiq Sans"/>
              </a:defRPr>
            </a:lvl3pPr>
            <a:lvl4pPr lvl="3" algn="ctr" rtl="0">
              <a:lnSpc>
                <a:spcPct val="100000"/>
              </a:lnSpc>
              <a:spcBef>
                <a:spcPts val="0"/>
              </a:spcBef>
              <a:spcAft>
                <a:spcPts val="0"/>
              </a:spcAft>
              <a:buClr>
                <a:schemeClr val="dk1"/>
              </a:buClr>
              <a:buSzPts val="2400"/>
              <a:buFont typeface="Balsamiq Sans"/>
              <a:buNone/>
              <a:defRPr sz="2400" b="1">
                <a:solidFill>
                  <a:schemeClr val="dk1"/>
                </a:solidFill>
                <a:latin typeface="Balsamiq Sans"/>
                <a:ea typeface="Balsamiq Sans"/>
                <a:cs typeface="Balsamiq Sans"/>
                <a:sym typeface="Balsamiq Sans"/>
              </a:defRPr>
            </a:lvl4pPr>
            <a:lvl5pPr lvl="4" algn="ctr" rtl="0">
              <a:lnSpc>
                <a:spcPct val="100000"/>
              </a:lnSpc>
              <a:spcBef>
                <a:spcPts val="0"/>
              </a:spcBef>
              <a:spcAft>
                <a:spcPts val="0"/>
              </a:spcAft>
              <a:buClr>
                <a:schemeClr val="dk1"/>
              </a:buClr>
              <a:buSzPts val="2400"/>
              <a:buFont typeface="Balsamiq Sans"/>
              <a:buNone/>
              <a:defRPr sz="2400" b="1">
                <a:solidFill>
                  <a:schemeClr val="dk1"/>
                </a:solidFill>
                <a:latin typeface="Balsamiq Sans"/>
                <a:ea typeface="Balsamiq Sans"/>
                <a:cs typeface="Balsamiq Sans"/>
                <a:sym typeface="Balsamiq Sans"/>
              </a:defRPr>
            </a:lvl5pPr>
            <a:lvl6pPr lvl="5" algn="ctr" rtl="0">
              <a:lnSpc>
                <a:spcPct val="100000"/>
              </a:lnSpc>
              <a:spcBef>
                <a:spcPts val="0"/>
              </a:spcBef>
              <a:spcAft>
                <a:spcPts val="0"/>
              </a:spcAft>
              <a:buClr>
                <a:schemeClr val="dk1"/>
              </a:buClr>
              <a:buSzPts val="2400"/>
              <a:buFont typeface="Balsamiq Sans"/>
              <a:buNone/>
              <a:defRPr sz="2400" b="1">
                <a:solidFill>
                  <a:schemeClr val="dk1"/>
                </a:solidFill>
                <a:latin typeface="Balsamiq Sans"/>
                <a:ea typeface="Balsamiq Sans"/>
                <a:cs typeface="Balsamiq Sans"/>
                <a:sym typeface="Balsamiq Sans"/>
              </a:defRPr>
            </a:lvl6pPr>
            <a:lvl7pPr lvl="6" algn="ctr" rtl="0">
              <a:lnSpc>
                <a:spcPct val="100000"/>
              </a:lnSpc>
              <a:spcBef>
                <a:spcPts val="0"/>
              </a:spcBef>
              <a:spcAft>
                <a:spcPts val="0"/>
              </a:spcAft>
              <a:buClr>
                <a:schemeClr val="dk1"/>
              </a:buClr>
              <a:buSzPts val="2400"/>
              <a:buFont typeface="Balsamiq Sans"/>
              <a:buNone/>
              <a:defRPr sz="2400" b="1">
                <a:solidFill>
                  <a:schemeClr val="dk1"/>
                </a:solidFill>
                <a:latin typeface="Balsamiq Sans"/>
                <a:ea typeface="Balsamiq Sans"/>
                <a:cs typeface="Balsamiq Sans"/>
                <a:sym typeface="Balsamiq Sans"/>
              </a:defRPr>
            </a:lvl7pPr>
            <a:lvl8pPr lvl="7" algn="ctr" rtl="0">
              <a:lnSpc>
                <a:spcPct val="100000"/>
              </a:lnSpc>
              <a:spcBef>
                <a:spcPts val="0"/>
              </a:spcBef>
              <a:spcAft>
                <a:spcPts val="0"/>
              </a:spcAft>
              <a:buClr>
                <a:schemeClr val="dk1"/>
              </a:buClr>
              <a:buSzPts val="2400"/>
              <a:buFont typeface="Balsamiq Sans"/>
              <a:buNone/>
              <a:defRPr sz="2400" b="1">
                <a:solidFill>
                  <a:schemeClr val="dk1"/>
                </a:solidFill>
                <a:latin typeface="Balsamiq Sans"/>
                <a:ea typeface="Balsamiq Sans"/>
                <a:cs typeface="Balsamiq Sans"/>
                <a:sym typeface="Balsamiq Sans"/>
              </a:defRPr>
            </a:lvl8pPr>
            <a:lvl9pPr lvl="8" algn="ctr" rtl="0">
              <a:lnSpc>
                <a:spcPct val="100000"/>
              </a:lnSpc>
              <a:spcBef>
                <a:spcPts val="0"/>
              </a:spcBef>
              <a:spcAft>
                <a:spcPts val="0"/>
              </a:spcAft>
              <a:buClr>
                <a:schemeClr val="dk1"/>
              </a:buClr>
              <a:buSzPts val="2400"/>
              <a:buFont typeface="Balsamiq Sans"/>
              <a:buNone/>
              <a:defRPr sz="2400" b="1">
                <a:solidFill>
                  <a:schemeClr val="dk1"/>
                </a:solidFill>
                <a:latin typeface="Balsamiq Sans"/>
                <a:ea typeface="Balsamiq Sans"/>
                <a:cs typeface="Balsamiq Sans"/>
                <a:sym typeface="Balsamiq Sans"/>
              </a:defRPr>
            </a:lvl9pPr>
          </a:lstStyle>
          <a:p>
            <a:endParaRPr/>
          </a:p>
        </p:txBody>
      </p:sp>
      <p:sp>
        <p:nvSpPr>
          <p:cNvPr id="268" name="Google Shape;268;p28"/>
          <p:cNvSpPr txBox="1">
            <a:spLocks noGrp="1"/>
          </p:cNvSpPr>
          <p:nvPr>
            <p:ph type="title" idx="3" hasCustomPrompt="1"/>
          </p:nvPr>
        </p:nvSpPr>
        <p:spPr>
          <a:xfrm>
            <a:off x="4849075" y="2101325"/>
            <a:ext cx="920100" cy="572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dk2"/>
              </a:buClr>
              <a:buSzPts val="6000"/>
              <a:buNone/>
              <a:defRPr sz="2500">
                <a:solidFill>
                  <a:schemeClr val="dk2"/>
                </a:solidFill>
              </a:defRPr>
            </a:lvl1pPr>
            <a:lvl2pPr lvl="1" algn="ctr" rtl="0">
              <a:spcBef>
                <a:spcPts val="0"/>
              </a:spcBef>
              <a:spcAft>
                <a:spcPts val="0"/>
              </a:spcAft>
              <a:buClr>
                <a:schemeClr val="dk2"/>
              </a:buClr>
              <a:buSzPts val="6000"/>
              <a:buNone/>
              <a:defRPr sz="6000">
                <a:solidFill>
                  <a:schemeClr val="dk2"/>
                </a:solidFill>
              </a:defRPr>
            </a:lvl2pPr>
            <a:lvl3pPr lvl="2" algn="ctr" rtl="0">
              <a:spcBef>
                <a:spcPts val="0"/>
              </a:spcBef>
              <a:spcAft>
                <a:spcPts val="0"/>
              </a:spcAft>
              <a:buClr>
                <a:schemeClr val="dk2"/>
              </a:buClr>
              <a:buSzPts val="6000"/>
              <a:buNone/>
              <a:defRPr sz="6000">
                <a:solidFill>
                  <a:schemeClr val="dk2"/>
                </a:solidFill>
              </a:defRPr>
            </a:lvl3pPr>
            <a:lvl4pPr lvl="3" algn="ctr" rtl="0">
              <a:spcBef>
                <a:spcPts val="0"/>
              </a:spcBef>
              <a:spcAft>
                <a:spcPts val="0"/>
              </a:spcAft>
              <a:buClr>
                <a:schemeClr val="dk2"/>
              </a:buClr>
              <a:buSzPts val="6000"/>
              <a:buNone/>
              <a:defRPr sz="6000">
                <a:solidFill>
                  <a:schemeClr val="dk2"/>
                </a:solidFill>
              </a:defRPr>
            </a:lvl4pPr>
            <a:lvl5pPr lvl="4" algn="ctr" rtl="0">
              <a:spcBef>
                <a:spcPts val="0"/>
              </a:spcBef>
              <a:spcAft>
                <a:spcPts val="0"/>
              </a:spcAft>
              <a:buClr>
                <a:schemeClr val="dk2"/>
              </a:buClr>
              <a:buSzPts val="6000"/>
              <a:buNone/>
              <a:defRPr sz="6000">
                <a:solidFill>
                  <a:schemeClr val="dk2"/>
                </a:solidFill>
              </a:defRPr>
            </a:lvl5pPr>
            <a:lvl6pPr lvl="5" algn="ctr" rtl="0">
              <a:spcBef>
                <a:spcPts val="0"/>
              </a:spcBef>
              <a:spcAft>
                <a:spcPts val="0"/>
              </a:spcAft>
              <a:buClr>
                <a:schemeClr val="dk2"/>
              </a:buClr>
              <a:buSzPts val="6000"/>
              <a:buNone/>
              <a:defRPr sz="6000">
                <a:solidFill>
                  <a:schemeClr val="dk2"/>
                </a:solidFill>
              </a:defRPr>
            </a:lvl6pPr>
            <a:lvl7pPr lvl="6" algn="ctr" rtl="0">
              <a:spcBef>
                <a:spcPts val="0"/>
              </a:spcBef>
              <a:spcAft>
                <a:spcPts val="0"/>
              </a:spcAft>
              <a:buClr>
                <a:schemeClr val="dk2"/>
              </a:buClr>
              <a:buSzPts val="6000"/>
              <a:buNone/>
              <a:defRPr sz="6000">
                <a:solidFill>
                  <a:schemeClr val="dk2"/>
                </a:solidFill>
              </a:defRPr>
            </a:lvl7pPr>
            <a:lvl8pPr lvl="7" algn="ctr" rtl="0">
              <a:spcBef>
                <a:spcPts val="0"/>
              </a:spcBef>
              <a:spcAft>
                <a:spcPts val="0"/>
              </a:spcAft>
              <a:buClr>
                <a:schemeClr val="dk2"/>
              </a:buClr>
              <a:buSzPts val="6000"/>
              <a:buNone/>
              <a:defRPr sz="6000">
                <a:solidFill>
                  <a:schemeClr val="dk2"/>
                </a:solidFill>
              </a:defRPr>
            </a:lvl8pPr>
            <a:lvl9pPr lvl="8" algn="ctr" rtl="0">
              <a:spcBef>
                <a:spcPts val="0"/>
              </a:spcBef>
              <a:spcAft>
                <a:spcPts val="0"/>
              </a:spcAft>
              <a:buClr>
                <a:schemeClr val="dk2"/>
              </a:buClr>
              <a:buSzPts val="6000"/>
              <a:buNone/>
              <a:defRPr sz="6000">
                <a:solidFill>
                  <a:schemeClr val="dk2"/>
                </a:solidFill>
              </a:defRPr>
            </a:lvl9pPr>
          </a:lstStyle>
          <a:p>
            <a:r>
              <a:t>xx%</a:t>
            </a:r>
          </a:p>
        </p:txBody>
      </p:sp>
      <p:sp>
        <p:nvSpPr>
          <p:cNvPr id="269" name="Google Shape;269;p28"/>
          <p:cNvSpPr txBox="1">
            <a:spLocks noGrp="1"/>
          </p:cNvSpPr>
          <p:nvPr>
            <p:ph type="subTitle" idx="4"/>
          </p:nvPr>
        </p:nvSpPr>
        <p:spPr>
          <a:xfrm>
            <a:off x="4849071" y="3183050"/>
            <a:ext cx="3389400" cy="66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70" name="Google Shape;270;p28"/>
          <p:cNvSpPr txBox="1">
            <a:spLocks noGrp="1"/>
          </p:cNvSpPr>
          <p:nvPr>
            <p:ph type="subTitle" idx="5"/>
          </p:nvPr>
        </p:nvSpPr>
        <p:spPr>
          <a:xfrm>
            <a:off x="4849066" y="2809875"/>
            <a:ext cx="33894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Balsamiq Sans"/>
              <a:buNone/>
              <a:defRPr sz="2400" b="1">
                <a:solidFill>
                  <a:schemeClr val="dk1"/>
                </a:solidFill>
                <a:latin typeface="Balsamiq Sans"/>
                <a:ea typeface="Balsamiq Sans"/>
                <a:cs typeface="Balsamiq Sans"/>
                <a:sym typeface="Balsamiq Sans"/>
              </a:defRPr>
            </a:lvl1pPr>
            <a:lvl2pPr lvl="1" algn="ctr" rtl="0">
              <a:lnSpc>
                <a:spcPct val="100000"/>
              </a:lnSpc>
              <a:spcBef>
                <a:spcPts val="0"/>
              </a:spcBef>
              <a:spcAft>
                <a:spcPts val="0"/>
              </a:spcAft>
              <a:buClr>
                <a:schemeClr val="dk1"/>
              </a:buClr>
              <a:buSzPts val="2400"/>
              <a:buFont typeface="Balsamiq Sans"/>
              <a:buNone/>
              <a:defRPr sz="2400" b="1">
                <a:solidFill>
                  <a:schemeClr val="dk1"/>
                </a:solidFill>
                <a:latin typeface="Balsamiq Sans"/>
                <a:ea typeface="Balsamiq Sans"/>
                <a:cs typeface="Balsamiq Sans"/>
                <a:sym typeface="Balsamiq Sans"/>
              </a:defRPr>
            </a:lvl2pPr>
            <a:lvl3pPr lvl="2" algn="ctr" rtl="0">
              <a:lnSpc>
                <a:spcPct val="100000"/>
              </a:lnSpc>
              <a:spcBef>
                <a:spcPts val="0"/>
              </a:spcBef>
              <a:spcAft>
                <a:spcPts val="0"/>
              </a:spcAft>
              <a:buClr>
                <a:schemeClr val="dk1"/>
              </a:buClr>
              <a:buSzPts val="2400"/>
              <a:buFont typeface="Balsamiq Sans"/>
              <a:buNone/>
              <a:defRPr sz="2400" b="1">
                <a:solidFill>
                  <a:schemeClr val="dk1"/>
                </a:solidFill>
                <a:latin typeface="Balsamiq Sans"/>
                <a:ea typeface="Balsamiq Sans"/>
                <a:cs typeface="Balsamiq Sans"/>
                <a:sym typeface="Balsamiq Sans"/>
              </a:defRPr>
            </a:lvl3pPr>
            <a:lvl4pPr lvl="3" algn="ctr" rtl="0">
              <a:lnSpc>
                <a:spcPct val="100000"/>
              </a:lnSpc>
              <a:spcBef>
                <a:spcPts val="0"/>
              </a:spcBef>
              <a:spcAft>
                <a:spcPts val="0"/>
              </a:spcAft>
              <a:buClr>
                <a:schemeClr val="dk1"/>
              </a:buClr>
              <a:buSzPts val="2400"/>
              <a:buFont typeface="Balsamiq Sans"/>
              <a:buNone/>
              <a:defRPr sz="2400" b="1">
                <a:solidFill>
                  <a:schemeClr val="dk1"/>
                </a:solidFill>
                <a:latin typeface="Balsamiq Sans"/>
                <a:ea typeface="Balsamiq Sans"/>
                <a:cs typeface="Balsamiq Sans"/>
                <a:sym typeface="Balsamiq Sans"/>
              </a:defRPr>
            </a:lvl4pPr>
            <a:lvl5pPr lvl="4" algn="ctr" rtl="0">
              <a:lnSpc>
                <a:spcPct val="100000"/>
              </a:lnSpc>
              <a:spcBef>
                <a:spcPts val="0"/>
              </a:spcBef>
              <a:spcAft>
                <a:spcPts val="0"/>
              </a:spcAft>
              <a:buClr>
                <a:schemeClr val="dk1"/>
              </a:buClr>
              <a:buSzPts val="2400"/>
              <a:buFont typeface="Balsamiq Sans"/>
              <a:buNone/>
              <a:defRPr sz="2400" b="1">
                <a:solidFill>
                  <a:schemeClr val="dk1"/>
                </a:solidFill>
                <a:latin typeface="Balsamiq Sans"/>
                <a:ea typeface="Balsamiq Sans"/>
                <a:cs typeface="Balsamiq Sans"/>
                <a:sym typeface="Balsamiq Sans"/>
              </a:defRPr>
            </a:lvl5pPr>
            <a:lvl6pPr lvl="5" algn="ctr" rtl="0">
              <a:lnSpc>
                <a:spcPct val="100000"/>
              </a:lnSpc>
              <a:spcBef>
                <a:spcPts val="0"/>
              </a:spcBef>
              <a:spcAft>
                <a:spcPts val="0"/>
              </a:spcAft>
              <a:buClr>
                <a:schemeClr val="dk1"/>
              </a:buClr>
              <a:buSzPts val="2400"/>
              <a:buFont typeface="Balsamiq Sans"/>
              <a:buNone/>
              <a:defRPr sz="2400" b="1">
                <a:solidFill>
                  <a:schemeClr val="dk1"/>
                </a:solidFill>
                <a:latin typeface="Balsamiq Sans"/>
                <a:ea typeface="Balsamiq Sans"/>
                <a:cs typeface="Balsamiq Sans"/>
                <a:sym typeface="Balsamiq Sans"/>
              </a:defRPr>
            </a:lvl6pPr>
            <a:lvl7pPr lvl="6" algn="ctr" rtl="0">
              <a:lnSpc>
                <a:spcPct val="100000"/>
              </a:lnSpc>
              <a:spcBef>
                <a:spcPts val="0"/>
              </a:spcBef>
              <a:spcAft>
                <a:spcPts val="0"/>
              </a:spcAft>
              <a:buClr>
                <a:schemeClr val="dk1"/>
              </a:buClr>
              <a:buSzPts val="2400"/>
              <a:buFont typeface="Balsamiq Sans"/>
              <a:buNone/>
              <a:defRPr sz="2400" b="1">
                <a:solidFill>
                  <a:schemeClr val="dk1"/>
                </a:solidFill>
                <a:latin typeface="Balsamiq Sans"/>
                <a:ea typeface="Balsamiq Sans"/>
                <a:cs typeface="Balsamiq Sans"/>
                <a:sym typeface="Balsamiq Sans"/>
              </a:defRPr>
            </a:lvl7pPr>
            <a:lvl8pPr lvl="7" algn="ctr" rtl="0">
              <a:lnSpc>
                <a:spcPct val="100000"/>
              </a:lnSpc>
              <a:spcBef>
                <a:spcPts val="0"/>
              </a:spcBef>
              <a:spcAft>
                <a:spcPts val="0"/>
              </a:spcAft>
              <a:buClr>
                <a:schemeClr val="dk1"/>
              </a:buClr>
              <a:buSzPts val="2400"/>
              <a:buFont typeface="Balsamiq Sans"/>
              <a:buNone/>
              <a:defRPr sz="2400" b="1">
                <a:solidFill>
                  <a:schemeClr val="dk1"/>
                </a:solidFill>
                <a:latin typeface="Balsamiq Sans"/>
                <a:ea typeface="Balsamiq Sans"/>
                <a:cs typeface="Balsamiq Sans"/>
                <a:sym typeface="Balsamiq Sans"/>
              </a:defRPr>
            </a:lvl8pPr>
            <a:lvl9pPr lvl="8" algn="ctr" rtl="0">
              <a:lnSpc>
                <a:spcPct val="100000"/>
              </a:lnSpc>
              <a:spcBef>
                <a:spcPts val="0"/>
              </a:spcBef>
              <a:spcAft>
                <a:spcPts val="0"/>
              </a:spcAft>
              <a:buClr>
                <a:schemeClr val="dk1"/>
              </a:buClr>
              <a:buSzPts val="2400"/>
              <a:buFont typeface="Balsamiq Sans"/>
              <a:buNone/>
              <a:defRPr sz="2400" b="1">
                <a:solidFill>
                  <a:schemeClr val="dk1"/>
                </a:solidFill>
                <a:latin typeface="Balsamiq Sans"/>
                <a:ea typeface="Balsamiq Sans"/>
                <a:cs typeface="Balsamiq Sans"/>
                <a:sym typeface="Balsamiq Sans"/>
              </a:defRPr>
            </a:lvl9pPr>
          </a:lstStyle>
          <a:p>
            <a:endParaRPr/>
          </a:p>
        </p:txBody>
      </p:sp>
      <p:sp>
        <p:nvSpPr>
          <p:cNvPr id="271" name="Google Shape;271;p28"/>
          <p:cNvSpPr txBox="1">
            <a:spLocks noGrp="1"/>
          </p:cNvSpPr>
          <p:nvPr>
            <p:ph type="title" idx="6"/>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272" name="Google Shape;272;p28"/>
          <p:cNvPicPr preferRelativeResize="0"/>
          <p:nvPr/>
        </p:nvPicPr>
        <p:blipFill>
          <a:blip r:embed="rId2">
            <a:alphaModFix/>
          </a:blip>
          <a:stretch>
            <a:fillRect/>
          </a:stretch>
        </p:blipFill>
        <p:spPr>
          <a:xfrm rot="10800000" flipH="1">
            <a:off x="8238475" y="3727925"/>
            <a:ext cx="983476" cy="1491775"/>
          </a:xfrm>
          <a:prstGeom prst="rect">
            <a:avLst/>
          </a:prstGeom>
          <a:noFill/>
          <a:ln>
            <a:noFill/>
          </a:ln>
        </p:spPr>
      </p:pic>
      <p:pic>
        <p:nvPicPr>
          <p:cNvPr id="273" name="Google Shape;273;p28"/>
          <p:cNvPicPr preferRelativeResize="0"/>
          <p:nvPr/>
        </p:nvPicPr>
        <p:blipFill>
          <a:blip r:embed="rId3">
            <a:alphaModFix/>
          </a:blip>
          <a:stretch>
            <a:fillRect/>
          </a:stretch>
        </p:blipFill>
        <p:spPr>
          <a:xfrm rot="10800000" flipH="1">
            <a:off x="-94075" y="4579851"/>
            <a:ext cx="2801751" cy="659900"/>
          </a:xfrm>
          <a:prstGeom prst="rect">
            <a:avLst/>
          </a:prstGeom>
          <a:noFill/>
          <a:ln>
            <a:noFill/>
          </a:ln>
        </p:spPr>
      </p:pic>
      <p:pic>
        <p:nvPicPr>
          <p:cNvPr id="274" name="Google Shape;274;p28"/>
          <p:cNvPicPr preferRelativeResize="0"/>
          <p:nvPr/>
        </p:nvPicPr>
        <p:blipFill>
          <a:blip r:embed="rId4">
            <a:alphaModFix/>
          </a:blip>
          <a:stretch>
            <a:fillRect/>
          </a:stretch>
        </p:blipFill>
        <p:spPr>
          <a:xfrm rot="-1852958">
            <a:off x="580839" y="3422788"/>
            <a:ext cx="356266" cy="1691051"/>
          </a:xfrm>
          <a:prstGeom prst="rect">
            <a:avLst/>
          </a:prstGeom>
          <a:noFill/>
          <a:ln>
            <a:noFill/>
          </a:ln>
        </p:spPr>
      </p:pic>
      <p:pic>
        <p:nvPicPr>
          <p:cNvPr id="275" name="Google Shape;275;p28"/>
          <p:cNvPicPr preferRelativeResize="0"/>
          <p:nvPr/>
        </p:nvPicPr>
        <p:blipFill>
          <a:blip r:embed="rId5">
            <a:alphaModFix/>
          </a:blip>
          <a:stretch>
            <a:fillRect/>
          </a:stretch>
        </p:blipFill>
        <p:spPr>
          <a:xfrm>
            <a:off x="8213306" y="1265426"/>
            <a:ext cx="1304491" cy="83589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82"/>
        <p:cNvGrpSpPr/>
        <p:nvPr/>
      </p:nvGrpSpPr>
      <p:grpSpPr>
        <a:xfrm>
          <a:off x="0" y="0"/>
          <a:ext cx="0" cy="0"/>
          <a:chOff x="0" y="0"/>
          <a:chExt cx="0" cy="0"/>
        </a:xfrm>
      </p:grpSpPr>
      <p:pic>
        <p:nvPicPr>
          <p:cNvPr id="283" name="Google Shape;283;p30"/>
          <p:cNvPicPr preferRelativeResize="0"/>
          <p:nvPr/>
        </p:nvPicPr>
        <p:blipFill>
          <a:blip r:embed="rId2">
            <a:alphaModFix/>
          </a:blip>
          <a:stretch>
            <a:fillRect/>
          </a:stretch>
        </p:blipFill>
        <p:spPr>
          <a:xfrm>
            <a:off x="8456950" y="149225"/>
            <a:ext cx="759650" cy="2184226"/>
          </a:xfrm>
          <a:prstGeom prst="rect">
            <a:avLst/>
          </a:prstGeom>
          <a:noFill/>
          <a:ln>
            <a:noFill/>
          </a:ln>
        </p:spPr>
      </p:pic>
      <p:pic>
        <p:nvPicPr>
          <p:cNvPr id="284" name="Google Shape;284;p30"/>
          <p:cNvPicPr preferRelativeResize="0"/>
          <p:nvPr/>
        </p:nvPicPr>
        <p:blipFill>
          <a:blip r:embed="rId3">
            <a:alphaModFix/>
          </a:blip>
          <a:stretch>
            <a:fillRect/>
          </a:stretch>
        </p:blipFill>
        <p:spPr>
          <a:xfrm flipH="1">
            <a:off x="-72575" y="-42950"/>
            <a:ext cx="1410925" cy="2140125"/>
          </a:xfrm>
          <a:prstGeom prst="rect">
            <a:avLst/>
          </a:prstGeom>
          <a:noFill/>
          <a:ln>
            <a:noFill/>
          </a:ln>
        </p:spPr>
      </p:pic>
      <p:pic>
        <p:nvPicPr>
          <p:cNvPr id="285" name="Google Shape;285;p30"/>
          <p:cNvPicPr preferRelativeResize="0"/>
          <p:nvPr/>
        </p:nvPicPr>
        <p:blipFill>
          <a:blip r:embed="rId4">
            <a:alphaModFix/>
          </a:blip>
          <a:stretch>
            <a:fillRect/>
          </a:stretch>
        </p:blipFill>
        <p:spPr>
          <a:xfrm flipH="1">
            <a:off x="674491" y="-42952"/>
            <a:ext cx="2437785" cy="574187"/>
          </a:xfrm>
          <a:prstGeom prst="rect">
            <a:avLst/>
          </a:prstGeom>
          <a:noFill/>
          <a:ln>
            <a:noFill/>
          </a:ln>
        </p:spPr>
      </p:pic>
      <p:pic>
        <p:nvPicPr>
          <p:cNvPr id="286" name="Google Shape;286;p30"/>
          <p:cNvPicPr preferRelativeResize="0"/>
          <p:nvPr/>
        </p:nvPicPr>
        <p:blipFill>
          <a:blip r:embed="rId5">
            <a:alphaModFix/>
          </a:blip>
          <a:stretch>
            <a:fillRect/>
          </a:stretch>
        </p:blipFill>
        <p:spPr>
          <a:xfrm flipH="1">
            <a:off x="2225226" y="4431650"/>
            <a:ext cx="2943224" cy="878525"/>
          </a:xfrm>
          <a:prstGeom prst="rect">
            <a:avLst/>
          </a:prstGeom>
          <a:noFill/>
          <a:ln>
            <a:noFill/>
          </a:ln>
        </p:spPr>
      </p:pic>
      <p:pic>
        <p:nvPicPr>
          <p:cNvPr id="287" name="Google Shape;287;p30"/>
          <p:cNvPicPr preferRelativeResize="0"/>
          <p:nvPr/>
        </p:nvPicPr>
        <p:blipFill>
          <a:blip r:embed="rId6">
            <a:alphaModFix/>
          </a:blip>
          <a:stretch>
            <a:fillRect/>
          </a:stretch>
        </p:blipFill>
        <p:spPr>
          <a:xfrm flipH="1">
            <a:off x="6698639" y="4219473"/>
            <a:ext cx="2517961" cy="998750"/>
          </a:xfrm>
          <a:prstGeom prst="rect">
            <a:avLst/>
          </a:prstGeom>
          <a:noFill/>
          <a:ln>
            <a:noFill/>
          </a:ln>
        </p:spPr>
      </p:pic>
      <p:pic>
        <p:nvPicPr>
          <p:cNvPr id="288" name="Google Shape;288;p30"/>
          <p:cNvPicPr preferRelativeResize="0"/>
          <p:nvPr/>
        </p:nvPicPr>
        <p:blipFill>
          <a:blip r:embed="rId7">
            <a:alphaModFix/>
          </a:blip>
          <a:stretch>
            <a:fillRect/>
          </a:stretch>
        </p:blipFill>
        <p:spPr>
          <a:xfrm rot="-5400000">
            <a:off x="-226100" y="2993276"/>
            <a:ext cx="1284573" cy="1046324"/>
          </a:xfrm>
          <a:prstGeom prst="rect">
            <a:avLst/>
          </a:prstGeom>
          <a:noFill/>
          <a:ln>
            <a:noFill/>
          </a:ln>
        </p:spPr>
      </p:pic>
      <p:pic>
        <p:nvPicPr>
          <p:cNvPr id="289" name="Google Shape;289;p30"/>
          <p:cNvPicPr preferRelativeResize="0"/>
          <p:nvPr/>
        </p:nvPicPr>
        <p:blipFill>
          <a:blip r:embed="rId8">
            <a:alphaModFix/>
          </a:blip>
          <a:stretch>
            <a:fillRect/>
          </a:stretch>
        </p:blipFill>
        <p:spPr>
          <a:xfrm>
            <a:off x="7224500" y="639350"/>
            <a:ext cx="1704450" cy="107615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90"/>
        <p:cNvGrpSpPr/>
        <p:nvPr/>
      </p:nvGrpSpPr>
      <p:grpSpPr>
        <a:xfrm>
          <a:off x="0" y="0"/>
          <a:ext cx="0" cy="0"/>
          <a:chOff x="0" y="0"/>
          <a:chExt cx="0" cy="0"/>
        </a:xfrm>
      </p:grpSpPr>
      <p:pic>
        <p:nvPicPr>
          <p:cNvPr id="291" name="Google Shape;291;p31"/>
          <p:cNvPicPr preferRelativeResize="0"/>
          <p:nvPr/>
        </p:nvPicPr>
        <p:blipFill>
          <a:blip r:embed="rId2">
            <a:alphaModFix/>
          </a:blip>
          <a:stretch>
            <a:fillRect/>
          </a:stretch>
        </p:blipFill>
        <p:spPr>
          <a:xfrm>
            <a:off x="-184600" y="4358222"/>
            <a:ext cx="2192174" cy="869525"/>
          </a:xfrm>
          <a:prstGeom prst="rect">
            <a:avLst/>
          </a:prstGeom>
          <a:noFill/>
          <a:ln>
            <a:noFill/>
          </a:ln>
        </p:spPr>
      </p:pic>
      <p:pic>
        <p:nvPicPr>
          <p:cNvPr id="292" name="Google Shape;292;p31"/>
          <p:cNvPicPr preferRelativeResize="0"/>
          <p:nvPr/>
        </p:nvPicPr>
        <p:blipFill>
          <a:blip r:embed="rId3">
            <a:alphaModFix/>
          </a:blip>
          <a:stretch>
            <a:fillRect/>
          </a:stretch>
        </p:blipFill>
        <p:spPr>
          <a:xfrm>
            <a:off x="-57550" y="2610065"/>
            <a:ext cx="936251" cy="2594360"/>
          </a:xfrm>
          <a:prstGeom prst="rect">
            <a:avLst/>
          </a:prstGeom>
          <a:noFill/>
          <a:ln>
            <a:noFill/>
          </a:ln>
        </p:spPr>
      </p:pic>
      <p:pic>
        <p:nvPicPr>
          <p:cNvPr id="293" name="Google Shape;293;p31"/>
          <p:cNvPicPr preferRelativeResize="0"/>
          <p:nvPr/>
        </p:nvPicPr>
        <p:blipFill>
          <a:blip r:embed="rId4">
            <a:alphaModFix/>
          </a:blip>
          <a:stretch>
            <a:fillRect/>
          </a:stretch>
        </p:blipFill>
        <p:spPr>
          <a:xfrm rot="10800000" flipH="1">
            <a:off x="7567247" y="-278826"/>
            <a:ext cx="1862854" cy="2154600"/>
          </a:xfrm>
          <a:prstGeom prst="rect">
            <a:avLst/>
          </a:prstGeom>
          <a:noFill/>
          <a:ln>
            <a:noFill/>
          </a:ln>
        </p:spPr>
      </p:pic>
      <p:pic>
        <p:nvPicPr>
          <p:cNvPr id="294" name="Google Shape;294;p31"/>
          <p:cNvPicPr preferRelativeResize="0"/>
          <p:nvPr/>
        </p:nvPicPr>
        <p:blipFill>
          <a:blip r:embed="rId5">
            <a:alphaModFix/>
          </a:blip>
          <a:stretch>
            <a:fillRect/>
          </a:stretch>
        </p:blipFill>
        <p:spPr>
          <a:xfrm rot="-5400000" flipH="1">
            <a:off x="6887750" y="1971801"/>
            <a:ext cx="3830451" cy="998747"/>
          </a:xfrm>
          <a:prstGeom prst="rect">
            <a:avLst/>
          </a:prstGeom>
          <a:noFill/>
          <a:ln>
            <a:noFill/>
          </a:ln>
        </p:spPr>
      </p:pic>
      <p:pic>
        <p:nvPicPr>
          <p:cNvPr id="295" name="Google Shape;295;p31"/>
          <p:cNvPicPr preferRelativeResize="0"/>
          <p:nvPr/>
        </p:nvPicPr>
        <p:blipFill>
          <a:blip r:embed="rId6">
            <a:alphaModFix/>
          </a:blip>
          <a:stretch>
            <a:fillRect/>
          </a:stretch>
        </p:blipFill>
        <p:spPr>
          <a:xfrm>
            <a:off x="1173325" y="3118400"/>
            <a:ext cx="777901" cy="1577698"/>
          </a:xfrm>
          <a:prstGeom prst="rect">
            <a:avLst/>
          </a:prstGeom>
          <a:noFill/>
          <a:ln>
            <a:noFill/>
          </a:ln>
        </p:spPr>
      </p:pic>
      <p:pic>
        <p:nvPicPr>
          <p:cNvPr id="296" name="Google Shape;296;p31"/>
          <p:cNvPicPr preferRelativeResize="0"/>
          <p:nvPr/>
        </p:nvPicPr>
        <p:blipFill>
          <a:blip r:embed="rId7">
            <a:alphaModFix/>
          </a:blip>
          <a:stretch>
            <a:fillRect/>
          </a:stretch>
        </p:blipFill>
        <p:spPr>
          <a:xfrm>
            <a:off x="4033400" y="4236052"/>
            <a:ext cx="2068099" cy="958925"/>
          </a:xfrm>
          <a:prstGeom prst="rect">
            <a:avLst/>
          </a:prstGeom>
          <a:noFill/>
          <a:ln>
            <a:noFill/>
          </a:ln>
        </p:spPr>
      </p:pic>
      <p:pic>
        <p:nvPicPr>
          <p:cNvPr id="297" name="Google Shape;297;p31"/>
          <p:cNvPicPr preferRelativeResize="0"/>
          <p:nvPr/>
        </p:nvPicPr>
        <p:blipFill>
          <a:blip r:embed="rId8">
            <a:alphaModFix/>
          </a:blip>
          <a:stretch>
            <a:fillRect/>
          </a:stretch>
        </p:blipFill>
        <p:spPr>
          <a:xfrm>
            <a:off x="7515476" y="98924"/>
            <a:ext cx="1026250" cy="134416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271C0E55-5C40-4A99-88E0-CA3AD731659C}"/>
              </a:ext>
            </a:extLst>
          </p:cNvPr>
          <p:cNvSpPr txBox="1"/>
          <p:nvPr userDrawn="1"/>
        </p:nvSpPr>
        <p:spPr>
          <a:xfrm>
            <a:off x="0" y="-7122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713225" y="363750"/>
            <a:ext cx="7717500" cy="654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Balsamiq Sans"/>
              <a:buNone/>
              <a:defRPr sz="3500" b="1">
                <a:solidFill>
                  <a:schemeClr val="dk1"/>
                </a:solidFill>
                <a:latin typeface="Balsamiq Sans"/>
                <a:ea typeface="Balsamiq Sans"/>
                <a:cs typeface="Balsamiq Sans"/>
                <a:sym typeface="Balsamiq Sans"/>
              </a:defRPr>
            </a:lvl1pPr>
            <a:lvl2pPr lvl="1" rtl="0">
              <a:spcBef>
                <a:spcPts val="0"/>
              </a:spcBef>
              <a:spcAft>
                <a:spcPts val="0"/>
              </a:spcAft>
              <a:buClr>
                <a:schemeClr val="dk1"/>
              </a:buClr>
              <a:buSzPts val="3500"/>
              <a:buFont typeface="Balsamiq Sans"/>
              <a:buNone/>
              <a:defRPr sz="3500" b="1">
                <a:solidFill>
                  <a:schemeClr val="dk1"/>
                </a:solidFill>
                <a:latin typeface="Balsamiq Sans"/>
                <a:ea typeface="Balsamiq Sans"/>
                <a:cs typeface="Balsamiq Sans"/>
                <a:sym typeface="Balsamiq Sans"/>
              </a:defRPr>
            </a:lvl2pPr>
            <a:lvl3pPr lvl="2" rtl="0">
              <a:spcBef>
                <a:spcPts val="0"/>
              </a:spcBef>
              <a:spcAft>
                <a:spcPts val="0"/>
              </a:spcAft>
              <a:buClr>
                <a:schemeClr val="dk1"/>
              </a:buClr>
              <a:buSzPts val="3500"/>
              <a:buFont typeface="Balsamiq Sans"/>
              <a:buNone/>
              <a:defRPr sz="3500" b="1">
                <a:solidFill>
                  <a:schemeClr val="dk1"/>
                </a:solidFill>
                <a:latin typeface="Balsamiq Sans"/>
                <a:ea typeface="Balsamiq Sans"/>
                <a:cs typeface="Balsamiq Sans"/>
                <a:sym typeface="Balsamiq Sans"/>
              </a:defRPr>
            </a:lvl3pPr>
            <a:lvl4pPr lvl="3" rtl="0">
              <a:spcBef>
                <a:spcPts val="0"/>
              </a:spcBef>
              <a:spcAft>
                <a:spcPts val="0"/>
              </a:spcAft>
              <a:buClr>
                <a:schemeClr val="dk1"/>
              </a:buClr>
              <a:buSzPts val="3500"/>
              <a:buFont typeface="Balsamiq Sans"/>
              <a:buNone/>
              <a:defRPr sz="3500" b="1">
                <a:solidFill>
                  <a:schemeClr val="dk1"/>
                </a:solidFill>
                <a:latin typeface="Balsamiq Sans"/>
                <a:ea typeface="Balsamiq Sans"/>
                <a:cs typeface="Balsamiq Sans"/>
                <a:sym typeface="Balsamiq Sans"/>
              </a:defRPr>
            </a:lvl4pPr>
            <a:lvl5pPr lvl="4" rtl="0">
              <a:spcBef>
                <a:spcPts val="0"/>
              </a:spcBef>
              <a:spcAft>
                <a:spcPts val="0"/>
              </a:spcAft>
              <a:buClr>
                <a:schemeClr val="dk1"/>
              </a:buClr>
              <a:buSzPts val="3500"/>
              <a:buFont typeface="Balsamiq Sans"/>
              <a:buNone/>
              <a:defRPr sz="3500" b="1">
                <a:solidFill>
                  <a:schemeClr val="dk1"/>
                </a:solidFill>
                <a:latin typeface="Balsamiq Sans"/>
                <a:ea typeface="Balsamiq Sans"/>
                <a:cs typeface="Balsamiq Sans"/>
                <a:sym typeface="Balsamiq Sans"/>
              </a:defRPr>
            </a:lvl5pPr>
            <a:lvl6pPr lvl="5" rtl="0">
              <a:spcBef>
                <a:spcPts val="0"/>
              </a:spcBef>
              <a:spcAft>
                <a:spcPts val="0"/>
              </a:spcAft>
              <a:buClr>
                <a:schemeClr val="dk1"/>
              </a:buClr>
              <a:buSzPts val="3500"/>
              <a:buFont typeface="Balsamiq Sans"/>
              <a:buNone/>
              <a:defRPr sz="3500" b="1">
                <a:solidFill>
                  <a:schemeClr val="dk1"/>
                </a:solidFill>
                <a:latin typeface="Balsamiq Sans"/>
                <a:ea typeface="Balsamiq Sans"/>
                <a:cs typeface="Balsamiq Sans"/>
                <a:sym typeface="Balsamiq Sans"/>
              </a:defRPr>
            </a:lvl6pPr>
            <a:lvl7pPr lvl="6" rtl="0">
              <a:spcBef>
                <a:spcPts val="0"/>
              </a:spcBef>
              <a:spcAft>
                <a:spcPts val="0"/>
              </a:spcAft>
              <a:buClr>
                <a:schemeClr val="dk1"/>
              </a:buClr>
              <a:buSzPts val="3500"/>
              <a:buFont typeface="Balsamiq Sans"/>
              <a:buNone/>
              <a:defRPr sz="3500" b="1">
                <a:solidFill>
                  <a:schemeClr val="dk1"/>
                </a:solidFill>
                <a:latin typeface="Balsamiq Sans"/>
                <a:ea typeface="Balsamiq Sans"/>
                <a:cs typeface="Balsamiq Sans"/>
                <a:sym typeface="Balsamiq Sans"/>
              </a:defRPr>
            </a:lvl7pPr>
            <a:lvl8pPr lvl="7" rtl="0">
              <a:spcBef>
                <a:spcPts val="0"/>
              </a:spcBef>
              <a:spcAft>
                <a:spcPts val="0"/>
              </a:spcAft>
              <a:buClr>
                <a:schemeClr val="dk1"/>
              </a:buClr>
              <a:buSzPts val="3500"/>
              <a:buFont typeface="Balsamiq Sans"/>
              <a:buNone/>
              <a:defRPr sz="3500" b="1">
                <a:solidFill>
                  <a:schemeClr val="dk1"/>
                </a:solidFill>
                <a:latin typeface="Balsamiq Sans"/>
                <a:ea typeface="Balsamiq Sans"/>
                <a:cs typeface="Balsamiq Sans"/>
                <a:sym typeface="Balsamiq Sans"/>
              </a:defRPr>
            </a:lvl8pPr>
            <a:lvl9pPr lvl="8" rtl="0">
              <a:spcBef>
                <a:spcPts val="0"/>
              </a:spcBef>
              <a:spcAft>
                <a:spcPts val="0"/>
              </a:spcAft>
              <a:buClr>
                <a:schemeClr val="dk1"/>
              </a:buClr>
              <a:buSzPts val="3500"/>
              <a:buFont typeface="Balsamiq Sans"/>
              <a:buNone/>
              <a:defRPr sz="3500" b="1">
                <a:solidFill>
                  <a:schemeClr val="dk1"/>
                </a:solidFill>
                <a:latin typeface="Balsamiq Sans"/>
                <a:ea typeface="Balsamiq Sans"/>
                <a:cs typeface="Balsamiq Sans"/>
                <a:sym typeface="Balsamiq Sans"/>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Rubik"/>
              <a:buChar char="●"/>
              <a:defRPr>
                <a:solidFill>
                  <a:schemeClr val="dk1"/>
                </a:solidFill>
                <a:latin typeface="Rubik"/>
                <a:ea typeface="Rubik"/>
                <a:cs typeface="Rubik"/>
                <a:sym typeface="Rubik"/>
              </a:defRPr>
            </a:lvl1pPr>
            <a:lvl2pPr marL="914400" lvl="1" indent="-317500">
              <a:lnSpc>
                <a:spcPct val="115000"/>
              </a:lnSpc>
              <a:spcBef>
                <a:spcPts val="0"/>
              </a:spcBef>
              <a:spcAft>
                <a:spcPts val="0"/>
              </a:spcAft>
              <a:buClr>
                <a:schemeClr val="dk1"/>
              </a:buClr>
              <a:buSzPts val="1400"/>
              <a:buFont typeface="Rubik"/>
              <a:buChar char="○"/>
              <a:defRPr>
                <a:solidFill>
                  <a:schemeClr val="dk1"/>
                </a:solidFill>
                <a:latin typeface="Rubik"/>
                <a:ea typeface="Rubik"/>
                <a:cs typeface="Rubik"/>
                <a:sym typeface="Rubik"/>
              </a:defRPr>
            </a:lvl2pPr>
            <a:lvl3pPr marL="1371600" lvl="2" indent="-317500">
              <a:lnSpc>
                <a:spcPct val="115000"/>
              </a:lnSpc>
              <a:spcBef>
                <a:spcPts val="0"/>
              </a:spcBef>
              <a:spcAft>
                <a:spcPts val="0"/>
              </a:spcAft>
              <a:buClr>
                <a:schemeClr val="dk1"/>
              </a:buClr>
              <a:buSzPts val="1400"/>
              <a:buFont typeface="Rubik"/>
              <a:buChar char="■"/>
              <a:defRPr>
                <a:solidFill>
                  <a:schemeClr val="dk1"/>
                </a:solidFill>
                <a:latin typeface="Rubik"/>
                <a:ea typeface="Rubik"/>
                <a:cs typeface="Rubik"/>
                <a:sym typeface="Rubik"/>
              </a:defRPr>
            </a:lvl3pPr>
            <a:lvl4pPr marL="1828800" lvl="3" indent="-317500">
              <a:lnSpc>
                <a:spcPct val="115000"/>
              </a:lnSpc>
              <a:spcBef>
                <a:spcPts val="0"/>
              </a:spcBef>
              <a:spcAft>
                <a:spcPts val="0"/>
              </a:spcAft>
              <a:buClr>
                <a:schemeClr val="dk1"/>
              </a:buClr>
              <a:buSzPts val="1400"/>
              <a:buFont typeface="Rubik"/>
              <a:buChar char="●"/>
              <a:defRPr>
                <a:solidFill>
                  <a:schemeClr val="dk1"/>
                </a:solidFill>
                <a:latin typeface="Rubik"/>
                <a:ea typeface="Rubik"/>
                <a:cs typeface="Rubik"/>
                <a:sym typeface="Rubik"/>
              </a:defRPr>
            </a:lvl4pPr>
            <a:lvl5pPr marL="2286000" lvl="4" indent="-317500">
              <a:lnSpc>
                <a:spcPct val="115000"/>
              </a:lnSpc>
              <a:spcBef>
                <a:spcPts val="0"/>
              </a:spcBef>
              <a:spcAft>
                <a:spcPts val="0"/>
              </a:spcAft>
              <a:buClr>
                <a:schemeClr val="dk1"/>
              </a:buClr>
              <a:buSzPts val="1400"/>
              <a:buFont typeface="Rubik"/>
              <a:buChar char="○"/>
              <a:defRPr>
                <a:solidFill>
                  <a:schemeClr val="dk1"/>
                </a:solidFill>
                <a:latin typeface="Rubik"/>
                <a:ea typeface="Rubik"/>
                <a:cs typeface="Rubik"/>
                <a:sym typeface="Rubik"/>
              </a:defRPr>
            </a:lvl5pPr>
            <a:lvl6pPr marL="2743200" lvl="5" indent="-317500">
              <a:lnSpc>
                <a:spcPct val="115000"/>
              </a:lnSpc>
              <a:spcBef>
                <a:spcPts val="0"/>
              </a:spcBef>
              <a:spcAft>
                <a:spcPts val="0"/>
              </a:spcAft>
              <a:buClr>
                <a:schemeClr val="dk1"/>
              </a:buClr>
              <a:buSzPts val="1400"/>
              <a:buFont typeface="Rubik"/>
              <a:buChar char="■"/>
              <a:defRPr>
                <a:solidFill>
                  <a:schemeClr val="dk1"/>
                </a:solidFill>
                <a:latin typeface="Rubik"/>
                <a:ea typeface="Rubik"/>
                <a:cs typeface="Rubik"/>
                <a:sym typeface="Rubik"/>
              </a:defRPr>
            </a:lvl6pPr>
            <a:lvl7pPr marL="3200400" lvl="6" indent="-317500">
              <a:lnSpc>
                <a:spcPct val="115000"/>
              </a:lnSpc>
              <a:spcBef>
                <a:spcPts val="0"/>
              </a:spcBef>
              <a:spcAft>
                <a:spcPts val="0"/>
              </a:spcAft>
              <a:buClr>
                <a:schemeClr val="dk1"/>
              </a:buClr>
              <a:buSzPts val="1400"/>
              <a:buFont typeface="Rubik"/>
              <a:buChar char="●"/>
              <a:defRPr>
                <a:solidFill>
                  <a:schemeClr val="dk1"/>
                </a:solidFill>
                <a:latin typeface="Rubik"/>
                <a:ea typeface="Rubik"/>
                <a:cs typeface="Rubik"/>
                <a:sym typeface="Rubik"/>
              </a:defRPr>
            </a:lvl7pPr>
            <a:lvl8pPr marL="3657600" lvl="7" indent="-317500">
              <a:lnSpc>
                <a:spcPct val="115000"/>
              </a:lnSpc>
              <a:spcBef>
                <a:spcPts val="0"/>
              </a:spcBef>
              <a:spcAft>
                <a:spcPts val="0"/>
              </a:spcAft>
              <a:buClr>
                <a:schemeClr val="dk1"/>
              </a:buClr>
              <a:buSzPts val="1400"/>
              <a:buFont typeface="Rubik"/>
              <a:buChar char="○"/>
              <a:defRPr>
                <a:solidFill>
                  <a:schemeClr val="dk1"/>
                </a:solidFill>
                <a:latin typeface="Rubik"/>
                <a:ea typeface="Rubik"/>
                <a:cs typeface="Rubik"/>
                <a:sym typeface="Rubik"/>
              </a:defRPr>
            </a:lvl8pPr>
            <a:lvl9pPr marL="4114800" lvl="8" indent="-317500">
              <a:lnSpc>
                <a:spcPct val="115000"/>
              </a:lnSpc>
              <a:spcBef>
                <a:spcPts val="0"/>
              </a:spcBef>
              <a:spcAft>
                <a:spcPts val="0"/>
              </a:spcAft>
              <a:buClr>
                <a:schemeClr val="dk1"/>
              </a:buClr>
              <a:buSzPts val="1400"/>
              <a:buFont typeface="Rubik"/>
              <a:buChar char="■"/>
              <a:defRPr>
                <a:solidFill>
                  <a:schemeClr val="dk1"/>
                </a:solidFill>
                <a:latin typeface="Rubik"/>
                <a:ea typeface="Rubik"/>
                <a:cs typeface="Rubik"/>
                <a:sym typeface="Rubik"/>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9" r:id="rId3"/>
    <p:sldLayoutId id="2147483660" r:id="rId4"/>
    <p:sldLayoutId id="2147483661" r:id="rId5"/>
    <p:sldLayoutId id="2147483668" r:id="rId6"/>
    <p:sldLayoutId id="2147483674" r:id="rId7"/>
    <p:sldLayoutId id="2147483676" r:id="rId8"/>
    <p:sldLayoutId id="2147483677" r:id="rId9"/>
    <p:sldLayoutId id="2147483693" r:id="rId10"/>
    <p:sldLayoutId id="2147483694"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3">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39CCF6ED-5D9E-4FAA-8174-0D28703DF145}"/>
              </a:ext>
            </a:extLst>
          </p:cNvPr>
          <p:cNvSpPr txBox="1"/>
          <p:nvPr userDrawn="1"/>
        </p:nvSpPr>
        <p:spPr>
          <a:xfrm>
            <a:off x="0" y="-7122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제목 개체 틀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ko-KR" altLang="en-US"/>
              <a:t>마스터 제목 스타일 편집</a:t>
            </a:r>
            <a:endParaRPr lang="en-US"/>
          </a:p>
        </p:txBody>
      </p:sp>
      <p:sp>
        <p:nvSpPr>
          <p:cNvPr id="3" name="텍스트 개체 틀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날짜 개체 틀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F24E9CE-3115-408B-A09A-0CBECDDA196C}" type="datetimeFigureOut">
              <a:rPr lang="en-US" smtClean="0"/>
              <a:t>11/22/2024</a:t>
            </a:fld>
            <a:endParaRPr lang="en-US"/>
          </a:p>
        </p:txBody>
      </p:sp>
      <p:sp>
        <p:nvSpPr>
          <p:cNvPr id="5" name="바닥글 개체 틀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슬라이드 번호 개체 틀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55B19D1-58CE-4D95-8788-B67A91CB8405}" type="slidenum">
              <a:rPr lang="en-US" smtClean="0"/>
              <a:t>‹#›</a:t>
            </a:fld>
            <a:endParaRPr lang="en-US"/>
          </a:p>
        </p:txBody>
      </p:sp>
    </p:spTree>
    <p:extLst>
      <p:ext uri="{BB962C8B-B14F-4D97-AF65-F5344CB8AC3E}">
        <p14:creationId xmlns:p14="http://schemas.microsoft.com/office/powerpoint/2010/main" val="262238761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36621095"/>
      </p:ext>
    </p:extLst>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41.png"/><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31.png"/><Relationship Id="rId3" Type="http://schemas.openxmlformats.org/officeDocument/2006/relationships/audio" Target="../media/audio2.wav"/><Relationship Id="rId7" Type="http://schemas.microsoft.com/office/2007/relationships/hdphoto" Target="../media/hdphoto2.wdp"/><Relationship Id="rId12"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38.png"/><Relationship Id="rId11" Type="http://schemas.openxmlformats.org/officeDocument/2006/relationships/image" Target="../media/image41.png"/><Relationship Id="rId5" Type="http://schemas.openxmlformats.org/officeDocument/2006/relationships/image" Target="../media/image34.jpg"/><Relationship Id="rId10" Type="http://schemas.openxmlformats.org/officeDocument/2006/relationships/image" Target="../media/image35.png"/><Relationship Id="rId4" Type="http://schemas.openxmlformats.org/officeDocument/2006/relationships/audio" Target="../media/audio3.wav"/><Relationship Id="rId9" Type="http://schemas.openxmlformats.org/officeDocument/2006/relationships/image" Target="../media/image33.png"/><Relationship Id="rId14" Type="http://schemas.openxmlformats.org/officeDocument/2006/relationships/image" Target="../media/image42.jpe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6.png"/><Relationship Id="rId3" Type="http://schemas.openxmlformats.org/officeDocument/2006/relationships/audio" Target="../media/audio1.wav"/><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34.jpg"/><Relationship Id="rId11" Type="http://schemas.openxmlformats.org/officeDocument/2006/relationships/image" Target="../media/image35.png"/><Relationship Id="rId5" Type="http://schemas.openxmlformats.org/officeDocument/2006/relationships/audio" Target="../media/audio3.wav"/><Relationship Id="rId10" Type="http://schemas.openxmlformats.org/officeDocument/2006/relationships/image" Target="../media/image33.png"/><Relationship Id="rId4" Type="http://schemas.openxmlformats.org/officeDocument/2006/relationships/audio" Target="../media/audio2.wav"/><Relationship Id="rId9" Type="http://schemas.openxmlformats.org/officeDocument/2006/relationships/image" Target="../media/image40.png"/><Relationship Id="rId1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6.png"/><Relationship Id="rId3" Type="http://schemas.openxmlformats.org/officeDocument/2006/relationships/audio" Target="../media/audio1.wav"/><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34.jpg"/><Relationship Id="rId11" Type="http://schemas.openxmlformats.org/officeDocument/2006/relationships/image" Target="../media/image35.png"/><Relationship Id="rId5" Type="http://schemas.openxmlformats.org/officeDocument/2006/relationships/audio" Target="../media/audio3.wav"/><Relationship Id="rId10" Type="http://schemas.openxmlformats.org/officeDocument/2006/relationships/image" Target="../media/image33.png"/><Relationship Id="rId4" Type="http://schemas.openxmlformats.org/officeDocument/2006/relationships/audio" Target="../media/audio2.wav"/><Relationship Id="rId9" Type="http://schemas.openxmlformats.org/officeDocument/2006/relationships/image" Target="../media/image40.png"/><Relationship Id="rId1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3.png"/><Relationship Id="rId3" Type="http://schemas.openxmlformats.org/officeDocument/2006/relationships/audio" Target="../media/audio1.wav"/><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34.jpg"/><Relationship Id="rId11" Type="http://schemas.openxmlformats.org/officeDocument/2006/relationships/image" Target="../media/image35.png"/><Relationship Id="rId5" Type="http://schemas.openxmlformats.org/officeDocument/2006/relationships/audio" Target="../media/audio3.wav"/><Relationship Id="rId10" Type="http://schemas.openxmlformats.org/officeDocument/2006/relationships/image" Target="../media/image33.png"/><Relationship Id="rId4" Type="http://schemas.openxmlformats.org/officeDocument/2006/relationships/audio" Target="../media/audio2.wav"/><Relationship Id="rId9" Type="http://schemas.openxmlformats.org/officeDocument/2006/relationships/image" Target="../media/image40.png"/><Relationship Id="rId1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34.jpg"/><Relationship Id="rId11" Type="http://schemas.openxmlformats.org/officeDocument/2006/relationships/image" Target="../media/image35.png"/><Relationship Id="rId5" Type="http://schemas.openxmlformats.org/officeDocument/2006/relationships/audio" Target="../media/audio3.wav"/><Relationship Id="rId10" Type="http://schemas.openxmlformats.org/officeDocument/2006/relationships/image" Target="../media/image33.png"/><Relationship Id="rId4" Type="http://schemas.openxmlformats.org/officeDocument/2006/relationships/audio" Target="../media/audio2.wav"/><Relationship Id="rId9" Type="http://schemas.openxmlformats.org/officeDocument/2006/relationships/image" Target="../media/image40.png"/><Relationship Id="rId1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34.jpg"/><Relationship Id="rId11" Type="http://schemas.openxmlformats.org/officeDocument/2006/relationships/image" Target="../media/image35.png"/><Relationship Id="rId5" Type="http://schemas.openxmlformats.org/officeDocument/2006/relationships/audio" Target="../media/audio3.wav"/><Relationship Id="rId10" Type="http://schemas.openxmlformats.org/officeDocument/2006/relationships/image" Target="../media/image33.png"/><Relationship Id="rId4" Type="http://schemas.openxmlformats.org/officeDocument/2006/relationships/audio" Target="../media/audio2.wav"/><Relationship Id="rId9" Type="http://schemas.openxmlformats.org/officeDocument/2006/relationships/image" Target="../media/image40.png"/><Relationship Id="rId1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7.png"/><Relationship Id="rId5" Type="http://schemas.openxmlformats.org/officeDocument/2006/relationships/image" Target="../media/image27.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2.jpeg"/><Relationship Id="rId7" Type="http://schemas.microsoft.com/office/2007/relationships/hdphoto" Target="../media/hdphoto3.wdp"/><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68.png"/><Relationship Id="rId3" Type="http://schemas.openxmlformats.org/officeDocument/2006/relationships/audio" Target="../media/audio4.wav"/><Relationship Id="rId21" Type="http://schemas.openxmlformats.org/officeDocument/2006/relationships/image" Target="../media/image71.png"/><Relationship Id="rId7" Type="http://schemas.openxmlformats.org/officeDocument/2006/relationships/image" Target="../media/image57.jpeg"/><Relationship Id="rId12" Type="http://schemas.openxmlformats.org/officeDocument/2006/relationships/image" Target="../media/image62.png"/><Relationship Id="rId17" Type="http://schemas.openxmlformats.org/officeDocument/2006/relationships/image" Target="../media/image67.png"/><Relationship Id="rId2" Type="http://schemas.openxmlformats.org/officeDocument/2006/relationships/notesSlide" Target="../notesSlides/notesSlide26.xml"/><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Layout" Target="../slideLayouts/slideLayout10.xml"/><Relationship Id="rId6" Type="http://schemas.openxmlformats.org/officeDocument/2006/relationships/audio" Target="../media/audio7.wav"/><Relationship Id="rId11" Type="http://schemas.openxmlformats.org/officeDocument/2006/relationships/image" Target="../media/image61.png"/><Relationship Id="rId5" Type="http://schemas.openxmlformats.org/officeDocument/2006/relationships/audio" Target="../media/audio6.wav"/><Relationship Id="rId15" Type="http://schemas.openxmlformats.org/officeDocument/2006/relationships/image" Target="../media/image65.png"/><Relationship Id="rId10" Type="http://schemas.openxmlformats.org/officeDocument/2006/relationships/image" Target="../media/image60.png"/><Relationship Id="rId19" Type="http://schemas.openxmlformats.org/officeDocument/2006/relationships/image" Target="../media/image69.png"/><Relationship Id="rId4" Type="http://schemas.openxmlformats.org/officeDocument/2006/relationships/audio" Target="../media/audio5.wav"/><Relationship Id="rId9" Type="http://schemas.openxmlformats.org/officeDocument/2006/relationships/image" Target="../media/image59.png"/><Relationship Id="rId14" Type="http://schemas.openxmlformats.org/officeDocument/2006/relationships/image" Target="../media/image64.png"/><Relationship Id="rId22" Type="http://schemas.openxmlformats.org/officeDocument/2006/relationships/image" Target="../media/image72.png"/></Relationships>
</file>

<file path=ppt/slides/_rels/slide31.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2.jpeg"/><Relationship Id="rId7" Type="http://schemas.microsoft.com/office/2007/relationships/hdphoto" Target="../media/hdphoto3.wdp"/><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3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63.png"/><Relationship Id="rId18" Type="http://schemas.openxmlformats.org/officeDocument/2006/relationships/image" Target="../media/image69.png"/><Relationship Id="rId3" Type="http://schemas.openxmlformats.org/officeDocument/2006/relationships/audio" Target="../media/audio4.wav"/><Relationship Id="rId21" Type="http://schemas.openxmlformats.org/officeDocument/2006/relationships/image" Target="../media/image72.png"/><Relationship Id="rId7" Type="http://schemas.openxmlformats.org/officeDocument/2006/relationships/image" Target="../media/image65.png"/><Relationship Id="rId12" Type="http://schemas.openxmlformats.org/officeDocument/2006/relationships/image" Target="../media/image61.png"/><Relationship Id="rId17" Type="http://schemas.openxmlformats.org/officeDocument/2006/relationships/image" Target="../media/image68.png"/><Relationship Id="rId2" Type="http://schemas.openxmlformats.org/officeDocument/2006/relationships/notesSlide" Target="../notesSlides/notesSlide28.xml"/><Relationship Id="rId16" Type="http://schemas.openxmlformats.org/officeDocument/2006/relationships/image" Target="../media/image64.png"/><Relationship Id="rId20" Type="http://schemas.openxmlformats.org/officeDocument/2006/relationships/image" Target="../media/image71.png"/><Relationship Id="rId1" Type="http://schemas.openxmlformats.org/officeDocument/2006/relationships/slideLayout" Target="../slideLayouts/slideLayout10.xml"/><Relationship Id="rId6" Type="http://schemas.openxmlformats.org/officeDocument/2006/relationships/image" Target="../media/image73.jpeg"/><Relationship Id="rId11" Type="http://schemas.openxmlformats.org/officeDocument/2006/relationships/image" Target="../media/image60.png"/><Relationship Id="rId5" Type="http://schemas.openxmlformats.org/officeDocument/2006/relationships/audio" Target="../media/audio6.wav"/><Relationship Id="rId15" Type="http://schemas.openxmlformats.org/officeDocument/2006/relationships/image" Target="../media/image62.png"/><Relationship Id="rId10" Type="http://schemas.openxmlformats.org/officeDocument/2006/relationships/image" Target="../media/image58.png"/><Relationship Id="rId19" Type="http://schemas.openxmlformats.org/officeDocument/2006/relationships/image" Target="../media/image70.png"/><Relationship Id="rId4" Type="http://schemas.openxmlformats.org/officeDocument/2006/relationships/audio" Target="../media/audio7.wav"/><Relationship Id="rId9" Type="http://schemas.openxmlformats.org/officeDocument/2006/relationships/image" Target="../media/image67.png"/><Relationship Id="rId14" Type="http://schemas.openxmlformats.org/officeDocument/2006/relationships/image" Target="../media/image59.png"/></Relationships>
</file>

<file path=ppt/slides/_rels/slide33.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2.jpeg"/><Relationship Id="rId7" Type="http://schemas.microsoft.com/office/2007/relationships/hdphoto" Target="../media/hdphoto3.wdp"/><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72.png"/><Relationship Id="rId3" Type="http://schemas.openxmlformats.org/officeDocument/2006/relationships/audio" Target="../media/audio4.wav"/><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71.png"/><Relationship Id="rId2" Type="http://schemas.openxmlformats.org/officeDocument/2006/relationships/notesSlide" Target="../notesSlides/notesSlide30.xml"/><Relationship Id="rId16" Type="http://schemas.openxmlformats.org/officeDocument/2006/relationships/image" Target="../media/image70.png"/><Relationship Id="rId1" Type="http://schemas.openxmlformats.org/officeDocument/2006/relationships/slideLayout" Target="../slideLayouts/slideLayout10.xml"/><Relationship Id="rId6" Type="http://schemas.openxmlformats.org/officeDocument/2006/relationships/image" Target="../media/image73.jpeg"/><Relationship Id="rId11" Type="http://schemas.openxmlformats.org/officeDocument/2006/relationships/image" Target="../media/image62.png"/><Relationship Id="rId5" Type="http://schemas.openxmlformats.org/officeDocument/2006/relationships/audio" Target="../media/audio6.wav"/><Relationship Id="rId15" Type="http://schemas.openxmlformats.org/officeDocument/2006/relationships/image" Target="../media/image69.png"/><Relationship Id="rId10" Type="http://schemas.openxmlformats.org/officeDocument/2006/relationships/image" Target="../media/image61.png"/><Relationship Id="rId4" Type="http://schemas.openxmlformats.org/officeDocument/2006/relationships/audio" Target="../media/audio7.wav"/><Relationship Id="rId9" Type="http://schemas.openxmlformats.org/officeDocument/2006/relationships/image" Target="../media/image60.png"/><Relationship Id="rId14" Type="http://schemas.openxmlformats.org/officeDocument/2006/relationships/image" Target="../media/image68.png"/></Relationships>
</file>

<file path=ppt/slides/_rels/slide35.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2.jpeg"/><Relationship Id="rId7" Type="http://schemas.microsoft.com/office/2007/relationships/hdphoto" Target="../media/hdphoto3.wdp"/><Relationship Id="rId2" Type="http://schemas.openxmlformats.org/officeDocument/2006/relationships/notesSlide" Target="../notesSlides/notesSlide31.xml"/><Relationship Id="rId1" Type="http://schemas.openxmlformats.org/officeDocument/2006/relationships/slideLayout" Target="../slideLayouts/slideLayout10.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3.png"/><Relationship Id="rId18" Type="http://schemas.openxmlformats.org/officeDocument/2006/relationships/image" Target="../media/image68.png"/><Relationship Id="rId3" Type="http://schemas.openxmlformats.org/officeDocument/2006/relationships/audio" Target="../media/audio4.wav"/><Relationship Id="rId21" Type="http://schemas.openxmlformats.org/officeDocument/2006/relationships/image" Target="../media/image71.png"/><Relationship Id="rId7" Type="http://schemas.openxmlformats.org/officeDocument/2006/relationships/image" Target="../media/image74.jpeg"/><Relationship Id="rId12" Type="http://schemas.openxmlformats.org/officeDocument/2006/relationships/image" Target="../media/image61.png"/><Relationship Id="rId17" Type="http://schemas.openxmlformats.org/officeDocument/2006/relationships/image" Target="../media/image58.png"/><Relationship Id="rId2" Type="http://schemas.openxmlformats.org/officeDocument/2006/relationships/notesSlide" Target="../notesSlides/notesSlide32.xml"/><Relationship Id="rId16" Type="http://schemas.openxmlformats.org/officeDocument/2006/relationships/image" Target="../media/image62.png"/><Relationship Id="rId20" Type="http://schemas.openxmlformats.org/officeDocument/2006/relationships/image" Target="../media/image70.png"/><Relationship Id="rId1" Type="http://schemas.openxmlformats.org/officeDocument/2006/relationships/slideLayout" Target="../slideLayouts/slideLayout10.xml"/><Relationship Id="rId6" Type="http://schemas.openxmlformats.org/officeDocument/2006/relationships/audio" Target="../media/audio5.wav"/><Relationship Id="rId11" Type="http://schemas.openxmlformats.org/officeDocument/2006/relationships/image" Target="../media/image59.png"/><Relationship Id="rId5" Type="http://schemas.openxmlformats.org/officeDocument/2006/relationships/audio" Target="../media/audio6.wav"/><Relationship Id="rId15" Type="http://schemas.openxmlformats.org/officeDocument/2006/relationships/image" Target="../media/image60.png"/><Relationship Id="rId10" Type="http://schemas.openxmlformats.org/officeDocument/2006/relationships/image" Target="../media/image67.png"/><Relationship Id="rId19" Type="http://schemas.openxmlformats.org/officeDocument/2006/relationships/image" Target="../media/image69.png"/><Relationship Id="rId4" Type="http://schemas.openxmlformats.org/officeDocument/2006/relationships/audio" Target="../media/audio7.wav"/><Relationship Id="rId9" Type="http://schemas.openxmlformats.org/officeDocument/2006/relationships/image" Target="../media/image66.png"/><Relationship Id="rId14" Type="http://schemas.openxmlformats.org/officeDocument/2006/relationships/image" Target="../media/image64.png"/><Relationship Id="rId22" Type="http://schemas.openxmlformats.org/officeDocument/2006/relationships/image" Target="../media/image72.png"/></Relationships>
</file>

<file path=ppt/slides/_rels/slide37.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2.jpeg"/><Relationship Id="rId7" Type="http://schemas.microsoft.com/office/2007/relationships/hdphoto" Target="../media/hdphoto3.wdp"/><Relationship Id="rId2" Type="http://schemas.openxmlformats.org/officeDocument/2006/relationships/notesSlide" Target="../notesSlides/notesSlide33.xml"/><Relationship Id="rId1" Type="http://schemas.openxmlformats.org/officeDocument/2006/relationships/slideLayout" Target="../slideLayouts/slideLayout10.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64.png"/><Relationship Id="rId18" Type="http://schemas.openxmlformats.org/officeDocument/2006/relationships/image" Target="../media/image71.png"/><Relationship Id="rId3" Type="http://schemas.openxmlformats.org/officeDocument/2006/relationships/audio" Target="../media/audio4.wav"/><Relationship Id="rId7" Type="http://schemas.openxmlformats.org/officeDocument/2006/relationships/image" Target="../media/image60.png"/><Relationship Id="rId12" Type="http://schemas.openxmlformats.org/officeDocument/2006/relationships/image" Target="../media/image63.png"/><Relationship Id="rId17" Type="http://schemas.openxmlformats.org/officeDocument/2006/relationships/image" Target="../media/image72.png"/><Relationship Id="rId2" Type="http://schemas.openxmlformats.org/officeDocument/2006/relationships/notesSlide" Target="../notesSlides/notesSlide34.xml"/><Relationship Id="rId16" Type="http://schemas.openxmlformats.org/officeDocument/2006/relationships/image" Target="../media/image70.png"/><Relationship Id="rId1" Type="http://schemas.openxmlformats.org/officeDocument/2006/relationships/slideLayout" Target="../slideLayouts/slideLayout10.xml"/><Relationship Id="rId6" Type="http://schemas.openxmlformats.org/officeDocument/2006/relationships/image" Target="../media/image75.jpeg"/><Relationship Id="rId11" Type="http://schemas.openxmlformats.org/officeDocument/2006/relationships/image" Target="../media/image62.png"/><Relationship Id="rId5" Type="http://schemas.openxmlformats.org/officeDocument/2006/relationships/audio" Target="../media/audio9.wav"/><Relationship Id="rId15" Type="http://schemas.openxmlformats.org/officeDocument/2006/relationships/image" Target="../media/image69.png"/><Relationship Id="rId10" Type="http://schemas.openxmlformats.org/officeDocument/2006/relationships/image" Target="../media/image61.png"/><Relationship Id="rId4" Type="http://schemas.openxmlformats.org/officeDocument/2006/relationships/audio" Target="../media/audio8.wav"/><Relationship Id="rId9" Type="http://schemas.openxmlformats.org/officeDocument/2006/relationships/image" Target="../media/image59.png"/><Relationship Id="rId14" Type="http://schemas.openxmlformats.org/officeDocument/2006/relationships/image" Target="../media/image68.png"/></Relationships>
</file>

<file path=ppt/slides/_rels/slide39.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2.jpeg"/><Relationship Id="rId7" Type="http://schemas.microsoft.com/office/2007/relationships/hdphoto" Target="../media/hdphoto3.wdp"/><Relationship Id="rId2" Type="http://schemas.openxmlformats.org/officeDocument/2006/relationships/notesSlide" Target="../notesSlides/notesSlide35.xml"/><Relationship Id="rId1" Type="http://schemas.openxmlformats.org/officeDocument/2006/relationships/slideLayout" Target="../slideLayouts/slideLayout10.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9.png"/><Relationship Id="rId3" Type="http://schemas.openxmlformats.org/officeDocument/2006/relationships/audio" Target="../media/audio4.wav"/><Relationship Id="rId21" Type="http://schemas.openxmlformats.org/officeDocument/2006/relationships/image" Target="../media/image72.png"/><Relationship Id="rId7" Type="http://schemas.openxmlformats.org/officeDocument/2006/relationships/image" Target="../media/image77.jpeg"/><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notesSlide" Target="../notesSlides/notesSlide36.xml"/><Relationship Id="rId16" Type="http://schemas.openxmlformats.org/officeDocument/2006/relationships/image" Target="../media/image67.png"/><Relationship Id="rId20" Type="http://schemas.openxmlformats.org/officeDocument/2006/relationships/image" Target="../media/image71.png"/><Relationship Id="rId1" Type="http://schemas.openxmlformats.org/officeDocument/2006/relationships/slideLayout" Target="../slideLayouts/slideLayout10.xml"/><Relationship Id="rId6" Type="http://schemas.openxmlformats.org/officeDocument/2006/relationships/audio" Target="../media/audio5.wav"/><Relationship Id="rId11" Type="http://schemas.openxmlformats.org/officeDocument/2006/relationships/image" Target="../media/image62.png"/><Relationship Id="rId5" Type="http://schemas.openxmlformats.org/officeDocument/2006/relationships/audio" Target="../media/audio9.wav"/><Relationship Id="rId15" Type="http://schemas.openxmlformats.org/officeDocument/2006/relationships/image" Target="../media/image66.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audio" Target="../media/audio6.wav"/><Relationship Id="rId9" Type="http://schemas.openxmlformats.org/officeDocument/2006/relationships/image" Target="../media/image60.png"/><Relationship Id="rId14" Type="http://schemas.openxmlformats.org/officeDocument/2006/relationships/image" Target="../media/image65.png"/></Relationships>
</file>

<file path=ppt/slides/_rels/slide41.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2.jpeg"/><Relationship Id="rId7" Type="http://schemas.microsoft.com/office/2007/relationships/hdphoto" Target="../media/hdphoto3.wdp"/><Relationship Id="rId2" Type="http://schemas.openxmlformats.org/officeDocument/2006/relationships/notesSlide" Target="../notesSlides/notesSlide37.xml"/><Relationship Id="rId1" Type="http://schemas.openxmlformats.org/officeDocument/2006/relationships/slideLayout" Target="../slideLayouts/slideLayout10.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42.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61.png"/><Relationship Id="rId18" Type="http://schemas.openxmlformats.org/officeDocument/2006/relationships/image" Target="../media/image69.png"/><Relationship Id="rId3" Type="http://schemas.openxmlformats.org/officeDocument/2006/relationships/audio" Target="../media/audio4.wav"/><Relationship Id="rId21" Type="http://schemas.openxmlformats.org/officeDocument/2006/relationships/image" Target="../media/image71.png"/><Relationship Id="rId7" Type="http://schemas.openxmlformats.org/officeDocument/2006/relationships/image" Target="../media/image73.jpeg"/><Relationship Id="rId12" Type="http://schemas.openxmlformats.org/officeDocument/2006/relationships/image" Target="../media/image60.png"/><Relationship Id="rId17" Type="http://schemas.openxmlformats.org/officeDocument/2006/relationships/image" Target="../media/image68.png"/><Relationship Id="rId2" Type="http://schemas.openxmlformats.org/officeDocument/2006/relationships/notesSlide" Target="../notesSlides/notesSlide38.xml"/><Relationship Id="rId16" Type="http://schemas.openxmlformats.org/officeDocument/2006/relationships/image" Target="../media/image64.png"/><Relationship Id="rId20" Type="http://schemas.openxmlformats.org/officeDocument/2006/relationships/image" Target="../media/image72.png"/><Relationship Id="rId1" Type="http://schemas.openxmlformats.org/officeDocument/2006/relationships/slideLayout" Target="../slideLayouts/slideLayout10.xml"/><Relationship Id="rId6" Type="http://schemas.openxmlformats.org/officeDocument/2006/relationships/audio" Target="../media/audio8.wav"/><Relationship Id="rId11" Type="http://schemas.openxmlformats.org/officeDocument/2006/relationships/image" Target="../media/image59.png"/><Relationship Id="rId5" Type="http://schemas.openxmlformats.org/officeDocument/2006/relationships/audio" Target="../media/audio9.wav"/><Relationship Id="rId15" Type="http://schemas.openxmlformats.org/officeDocument/2006/relationships/image" Target="../media/image63.png"/><Relationship Id="rId10" Type="http://schemas.openxmlformats.org/officeDocument/2006/relationships/image" Target="../media/image79.png"/><Relationship Id="rId19" Type="http://schemas.openxmlformats.org/officeDocument/2006/relationships/image" Target="../media/image70.png"/><Relationship Id="rId4" Type="http://schemas.openxmlformats.org/officeDocument/2006/relationships/audio" Target="../media/audio6.wav"/><Relationship Id="rId9" Type="http://schemas.openxmlformats.org/officeDocument/2006/relationships/image" Target="../media/image76.png"/><Relationship Id="rId14" Type="http://schemas.openxmlformats.org/officeDocument/2006/relationships/image" Target="../media/image62.png"/></Relationships>
</file>

<file path=ppt/slides/_rels/slide43.xml.rels><?xml version="1.0" encoding="UTF-8" standalone="yes"?>
<Relationships xmlns="http://schemas.openxmlformats.org/package/2006/relationships"><Relationship Id="rId2" Type="http://schemas.openxmlformats.org/officeDocument/2006/relationships/image" Target="../media/image80.tiff"/><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1.wav"/><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g"/></Relationships>
</file>

<file path=ppt/slides/_rels/slide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34.jpg"/><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3.wav"/><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microsoft.com/office/2007/relationships/hdphoto" Target="../media/hdphoto2.wdp"/><Relationship Id="rId11" Type="http://schemas.openxmlformats.org/officeDocument/2006/relationships/image" Target="../media/image33.png"/><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34.jpg"/><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164"/>
            <a:ext cx="9144000" cy="5143500"/>
          </a:xfrm>
          <a:prstGeom prst="rect">
            <a:avLst/>
          </a:prstGeom>
        </p:spPr>
      </p:pic>
    </p:spTree>
    <p:extLst>
      <p:ext uri="{BB962C8B-B14F-4D97-AF65-F5344CB8AC3E}">
        <p14:creationId xmlns:p14="http://schemas.microsoft.com/office/powerpoint/2010/main" val="1240570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Hills"/>
          <p:cNvPicPr>
            <a:picLocks noChangeAspect="1"/>
          </p:cNvPicPr>
          <p:nvPr/>
        </p:nvPicPr>
        <p:blipFill rotWithShape="1">
          <a:blip r:embed="rId4"/>
          <a:srcRect l="1940" r="1940" b="70674"/>
          <a:stretch/>
        </p:blipFill>
        <p:spPr>
          <a:xfrm>
            <a:off x="-16328" y="2815681"/>
            <a:ext cx="9176657" cy="2327819"/>
          </a:xfrm>
          <a:prstGeom prst="rect">
            <a:avLst/>
          </a:prstGeom>
        </p:spPr>
      </p:pic>
      <p:sp>
        <p:nvSpPr>
          <p:cNvPr id="3" name="Textbox"/>
          <p:cNvSpPr txBox="1"/>
          <p:nvPr/>
        </p:nvSpPr>
        <p:spPr>
          <a:xfrm>
            <a:off x="281667" y="571835"/>
            <a:ext cx="6199134" cy="1865126"/>
          </a:xfrm>
          <a:prstGeom prst="rect">
            <a:avLst/>
          </a:prstGeom>
          <a:noFill/>
        </p:spPr>
        <p:txBody>
          <a:bodyPr wrap="none" rtlCol="0">
            <a:spAutoFit/>
          </a:bodyPr>
          <a:lstStyle/>
          <a:p>
            <a:pPr algn="ctr" defTabSz="685800">
              <a:lnSpc>
                <a:spcPct val="80000"/>
              </a:lnSpc>
              <a:buClrTx/>
            </a:pPr>
            <a:r>
              <a:rPr lang="en-US" sz="7200" b="1" kern="1200"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ea typeface="+mn-ea"/>
                <a:cs typeface="+mn-cs"/>
              </a:rPr>
              <a:t>…but, don’t have</a:t>
            </a:r>
          </a:p>
          <a:p>
            <a:pPr algn="ctr" defTabSz="685800">
              <a:lnSpc>
                <a:spcPct val="80000"/>
              </a:lnSpc>
              <a:buClrTx/>
            </a:pPr>
            <a:r>
              <a:rPr lang="en-US" sz="7200" b="1" kern="1200" dirty="0">
                <a:ln w="38100">
                  <a:solidFill>
                    <a:prstClr val="white"/>
                  </a:solidFill>
                  <a:prstDash val="solid"/>
                </a:ln>
                <a:solidFill>
                  <a:srgbClr val="DF5327"/>
                </a:solidFill>
                <a:effectLst>
                  <a:outerShdw blurRad="12700" dist="38100" dir="2700000" algn="tl" rotWithShape="0">
                    <a:srgbClr val="DF5327">
                      <a:lumMod val="60000"/>
                      <a:lumOff val="40000"/>
                    </a:srgbClr>
                  </a:outerShdw>
                </a:effectLst>
                <a:latin typeface="Curse Casual" panose="020B0606020101010101" pitchFamily="34" charset="0"/>
                <a:ea typeface="+mn-ea"/>
                <a:cs typeface="+mn-cs"/>
              </a:rPr>
              <a:t>bad luck </a:t>
            </a:r>
            <a:r>
              <a:rPr lang="en-US" sz="7200" b="1" kern="1200"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ea typeface="+mn-ea"/>
                <a:cs typeface="+mn-cs"/>
              </a:rPr>
              <a:t>like Billy.</a:t>
            </a:r>
          </a:p>
        </p:txBody>
      </p:sp>
      <p:pic>
        <p:nvPicPr>
          <p:cNvPr id="6" name="Happy Bill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5312" y="332940"/>
            <a:ext cx="1983203" cy="4571129"/>
          </a:xfrm>
          <a:prstGeom prst="rect">
            <a:avLst/>
          </a:prstGeom>
        </p:spPr>
      </p:pic>
      <p:pic>
        <p:nvPicPr>
          <p:cNvPr id="5" name="Worried Billy"/>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56211" y="332939"/>
            <a:ext cx="1480856" cy="4571131"/>
          </a:xfrm>
          <a:prstGeom prst="rect">
            <a:avLst/>
          </a:prstGeom>
        </p:spPr>
      </p:pic>
    </p:spTree>
    <p:extLst>
      <p:ext uri="{BB962C8B-B14F-4D97-AF65-F5344CB8AC3E}">
        <p14:creationId xmlns:p14="http://schemas.microsoft.com/office/powerpoint/2010/main" val="143632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Textbox"/>
          <p:cNvSpPr/>
          <p:nvPr/>
        </p:nvSpPr>
        <p:spPr>
          <a:xfrm>
            <a:off x="235850" y="589547"/>
            <a:ext cx="8672300" cy="4329002"/>
          </a:xfrm>
          <a:prstGeom prst="roundRect">
            <a:avLst>
              <a:gd name="adj" fmla="val 1091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defTabSz="685800">
              <a:lnSpc>
                <a:spcPct val="90000"/>
              </a:lnSpc>
              <a:buClrTx/>
              <a:buSzPct val="80000"/>
              <a:buFont typeface="Wingdings" panose="05000000000000000000" pitchFamily="2" charset="2"/>
              <a:buChar char="§"/>
            </a:pPr>
            <a:endParaRPr lang="en-US" sz="3600" kern="1200" dirty="0">
              <a:solidFill>
                <a:srgbClr val="000000">
                  <a:lumMod val="75000"/>
                  <a:lumOff val="25000"/>
                </a:srgbClr>
              </a:solidFill>
              <a:latin typeface="Curse Casual" panose="020B0606020101010101" pitchFamily="34" charset="0"/>
            </a:endParaRPr>
          </a:p>
        </p:txBody>
      </p:sp>
      <p:sp>
        <p:nvSpPr>
          <p:cNvPr id="7" name="Title"/>
          <p:cNvSpPr txBox="1"/>
          <p:nvPr/>
        </p:nvSpPr>
        <p:spPr>
          <a:xfrm>
            <a:off x="2600187" y="111724"/>
            <a:ext cx="3986989" cy="978729"/>
          </a:xfrm>
          <a:prstGeom prst="rect">
            <a:avLst/>
          </a:prstGeom>
          <a:noFill/>
        </p:spPr>
        <p:txBody>
          <a:bodyPr wrap="none" rtlCol="0">
            <a:spAutoFit/>
          </a:bodyPr>
          <a:lstStyle/>
          <a:p>
            <a:pPr defTabSz="685800">
              <a:lnSpc>
                <a:spcPct val="80000"/>
              </a:lnSpc>
              <a:buClrTx/>
            </a:pPr>
            <a:r>
              <a:rPr lang="en-US" sz="7200" b="1" kern="1200"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ea typeface="+mn-ea"/>
                <a:cs typeface="+mn-cs"/>
              </a:rPr>
              <a:t>How to Play</a:t>
            </a:r>
          </a:p>
        </p:txBody>
      </p:sp>
      <p:sp>
        <p:nvSpPr>
          <p:cNvPr id="2" name="Instructions"/>
          <p:cNvSpPr/>
          <p:nvPr/>
        </p:nvSpPr>
        <p:spPr>
          <a:xfrm>
            <a:off x="932448" y="1067371"/>
            <a:ext cx="7640053" cy="3582519"/>
          </a:xfrm>
          <a:prstGeom prst="rect">
            <a:avLst/>
          </a:prstGeom>
        </p:spPr>
        <p:txBody>
          <a:bodyPr wrap="square">
            <a:spAutoFit/>
          </a:bodyPr>
          <a:lstStyle/>
          <a:p>
            <a:pPr marL="514350" indent="-514350" defTabSz="685800">
              <a:lnSpc>
                <a:spcPct val="90000"/>
              </a:lnSpc>
              <a:buClrTx/>
              <a:buSzPct val="80000"/>
              <a:buFont typeface="Wingdings" panose="05000000000000000000" pitchFamily="2" charset="2"/>
              <a:buChar char="§"/>
            </a:pPr>
            <a:r>
              <a:rPr lang="en-US" sz="3600" kern="1200" dirty="0">
                <a:solidFill>
                  <a:srgbClr val="000000">
                    <a:lumMod val="75000"/>
                    <a:lumOff val="25000"/>
                  </a:srgbClr>
                </a:solidFill>
                <a:latin typeface="Curse Casual" panose="020B0606020101010101" pitchFamily="34" charset="0"/>
                <a:ea typeface="+mn-ea"/>
                <a:cs typeface="+mn-cs"/>
              </a:rPr>
              <a:t>Everyone stands up.</a:t>
            </a:r>
          </a:p>
          <a:p>
            <a:pPr marL="514350" indent="-514350" defTabSz="685800">
              <a:lnSpc>
                <a:spcPct val="90000"/>
              </a:lnSpc>
              <a:buClrTx/>
              <a:buSzPct val="80000"/>
              <a:buFont typeface="Wingdings" panose="05000000000000000000" pitchFamily="2" charset="2"/>
              <a:buChar char="§"/>
            </a:pPr>
            <a:r>
              <a:rPr lang="en-US" sz="3600" kern="1200" dirty="0">
                <a:solidFill>
                  <a:srgbClr val="000000">
                    <a:lumMod val="75000"/>
                    <a:lumOff val="25000"/>
                  </a:srgbClr>
                </a:solidFill>
                <a:latin typeface="Curse Casual" panose="020B0606020101010101" pitchFamily="34" charset="0"/>
                <a:ea typeface="+mn-ea"/>
                <a:cs typeface="+mn-cs"/>
              </a:rPr>
              <a:t>One person reads the word or sentence </a:t>
            </a:r>
            <a:br>
              <a:rPr lang="en-US" sz="3600" kern="1200" dirty="0">
                <a:solidFill>
                  <a:srgbClr val="000000">
                    <a:lumMod val="75000"/>
                    <a:lumOff val="25000"/>
                  </a:srgbClr>
                </a:solidFill>
                <a:latin typeface="Curse Casual" panose="020B0606020101010101" pitchFamily="34" charset="0"/>
                <a:ea typeface="+mn-ea"/>
                <a:cs typeface="+mn-cs"/>
              </a:rPr>
            </a:br>
            <a:r>
              <a:rPr lang="en-US" sz="3600" kern="1200" dirty="0">
                <a:solidFill>
                  <a:srgbClr val="000000">
                    <a:lumMod val="75000"/>
                    <a:lumOff val="25000"/>
                  </a:srgbClr>
                </a:solidFill>
                <a:latin typeface="Curse Casual" panose="020B0606020101010101" pitchFamily="34" charset="0"/>
                <a:ea typeface="+mn-ea"/>
                <a:cs typeface="+mn-cs"/>
              </a:rPr>
              <a:t>on the screen.</a:t>
            </a:r>
          </a:p>
          <a:p>
            <a:pPr marL="514350" indent="-514350" defTabSz="685800">
              <a:lnSpc>
                <a:spcPct val="90000"/>
              </a:lnSpc>
              <a:buClrTx/>
              <a:buSzPct val="80000"/>
              <a:buFont typeface="Wingdings" panose="05000000000000000000" pitchFamily="2" charset="2"/>
              <a:buChar char="§"/>
            </a:pPr>
            <a:r>
              <a:rPr lang="en-US" sz="3600" kern="1200" dirty="0">
                <a:solidFill>
                  <a:srgbClr val="000000">
                    <a:lumMod val="75000"/>
                    <a:lumOff val="25000"/>
                  </a:srgbClr>
                </a:solidFill>
                <a:latin typeface="Curse Casual" panose="020B0606020101010101" pitchFamily="34" charset="0"/>
                <a:ea typeface="+mn-ea"/>
                <a:cs typeface="+mn-cs"/>
              </a:rPr>
              <a:t>Then, the next person goes.</a:t>
            </a:r>
          </a:p>
          <a:p>
            <a:pPr marL="514350" indent="-514350" defTabSz="685800">
              <a:lnSpc>
                <a:spcPct val="90000"/>
              </a:lnSpc>
              <a:buClrTx/>
              <a:buSzPct val="80000"/>
              <a:buFont typeface="Wingdings" panose="05000000000000000000" pitchFamily="2" charset="2"/>
              <a:buChar char="§"/>
            </a:pPr>
            <a:r>
              <a:rPr lang="en-US" sz="3600" kern="1200" dirty="0">
                <a:solidFill>
                  <a:srgbClr val="000000">
                    <a:lumMod val="75000"/>
                    <a:lumOff val="25000"/>
                  </a:srgbClr>
                </a:solidFill>
                <a:latin typeface="Curse Casual" panose="020B0606020101010101" pitchFamily="34" charset="0"/>
                <a:ea typeface="+mn-ea"/>
                <a:cs typeface="+mn-cs"/>
              </a:rPr>
              <a:t>If Billy is struck by lightning when</a:t>
            </a:r>
            <a:br>
              <a:rPr lang="en-US" sz="3600" kern="1200" dirty="0">
                <a:solidFill>
                  <a:srgbClr val="000000">
                    <a:lumMod val="75000"/>
                    <a:lumOff val="25000"/>
                  </a:srgbClr>
                </a:solidFill>
                <a:latin typeface="Curse Casual" panose="020B0606020101010101" pitchFamily="34" charset="0"/>
                <a:ea typeface="+mn-ea"/>
                <a:cs typeface="+mn-cs"/>
              </a:rPr>
            </a:br>
            <a:r>
              <a:rPr lang="en-US" sz="3600" kern="1200" dirty="0">
                <a:solidFill>
                  <a:srgbClr val="000000">
                    <a:lumMod val="75000"/>
                    <a:lumOff val="25000"/>
                  </a:srgbClr>
                </a:solidFill>
                <a:latin typeface="Curse Casual" panose="020B0606020101010101" pitchFamily="34" charset="0"/>
                <a:ea typeface="+mn-ea"/>
                <a:cs typeface="+mn-cs"/>
              </a:rPr>
              <a:t>you’re reading, you’re out (sit down).</a:t>
            </a:r>
          </a:p>
          <a:p>
            <a:pPr marL="514350" indent="-514350" defTabSz="685800">
              <a:lnSpc>
                <a:spcPct val="90000"/>
              </a:lnSpc>
              <a:buClrTx/>
              <a:buSzPct val="80000"/>
              <a:buFont typeface="Wingdings" panose="05000000000000000000" pitchFamily="2" charset="2"/>
              <a:buChar char="§"/>
            </a:pPr>
            <a:r>
              <a:rPr lang="en-US" sz="3600" kern="1200" dirty="0">
                <a:solidFill>
                  <a:srgbClr val="000000">
                    <a:lumMod val="75000"/>
                    <a:lumOff val="25000"/>
                  </a:srgbClr>
                </a:solidFill>
                <a:latin typeface="Curse Casual" panose="020B0606020101010101" pitchFamily="34" charset="0"/>
                <a:ea typeface="+mn-ea"/>
                <a:cs typeface="+mn-cs"/>
              </a:rPr>
              <a:t>The last person standing is the winner!</a:t>
            </a:r>
          </a:p>
        </p:txBody>
      </p:sp>
      <p:pic>
        <p:nvPicPr>
          <p:cNvPr id="8" name="Shocked Billy"/>
          <p:cNvPicPr>
            <a:picLocks noChangeAspect="1"/>
          </p:cNvPicPr>
          <p:nvPr/>
        </p:nvPicPr>
        <p:blipFill>
          <a:blip r:embed="rId5"/>
          <a:stretch>
            <a:fillRect/>
          </a:stretch>
        </p:blipFill>
        <p:spPr>
          <a:xfrm>
            <a:off x="8276721" y="3859360"/>
            <a:ext cx="859412" cy="1245269"/>
          </a:xfrm>
          <a:prstGeom prst="rect">
            <a:avLst/>
          </a:prstGeom>
        </p:spPr>
      </p:pic>
      <p:pic>
        <p:nvPicPr>
          <p:cNvPr id="10" name="Angry Clouds"/>
          <p:cNvPicPr>
            <a:picLocks noChangeAspect="1"/>
          </p:cNvPicPr>
          <p:nvPr/>
        </p:nvPicPr>
        <p:blipFill>
          <a:blip r:embed="rId6"/>
          <a:stretch>
            <a:fillRect/>
          </a:stretch>
        </p:blipFill>
        <p:spPr>
          <a:xfrm>
            <a:off x="110135" y="4474399"/>
            <a:ext cx="1098593" cy="537191"/>
          </a:xfrm>
          <a:prstGeom prst="rect">
            <a:avLst/>
          </a:prstGeom>
        </p:spPr>
      </p:pic>
      <p:pic>
        <p:nvPicPr>
          <p:cNvPr id="9" name="Worried Billy"/>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0484" y="4054642"/>
            <a:ext cx="311206" cy="960636"/>
          </a:xfrm>
          <a:prstGeom prst="rect">
            <a:avLst/>
          </a:prstGeom>
        </p:spPr>
      </p:pic>
    </p:spTree>
    <p:extLst>
      <p:ext uri="{BB962C8B-B14F-4D97-AF65-F5344CB8AC3E}">
        <p14:creationId xmlns:p14="http://schemas.microsoft.com/office/powerpoint/2010/main" val="50089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fade">
                                      <p:cBhvr>
                                        <p:cTn id="24" dur="500"/>
                                        <p:tgtEl>
                                          <p:spTgt spid="2">
                                            <p:txEl>
                                              <p:pRg st="0" end="0"/>
                                            </p:txEl>
                                          </p:spTgt>
                                        </p:tgtEl>
                                      </p:cBhvr>
                                    </p:animEffect>
                                  </p:childTnLst>
                                  <p:subTnLst>
                                    <p:animClr clrSpc="rgb" dir="cw">
                                      <p:cBhvr override="childStyle">
                                        <p:cTn dur="1" fill="hold" display="0" masterRel="nextClick" afterEffect="1"/>
                                        <p:tgtEl>
                                          <p:spTgt spid="2">
                                            <p:txEl>
                                              <p:pRg st="0" end="0"/>
                                            </p:txEl>
                                          </p:spTgt>
                                        </p:tgtEl>
                                        <p:attrNameLst>
                                          <p:attrName>ppt_c</p:attrName>
                                        </p:attrNameLst>
                                      </p:cBhvr>
                                      <p:to>
                                        <a:schemeClr val="bg2"/>
                                      </p:to>
                                    </p:animClr>
                                    <p:audio>
                                      <p:cMediaNode>
                                        <p:cTn display="0" masterRel="sameClick">
                                          <p:stCondLst>
                                            <p:cond evt="begin" delay="0">
                                              <p:tn val="22"/>
                                            </p:cond>
                                          </p:stCondLst>
                                          <p:endCondLst>
                                            <p:cond evt="onStopAudio" delay="0">
                                              <p:tgtEl>
                                                <p:sldTgt/>
                                              </p:tgtEl>
                                            </p:cond>
                                          </p:endCondLst>
                                        </p:cTn>
                                        <p:tgtEl>
                                          <p:sndTgt r:embed="rId3" name="zapsplat_cartoon_boing_ascend_jaw_harp_001_24199.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fade">
                                      <p:cBhvr>
                                        <p:cTn id="29" dur="500"/>
                                        <p:tgtEl>
                                          <p:spTgt spid="2">
                                            <p:txEl>
                                              <p:pRg st="1" end="1"/>
                                            </p:txEl>
                                          </p:spTgt>
                                        </p:tgtEl>
                                      </p:cBhvr>
                                    </p:animEffect>
                                  </p:childTnLst>
                                  <p:subTnLst>
                                    <p:animClr clrSpc="rgb" dir="cw">
                                      <p:cBhvr override="childStyle">
                                        <p:cTn dur="1" fill="hold" display="0" masterRel="nextClick" afterEffect="1"/>
                                        <p:tgtEl>
                                          <p:spTgt spid="2">
                                            <p:txEl>
                                              <p:pRg st="1" end="1"/>
                                            </p:txEl>
                                          </p:spTgt>
                                        </p:tgtEl>
                                        <p:attrNameLst>
                                          <p:attrName>ppt_c</p:attrName>
                                        </p:attrNameLst>
                                      </p:cBhvr>
                                      <p:to>
                                        <a:schemeClr val="bg2"/>
                                      </p:to>
                                    </p:animClr>
                                    <p:audio>
                                      <p:cMediaNode>
                                        <p:cTn display="0" masterRel="sameClick">
                                          <p:stCondLst>
                                            <p:cond evt="begin" delay="0">
                                              <p:tn val="27"/>
                                            </p:cond>
                                          </p:stCondLst>
                                          <p:endCondLst>
                                            <p:cond evt="onStopAudio" delay="0">
                                              <p:tgtEl>
                                                <p:sldTgt/>
                                              </p:tgtEl>
                                            </p:cond>
                                          </p:endCondLst>
                                        </p:cTn>
                                        <p:tgtEl>
                                          <p:sndTgt r:embed="rId3" name="zapsplat_cartoon_boing_ascend_jaw_harp_001_24199.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xEl>
                                              <p:pRg st="2" end="2"/>
                                            </p:txEl>
                                          </p:spTgt>
                                        </p:tgtEl>
                                        <p:attrNameLst>
                                          <p:attrName>style.visibility</p:attrName>
                                        </p:attrNameLst>
                                      </p:cBhvr>
                                      <p:to>
                                        <p:strVal val="visible"/>
                                      </p:to>
                                    </p:set>
                                    <p:animEffect transition="in" filter="fade">
                                      <p:cBhvr>
                                        <p:cTn id="34" dur="500"/>
                                        <p:tgtEl>
                                          <p:spTgt spid="2">
                                            <p:txEl>
                                              <p:pRg st="2" end="2"/>
                                            </p:txEl>
                                          </p:spTgt>
                                        </p:tgtEl>
                                      </p:cBhvr>
                                    </p:animEffect>
                                  </p:childTnLst>
                                  <p:subTnLst>
                                    <p:animClr clrSpc="rgb" dir="cw">
                                      <p:cBhvr override="childStyle">
                                        <p:cTn dur="1" fill="hold" display="0" masterRel="nextClick" afterEffect="1"/>
                                        <p:tgtEl>
                                          <p:spTgt spid="2">
                                            <p:txEl>
                                              <p:pRg st="2" end="2"/>
                                            </p:txEl>
                                          </p:spTgt>
                                        </p:tgtEl>
                                        <p:attrNameLst>
                                          <p:attrName>ppt_c</p:attrName>
                                        </p:attrNameLst>
                                      </p:cBhvr>
                                      <p:to>
                                        <a:schemeClr val="bg2"/>
                                      </p:to>
                                    </p:animClr>
                                    <p:audio>
                                      <p:cMediaNode>
                                        <p:cTn display="0" masterRel="sameClick">
                                          <p:stCondLst>
                                            <p:cond evt="begin" delay="0">
                                              <p:tn val="32"/>
                                            </p:cond>
                                          </p:stCondLst>
                                          <p:endCondLst>
                                            <p:cond evt="onStopAudio" delay="0">
                                              <p:tgtEl>
                                                <p:sldTgt/>
                                              </p:tgtEl>
                                            </p:cond>
                                          </p:endCondLst>
                                        </p:cTn>
                                        <p:tgtEl>
                                          <p:sndTgt r:embed="rId3" name="zapsplat_cartoon_boing_ascend_jaw_harp_001_24199.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
                                            <p:txEl>
                                              <p:pRg st="3" end="3"/>
                                            </p:txEl>
                                          </p:spTgt>
                                        </p:tgtEl>
                                        <p:attrNameLst>
                                          <p:attrName>style.visibility</p:attrName>
                                        </p:attrNameLst>
                                      </p:cBhvr>
                                      <p:to>
                                        <p:strVal val="visible"/>
                                      </p:to>
                                    </p:set>
                                    <p:animEffect transition="in" filter="fade">
                                      <p:cBhvr>
                                        <p:cTn id="39" dur="500"/>
                                        <p:tgtEl>
                                          <p:spTgt spid="2">
                                            <p:txEl>
                                              <p:pRg st="3" end="3"/>
                                            </p:txEl>
                                          </p:spTgt>
                                        </p:tgtEl>
                                      </p:cBhvr>
                                    </p:animEffect>
                                  </p:childTnLst>
                                  <p:subTnLst>
                                    <p:animClr clrSpc="rgb" dir="cw">
                                      <p:cBhvr override="childStyle">
                                        <p:cTn dur="1" fill="hold" display="0" masterRel="nextClick" afterEffect="1"/>
                                        <p:tgtEl>
                                          <p:spTgt spid="2">
                                            <p:txEl>
                                              <p:pRg st="3" end="3"/>
                                            </p:txEl>
                                          </p:spTgt>
                                        </p:tgtEl>
                                        <p:attrNameLst>
                                          <p:attrName>ppt_c</p:attrName>
                                        </p:attrNameLst>
                                      </p:cBhvr>
                                      <p:to>
                                        <a:schemeClr val="bg2"/>
                                      </p:to>
                                    </p:animClr>
                                    <p:audio>
                                      <p:cMediaNode>
                                        <p:cTn display="0" masterRel="sameClick">
                                          <p:stCondLst>
                                            <p:cond evt="begin" delay="0">
                                              <p:tn val="37"/>
                                            </p:cond>
                                          </p:stCondLst>
                                          <p:endCondLst>
                                            <p:cond evt="onStopAudio" delay="0">
                                              <p:tgtEl>
                                                <p:sldTgt/>
                                              </p:tgtEl>
                                            </p:cond>
                                          </p:endCondLst>
                                        </p:cTn>
                                        <p:tgtEl>
                                          <p:sndTgt r:embed="rId3" name="zapsplat_cartoon_boing_ascend_jaw_harp_001_24199.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
                                            <p:txEl>
                                              <p:pRg st="4" end="4"/>
                                            </p:txEl>
                                          </p:spTgt>
                                        </p:tgtEl>
                                        <p:attrNameLst>
                                          <p:attrName>style.visibility</p:attrName>
                                        </p:attrNameLst>
                                      </p:cBhvr>
                                      <p:to>
                                        <p:strVal val="visible"/>
                                      </p:to>
                                    </p:set>
                                    <p:animEffect transition="in" filter="fade">
                                      <p:cBhvr>
                                        <p:cTn id="44" dur="500"/>
                                        <p:tgtEl>
                                          <p:spTgt spid="2">
                                            <p:txEl>
                                              <p:pRg st="4" end="4"/>
                                            </p:txEl>
                                          </p:spTgt>
                                        </p:tgtEl>
                                      </p:cBhvr>
                                    </p:animEffect>
                                  </p:childTnLst>
                                  <p:subTnLst>
                                    <p:audio>
                                      <p:cMediaNode>
                                        <p:cTn display="0" masterRel="sameClick">
                                          <p:stCondLst>
                                            <p:cond evt="begin" delay="0">
                                              <p:tn val="42"/>
                                            </p:cond>
                                          </p:stCondLst>
                                          <p:endCondLst>
                                            <p:cond evt="onStopAudio" delay="0">
                                              <p:tgtEl>
                                                <p:sldTgt/>
                                              </p:tgtEl>
                                            </p:cond>
                                          </p:endCondLst>
                                        </p:cTn>
                                        <p:tgtEl>
                                          <p:sndTgt r:embed="rId3" name="zapsplat_cartoon_boing_ascend_jaw_harp_001_2419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2"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Grey Sky"/>
          <p:cNvSpPr/>
          <p:nvPr/>
        </p:nvSpPr>
        <p:spPr>
          <a:xfrm>
            <a:off x="-16328" y="0"/>
            <a:ext cx="9160328" cy="51435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0" name="Background Clouds"/>
          <p:cNvPicPr>
            <a:picLocks noChangeAspect="1"/>
          </p:cNvPicPr>
          <p:nvPr/>
        </p:nvPicPr>
        <p:blipFill rotWithShape="1">
          <a:blip r:embed="rId6">
            <a:grayscl/>
            <a:extLst>
              <a:ext uri="{BEBA8EAE-BF5A-486C-A8C5-ECC9F3942E4B}">
                <a14:imgProps xmlns:a14="http://schemas.microsoft.com/office/drawing/2010/main">
                  <a14:imgLayer r:embed="rId7">
                    <a14:imgEffect>
                      <a14:brightnessContrast bright="-40000" contrast="-40000"/>
                    </a14:imgEffect>
                  </a14:imgLayer>
                </a14:imgProps>
              </a:ext>
            </a:extLst>
          </a:blip>
          <a:srcRect l="8211" r="4260" b="8614"/>
          <a:stretch/>
        </p:blipFill>
        <p:spPr>
          <a:xfrm>
            <a:off x="-10551" y="1005644"/>
            <a:ext cx="9156860" cy="4132581"/>
          </a:xfrm>
          <a:prstGeom prst="rect">
            <a:avLst/>
          </a:prstGeom>
        </p:spPr>
      </p:pic>
      <p:sp>
        <p:nvSpPr>
          <p:cNvPr id="11" name="Textbox"/>
          <p:cNvSpPr/>
          <p:nvPr/>
        </p:nvSpPr>
        <p:spPr>
          <a:xfrm>
            <a:off x="5727600" y="1154663"/>
            <a:ext cx="2801629" cy="949285"/>
          </a:xfrm>
          <a:prstGeom prst="roundRect">
            <a:avLst>
              <a:gd name="adj" fmla="val 10919"/>
            </a:avLst>
          </a:prstGeom>
          <a:solidFill>
            <a:schemeClr val="accent5"/>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buClrTx/>
            </a:pPr>
            <a:r>
              <a:rPr lang="en-US" sz="6600" kern="1200" dirty="0">
                <a:solidFill>
                  <a:prstClr val="white"/>
                </a:solidFill>
                <a:latin typeface="Curse Casual" panose="020B0606020101010101" pitchFamily="34" charset="0"/>
              </a:rPr>
              <a:t>Ready?</a:t>
            </a:r>
          </a:p>
        </p:txBody>
      </p:sp>
      <p:pic>
        <p:nvPicPr>
          <p:cNvPr id="49" name="Lightning Strike" descr="Lightning, Thunder, Weather, Storm, Thunderstorm, Bol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627105">
            <a:off x="6771640" y="1386595"/>
            <a:ext cx="1347098" cy="1916820"/>
          </a:xfrm>
          <a:prstGeom prst="rect">
            <a:avLst/>
          </a:prstGeom>
          <a:noFill/>
          <a:extLst>
            <a:ext uri="{909E8E84-426E-40DD-AFC4-6F175D3DCCD1}">
              <a14:hiddenFill xmlns:a14="http://schemas.microsoft.com/office/drawing/2010/main">
                <a:solidFill>
                  <a:srgbClr val="FFFFFF"/>
                </a:solidFill>
              </a14:hiddenFill>
            </a:ext>
          </a:extLst>
        </p:spPr>
      </p:pic>
      <p:pic>
        <p:nvPicPr>
          <p:cNvPr id="6" name="Angry Clouds"/>
          <p:cNvPicPr>
            <a:picLocks noChangeAspect="1"/>
          </p:cNvPicPr>
          <p:nvPr/>
        </p:nvPicPr>
        <p:blipFill>
          <a:blip r:embed="rId9"/>
          <a:stretch>
            <a:fillRect/>
          </a:stretch>
        </p:blipFill>
        <p:spPr>
          <a:xfrm>
            <a:off x="5457931" y="194768"/>
            <a:ext cx="3319560" cy="1623201"/>
          </a:xfrm>
          <a:prstGeom prst="rect">
            <a:avLst/>
          </a:prstGeom>
        </p:spPr>
      </p:pic>
      <p:pic>
        <p:nvPicPr>
          <p:cNvPr id="5" name="Hills"/>
          <p:cNvPicPr>
            <a:picLocks noChangeAspect="1"/>
          </p:cNvPicPr>
          <p:nvPr/>
        </p:nvPicPr>
        <p:blipFill rotWithShape="1">
          <a:blip r:embed="rId10"/>
          <a:srcRect l="1940" r="1940" b="70674"/>
          <a:stretch/>
        </p:blipFill>
        <p:spPr>
          <a:xfrm>
            <a:off x="-16328" y="2815681"/>
            <a:ext cx="9176657" cy="2327819"/>
          </a:xfrm>
          <a:prstGeom prst="rect">
            <a:avLst/>
          </a:prstGeom>
        </p:spPr>
      </p:pic>
      <p:pic>
        <p:nvPicPr>
          <p:cNvPr id="7" name="Shocked Billy"/>
          <p:cNvPicPr>
            <a:picLocks noChangeAspect="1"/>
          </p:cNvPicPr>
          <p:nvPr/>
        </p:nvPicPr>
        <p:blipFill>
          <a:blip r:embed="rId11"/>
          <a:stretch>
            <a:fillRect/>
          </a:stretch>
        </p:blipFill>
        <p:spPr>
          <a:xfrm>
            <a:off x="5885923" y="1897099"/>
            <a:ext cx="2240474" cy="3246401"/>
          </a:xfrm>
          <a:prstGeom prst="rect">
            <a:avLst/>
          </a:prstGeom>
        </p:spPr>
      </p:pic>
      <p:pic>
        <p:nvPicPr>
          <p:cNvPr id="9" name="Happy Billy" descr="(Leo) Man Worker is Giving Ok Sign clipar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30805" y="2534325"/>
            <a:ext cx="950710" cy="2384225"/>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p:cNvSpPr/>
          <p:nvPr/>
        </p:nvSpPr>
        <p:spPr>
          <a:xfrm>
            <a:off x="231070" y="224951"/>
            <a:ext cx="4881758" cy="4693598"/>
          </a:xfrm>
          <a:prstGeom prst="roundRect">
            <a:avLst>
              <a:gd name="adj" fmla="val 1091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90000"/>
              </a:lnSpc>
              <a:buClrTx/>
            </a:pPr>
            <a:r>
              <a:rPr lang="en-US" sz="11500" kern="1200" dirty="0">
                <a:solidFill>
                  <a:srgbClr val="000000">
                    <a:lumMod val="75000"/>
                    <a:lumOff val="25000"/>
                  </a:srgbClr>
                </a:solidFill>
                <a:latin typeface="Curse Casual" panose="020B0606020101010101" pitchFamily="34" charset="0"/>
              </a:rPr>
              <a:t>  go  </a:t>
            </a:r>
          </a:p>
        </p:txBody>
      </p:sp>
      <p:pic>
        <p:nvPicPr>
          <p:cNvPr id="24" name="Worried Billy" descr="(Leo) Man Worker Is Being Shy clip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757568" y="2534324"/>
            <a:ext cx="771893" cy="23842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oing Down Stairs Icon Staircase Steps Stairwell Up Stair Well Case Walk  Climb Ladder Escalator Path Black White Outline Line Shape Sign Symbol  Vector 32047907 Vector Art at Vecteezy">
            <a:extLst>
              <a:ext uri="{FF2B5EF4-FFF2-40B4-BE49-F238E27FC236}">
                <a16:creationId xmlns:a16="http://schemas.microsoft.com/office/drawing/2014/main" id="{C006C8BB-2B46-4A97-90AD-02128E3C1C18}"/>
              </a:ext>
            </a:extLst>
          </p:cNvPr>
          <p:cNvPicPr>
            <a:picLocks noChangeAspect="1" noChangeArrowheads="1"/>
          </p:cNvPicPr>
          <p:nvPr/>
        </p:nvPicPr>
        <p:blipFill>
          <a:blip r:embed="rId14">
            <a:clrChange>
              <a:clrFrom>
                <a:srgbClr val="EBF6F2"/>
              </a:clrFrom>
              <a:clrTo>
                <a:srgbClr val="EBF6F2">
                  <a:alpha val="0"/>
                </a:srgbClr>
              </a:clrTo>
            </a:clrChange>
            <a:extLst>
              <a:ext uri="{28A0092B-C50C-407E-A947-70E740481C1C}">
                <a14:useLocalDpi xmlns:a14="http://schemas.microsoft.com/office/drawing/2010/main" val="0"/>
              </a:ext>
            </a:extLst>
          </a:blip>
          <a:srcRect/>
          <a:stretch>
            <a:fillRect/>
          </a:stretch>
        </p:blipFill>
        <p:spPr bwMode="auto">
          <a:xfrm>
            <a:off x="2413480" y="1916686"/>
            <a:ext cx="2262188" cy="18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3319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4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3" name="zapsplat_cartoon_villain_horns_musical_12667.wav"/>
                                        </p:tgtEl>
                                      </p:cMediaNode>
                                    </p:audio>
                                  </p:subTnLst>
                                </p:cTn>
                              </p:par>
                              <p:par>
                                <p:cTn id="11" presetID="2" presetClass="entr" presetSubtype="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4000" fill="hold"/>
                                        <p:tgtEl>
                                          <p:spTgt spid="6"/>
                                        </p:tgtEl>
                                        <p:attrNameLst>
                                          <p:attrName>ppt_x</p:attrName>
                                        </p:attrNameLst>
                                      </p:cBhvr>
                                      <p:tavLst>
                                        <p:tav tm="0">
                                          <p:val>
                                            <p:strVal val="1+#ppt_w/2"/>
                                          </p:val>
                                        </p:tav>
                                        <p:tav tm="100000">
                                          <p:val>
                                            <p:strVal val="#ppt_x"/>
                                          </p:val>
                                        </p:tav>
                                      </p:tavLst>
                                    </p:anim>
                                    <p:anim calcmode="lin" valueType="num">
                                      <p:cBhvr additive="base">
                                        <p:cTn id="14" dur="4000" fill="hold"/>
                                        <p:tgtEl>
                                          <p:spTgt spid="6"/>
                                        </p:tgtEl>
                                        <p:attrNameLst>
                                          <p:attrName>ppt_y</p:attrName>
                                        </p:attrNameLst>
                                      </p:cBhvr>
                                      <p:tavLst>
                                        <p:tav tm="0">
                                          <p:val>
                                            <p:strVal val="#ppt_y"/>
                                          </p:val>
                                        </p:tav>
                                        <p:tav tm="100000">
                                          <p:val>
                                            <p:strVal val="#ppt_y"/>
                                          </p:val>
                                        </p:tav>
                                      </p:tavLst>
                                    </p:anim>
                                  </p:childTnLst>
                                </p:cTn>
                              </p:par>
                              <p:par>
                                <p:cTn id="15" presetID="10" presetClass="exit" presetSubtype="0" fill="hold" grpId="0" nodeType="withEffect">
                                  <p:stCondLst>
                                    <p:cond delay="0"/>
                                  </p:stCondLst>
                                  <p:childTnLst>
                                    <p:animEffect transition="out" filter="fade">
                                      <p:cBhvr>
                                        <p:cTn id="16" dur="250"/>
                                        <p:tgtEl>
                                          <p:spTgt spid="11"/>
                                        </p:tgtEl>
                                      </p:cBhvr>
                                    </p:animEffect>
                                    <p:set>
                                      <p:cBhvr>
                                        <p:cTn id="17" dur="1" fill="hold">
                                          <p:stCondLst>
                                            <p:cond delay="249"/>
                                          </p:stCondLst>
                                        </p:cTn>
                                        <p:tgtEl>
                                          <p:spTgt spid="11"/>
                                        </p:tgtEl>
                                        <p:attrNameLst>
                                          <p:attrName>style.visibility</p:attrName>
                                        </p:attrNameLst>
                                      </p:cBhvr>
                                      <p:to>
                                        <p:strVal val="hidden"/>
                                      </p:to>
                                    </p:set>
                                  </p:childTnLst>
                                </p:cTn>
                              </p:par>
                              <p:par>
                                <p:cTn id="18" presetID="10" presetClass="exit" presetSubtype="0" fill="hold" nodeType="withEffect">
                                  <p:stCondLst>
                                    <p:cond delay="2000"/>
                                  </p:stCondLst>
                                  <p:childTnLst>
                                    <p:animEffect transition="out" filter="fade">
                                      <p:cBhvr>
                                        <p:cTn id="19" dur="250"/>
                                        <p:tgtEl>
                                          <p:spTgt spid="9"/>
                                        </p:tgtEl>
                                      </p:cBhvr>
                                    </p:animEffect>
                                    <p:set>
                                      <p:cBhvr>
                                        <p:cTn id="20" dur="1" fill="hold">
                                          <p:stCondLst>
                                            <p:cond delay="249"/>
                                          </p:stCondLst>
                                        </p:cTn>
                                        <p:tgtEl>
                                          <p:spTgt spid="9"/>
                                        </p:tgtEl>
                                        <p:attrNameLst>
                                          <p:attrName>style.visibility</p:attrName>
                                        </p:attrNameLst>
                                      </p:cBhvr>
                                      <p:to>
                                        <p:strVal val="hidden"/>
                                      </p:to>
                                    </p:set>
                                  </p:childTnLst>
                                </p:cTn>
                              </p:par>
                              <p:par>
                                <p:cTn id="21" presetID="10" presetClass="entr" presetSubtype="0" fill="hold" nodeType="withEffect">
                                  <p:stCondLst>
                                    <p:cond delay="20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50"/>
                                        <p:tgtEl>
                                          <p:spTgt spid="24"/>
                                        </p:tgtEl>
                                      </p:cBhvr>
                                    </p:animEffect>
                                  </p:childTnLst>
                                </p:cTn>
                              </p:par>
                            </p:childTnLst>
                          </p:cTn>
                        </p:par>
                        <p:par>
                          <p:cTn id="24" fill="hold">
                            <p:stCondLst>
                              <p:cond delay="4000"/>
                            </p:stCondLst>
                            <p:childTnLst>
                              <p:par>
                                <p:cTn id="25" presetID="12" presetClass="entr" presetSubtype="1" fill="hold" nodeType="afterEffect">
                                  <p:stCondLst>
                                    <p:cond delay="1000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150"/>
                                        <p:tgtEl>
                                          <p:spTgt spid="49"/>
                                        </p:tgtEl>
                                        <p:attrNameLst>
                                          <p:attrName>ppt_y</p:attrName>
                                        </p:attrNameLst>
                                      </p:cBhvr>
                                      <p:tavLst>
                                        <p:tav tm="0">
                                          <p:val>
                                            <p:strVal val="#ppt_y-#ppt_h*1.125000"/>
                                          </p:val>
                                        </p:tav>
                                        <p:tav tm="100000">
                                          <p:val>
                                            <p:strVal val="#ppt_y"/>
                                          </p:val>
                                        </p:tav>
                                      </p:tavLst>
                                    </p:anim>
                                    <p:animEffect transition="in" filter="wipe(down)">
                                      <p:cBhvr>
                                        <p:cTn id="28" dur="150"/>
                                        <p:tgtEl>
                                          <p:spTgt spid="49"/>
                                        </p:tgtEl>
                                      </p:cBhvr>
                                    </p:animEffect>
                                  </p:childTnLst>
                                </p:cTn>
                              </p:par>
                            </p:childTnLst>
                          </p:cTn>
                        </p:par>
                        <p:par>
                          <p:cTn id="29" fill="hold">
                            <p:stCondLst>
                              <p:cond delay="14150"/>
                            </p:stCondLst>
                            <p:childTnLst>
                              <p:par>
                                <p:cTn id="30" presetID="10" presetClass="exit" presetSubtype="0" fill="hold" nodeType="afterEffect">
                                  <p:stCondLst>
                                    <p:cond delay="0"/>
                                  </p:stCondLst>
                                  <p:childTnLst>
                                    <p:animEffect transition="out" filter="fade">
                                      <p:cBhvr>
                                        <p:cTn id="31" dur="250"/>
                                        <p:tgtEl>
                                          <p:spTgt spid="24"/>
                                        </p:tgtEl>
                                      </p:cBhvr>
                                    </p:animEffect>
                                    <p:set>
                                      <p:cBhvr>
                                        <p:cTn id="32" dur="1" fill="hold">
                                          <p:stCondLst>
                                            <p:cond delay="249"/>
                                          </p:stCondLst>
                                        </p:cTn>
                                        <p:tgtEl>
                                          <p:spTgt spid="2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4" name="zapsplat_cartoon_character_male_high_pitched_scream_001_22816.wav"/>
                                        </p:tgtEl>
                                      </p:cMediaNode>
                                    </p:audio>
                                  </p:subTnLst>
                                </p:cTn>
                              </p:par>
                              <p:par>
                                <p:cTn id="36" presetID="32" presetClass="emph" presetSubtype="0" repeatCount="indefinite" fill="hold" nodeType="withEffect">
                                  <p:stCondLst>
                                    <p:cond delay="0"/>
                                  </p:stCondLst>
                                  <p:childTnLst>
                                    <p:animRot by="120000">
                                      <p:cBhvr>
                                        <p:cTn id="37" dur="50" fill="hold">
                                          <p:stCondLst>
                                            <p:cond delay="0"/>
                                          </p:stCondLst>
                                        </p:cTn>
                                        <p:tgtEl>
                                          <p:spTgt spid="7"/>
                                        </p:tgtEl>
                                        <p:attrNameLst>
                                          <p:attrName>r</p:attrName>
                                        </p:attrNameLst>
                                      </p:cBhvr>
                                    </p:animRot>
                                    <p:animRot by="-240000">
                                      <p:cBhvr>
                                        <p:cTn id="38" dur="100" fill="hold">
                                          <p:stCondLst>
                                            <p:cond delay="100"/>
                                          </p:stCondLst>
                                        </p:cTn>
                                        <p:tgtEl>
                                          <p:spTgt spid="7"/>
                                        </p:tgtEl>
                                        <p:attrNameLst>
                                          <p:attrName>r</p:attrName>
                                        </p:attrNameLst>
                                      </p:cBhvr>
                                    </p:animRot>
                                    <p:animRot by="240000">
                                      <p:cBhvr>
                                        <p:cTn id="39" dur="100" fill="hold">
                                          <p:stCondLst>
                                            <p:cond delay="200"/>
                                          </p:stCondLst>
                                        </p:cTn>
                                        <p:tgtEl>
                                          <p:spTgt spid="7"/>
                                        </p:tgtEl>
                                        <p:attrNameLst>
                                          <p:attrName>r</p:attrName>
                                        </p:attrNameLst>
                                      </p:cBhvr>
                                    </p:animRot>
                                    <p:animRot by="-240000">
                                      <p:cBhvr>
                                        <p:cTn id="40" dur="100" fill="hold">
                                          <p:stCondLst>
                                            <p:cond delay="300"/>
                                          </p:stCondLst>
                                        </p:cTn>
                                        <p:tgtEl>
                                          <p:spTgt spid="7"/>
                                        </p:tgtEl>
                                        <p:attrNameLst>
                                          <p:attrName>r</p:attrName>
                                        </p:attrNameLst>
                                      </p:cBhvr>
                                    </p:animRot>
                                    <p:animRot by="120000">
                                      <p:cBhvr>
                                        <p:cTn id="41" dur="100" fill="hold">
                                          <p:stCondLst>
                                            <p:cond delay="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Grey Sky"/>
          <p:cNvSpPr/>
          <p:nvPr/>
        </p:nvSpPr>
        <p:spPr>
          <a:xfrm>
            <a:off x="-16328" y="0"/>
            <a:ext cx="9160328" cy="51435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0" name="Background Clouds"/>
          <p:cNvPicPr>
            <a:picLocks noChangeAspect="1"/>
          </p:cNvPicPr>
          <p:nvPr/>
        </p:nvPicPr>
        <p:blipFill rotWithShape="1">
          <a:blip r:embed="rId7">
            <a:grayscl/>
            <a:extLst>
              <a:ext uri="{BEBA8EAE-BF5A-486C-A8C5-ECC9F3942E4B}">
                <a14:imgProps xmlns:a14="http://schemas.microsoft.com/office/drawing/2010/main">
                  <a14:imgLayer r:embed="rId8">
                    <a14:imgEffect>
                      <a14:brightnessContrast bright="-40000" contrast="-40000"/>
                    </a14:imgEffect>
                  </a14:imgLayer>
                </a14:imgProps>
              </a:ext>
            </a:extLst>
          </a:blip>
          <a:srcRect l="8211" r="4260" b="8614"/>
          <a:stretch/>
        </p:blipFill>
        <p:spPr>
          <a:xfrm>
            <a:off x="-10551" y="1005644"/>
            <a:ext cx="9156860" cy="4132581"/>
          </a:xfrm>
          <a:prstGeom prst="rect">
            <a:avLst/>
          </a:prstGeom>
        </p:spPr>
      </p:pic>
      <p:sp>
        <p:nvSpPr>
          <p:cNvPr id="11" name="Textbox"/>
          <p:cNvSpPr/>
          <p:nvPr/>
        </p:nvSpPr>
        <p:spPr>
          <a:xfrm>
            <a:off x="5727600" y="1154663"/>
            <a:ext cx="2801629" cy="949285"/>
          </a:xfrm>
          <a:prstGeom prst="roundRect">
            <a:avLst>
              <a:gd name="adj" fmla="val 10919"/>
            </a:avLst>
          </a:prstGeom>
          <a:solidFill>
            <a:schemeClr val="accent5"/>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buClrTx/>
            </a:pPr>
            <a:r>
              <a:rPr lang="en-US" sz="6600" kern="1200" dirty="0">
                <a:solidFill>
                  <a:prstClr val="white"/>
                </a:solidFill>
                <a:latin typeface="Curse Casual" panose="020B0606020101010101" pitchFamily="34" charset="0"/>
              </a:rPr>
              <a:t>Ready?</a:t>
            </a:r>
          </a:p>
        </p:txBody>
      </p:sp>
      <p:pic>
        <p:nvPicPr>
          <p:cNvPr id="49" name="Lightning Strike" descr="Lightning, Thunder, Weather, Storm, Thunderstorm, Bol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627105">
            <a:off x="6771640" y="1386595"/>
            <a:ext cx="1347098" cy="1916820"/>
          </a:xfrm>
          <a:prstGeom prst="rect">
            <a:avLst/>
          </a:prstGeom>
          <a:noFill/>
          <a:extLst>
            <a:ext uri="{909E8E84-426E-40DD-AFC4-6F175D3DCCD1}">
              <a14:hiddenFill xmlns:a14="http://schemas.microsoft.com/office/drawing/2010/main">
                <a:solidFill>
                  <a:srgbClr val="FFFFFF"/>
                </a:solidFill>
              </a14:hiddenFill>
            </a:ext>
          </a:extLst>
        </p:spPr>
      </p:pic>
      <p:pic>
        <p:nvPicPr>
          <p:cNvPr id="6" name="Angry Clouds"/>
          <p:cNvPicPr>
            <a:picLocks noChangeAspect="1"/>
          </p:cNvPicPr>
          <p:nvPr/>
        </p:nvPicPr>
        <p:blipFill>
          <a:blip r:embed="rId10"/>
          <a:stretch>
            <a:fillRect/>
          </a:stretch>
        </p:blipFill>
        <p:spPr>
          <a:xfrm>
            <a:off x="5457931" y="194768"/>
            <a:ext cx="3319560" cy="1623201"/>
          </a:xfrm>
          <a:prstGeom prst="rect">
            <a:avLst/>
          </a:prstGeom>
        </p:spPr>
      </p:pic>
      <p:pic>
        <p:nvPicPr>
          <p:cNvPr id="5" name="Hills"/>
          <p:cNvPicPr>
            <a:picLocks noChangeAspect="1"/>
          </p:cNvPicPr>
          <p:nvPr/>
        </p:nvPicPr>
        <p:blipFill rotWithShape="1">
          <a:blip r:embed="rId11"/>
          <a:srcRect l="1940" r="1940" b="70674"/>
          <a:stretch/>
        </p:blipFill>
        <p:spPr>
          <a:xfrm>
            <a:off x="-16328" y="2815681"/>
            <a:ext cx="9176657" cy="2327819"/>
          </a:xfrm>
          <a:prstGeom prst="rect">
            <a:avLst/>
          </a:prstGeom>
        </p:spPr>
      </p:pic>
      <p:pic>
        <p:nvPicPr>
          <p:cNvPr id="7" name="Shocked Billy"/>
          <p:cNvPicPr>
            <a:picLocks noChangeAspect="1"/>
          </p:cNvPicPr>
          <p:nvPr/>
        </p:nvPicPr>
        <p:blipFill>
          <a:blip r:embed="rId12"/>
          <a:stretch>
            <a:fillRect/>
          </a:stretch>
        </p:blipFill>
        <p:spPr>
          <a:xfrm>
            <a:off x="5885923" y="1897099"/>
            <a:ext cx="2240474" cy="3246401"/>
          </a:xfrm>
          <a:prstGeom prst="rect">
            <a:avLst/>
          </a:prstGeom>
        </p:spPr>
      </p:pic>
      <p:pic>
        <p:nvPicPr>
          <p:cNvPr id="9" name="Happy Billy"/>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6408778" y="2529704"/>
            <a:ext cx="1036411" cy="2388846"/>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p:cNvSpPr/>
          <p:nvPr/>
        </p:nvSpPr>
        <p:spPr>
          <a:xfrm>
            <a:off x="231070" y="224951"/>
            <a:ext cx="4881758" cy="4693598"/>
          </a:xfrm>
          <a:prstGeom prst="roundRect">
            <a:avLst>
              <a:gd name="adj" fmla="val 1091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buClrTx/>
            </a:pPr>
            <a:r>
              <a:rPr lang="en-US" sz="6000" kern="1200">
                <a:solidFill>
                  <a:srgbClr val="000000">
                    <a:lumMod val="75000"/>
                    <a:lumOff val="25000"/>
                  </a:srgbClr>
                </a:solidFill>
                <a:latin typeface="Curse Casual" panose="020B0606020101010101" pitchFamily="34" charset="0"/>
              </a:rPr>
              <a:t>go   </a:t>
            </a:r>
            <a:r>
              <a:rPr lang="en-US" sz="6000" kern="1200">
                <a:solidFill>
                  <a:srgbClr val="000000">
                    <a:lumMod val="75000"/>
                    <a:lumOff val="25000"/>
                  </a:srgbClr>
                </a:solidFill>
                <a:latin typeface="Curse Casual" panose="020B0606020101010101" pitchFamily="34" charset="0"/>
                <a:sym typeface="Wingdings" panose="05000000000000000000" pitchFamily="2" charset="2"/>
              </a:rPr>
              <a:t></a:t>
            </a:r>
            <a:r>
              <a:rPr lang="en-US" sz="6000" kern="1200">
                <a:solidFill>
                  <a:srgbClr val="000000">
                    <a:lumMod val="75000"/>
                    <a:lumOff val="25000"/>
                  </a:srgbClr>
                </a:solidFill>
                <a:latin typeface="Curse Casual" panose="020B0606020101010101" pitchFamily="34" charset="0"/>
              </a:rPr>
              <a:t>stairs</a:t>
            </a:r>
            <a:endParaRPr lang="en-US" sz="6000" kern="1200" dirty="0">
              <a:solidFill>
                <a:srgbClr val="000000">
                  <a:lumMod val="75000"/>
                  <a:lumOff val="25000"/>
                </a:srgbClr>
              </a:solidFill>
              <a:latin typeface="Curse Casual" panose="020B0606020101010101" pitchFamily="34" charset="0"/>
            </a:endParaRPr>
          </a:p>
        </p:txBody>
      </p:sp>
      <p:pic>
        <p:nvPicPr>
          <p:cNvPr id="24" name="Worried Billy" descr="(Leo) Man Worker Is Being Shy clip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704995" y="2534324"/>
            <a:ext cx="771893" cy="2384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834011"/>
      </p:ext>
    </p:extLst>
  </p:cSld>
  <p:clrMapOvr>
    <a:masterClrMapping/>
  </p:clrMapOvr>
  <p:transition spd="slow">
    <p:wipe/>
    <p:sndAc>
      <p:stSnd>
        <p:snd r:embed="rId3" name="zapsplat_cartoon_boing_ascend_jaw_harp_001_24199.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4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4" name="zapsplat_cartoon_villain_horns_musical_12667.wav"/>
                                        </p:tgtEl>
                                      </p:cMediaNode>
                                    </p:audio>
                                  </p:subTnLst>
                                </p:cTn>
                              </p:par>
                              <p:par>
                                <p:cTn id="11" presetID="2" presetClass="entr" presetSubtype="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4000" fill="hold"/>
                                        <p:tgtEl>
                                          <p:spTgt spid="6"/>
                                        </p:tgtEl>
                                        <p:attrNameLst>
                                          <p:attrName>ppt_x</p:attrName>
                                        </p:attrNameLst>
                                      </p:cBhvr>
                                      <p:tavLst>
                                        <p:tav tm="0">
                                          <p:val>
                                            <p:strVal val="1+#ppt_w/2"/>
                                          </p:val>
                                        </p:tav>
                                        <p:tav tm="100000">
                                          <p:val>
                                            <p:strVal val="#ppt_x"/>
                                          </p:val>
                                        </p:tav>
                                      </p:tavLst>
                                    </p:anim>
                                    <p:anim calcmode="lin" valueType="num">
                                      <p:cBhvr additive="base">
                                        <p:cTn id="14" dur="4000" fill="hold"/>
                                        <p:tgtEl>
                                          <p:spTgt spid="6"/>
                                        </p:tgtEl>
                                        <p:attrNameLst>
                                          <p:attrName>ppt_y</p:attrName>
                                        </p:attrNameLst>
                                      </p:cBhvr>
                                      <p:tavLst>
                                        <p:tav tm="0">
                                          <p:val>
                                            <p:strVal val="#ppt_y"/>
                                          </p:val>
                                        </p:tav>
                                        <p:tav tm="100000">
                                          <p:val>
                                            <p:strVal val="#ppt_y"/>
                                          </p:val>
                                        </p:tav>
                                      </p:tavLst>
                                    </p:anim>
                                  </p:childTnLst>
                                </p:cTn>
                              </p:par>
                              <p:par>
                                <p:cTn id="15" presetID="10" presetClass="exit" presetSubtype="0" fill="hold" grpId="0" nodeType="withEffect">
                                  <p:stCondLst>
                                    <p:cond delay="0"/>
                                  </p:stCondLst>
                                  <p:childTnLst>
                                    <p:animEffect transition="out" filter="fade">
                                      <p:cBhvr>
                                        <p:cTn id="16" dur="250"/>
                                        <p:tgtEl>
                                          <p:spTgt spid="11"/>
                                        </p:tgtEl>
                                      </p:cBhvr>
                                    </p:animEffect>
                                    <p:set>
                                      <p:cBhvr>
                                        <p:cTn id="17" dur="1" fill="hold">
                                          <p:stCondLst>
                                            <p:cond delay="249"/>
                                          </p:stCondLst>
                                        </p:cTn>
                                        <p:tgtEl>
                                          <p:spTgt spid="11"/>
                                        </p:tgtEl>
                                        <p:attrNameLst>
                                          <p:attrName>style.visibility</p:attrName>
                                        </p:attrNameLst>
                                      </p:cBhvr>
                                      <p:to>
                                        <p:strVal val="hidden"/>
                                      </p:to>
                                    </p:set>
                                  </p:childTnLst>
                                </p:cTn>
                              </p:par>
                              <p:par>
                                <p:cTn id="18" presetID="10" presetClass="exit" presetSubtype="0" fill="hold" nodeType="withEffect">
                                  <p:stCondLst>
                                    <p:cond delay="2000"/>
                                  </p:stCondLst>
                                  <p:childTnLst>
                                    <p:animEffect transition="out" filter="fade">
                                      <p:cBhvr>
                                        <p:cTn id="19" dur="250"/>
                                        <p:tgtEl>
                                          <p:spTgt spid="9"/>
                                        </p:tgtEl>
                                      </p:cBhvr>
                                    </p:animEffect>
                                    <p:set>
                                      <p:cBhvr>
                                        <p:cTn id="20" dur="1" fill="hold">
                                          <p:stCondLst>
                                            <p:cond delay="249"/>
                                          </p:stCondLst>
                                        </p:cTn>
                                        <p:tgtEl>
                                          <p:spTgt spid="9"/>
                                        </p:tgtEl>
                                        <p:attrNameLst>
                                          <p:attrName>style.visibility</p:attrName>
                                        </p:attrNameLst>
                                      </p:cBhvr>
                                      <p:to>
                                        <p:strVal val="hidden"/>
                                      </p:to>
                                    </p:set>
                                  </p:childTnLst>
                                </p:cTn>
                              </p:par>
                              <p:par>
                                <p:cTn id="21" presetID="10" presetClass="entr" presetSubtype="0" fill="hold" nodeType="withEffect">
                                  <p:stCondLst>
                                    <p:cond delay="20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50"/>
                                        <p:tgtEl>
                                          <p:spTgt spid="24"/>
                                        </p:tgtEl>
                                      </p:cBhvr>
                                    </p:animEffect>
                                  </p:childTnLst>
                                </p:cTn>
                              </p:par>
                            </p:childTnLst>
                          </p:cTn>
                        </p:par>
                        <p:par>
                          <p:cTn id="24" fill="hold">
                            <p:stCondLst>
                              <p:cond delay="4000"/>
                            </p:stCondLst>
                            <p:childTnLst>
                              <p:par>
                                <p:cTn id="25" presetID="12" presetClass="entr" presetSubtype="1" fill="hold" nodeType="afterEffect">
                                  <p:stCondLst>
                                    <p:cond delay="700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150"/>
                                        <p:tgtEl>
                                          <p:spTgt spid="49"/>
                                        </p:tgtEl>
                                        <p:attrNameLst>
                                          <p:attrName>ppt_y</p:attrName>
                                        </p:attrNameLst>
                                      </p:cBhvr>
                                      <p:tavLst>
                                        <p:tav tm="0">
                                          <p:val>
                                            <p:strVal val="#ppt_y-#ppt_h*1.125000"/>
                                          </p:val>
                                        </p:tav>
                                        <p:tav tm="100000">
                                          <p:val>
                                            <p:strVal val="#ppt_y"/>
                                          </p:val>
                                        </p:tav>
                                      </p:tavLst>
                                    </p:anim>
                                    <p:animEffect transition="in" filter="wipe(down)">
                                      <p:cBhvr>
                                        <p:cTn id="28" dur="150"/>
                                        <p:tgtEl>
                                          <p:spTgt spid="49"/>
                                        </p:tgtEl>
                                      </p:cBhvr>
                                    </p:animEffect>
                                  </p:childTnLst>
                                </p:cTn>
                              </p:par>
                            </p:childTnLst>
                          </p:cTn>
                        </p:par>
                        <p:par>
                          <p:cTn id="29" fill="hold">
                            <p:stCondLst>
                              <p:cond delay="11150"/>
                            </p:stCondLst>
                            <p:childTnLst>
                              <p:par>
                                <p:cTn id="30" presetID="10" presetClass="exit" presetSubtype="0" fill="hold" nodeType="afterEffect">
                                  <p:stCondLst>
                                    <p:cond delay="0"/>
                                  </p:stCondLst>
                                  <p:childTnLst>
                                    <p:animEffect transition="out" filter="fade">
                                      <p:cBhvr>
                                        <p:cTn id="31" dur="250"/>
                                        <p:tgtEl>
                                          <p:spTgt spid="24"/>
                                        </p:tgtEl>
                                      </p:cBhvr>
                                    </p:animEffect>
                                    <p:set>
                                      <p:cBhvr>
                                        <p:cTn id="32" dur="1" fill="hold">
                                          <p:stCondLst>
                                            <p:cond delay="249"/>
                                          </p:stCondLst>
                                        </p:cTn>
                                        <p:tgtEl>
                                          <p:spTgt spid="2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5" name="zapsplat_cartoon_character_male_high_pitched_scream_001_22816.wav"/>
                                        </p:tgtEl>
                                      </p:cMediaNode>
                                    </p:audio>
                                  </p:subTnLst>
                                </p:cTn>
                              </p:par>
                              <p:par>
                                <p:cTn id="36" presetID="32" presetClass="emph" presetSubtype="0" repeatCount="indefinite" fill="hold" nodeType="withEffect">
                                  <p:stCondLst>
                                    <p:cond delay="0"/>
                                  </p:stCondLst>
                                  <p:childTnLst>
                                    <p:animRot by="120000">
                                      <p:cBhvr>
                                        <p:cTn id="37" dur="50" fill="hold">
                                          <p:stCondLst>
                                            <p:cond delay="0"/>
                                          </p:stCondLst>
                                        </p:cTn>
                                        <p:tgtEl>
                                          <p:spTgt spid="7"/>
                                        </p:tgtEl>
                                        <p:attrNameLst>
                                          <p:attrName>r</p:attrName>
                                        </p:attrNameLst>
                                      </p:cBhvr>
                                    </p:animRot>
                                    <p:animRot by="-240000">
                                      <p:cBhvr>
                                        <p:cTn id="38" dur="100" fill="hold">
                                          <p:stCondLst>
                                            <p:cond delay="100"/>
                                          </p:stCondLst>
                                        </p:cTn>
                                        <p:tgtEl>
                                          <p:spTgt spid="7"/>
                                        </p:tgtEl>
                                        <p:attrNameLst>
                                          <p:attrName>r</p:attrName>
                                        </p:attrNameLst>
                                      </p:cBhvr>
                                    </p:animRot>
                                    <p:animRot by="240000">
                                      <p:cBhvr>
                                        <p:cTn id="39" dur="100" fill="hold">
                                          <p:stCondLst>
                                            <p:cond delay="200"/>
                                          </p:stCondLst>
                                        </p:cTn>
                                        <p:tgtEl>
                                          <p:spTgt spid="7"/>
                                        </p:tgtEl>
                                        <p:attrNameLst>
                                          <p:attrName>r</p:attrName>
                                        </p:attrNameLst>
                                      </p:cBhvr>
                                    </p:animRot>
                                    <p:animRot by="-240000">
                                      <p:cBhvr>
                                        <p:cTn id="40" dur="100" fill="hold">
                                          <p:stCondLst>
                                            <p:cond delay="300"/>
                                          </p:stCondLst>
                                        </p:cTn>
                                        <p:tgtEl>
                                          <p:spTgt spid="7"/>
                                        </p:tgtEl>
                                        <p:attrNameLst>
                                          <p:attrName>r</p:attrName>
                                        </p:attrNameLst>
                                      </p:cBhvr>
                                    </p:animRot>
                                    <p:animRot by="120000">
                                      <p:cBhvr>
                                        <p:cTn id="41" dur="100" fill="hold">
                                          <p:stCondLst>
                                            <p:cond delay="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Grey Sky"/>
          <p:cNvSpPr/>
          <p:nvPr/>
        </p:nvSpPr>
        <p:spPr>
          <a:xfrm>
            <a:off x="-16328" y="0"/>
            <a:ext cx="9160328" cy="51435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0" name="Background Clouds"/>
          <p:cNvPicPr>
            <a:picLocks noChangeAspect="1"/>
          </p:cNvPicPr>
          <p:nvPr/>
        </p:nvPicPr>
        <p:blipFill rotWithShape="1">
          <a:blip r:embed="rId7">
            <a:grayscl/>
            <a:extLst>
              <a:ext uri="{BEBA8EAE-BF5A-486C-A8C5-ECC9F3942E4B}">
                <a14:imgProps xmlns:a14="http://schemas.microsoft.com/office/drawing/2010/main">
                  <a14:imgLayer r:embed="rId8">
                    <a14:imgEffect>
                      <a14:brightnessContrast bright="-40000" contrast="-40000"/>
                    </a14:imgEffect>
                  </a14:imgLayer>
                </a14:imgProps>
              </a:ext>
            </a:extLst>
          </a:blip>
          <a:srcRect l="8211" r="4260" b="8614"/>
          <a:stretch/>
        </p:blipFill>
        <p:spPr>
          <a:xfrm>
            <a:off x="-10551" y="1005644"/>
            <a:ext cx="9156860" cy="4132581"/>
          </a:xfrm>
          <a:prstGeom prst="rect">
            <a:avLst/>
          </a:prstGeom>
        </p:spPr>
      </p:pic>
      <p:sp>
        <p:nvSpPr>
          <p:cNvPr id="11" name="Textbox"/>
          <p:cNvSpPr/>
          <p:nvPr/>
        </p:nvSpPr>
        <p:spPr>
          <a:xfrm>
            <a:off x="5727600" y="1154663"/>
            <a:ext cx="2801629" cy="949285"/>
          </a:xfrm>
          <a:prstGeom prst="roundRect">
            <a:avLst>
              <a:gd name="adj" fmla="val 10919"/>
            </a:avLst>
          </a:prstGeom>
          <a:solidFill>
            <a:schemeClr val="accent5"/>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buClrTx/>
            </a:pPr>
            <a:r>
              <a:rPr lang="en-US" sz="6600" kern="1200" dirty="0">
                <a:solidFill>
                  <a:prstClr val="white"/>
                </a:solidFill>
                <a:latin typeface="Curse Casual" panose="020B0606020101010101" pitchFamily="34" charset="0"/>
              </a:rPr>
              <a:t>Ready?</a:t>
            </a:r>
          </a:p>
        </p:txBody>
      </p:sp>
      <p:pic>
        <p:nvPicPr>
          <p:cNvPr id="49" name="Lightning Strike" descr="Lightning, Thunder, Weather, Storm, Thunderstorm, Bol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627105">
            <a:off x="6771640" y="1386595"/>
            <a:ext cx="1347098" cy="1916820"/>
          </a:xfrm>
          <a:prstGeom prst="rect">
            <a:avLst/>
          </a:prstGeom>
          <a:noFill/>
          <a:extLst>
            <a:ext uri="{909E8E84-426E-40DD-AFC4-6F175D3DCCD1}">
              <a14:hiddenFill xmlns:a14="http://schemas.microsoft.com/office/drawing/2010/main">
                <a:solidFill>
                  <a:srgbClr val="FFFFFF"/>
                </a:solidFill>
              </a14:hiddenFill>
            </a:ext>
          </a:extLst>
        </p:spPr>
      </p:pic>
      <p:pic>
        <p:nvPicPr>
          <p:cNvPr id="6" name="Angry Clouds"/>
          <p:cNvPicPr>
            <a:picLocks noChangeAspect="1"/>
          </p:cNvPicPr>
          <p:nvPr/>
        </p:nvPicPr>
        <p:blipFill>
          <a:blip r:embed="rId10"/>
          <a:stretch>
            <a:fillRect/>
          </a:stretch>
        </p:blipFill>
        <p:spPr>
          <a:xfrm>
            <a:off x="5457931" y="194768"/>
            <a:ext cx="3319560" cy="1623201"/>
          </a:xfrm>
          <a:prstGeom prst="rect">
            <a:avLst/>
          </a:prstGeom>
        </p:spPr>
      </p:pic>
      <p:pic>
        <p:nvPicPr>
          <p:cNvPr id="5" name="Hills"/>
          <p:cNvPicPr>
            <a:picLocks noChangeAspect="1"/>
          </p:cNvPicPr>
          <p:nvPr/>
        </p:nvPicPr>
        <p:blipFill rotWithShape="1">
          <a:blip r:embed="rId11"/>
          <a:srcRect l="1940" r="1940" b="70674"/>
          <a:stretch/>
        </p:blipFill>
        <p:spPr>
          <a:xfrm>
            <a:off x="-16328" y="2815681"/>
            <a:ext cx="9176657" cy="2327819"/>
          </a:xfrm>
          <a:prstGeom prst="rect">
            <a:avLst/>
          </a:prstGeom>
        </p:spPr>
      </p:pic>
      <p:pic>
        <p:nvPicPr>
          <p:cNvPr id="7" name="Shocked Billy"/>
          <p:cNvPicPr>
            <a:picLocks noChangeAspect="1"/>
          </p:cNvPicPr>
          <p:nvPr/>
        </p:nvPicPr>
        <p:blipFill>
          <a:blip r:embed="rId12"/>
          <a:stretch>
            <a:fillRect/>
          </a:stretch>
        </p:blipFill>
        <p:spPr>
          <a:xfrm>
            <a:off x="5885923" y="1897099"/>
            <a:ext cx="2240474" cy="3246401"/>
          </a:xfrm>
          <a:prstGeom prst="rect">
            <a:avLst/>
          </a:prstGeom>
        </p:spPr>
      </p:pic>
      <p:pic>
        <p:nvPicPr>
          <p:cNvPr id="9" name="Happy Billy"/>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6408778" y="2529704"/>
            <a:ext cx="1036411" cy="2388846"/>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p:cNvSpPr/>
          <p:nvPr/>
        </p:nvSpPr>
        <p:spPr>
          <a:xfrm>
            <a:off x="231070" y="224951"/>
            <a:ext cx="4881758" cy="4693598"/>
          </a:xfrm>
          <a:prstGeom prst="roundRect">
            <a:avLst>
              <a:gd name="adj" fmla="val 1091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buClrTx/>
            </a:pPr>
            <a:r>
              <a:rPr lang="en-US" sz="6000" kern="1200">
                <a:solidFill>
                  <a:srgbClr val="000000">
                    <a:lumMod val="75000"/>
                    <a:lumOff val="25000"/>
                  </a:srgbClr>
                </a:solidFill>
                <a:latin typeface="Curse Casual" panose="020B0606020101010101" pitchFamily="34" charset="0"/>
              </a:rPr>
              <a:t>turn   </a:t>
            </a:r>
            <a:r>
              <a:rPr lang="en-US" sz="6000" kern="1200">
                <a:solidFill>
                  <a:srgbClr val="000000">
                    <a:lumMod val="75000"/>
                    <a:lumOff val="25000"/>
                  </a:srgbClr>
                </a:solidFill>
                <a:latin typeface="Curse Casual" panose="020B0606020101010101" pitchFamily="34" charset="0"/>
                <a:sym typeface="Wingdings" panose="05000000000000000000" pitchFamily="2" charset="2"/>
              </a:rPr>
              <a:t></a:t>
            </a:r>
            <a:endParaRPr lang="en-US" sz="6000" kern="1200" dirty="0">
              <a:solidFill>
                <a:srgbClr val="000000">
                  <a:lumMod val="75000"/>
                  <a:lumOff val="25000"/>
                </a:srgbClr>
              </a:solidFill>
              <a:latin typeface="Curse Casual" panose="020B0606020101010101" pitchFamily="34" charset="0"/>
            </a:endParaRPr>
          </a:p>
        </p:txBody>
      </p:sp>
      <p:pic>
        <p:nvPicPr>
          <p:cNvPr id="24" name="Scared Billy"/>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6616781" y="2529703"/>
            <a:ext cx="913236" cy="2388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570741"/>
      </p:ext>
    </p:extLst>
  </p:cSld>
  <p:clrMapOvr>
    <a:masterClrMapping/>
  </p:clrMapOvr>
  <p:transition spd="slow">
    <p:wipe/>
    <p:sndAc>
      <p:stSnd>
        <p:snd r:embed="rId3" name="zapsplat_cartoon_boing_ascend_jaw_harp_001_24199.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4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4" name="zapsplat_cartoon_villain_horns_musical_12667.wav"/>
                                        </p:tgtEl>
                                      </p:cMediaNode>
                                    </p:audio>
                                  </p:subTnLst>
                                </p:cTn>
                              </p:par>
                              <p:par>
                                <p:cTn id="11" presetID="2" presetClass="entr" presetSubtype="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4000" fill="hold"/>
                                        <p:tgtEl>
                                          <p:spTgt spid="6"/>
                                        </p:tgtEl>
                                        <p:attrNameLst>
                                          <p:attrName>ppt_x</p:attrName>
                                        </p:attrNameLst>
                                      </p:cBhvr>
                                      <p:tavLst>
                                        <p:tav tm="0">
                                          <p:val>
                                            <p:strVal val="1+#ppt_w/2"/>
                                          </p:val>
                                        </p:tav>
                                        <p:tav tm="100000">
                                          <p:val>
                                            <p:strVal val="#ppt_x"/>
                                          </p:val>
                                        </p:tav>
                                      </p:tavLst>
                                    </p:anim>
                                    <p:anim calcmode="lin" valueType="num">
                                      <p:cBhvr additive="base">
                                        <p:cTn id="14" dur="4000" fill="hold"/>
                                        <p:tgtEl>
                                          <p:spTgt spid="6"/>
                                        </p:tgtEl>
                                        <p:attrNameLst>
                                          <p:attrName>ppt_y</p:attrName>
                                        </p:attrNameLst>
                                      </p:cBhvr>
                                      <p:tavLst>
                                        <p:tav tm="0">
                                          <p:val>
                                            <p:strVal val="#ppt_y"/>
                                          </p:val>
                                        </p:tav>
                                        <p:tav tm="100000">
                                          <p:val>
                                            <p:strVal val="#ppt_y"/>
                                          </p:val>
                                        </p:tav>
                                      </p:tavLst>
                                    </p:anim>
                                  </p:childTnLst>
                                </p:cTn>
                              </p:par>
                              <p:par>
                                <p:cTn id="15" presetID="10" presetClass="exit" presetSubtype="0" fill="hold" grpId="0" nodeType="withEffect">
                                  <p:stCondLst>
                                    <p:cond delay="0"/>
                                  </p:stCondLst>
                                  <p:childTnLst>
                                    <p:animEffect transition="out" filter="fade">
                                      <p:cBhvr>
                                        <p:cTn id="16" dur="250"/>
                                        <p:tgtEl>
                                          <p:spTgt spid="11"/>
                                        </p:tgtEl>
                                      </p:cBhvr>
                                    </p:animEffect>
                                    <p:set>
                                      <p:cBhvr>
                                        <p:cTn id="17" dur="1" fill="hold">
                                          <p:stCondLst>
                                            <p:cond delay="249"/>
                                          </p:stCondLst>
                                        </p:cTn>
                                        <p:tgtEl>
                                          <p:spTgt spid="11"/>
                                        </p:tgtEl>
                                        <p:attrNameLst>
                                          <p:attrName>style.visibility</p:attrName>
                                        </p:attrNameLst>
                                      </p:cBhvr>
                                      <p:to>
                                        <p:strVal val="hidden"/>
                                      </p:to>
                                    </p:set>
                                  </p:childTnLst>
                                </p:cTn>
                              </p:par>
                              <p:par>
                                <p:cTn id="18" presetID="10" presetClass="exit" presetSubtype="0" fill="hold" nodeType="withEffect">
                                  <p:stCondLst>
                                    <p:cond delay="2000"/>
                                  </p:stCondLst>
                                  <p:childTnLst>
                                    <p:animEffect transition="out" filter="fade">
                                      <p:cBhvr>
                                        <p:cTn id="19" dur="250"/>
                                        <p:tgtEl>
                                          <p:spTgt spid="9"/>
                                        </p:tgtEl>
                                      </p:cBhvr>
                                    </p:animEffect>
                                    <p:set>
                                      <p:cBhvr>
                                        <p:cTn id="20" dur="1" fill="hold">
                                          <p:stCondLst>
                                            <p:cond delay="249"/>
                                          </p:stCondLst>
                                        </p:cTn>
                                        <p:tgtEl>
                                          <p:spTgt spid="9"/>
                                        </p:tgtEl>
                                        <p:attrNameLst>
                                          <p:attrName>style.visibility</p:attrName>
                                        </p:attrNameLst>
                                      </p:cBhvr>
                                      <p:to>
                                        <p:strVal val="hidden"/>
                                      </p:to>
                                    </p:set>
                                  </p:childTnLst>
                                </p:cTn>
                              </p:par>
                              <p:par>
                                <p:cTn id="21" presetID="10" presetClass="entr" presetSubtype="0" fill="hold" nodeType="withEffect">
                                  <p:stCondLst>
                                    <p:cond delay="20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50"/>
                                        <p:tgtEl>
                                          <p:spTgt spid="24"/>
                                        </p:tgtEl>
                                      </p:cBhvr>
                                    </p:animEffect>
                                  </p:childTnLst>
                                </p:cTn>
                              </p:par>
                            </p:childTnLst>
                          </p:cTn>
                        </p:par>
                        <p:par>
                          <p:cTn id="24" fill="hold">
                            <p:stCondLst>
                              <p:cond delay="4000"/>
                            </p:stCondLst>
                            <p:childTnLst>
                              <p:par>
                                <p:cTn id="25" presetID="12" presetClass="entr" presetSubtype="1" fill="hold" nodeType="afterEffect">
                                  <p:stCondLst>
                                    <p:cond delay="1100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150"/>
                                        <p:tgtEl>
                                          <p:spTgt spid="49"/>
                                        </p:tgtEl>
                                        <p:attrNameLst>
                                          <p:attrName>ppt_y</p:attrName>
                                        </p:attrNameLst>
                                      </p:cBhvr>
                                      <p:tavLst>
                                        <p:tav tm="0">
                                          <p:val>
                                            <p:strVal val="#ppt_y-#ppt_h*1.125000"/>
                                          </p:val>
                                        </p:tav>
                                        <p:tav tm="100000">
                                          <p:val>
                                            <p:strVal val="#ppt_y"/>
                                          </p:val>
                                        </p:tav>
                                      </p:tavLst>
                                    </p:anim>
                                    <p:animEffect transition="in" filter="wipe(down)">
                                      <p:cBhvr>
                                        <p:cTn id="28" dur="150"/>
                                        <p:tgtEl>
                                          <p:spTgt spid="49"/>
                                        </p:tgtEl>
                                      </p:cBhvr>
                                    </p:animEffect>
                                  </p:childTnLst>
                                </p:cTn>
                              </p:par>
                            </p:childTnLst>
                          </p:cTn>
                        </p:par>
                        <p:par>
                          <p:cTn id="29" fill="hold">
                            <p:stCondLst>
                              <p:cond delay="15150"/>
                            </p:stCondLst>
                            <p:childTnLst>
                              <p:par>
                                <p:cTn id="30" presetID="10" presetClass="exit" presetSubtype="0" fill="hold" nodeType="afterEffect">
                                  <p:stCondLst>
                                    <p:cond delay="0"/>
                                  </p:stCondLst>
                                  <p:childTnLst>
                                    <p:animEffect transition="out" filter="fade">
                                      <p:cBhvr>
                                        <p:cTn id="31" dur="250"/>
                                        <p:tgtEl>
                                          <p:spTgt spid="24"/>
                                        </p:tgtEl>
                                      </p:cBhvr>
                                    </p:animEffect>
                                    <p:set>
                                      <p:cBhvr>
                                        <p:cTn id="32" dur="1" fill="hold">
                                          <p:stCondLst>
                                            <p:cond delay="249"/>
                                          </p:stCondLst>
                                        </p:cTn>
                                        <p:tgtEl>
                                          <p:spTgt spid="2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5" name="zapsplat_cartoon_character_male_high_pitched_scream_001_22816.wav"/>
                                        </p:tgtEl>
                                      </p:cMediaNode>
                                    </p:audio>
                                  </p:subTnLst>
                                </p:cTn>
                              </p:par>
                              <p:par>
                                <p:cTn id="36" presetID="32" presetClass="emph" presetSubtype="0" repeatCount="indefinite" fill="hold" nodeType="withEffect">
                                  <p:stCondLst>
                                    <p:cond delay="0"/>
                                  </p:stCondLst>
                                  <p:childTnLst>
                                    <p:animRot by="120000">
                                      <p:cBhvr>
                                        <p:cTn id="37" dur="50" fill="hold">
                                          <p:stCondLst>
                                            <p:cond delay="0"/>
                                          </p:stCondLst>
                                        </p:cTn>
                                        <p:tgtEl>
                                          <p:spTgt spid="7"/>
                                        </p:tgtEl>
                                        <p:attrNameLst>
                                          <p:attrName>r</p:attrName>
                                        </p:attrNameLst>
                                      </p:cBhvr>
                                    </p:animRot>
                                    <p:animRot by="-240000">
                                      <p:cBhvr>
                                        <p:cTn id="38" dur="100" fill="hold">
                                          <p:stCondLst>
                                            <p:cond delay="100"/>
                                          </p:stCondLst>
                                        </p:cTn>
                                        <p:tgtEl>
                                          <p:spTgt spid="7"/>
                                        </p:tgtEl>
                                        <p:attrNameLst>
                                          <p:attrName>r</p:attrName>
                                        </p:attrNameLst>
                                      </p:cBhvr>
                                    </p:animRot>
                                    <p:animRot by="240000">
                                      <p:cBhvr>
                                        <p:cTn id="39" dur="100" fill="hold">
                                          <p:stCondLst>
                                            <p:cond delay="200"/>
                                          </p:stCondLst>
                                        </p:cTn>
                                        <p:tgtEl>
                                          <p:spTgt spid="7"/>
                                        </p:tgtEl>
                                        <p:attrNameLst>
                                          <p:attrName>r</p:attrName>
                                        </p:attrNameLst>
                                      </p:cBhvr>
                                    </p:animRot>
                                    <p:animRot by="-240000">
                                      <p:cBhvr>
                                        <p:cTn id="40" dur="100" fill="hold">
                                          <p:stCondLst>
                                            <p:cond delay="300"/>
                                          </p:stCondLst>
                                        </p:cTn>
                                        <p:tgtEl>
                                          <p:spTgt spid="7"/>
                                        </p:tgtEl>
                                        <p:attrNameLst>
                                          <p:attrName>r</p:attrName>
                                        </p:attrNameLst>
                                      </p:cBhvr>
                                    </p:animRot>
                                    <p:animRot by="120000">
                                      <p:cBhvr>
                                        <p:cTn id="41" dur="100" fill="hold">
                                          <p:stCondLst>
                                            <p:cond delay="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Grey Sky"/>
          <p:cNvSpPr/>
          <p:nvPr/>
        </p:nvSpPr>
        <p:spPr>
          <a:xfrm>
            <a:off x="-16328" y="0"/>
            <a:ext cx="9160328" cy="51435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0" name="Background Clouds"/>
          <p:cNvPicPr>
            <a:picLocks noChangeAspect="1"/>
          </p:cNvPicPr>
          <p:nvPr/>
        </p:nvPicPr>
        <p:blipFill rotWithShape="1">
          <a:blip r:embed="rId7">
            <a:grayscl/>
            <a:extLst>
              <a:ext uri="{BEBA8EAE-BF5A-486C-A8C5-ECC9F3942E4B}">
                <a14:imgProps xmlns:a14="http://schemas.microsoft.com/office/drawing/2010/main">
                  <a14:imgLayer r:embed="rId8">
                    <a14:imgEffect>
                      <a14:brightnessContrast bright="-40000" contrast="-40000"/>
                    </a14:imgEffect>
                  </a14:imgLayer>
                </a14:imgProps>
              </a:ext>
            </a:extLst>
          </a:blip>
          <a:srcRect l="8211" r="4260" b="8614"/>
          <a:stretch/>
        </p:blipFill>
        <p:spPr>
          <a:xfrm>
            <a:off x="-10551" y="1005644"/>
            <a:ext cx="9156860" cy="4132581"/>
          </a:xfrm>
          <a:prstGeom prst="rect">
            <a:avLst/>
          </a:prstGeom>
        </p:spPr>
      </p:pic>
      <p:sp>
        <p:nvSpPr>
          <p:cNvPr id="11" name="Textbox"/>
          <p:cNvSpPr/>
          <p:nvPr/>
        </p:nvSpPr>
        <p:spPr>
          <a:xfrm>
            <a:off x="5727600" y="1154663"/>
            <a:ext cx="2801629" cy="949285"/>
          </a:xfrm>
          <a:prstGeom prst="roundRect">
            <a:avLst>
              <a:gd name="adj" fmla="val 10919"/>
            </a:avLst>
          </a:prstGeom>
          <a:solidFill>
            <a:schemeClr val="accent5"/>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buClrTx/>
            </a:pPr>
            <a:r>
              <a:rPr lang="en-US" sz="6600" kern="1200" dirty="0">
                <a:solidFill>
                  <a:prstClr val="white"/>
                </a:solidFill>
                <a:latin typeface="Curse Casual" panose="020B0606020101010101" pitchFamily="34" charset="0"/>
              </a:rPr>
              <a:t>Ready?</a:t>
            </a:r>
          </a:p>
        </p:txBody>
      </p:sp>
      <p:pic>
        <p:nvPicPr>
          <p:cNvPr id="49" name="Lightning Strike" descr="Lightning, Thunder, Weather, Storm, Thunderstorm, Bol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627105">
            <a:off x="6771640" y="1386595"/>
            <a:ext cx="1347098" cy="1916820"/>
          </a:xfrm>
          <a:prstGeom prst="rect">
            <a:avLst/>
          </a:prstGeom>
          <a:noFill/>
          <a:extLst>
            <a:ext uri="{909E8E84-426E-40DD-AFC4-6F175D3DCCD1}">
              <a14:hiddenFill xmlns:a14="http://schemas.microsoft.com/office/drawing/2010/main">
                <a:solidFill>
                  <a:srgbClr val="FFFFFF"/>
                </a:solidFill>
              </a14:hiddenFill>
            </a:ext>
          </a:extLst>
        </p:spPr>
      </p:pic>
      <p:pic>
        <p:nvPicPr>
          <p:cNvPr id="6" name="Angry Clouds"/>
          <p:cNvPicPr>
            <a:picLocks noChangeAspect="1"/>
          </p:cNvPicPr>
          <p:nvPr/>
        </p:nvPicPr>
        <p:blipFill>
          <a:blip r:embed="rId10"/>
          <a:stretch>
            <a:fillRect/>
          </a:stretch>
        </p:blipFill>
        <p:spPr>
          <a:xfrm>
            <a:off x="5457931" y="194768"/>
            <a:ext cx="3319560" cy="1623201"/>
          </a:xfrm>
          <a:prstGeom prst="rect">
            <a:avLst/>
          </a:prstGeom>
        </p:spPr>
      </p:pic>
      <p:pic>
        <p:nvPicPr>
          <p:cNvPr id="5" name="Hills"/>
          <p:cNvPicPr>
            <a:picLocks noChangeAspect="1"/>
          </p:cNvPicPr>
          <p:nvPr/>
        </p:nvPicPr>
        <p:blipFill rotWithShape="1">
          <a:blip r:embed="rId11"/>
          <a:srcRect l="1940" r="1940" b="70674"/>
          <a:stretch/>
        </p:blipFill>
        <p:spPr>
          <a:xfrm>
            <a:off x="-16328" y="2815681"/>
            <a:ext cx="9176657" cy="2327819"/>
          </a:xfrm>
          <a:prstGeom prst="rect">
            <a:avLst/>
          </a:prstGeom>
        </p:spPr>
      </p:pic>
      <p:pic>
        <p:nvPicPr>
          <p:cNvPr id="7" name="Shocked Billy"/>
          <p:cNvPicPr>
            <a:picLocks noChangeAspect="1"/>
          </p:cNvPicPr>
          <p:nvPr/>
        </p:nvPicPr>
        <p:blipFill>
          <a:blip r:embed="rId12"/>
          <a:stretch>
            <a:fillRect/>
          </a:stretch>
        </p:blipFill>
        <p:spPr>
          <a:xfrm>
            <a:off x="5885923" y="1897099"/>
            <a:ext cx="2240474" cy="3246401"/>
          </a:xfrm>
          <a:prstGeom prst="rect">
            <a:avLst/>
          </a:prstGeom>
        </p:spPr>
      </p:pic>
      <p:pic>
        <p:nvPicPr>
          <p:cNvPr id="9" name="Happy Billy"/>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6434373" y="2534323"/>
            <a:ext cx="1320017" cy="2384225"/>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p:cNvSpPr/>
          <p:nvPr/>
        </p:nvSpPr>
        <p:spPr>
          <a:xfrm>
            <a:off x="231070" y="224951"/>
            <a:ext cx="4881758" cy="4693598"/>
          </a:xfrm>
          <a:prstGeom prst="roundRect">
            <a:avLst>
              <a:gd name="adj" fmla="val 1091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buClrTx/>
            </a:pPr>
            <a:r>
              <a:rPr lang="en-US" sz="6000" kern="1200">
                <a:solidFill>
                  <a:srgbClr val="000000">
                    <a:lumMod val="75000"/>
                    <a:lumOff val="25000"/>
                  </a:srgbClr>
                </a:solidFill>
                <a:latin typeface="Curse Casual" panose="020B0606020101010101" pitchFamily="34" charset="0"/>
              </a:rPr>
              <a:t>go along the corridor</a:t>
            </a:r>
            <a:endParaRPr lang="en-US" sz="6000" kern="1200" dirty="0">
              <a:solidFill>
                <a:srgbClr val="000000">
                  <a:lumMod val="75000"/>
                  <a:lumOff val="25000"/>
                </a:srgbClr>
              </a:solidFill>
              <a:latin typeface="Curse Casual" panose="020B0606020101010101" pitchFamily="34" charset="0"/>
            </a:endParaRPr>
          </a:p>
        </p:txBody>
      </p:sp>
      <p:pic>
        <p:nvPicPr>
          <p:cNvPr id="24" name="Scared Billy"/>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6637763" y="2529703"/>
            <a:ext cx="913236" cy="2388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517116"/>
      </p:ext>
    </p:extLst>
  </p:cSld>
  <p:clrMapOvr>
    <a:masterClrMapping/>
  </p:clrMapOvr>
  <p:transition spd="slow">
    <p:wipe/>
    <p:sndAc>
      <p:stSnd>
        <p:snd r:embed="rId3" name="zapsplat_cartoon_boing_ascend_jaw_harp_001_24199.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4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4" name="zapsplat_cartoon_villain_horns_musical_12667.wav"/>
                                        </p:tgtEl>
                                      </p:cMediaNode>
                                    </p:audio>
                                  </p:subTnLst>
                                </p:cTn>
                              </p:par>
                              <p:par>
                                <p:cTn id="11" presetID="2" presetClass="entr" presetSubtype="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4000" fill="hold"/>
                                        <p:tgtEl>
                                          <p:spTgt spid="6"/>
                                        </p:tgtEl>
                                        <p:attrNameLst>
                                          <p:attrName>ppt_x</p:attrName>
                                        </p:attrNameLst>
                                      </p:cBhvr>
                                      <p:tavLst>
                                        <p:tav tm="0">
                                          <p:val>
                                            <p:strVal val="1+#ppt_w/2"/>
                                          </p:val>
                                        </p:tav>
                                        <p:tav tm="100000">
                                          <p:val>
                                            <p:strVal val="#ppt_x"/>
                                          </p:val>
                                        </p:tav>
                                      </p:tavLst>
                                    </p:anim>
                                    <p:anim calcmode="lin" valueType="num">
                                      <p:cBhvr additive="base">
                                        <p:cTn id="14" dur="4000" fill="hold"/>
                                        <p:tgtEl>
                                          <p:spTgt spid="6"/>
                                        </p:tgtEl>
                                        <p:attrNameLst>
                                          <p:attrName>ppt_y</p:attrName>
                                        </p:attrNameLst>
                                      </p:cBhvr>
                                      <p:tavLst>
                                        <p:tav tm="0">
                                          <p:val>
                                            <p:strVal val="#ppt_y"/>
                                          </p:val>
                                        </p:tav>
                                        <p:tav tm="100000">
                                          <p:val>
                                            <p:strVal val="#ppt_y"/>
                                          </p:val>
                                        </p:tav>
                                      </p:tavLst>
                                    </p:anim>
                                  </p:childTnLst>
                                </p:cTn>
                              </p:par>
                              <p:par>
                                <p:cTn id="15" presetID="10" presetClass="exit" presetSubtype="0" fill="hold" grpId="0" nodeType="withEffect">
                                  <p:stCondLst>
                                    <p:cond delay="0"/>
                                  </p:stCondLst>
                                  <p:childTnLst>
                                    <p:animEffect transition="out" filter="fade">
                                      <p:cBhvr>
                                        <p:cTn id="16" dur="250"/>
                                        <p:tgtEl>
                                          <p:spTgt spid="11"/>
                                        </p:tgtEl>
                                      </p:cBhvr>
                                    </p:animEffect>
                                    <p:set>
                                      <p:cBhvr>
                                        <p:cTn id="17" dur="1" fill="hold">
                                          <p:stCondLst>
                                            <p:cond delay="249"/>
                                          </p:stCondLst>
                                        </p:cTn>
                                        <p:tgtEl>
                                          <p:spTgt spid="11"/>
                                        </p:tgtEl>
                                        <p:attrNameLst>
                                          <p:attrName>style.visibility</p:attrName>
                                        </p:attrNameLst>
                                      </p:cBhvr>
                                      <p:to>
                                        <p:strVal val="hidden"/>
                                      </p:to>
                                    </p:set>
                                  </p:childTnLst>
                                </p:cTn>
                              </p:par>
                              <p:par>
                                <p:cTn id="18" presetID="10" presetClass="exit" presetSubtype="0" fill="hold" nodeType="withEffect">
                                  <p:stCondLst>
                                    <p:cond delay="2000"/>
                                  </p:stCondLst>
                                  <p:childTnLst>
                                    <p:animEffect transition="out" filter="fade">
                                      <p:cBhvr>
                                        <p:cTn id="19" dur="250"/>
                                        <p:tgtEl>
                                          <p:spTgt spid="9"/>
                                        </p:tgtEl>
                                      </p:cBhvr>
                                    </p:animEffect>
                                    <p:set>
                                      <p:cBhvr>
                                        <p:cTn id="20" dur="1" fill="hold">
                                          <p:stCondLst>
                                            <p:cond delay="249"/>
                                          </p:stCondLst>
                                        </p:cTn>
                                        <p:tgtEl>
                                          <p:spTgt spid="9"/>
                                        </p:tgtEl>
                                        <p:attrNameLst>
                                          <p:attrName>style.visibility</p:attrName>
                                        </p:attrNameLst>
                                      </p:cBhvr>
                                      <p:to>
                                        <p:strVal val="hidden"/>
                                      </p:to>
                                    </p:set>
                                  </p:childTnLst>
                                </p:cTn>
                              </p:par>
                              <p:par>
                                <p:cTn id="21" presetID="10" presetClass="entr" presetSubtype="0" fill="hold" nodeType="withEffect">
                                  <p:stCondLst>
                                    <p:cond delay="20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50"/>
                                        <p:tgtEl>
                                          <p:spTgt spid="24"/>
                                        </p:tgtEl>
                                      </p:cBhvr>
                                    </p:animEffect>
                                  </p:childTnLst>
                                </p:cTn>
                              </p:par>
                            </p:childTnLst>
                          </p:cTn>
                        </p:par>
                        <p:par>
                          <p:cTn id="24" fill="hold">
                            <p:stCondLst>
                              <p:cond delay="4000"/>
                            </p:stCondLst>
                            <p:childTnLst>
                              <p:par>
                                <p:cTn id="25" presetID="12" presetClass="entr" presetSubtype="1" fill="hold" nodeType="afterEffect">
                                  <p:stCondLst>
                                    <p:cond delay="1500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150"/>
                                        <p:tgtEl>
                                          <p:spTgt spid="49"/>
                                        </p:tgtEl>
                                        <p:attrNameLst>
                                          <p:attrName>ppt_y</p:attrName>
                                        </p:attrNameLst>
                                      </p:cBhvr>
                                      <p:tavLst>
                                        <p:tav tm="0">
                                          <p:val>
                                            <p:strVal val="#ppt_y-#ppt_h*1.125000"/>
                                          </p:val>
                                        </p:tav>
                                        <p:tav tm="100000">
                                          <p:val>
                                            <p:strVal val="#ppt_y"/>
                                          </p:val>
                                        </p:tav>
                                      </p:tavLst>
                                    </p:anim>
                                    <p:animEffect transition="in" filter="wipe(down)">
                                      <p:cBhvr>
                                        <p:cTn id="28" dur="150"/>
                                        <p:tgtEl>
                                          <p:spTgt spid="49"/>
                                        </p:tgtEl>
                                      </p:cBhvr>
                                    </p:animEffect>
                                  </p:childTnLst>
                                </p:cTn>
                              </p:par>
                            </p:childTnLst>
                          </p:cTn>
                        </p:par>
                        <p:par>
                          <p:cTn id="29" fill="hold">
                            <p:stCondLst>
                              <p:cond delay="19150"/>
                            </p:stCondLst>
                            <p:childTnLst>
                              <p:par>
                                <p:cTn id="30" presetID="10" presetClass="exit" presetSubtype="0" fill="hold" nodeType="afterEffect">
                                  <p:stCondLst>
                                    <p:cond delay="0"/>
                                  </p:stCondLst>
                                  <p:childTnLst>
                                    <p:animEffect transition="out" filter="fade">
                                      <p:cBhvr>
                                        <p:cTn id="31" dur="250"/>
                                        <p:tgtEl>
                                          <p:spTgt spid="24"/>
                                        </p:tgtEl>
                                      </p:cBhvr>
                                    </p:animEffect>
                                    <p:set>
                                      <p:cBhvr>
                                        <p:cTn id="32" dur="1" fill="hold">
                                          <p:stCondLst>
                                            <p:cond delay="249"/>
                                          </p:stCondLst>
                                        </p:cTn>
                                        <p:tgtEl>
                                          <p:spTgt spid="2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5" name="zapsplat_cartoon_character_male_high_pitched_scream_001_22816.wav"/>
                                        </p:tgtEl>
                                      </p:cMediaNode>
                                    </p:audio>
                                  </p:subTnLst>
                                </p:cTn>
                              </p:par>
                              <p:par>
                                <p:cTn id="36" presetID="32" presetClass="emph" presetSubtype="0" repeatCount="indefinite" fill="hold" nodeType="withEffect">
                                  <p:stCondLst>
                                    <p:cond delay="0"/>
                                  </p:stCondLst>
                                  <p:childTnLst>
                                    <p:animRot by="120000">
                                      <p:cBhvr>
                                        <p:cTn id="37" dur="50" fill="hold">
                                          <p:stCondLst>
                                            <p:cond delay="0"/>
                                          </p:stCondLst>
                                        </p:cTn>
                                        <p:tgtEl>
                                          <p:spTgt spid="7"/>
                                        </p:tgtEl>
                                        <p:attrNameLst>
                                          <p:attrName>r</p:attrName>
                                        </p:attrNameLst>
                                      </p:cBhvr>
                                    </p:animRot>
                                    <p:animRot by="-240000">
                                      <p:cBhvr>
                                        <p:cTn id="38" dur="100" fill="hold">
                                          <p:stCondLst>
                                            <p:cond delay="100"/>
                                          </p:stCondLst>
                                        </p:cTn>
                                        <p:tgtEl>
                                          <p:spTgt spid="7"/>
                                        </p:tgtEl>
                                        <p:attrNameLst>
                                          <p:attrName>r</p:attrName>
                                        </p:attrNameLst>
                                      </p:cBhvr>
                                    </p:animRot>
                                    <p:animRot by="240000">
                                      <p:cBhvr>
                                        <p:cTn id="39" dur="100" fill="hold">
                                          <p:stCondLst>
                                            <p:cond delay="200"/>
                                          </p:stCondLst>
                                        </p:cTn>
                                        <p:tgtEl>
                                          <p:spTgt spid="7"/>
                                        </p:tgtEl>
                                        <p:attrNameLst>
                                          <p:attrName>r</p:attrName>
                                        </p:attrNameLst>
                                      </p:cBhvr>
                                    </p:animRot>
                                    <p:animRot by="-240000">
                                      <p:cBhvr>
                                        <p:cTn id="40" dur="100" fill="hold">
                                          <p:stCondLst>
                                            <p:cond delay="300"/>
                                          </p:stCondLst>
                                        </p:cTn>
                                        <p:tgtEl>
                                          <p:spTgt spid="7"/>
                                        </p:tgtEl>
                                        <p:attrNameLst>
                                          <p:attrName>r</p:attrName>
                                        </p:attrNameLst>
                                      </p:cBhvr>
                                    </p:animRot>
                                    <p:animRot by="120000">
                                      <p:cBhvr>
                                        <p:cTn id="41" dur="100" fill="hold">
                                          <p:stCondLst>
                                            <p:cond delay="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Grey Sky"/>
          <p:cNvSpPr/>
          <p:nvPr/>
        </p:nvSpPr>
        <p:spPr>
          <a:xfrm>
            <a:off x="-16328" y="0"/>
            <a:ext cx="9160328" cy="51435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0" name="Background Clouds"/>
          <p:cNvPicPr>
            <a:picLocks noChangeAspect="1"/>
          </p:cNvPicPr>
          <p:nvPr/>
        </p:nvPicPr>
        <p:blipFill rotWithShape="1">
          <a:blip r:embed="rId7">
            <a:grayscl/>
            <a:extLst>
              <a:ext uri="{BEBA8EAE-BF5A-486C-A8C5-ECC9F3942E4B}">
                <a14:imgProps xmlns:a14="http://schemas.microsoft.com/office/drawing/2010/main">
                  <a14:imgLayer r:embed="rId8">
                    <a14:imgEffect>
                      <a14:brightnessContrast bright="-40000" contrast="-40000"/>
                    </a14:imgEffect>
                  </a14:imgLayer>
                </a14:imgProps>
              </a:ext>
            </a:extLst>
          </a:blip>
          <a:srcRect l="8211" r="4260" b="8614"/>
          <a:stretch/>
        </p:blipFill>
        <p:spPr>
          <a:xfrm>
            <a:off x="-10551" y="1005644"/>
            <a:ext cx="9156860" cy="4132581"/>
          </a:xfrm>
          <a:prstGeom prst="rect">
            <a:avLst/>
          </a:prstGeom>
        </p:spPr>
      </p:pic>
      <p:sp>
        <p:nvSpPr>
          <p:cNvPr id="11" name="Textbox"/>
          <p:cNvSpPr/>
          <p:nvPr/>
        </p:nvSpPr>
        <p:spPr>
          <a:xfrm>
            <a:off x="5727600" y="1154663"/>
            <a:ext cx="2801629" cy="949285"/>
          </a:xfrm>
          <a:prstGeom prst="roundRect">
            <a:avLst>
              <a:gd name="adj" fmla="val 10919"/>
            </a:avLst>
          </a:prstGeom>
          <a:solidFill>
            <a:schemeClr val="accent5"/>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buClrTx/>
            </a:pPr>
            <a:r>
              <a:rPr lang="en-US" sz="6600" kern="1200" dirty="0">
                <a:solidFill>
                  <a:prstClr val="white"/>
                </a:solidFill>
                <a:latin typeface="Curse Casual" panose="020B0606020101010101" pitchFamily="34" charset="0"/>
              </a:rPr>
              <a:t>Ready?</a:t>
            </a:r>
          </a:p>
        </p:txBody>
      </p:sp>
      <p:pic>
        <p:nvPicPr>
          <p:cNvPr id="49" name="Lightning Strike" descr="Lightning, Thunder, Weather, Storm, Thunderstorm, Bol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627105">
            <a:off x="6771640" y="1386595"/>
            <a:ext cx="1347098" cy="1916820"/>
          </a:xfrm>
          <a:prstGeom prst="rect">
            <a:avLst/>
          </a:prstGeom>
          <a:noFill/>
          <a:extLst>
            <a:ext uri="{909E8E84-426E-40DD-AFC4-6F175D3DCCD1}">
              <a14:hiddenFill xmlns:a14="http://schemas.microsoft.com/office/drawing/2010/main">
                <a:solidFill>
                  <a:srgbClr val="FFFFFF"/>
                </a:solidFill>
              </a14:hiddenFill>
            </a:ext>
          </a:extLst>
        </p:spPr>
      </p:pic>
      <p:pic>
        <p:nvPicPr>
          <p:cNvPr id="6" name="Angry Clouds"/>
          <p:cNvPicPr>
            <a:picLocks noChangeAspect="1"/>
          </p:cNvPicPr>
          <p:nvPr/>
        </p:nvPicPr>
        <p:blipFill>
          <a:blip r:embed="rId10"/>
          <a:stretch>
            <a:fillRect/>
          </a:stretch>
        </p:blipFill>
        <p:spPr>
          <a:xfrm>
            <a:off x="5457931" y="194768"/>
            <a:ext cx="3319560" cy="1623201"/>
          </a:xfrm>
          <a:prstGeom prst="rect">
            <a:avLst/>
          </a:prstGeom>
        </p:spPr>
      </p:pic>
      <p:pic>
        <p:nvPicPr>
          <p:cNvPr id="5" name="Hills"/>
          <p:cNvPicPr>
            <a:picLocks noChangeAspect="1"/>
          </p:cNvPicPr>
          <p:nvPr/>
        </p:nvPicPr>
        <p:blipFill rotWithShape="1">
          <a:blip r:embed="rId11"/>
          <a:srcRect l="1940" r="1940" b="70674"/>
          <a:stretch/>
        </p:blipFill>
        <p:spPr>
          <a:xfrm>
            <a:off x="-16328" y="2815681"/>
            <a:ext cx="9176657" cy="2327819"/>
          </a:xfrm>
          <a:prstGeom prst="rect">
            <a:avLst/>
          </a:prstGeom>
        </p:spPr>
      </p:pic>
      <p:pic>
        <p:nvPicPr>
          <p:cNvPr id="7" name="Shocked Billy"/>
          <p:cNvPicPr>
            <a:picLocks noChangeAspect="1"/>
          </p:cNvPicPr>
          <p:nvPr/>
        </p:nvPicPr>
        <p:blipFill>
          <a:blip r:embed="rId12"/>
          <a:stretch>
            <a:fillRect/>
          </a:stretch>
        </p:blipFill>
        <p:spPr>
          <a:xfrm>
            <a:off x="5885923" y="1897099"/>
            <a:ext cx="2240474" cy="3246401"/>
          </a:xfrm>
          <a:prstGeom prst="rect">
            <a:avLst/>
          </a:prstGeom>
        </p:spPr>
      </p:pic>
      <p:pic>
        <p:nvPicPr>
          <p:cNvPr id="9" name="Happy Billy" descr="(Leo) Man Worker is Giving Ok Sign clip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530805" y="2534325"/>
            <a:ext cx="950710" cy="2384225"/>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p:cNvSpPr/>
          <p:nvPr/>
        </p:nvSpPr>
        <p:spPr>
          <a:xfrm>
            <a:off x="231070" y="224951"/>
            <a:ext cx="4881758" cy="4693598"/>
          </a:xfrm>
          <a:prstGeom prst="roundRect">
            <a:avLst>
              <a:gd name="adj" fmla="val 1091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buClrTx/>
            </a:pPr>
            <a:r>
              <a:rPr lang="en-US" sz="4800" kern="1200" dirty="0">
                <a:solidFill>
                  <a:srgbClr val="000000">
                    <a:lumMod val="75000"/>
                    <a:lumOff val="25000"/>
                  </a:srgbClr>
                </a:solidFill>
                <a:latin typeface="Curse Casual" panose="020B0606020101010101" pitchFamily="34" charset="0"/>
              </a:rPr>
              <a:t>go past the library and turn </a:t>
            </a:r>
            <a:r>
              <a:rPr lang="en-US" sz="4800" kern="1200" dirty="0">
                <a:solidFill>
                  <a:srgbClr val="000000">
                    <a:lumMod val="75000"/>
                    <a:lumOff val="25000"/>
                  </a:srgbClr>
                </a:solidFill>
                <a:latin typeface="Curse Casual" panose="020B0606020101010101" pitchFamily="34" charset="0"/>
                <a:sym typeface="Wingdings" panose="05000000000000000000" pitchFamily="2" charset="2"/>
              </a:rPr>
              <a:t></a:t>
            </a:r>
            <a:endParaRPr lang="en-US" sz="4800" kern="1200" dirty="0">
              <a:solidFill>
                <a:srgbClr val="000000">
                  <a:lumMod val="75000"/>
                  <a:lumOff val="25000"/>
                </a:srgbClr>
              </a:solidFill>
              <a:latin typeface="Curse Casual" panose="020B0606020101010101" pitchFamily="34" charset="0"/>
            </a:endParaRPr>
          </a:p>
        </p:txBody>
      </p:sp>
      <p:pic>
        <p:nvPicPr>
          <p:cNvPr id="24" name="Worried Billy" descr="(Leo) Man Worker Is Being Shy clipar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757568" y="2534324"/>
            <a:ext cx="771893" cy="2384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733122"/>
      </p:ext>
    </p:extLst>
  </p:cSld>
  <p:clrMapOvr>
    <a:masterClrMapping/>
  </p:clrMapOvr>
  <p:transition spd="slow">
    <p:wipe/>
    <p:sndAc>
      <p:stSnd>
        <p:snd r:embed="rId3" name="zapsplat_cartoon_boing_ascend_jaw_harp_001_24199.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4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4" name="zapsplat_cartoon_villain_horns_musical_12667.wav"/>
                                        </p:tgtEl>
                                      </p:cMediaNode>
                                    </p:audio>
                                  </p:subTnLst>
                                </p:cTn>
                              </p:par>
                              <p:par>
                                <p:cTn id="11" presetID="2" presetClass="entr" presetSubtype="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4000" fill="hold"/>
                                        <p:tgtEl>
                                          <p:spTgt spid="6"/>
                                        </p:tgtEl>
                                        <p:attrNameLst>
                                          <p:attrName>ppt_x</p:attrName>
                                        </p:attrNameLst>
                                      </p:cBhvr>
                                      <p:tavLst>
                                        <p:tav tm="0">
                                          <p:val>
                                            <p:strVal val="1+#ppt_w/2"/>
                                          </p:val>
                                        </p:tav>
                                        <p:tav tm="100000">
                                          <p:val>
                                            <p:strVal val="#ppt_x"/>
                                          </p:val>
                                        </p:tav>
                                      </p:tavLst>
                                    </p:anim>
                                    <p:anim calcmode="lin" valueType="num">
                                      <p:cBhvr additive="base">
                                        <p:cTn id="14" dur="4000" fill="hold"/>
                                        <p:tgtEl>
                                          <p:spTgt spid="6"/>
                                        </p:tgtEl>
                                        <p:attrNameLst>
                                          <p:attrName>ppt_y</p:attrName>
                                        </p:attrNameLst>
                                      </p:cBhvr>
                                      <p:tavLst>
                                        <p:tav tm="0">
                                          <p:val>
                                            <p:strVal val="#ppt_y"/>
                                          </p:val>
                                        </p:tav>
                                        <p:tav tm="100000">
                                          <p:val>
                                            <p:strVal val="#ppt_y"/>
                                          </p:val>
                                        </p:tav>
                                      </p:tavLst>
                                    </p:anim>
                                  </p:childTnLst>
                                </p:cTn>
                              </p:par>
                              <p:par>
                                <p:cTn id="15" presetID="10" presetClass="exit" presetSubtype="0" fill="hold" grpId="0" nodeType="withEffect">
                                  <p:stCondLst>
                                    <p:cond delay="0"/>
                                  </p:stCondLst>
                                  <p:childTnLst>
                                    <p:animEffect transition="out" filter="fade">
                                      <p:cBhvr>
                                        <p:cTn id="16" dur="250"/>
                                        <p:tgtEl>
                                          <p:spTgt spid="11"/>
                                        </p:tgtEl>
                                      </p:cBhvr>
                                    </p:animEffect>
                                    <p:set>
                                      <p:cBhvr>
                                        <p:cTn id="17" dur="1" fill="hold">
                                          <p:stCondLst>
                                            <p:cond delay="249"/>
                                          </p:stCondLst>
                                        </p:cTn>
                                        <p:tgtEl>
                                          <p:spTgt spid="11"/>
                                        </p:tgtEl>
                                        <p:attrNameLst>
                                          <p:attrName>style.visibility</p:attrName>
                                        </p:attrNameLst>
                                      </p:cBhvr>
                                      <p:to>
                                        <p:strVal val="hidden"/>
                                      </p:to>
                                    </p:set>
                                  </p:childTnLst>
                                </p:cTn>
                              </p:par>
                              <p:par>
                                <p:cTn id="18" presetID="10" presetClass="exit" presetSubtype="0" fill="hold" nodeType="withEffect">
                                  <p:stCondLst>
                                    <p:cond delay="2000"/>
                                  </p:stCondLst>
                                  <p:childTnLst>
                                    <p:animEffect transition="out" filter="fade">
                                      <p:cBhvr>
                                        <p:cTn id="19" dur="250"/>
                                        <p:tgtEl>
                                          <p:spTgt spid="9"/>
                                        </p:tgtEl>
                                      </p:cBhvr>
                                    </p:animEffect>
                                    <p:set>
                                      <p:cBhvr>
                                        <p:cTn id="20" dur="1" fill="hold">
                                          <p:stCondLst>
                                            <p:cond delay="249"/>
                                          </p:stCondLst>
                                        </p:cTn>
                                        <p:tgtEl>
                                          <p:spTgt spid="9"/>
                                        </p:tgtEl>
                                        <p:attrNameLst>
                                          <p:attrName>style.visibility</p:attrName>
                                        </p:attrNameLst>
                                      </p:cBhvr>
                                      <p:to>
                                        <p:strVal val="hidden"/>
                                      </p:to>
                                    </p:set>
                                  </p:childTnLst>
                                </p:cTn>
                              </p:par>
                              <p:par>
                                <p:cTn id="21" presetID="10" presetClass="entr" presetSubtype="0" fill="hold" nodeType="withEffect">
                                  <p:stCondLst>
                                    <p:cond delay="20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50"/>
                                        <p:tgtEl>
                                          <p:spTgt spid="24"/>
                                        </p:tgtEl>
                                      </p:cBhvr>
                                    </p:animEffect>
                                  </p:childTnLst>
                                </p:cTn>
                              </p:par>
                            </p:childTnLst>
                          </p:cTn>
                        </p:par>
                        <p:par>
                          <p:cTn id="24" fill="hold">
                            <p:stCondLst>
                              <p:cond delay="4000"/>
                            </p:stCondLst>
                            <p:childTnLst>
                              <p:par>
                                <p:cTn id="25" presetID="12" presetClass="entr" presetSubtype="1" fill="hold" nodeType="afterEffect">
                                  <p:stCondLst>
                                    <p:cond delay="2200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150"/>
                                        <p:tgtEl>
                                          <p:spTgt spid="49"/>
                                        </p:tgtEl>
                                        <p:attrNameLst>
                                          <p:attrName>ppt_y</p:attrName>
                                        </p:attrNameLst>
                                      </p:cBhvr>
                                      <p:tavLst>
                                        <p:tav tm="0">
                                          <p:val>
                                            <p:strVal val="#ppt_y-#ppt_h*1.125000"/>
                                          </p:val>
                                        </p:tav>
                                        <p:tav tm="100000">
                                          <p:val>
                                            <p:strVal val="#ppt_y"/>
                                          </p:val>
                                        </p:tav>
                                      </p:tavLst>
                                    </p:anim>
                                    <p:animEffect transition="in" filter="wipe(down)">
                                      <p:cBhvr>
                                        <p:cTn id="28" dur="150"/>
                                        <p:tgtEl>
                                          <p:spTgt spid="49"/>
                                        </p:tgtEl>
                                      </p:cBhvr>
                                    </p:animEffect>
                                  </p:childTnLst>
                                </p:cTn>
                              </p:par>
                            </p:childTnLst>
                          </p:cTn>
                        </p:par>
                        <p:par>
                          <p:cTn id="29" fill="hold">
                            <p:stCondLst>
                              <p:cond delay="26150"/>
                            </p:stCondLst>
                            <p:childTnLst>
                              <p:par>
                                <p:cTn id="30" presetID="10" presetClass="exit" presetSubtype="0" fill="hold" nodeType="afterEffect">
                                  <p:stCondLst>
                                    <p:cond delay="0"/>
                                  </p:stCondLst>
                                  <p:childTnLst>
                                    <p:animEffect transition="out" filter="fade">
                                      <p:cBhvr>
                                        <p:cTn id="31" dur="250"/>
                                        <p:tgtEl>
                                          <p:spTgt spid="24"/>
                                        </p:tgtEl>
                                      </p:cBhvr>
                                    </p:animEffect>
                                    <p:set>
                                      <p:cBhvr>
                                        <p:cTn id="32" dur="1" fill="hold">
                                          <p:stCondLst>
                                            <p:cond delay="249"/>
                                          </p:stCondLst>
                                        </p:cTn>
                                        <p:tgtEl>
                                          <p:spTgt spid="2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5" name="zapsplat_cartoon_character_male_high_pitched_scream_001_22816.wav"/>
                                        </p:tgtEl>
                                      </p:cMediaNode>
                                    </p:audio>
                                  </p:subTnLst>
                                </p:cTn>
                              </p:par>
                              <p:par>
                                <p:cTn id="36" presetID="32" presetClass="emph" presetSubtype="0" repeatCount="indefinite" fill="hold" nodeType="withEffect">
                                  <p:stCondLst>
                                    <p:cond delay="0"/>
                                  </p:stCondLst>
                                  <p:childTnLst>
                                    <p:animRot by="120000">
                                      <p:cBhvr>
                                        <p:cTn id="37" dur="50" fill="hold">
                                          <p:stCondLst>
                                            <p:cond delay="0"/>
                                          </p:stCondLst>
                                        </p:cTn>
                                        <p:tgtEl>
                                          <p:spTgt spid="7"/>
                                        </p:tgtEl>
                                        <p:attrNameLst>
                                          <p:attrName>r</p:attrName>
                                        </p:attrNameLst>
                                      </p:cBhvr>
                                    </p:animRot>
                                    <p:animRot by="-240000">
                                      <p:cBhvr>
                                        <p:cTn id="38" dur="100" fill="hold">
                                          <p:stCondLst>
                                            <p:cond delay="100"/>
                                          </p:stCondLst>
                                        </p:cTn>
                                        <p:tgtEl>
                                          <p:spTgt spid="7"/>
                                        </p:tgtEl>
                                        <p:attrNameLst>
                                          <p:attrName>r</p:attrName>
                                        </p:attrNameLst>
                                      </p:cBhvr>
                                    </p:animRot>
                                    <p:animRot by="240000">
                                      <p:cBhvr>
                                        <p:cTn id="39" dur="100" fill="hold">
                                          <p:stCondLst>
                                            <p:cond delay="200"/>
                                          </p:stCondLst>
                                        </p:cTn>
                                        <p:tgtEl>
                                          <p:spTgt spid="7"/>
                                        </p:tgtEl>
                                        <p:attrNameLst>
                                          <p:attrName>r</p:attrName>
                                        </p:attrNameLst>
                                      </p:cBhvr>
                                    </p:animRot>
                                    <p:animRot by="-240000">
                                      <p:cBhvr>
                                        <p:cTn id="40" dur="100" fill="hold">
                                          <p:stCondLst>
                                            <p:cond delay="300"/>
                                          </p:stCondLst>
                                        </p:cTn>
                                        <p:tgtEl>
                                          <p:spTgt spid="7"/>
                                        </p:tgtEl>
                                        <p:attrNameLst>
                                          <p:attrName>r</p:attrName>
                                        </p:attrNameLst>
                                      </p:cBhvr>
                                    </p:animRot>
                                    <p:animRot by="120000">
                                      <p:cBhvr>
                                        <p:cTn id="41" dur="100" fill="hold">
                                          <p:stCondLst>
                                            <p:cond delay="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Grey Sky"/>
          <p:cNvSpPr/>
          <p:nvPr/>
        </p:nvSpPr>
        <p:spPr>
          <a:xfrm>
            <a:off x="-16328" y="0"/>
            <a:ext cx="9160328" cy="51435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0" name="Background Clouds"/>
          <p:cNvPicPr>
            <a:picLocks noChangeAspect="1"/>
          </p:cNvPicPr>
          <p:nvPr/>
        </p:nvPicPr>
        <p:blipFill rotWithShape="1">
          <a:blip r:embed="rId7">
            <a:grayscl/>
            <a:extLst>
              <a:ext uri="{BEBA8EAE-BF5A-486C-A8C5-ECC9F3942E4B}">
                <a14:imgProps xmlns:a14="http://schemas.microsoft.com/office/drawing/2010/main">
                  <a14:imgLayer r:embed="rId8">
                    <a14:imgEffect>
                      <a14:brightnessContrast bright="-40000" contrast="-40000"/>
                    </a14:imgEffect>
                  </a14:imgLayer>
                </a14:imgProps>
              </a:ext>
            </a:extLst>
          </a:blip>
          <a:srcRect l="8211" r="4260" b="8614"/>
          <a:stretch/>
        </p:blipFill>
        <p:spPr>
          <a:xfrm>
            <a:off x="-10551" y="1005644"/>
            <a:ext cx="9156860" cy="4132581"/>
          </a:xfrm>
          <a:prstGeom prst="rect">
            <a:avLst/>
          </a:prstGeom>
        </p:spPr>
      </p:pic>
      <p:sp>
        <p:nvSpPr>
          <p:cNvPr id="11" name="Textbox"/>
          <p:cNvSpPr/>
          <p:nvPr/>
        </p:nvSpPr>
        <p:spPr>
          <a:xfrm>
            <a:off x="5727600" y="1154663"/>
            <a:ext cx="2801629" cy="949285"/>
          </a:xfrm>
          <a:prstGeom prst="roundRect">
            <a:avLst>
              <a:gd name="adj" fmla="val 10919"/>
            </a:avLst>
          </a:prstGeom>
          <a:solidFill>
            <a:schemeClr val="accent5"/>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buClrTx/>
            </a:pPr>
            <a:r>
              <a:rPr lang="en-US" sz="6600" kern="1200" dirty="0">
                <a:solidFill>
                  <a:prstClr val="white"/>
                </a:solidFill>
                <a:latin typeface="Curse Casual" panose="020B0606020101010101" pitchFamily="34" charset="0"/>
              </a:rPr>
              <a:t>Ready?</a:t>
            </a:r>
          </a:p>
        </p:txBody>
      </p:sp>
      <p:pic>
        <p:nvPicPr>
          <p:cNvPr id="49" name="Lightning Strike" descr="Lightning, Thunder, Weather, Storm, Thunderstorm, Bol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627105">
            <a:off x="6771640" y="1386595"/>
            <a:ext cx="1347098" cy="1916820"/>
          </a:xfrm>
          <a:prstGeom prst="rect">
            <a:avLst/>
          </a:prstGeom>
          <a:noFill/>
          <a:extLst>
            <a:ext uri="{909E8E84-426E-40DD-AFC4-6F175D3DCCD1}">
              <a14:hiddenFill xmlns:a14="http://schemas.microsoft.com/office/drawing/2010/main">
                <a:solidFill>
                  <a:srgbClr val="FFFFFF"/>
                </a:solidFill>
              </a14:hiddenFill>
            </a:ext>
          </a:extLst>
        </p:spPr>
      </p:pic>
      <p:pic>
        <p:nvPicPr>
          <p:cNvPr id="6" name="Angry Clouds"/>
          <p:cNvPicPr>
            <a:picLocks noChangeAspect="1"/>
          </p:cNvPicPr>
          <p:nvPr/>
        </p:nvPicPr>
        <p:blipFill>
          <a:blip r:embed="rId10"/>
          <a:stretch>
            <a:fillRect/>
          </a:stretch>
        </p:blipFill>
        <p:spPr>
          <a:xfrm>
            <a:off x="5457931" y="194768"/>
            <a:ext cx="3319560" cy="1623201"/>
          </a:xfrm>
          <a:prstGeom prst="rect">
            <a:avLst/>
          </a:prstGeom>
        </p:spPr>
      </p:pic>
      <p:pic>
        <p:nvPicPr>
          <p:cNvPr id="5" name="Hills"/>
          <p:cNvPicPr>
            <a:picLocks noChangeAspect="1"/>
          </p:cNvPicPr>
          <p:nvPr/>
        </p:nvPicPr>
        <p:blipFill rotWithShape="1">
          <a:blip r:embed="rId11"/>
          <a:srcRect l="1940" r="1940" b="70674"/>
          <a:stretch/>
        </p:blipFill>
        <p:spPr>
          <a:xfrm>
            <a:off x="-16328" y="2815681"/>
            <a:ext cx="9176657" cy="2327819"/>
          </a:xfrm>
          <a:prstGeom prst="rect">
            <a:avLst/>
          </a:prstGeom>
        </p:spPr>
      </p:pic>
      <p:pic>
        <p:nvPicPr>
          <p:cNvPr id="7" name="Shocked Billy"/>
          <p:cNvPicPr>
            <a:picLocks noChangeAspect="1"/>
          </p:cNvPicPr>
          <p:nvPr/>
        </p:nvPicPr>
        <p:blipFill>
          <a:blip r:embed="rId12"/>
          <a:stretch>
            <a:fillRect/>
          </a:stretch>
        </p:blipFill>
        <p:spPr>
          <a:xfrm>
            <a:off x="5885923" y="1897099"/>
            <a:ext cx="2240474" cy="3246401"/>
          </a:xfrm>
          <a:prstGeom prst="rect">
            <a:avLst/>
          </a:prstGeom>
        </p:spPr>
      </p:pic>
      <p:sp>
        <p:nvSpPr>
          <p:cNvPr id="38" name="Textbox"/>
          <p:cNvSpPr/>
          <p:nvPr/>
        </p:nvSpPr>
        <p:spPr>
          <a:xfrm>
            <a:off x="231070" y="224951"/>
            <a:ext cx="4881758" cy="4693598"/>
          </a:xfrm>
          <a:prstGeom prst="roundRect">
            <a:avLst>
              <a:gd name="adj" fmla="val 10919"/>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90000"/>
              </a:lnSpc>
              <a:buClrTx/>
            </a:pPr>
            <a:r>
              <a:rPr lang="en-US" sz="6000" kern="1200" dirty="0">
                <a:solidFill>
                  <a:srgbClr val="000000">
                    <a:lumMod val="75000"/>
                    <a:lumOff val="25000"/>
                  </a:srgbClr>
                </a:solidFill>
                <a:latin typeface="Curse Casual" panose="020B0606020101010101" pitchFamily="34" charset="0"/>
              </a:rPr>
              <a:t>It's on the 1</a:t>
            </a:r>
            <a:r>
              <a:rPr lang="en-US" sz="6000" kern="1200" baseline="30000" dirty="0">
                <a:solidFill>
                  <a:srgbClr val="000000">
                    <a:lumMod val="75000"/>
                    <a:lumOff val="25000"/>
                  </a:srgbClr>
                </a:solidFill>
                <a:latin typeface="Curse Casual" panose="020B0606020101010101" pitchFamily="34" charset="0"/>
              </a:rPr>
              <a:t>st</a:t>
            </a:r>
            <a:r>
              <a:rPr lang="en-US" sz="6000" kern="1200" dirty="0">
                <a:solidFill>
                  <a:srgbClr val="000000">
                    <a:lumMod val="75000"/>
                    <a:lumOff val="25000"/>
                  </a:srgbClr>
                </a:solidFill>
                <a:latin typeface="Curse Casual" panose="020B0606020101010101" pitchFamily="34" charset="0"/>
              </a:rPr>
              <a:t> floor.</a:t>
            </a:r>
          </a:p>
        </p:txBody>
      </p:sp>
      <p:pic>
        <p:nvPicPr>
          <p:cNvPr id="9" name="Happy Billy" descr="(Leo) Man Worker is Giving Ok Sign clip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530805" y="2534325"/>
            <a:ext cx="950710" cy="2384225"/>
          </a:xfrm>
          <a:prstGeom prst="rect">
            <a:avLst/>
          </a:prstGeom>
          <a:noFill/>
          <a:extLst>
            <a:ext uri="{909E8E84-426E-40DD-AFC4-6F175D3DCCD1}">
              <a14:hiddenFill xmlns:a14="http://schemas.microsoft.com/office/drawing/2010/main">
                <a:solidFill>
                  <a:srgbClr val="FFFFFF"/>
                </a:solidFill>
              </a14:hiddenFill>
            </a:ext>
          </a:extLst>
        </p:spPr>
      </p:pic>
      <p:pic>
        <p:nvPicPr>
          <p:cNvPr id="24" name="Scared Billy"/>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6666952" y="2534324"/>
            <a:ext cx="911470" cy="2384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752567"/>
      </p:ext>
    </p:extLst>
  </p:cSld>
  <p:clrMapOvr>
    <a:masterClrMapping/>
  </p:clrMapOvr>
  <p:transition spd="slow">
    <p:wipe/>
    <p:sndAc>
      <p:stSnd>
        <p:snd r:embed="rId3" name="zapsplat_cartoon_boing_ascend_jaw_harp_001_24199.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4000"/>
                                        <p:tgtEl>
                                          <p:spTgt spid="10"/>
                                        </p:tgtEl>
                                      </p:cBhvr>
                                    </p:animEffect>
                                  </p:childTnLst>
                                  <p:subTnLst>
                                    <p:audio>
                                      <p:cMediaNode>
                                        <p:cTn display="0" masterRel="sameClick">
                                          <p:stCondLst>
                                            <p:cond evt="begin" delay="0">
                                              <p:tn val="8"/>
                                            </p:cond>
                                          </p:stCondLst>
                                          <p:endCondLst>
                                            <p:cond evt="onStopAudio" delay="0">
                                              <p:tgtEl>
                                                <p:sldTgt/>
                                              </p:tgtEl>
                                            </p:cond>
                                          </p:endCondLst>
                                        </p:cTn>
                                        <p:tgtEl>
                                          <p:sndTgt r:embed="rId4" name="zapsplat_cartoon_villain_horns_musical_12667.wav"/>
                                        </p:tgtEl>
                                      </p:cMediaNode>
                                    </p:audio>
                                  </p:subTnLst>
                                </p:cTn>
                              </p:par>
                              <p:par>
                                <p:cTn id="11" presetID="2" presetClass="entr" presetSubtype="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4000" fill="hold"/>
                                        <p:tgtEl>
                                          <p:spTgt spid="6"/>
                                        </p:tgtEl>
                                        <p:attrNameLst>
                                          <p:attrName>ppt_x</p:attrName>
                                        </p:attrNameLst>
                                      </p:cBhvr>
                                      <p:tavLst>
                                        <p:tav tm="0">
                                          <p:val>
                                            <p:strVal val="1+#ppt_w/2"/>
                                          </p:val>
                                        </p:tav>
                                        <p:tav tm="100000">
                                          <p:val>
                                            <p:strVal val="#ppt_x"/>
                                          </p:val>
                                        </p:tav>
                                      </p:tavLst>
                                    </p:anim>
                                    <p:anim calcmode="lin" valueType="num">
                                      <p:cBhvr additive="base">
                                        <p:cTn id="14" dur="4000" fill="hold"/>
                                        <p:tgtEl>
                                          <p:spTgt spid="6"/>
                                        </p:tgtEl>
                                        <p:attrNameLst>
                                          <p:attrName>ppt_y</p:attrName>
                                        </p:attrNameLst>
                                      </p:cBhvr>
                                      <p:tavLst>
                                        <p:tav tm="0">
                                          <p:val>
                                            <p:strVal val="#ppt_y"/>
                                          </p:val>
                                        </p:tav>
                                        <p:tav tm="100000">
                                          <p:val>
                                            <p:strVal val="#ppt_y"/>
                                          </p:val>
                                        </p:tav>
                                      </p:tavLst>
                                    </p:anim>
                                  </p:childTnLst>
                                </p:cTn>
                              </p:par>
                              <p:par>
                                <p:cTn id="15" presetID="10" presetClass="exit" presetSubtype="0" fill="hold" grpId="0" nodeType="withEffect">
                                  <p:stCondLst>
                                    <p:cond delay="0"/>
                                  </p:stCondLst>
                                  <p:childTnLst>
                                    <p:animEffect transition="out" filter="fade">
                                      <p:cBhvr>
                                        <p:cTn id="16" dur="250"/>
                                        <p:tgtEl>
                                          <p:spTgt spid="11"/>
                                        </p:tgtEl>
                                      </p:cBhvr>
                                    </p:animEffect>
                                    <p:set>
                                      <p:cBhvr>
                                        <p:cTn id="17" dur="1" fill="hold">
                                          <p:stCondLst>
                                            <p:cond delay="249"/>
                                          </p:stCondLst>
                                        </p:cTn>
                                        <p:tgtEl>
                                          <p:spTgt spid="11"/>
                                        </p:tgtEl>
                                        <p:attrNameLst>
                                          <p:attrName>style.visibility</p:attrName>
                                        </p:attrNameLst>
                                      </p:cBhvr>
                                      <p:to>
                                        <p:strVal val="hidden"/>
                                      </p:to>
                                    </p:set>
                                  </p:childTnLst>
                                </p:cTn>
                              </p:par>
                              <p:par>
                                <p:cTn id="18" presetID="10" presetClass="exit" presetSubtype="0" fill="hold" nodeType="withEffect">
                                  <p:stCondLst>
                                    <p:cond delay="2000"/>
                                  </p:stCondLst>
                                  <p:childTnLst>
                                    <p:animEffect transition="out" filter="fade">
                                      <p:cBhvr>
                                        <p:cTn id="19" dur="250"/>
                                        <p:tgtEl>
                                          <p:spTgt spid="9"/>
                                        </p:tgtEl>
                                      </p:cBhvr>
                                    </p:animEffect>
                                    <p:set>
                                      <p:cBhvr>
                                        <p:cTn id="20" dur="1" fill="hold">
                                          <p:stCondLst>
                                            <p:cond delay="249"/>
                                          </p:stCondLst>
                                        </p:cTn>
                                        <p:tgtEl>
                                          <p:spTgt spid="9"/>
                                        </p:tgtEl>
                                        <p:attrNameLst>
                                          <p:attrName>style.visibility</p:attrName>
                                        </p:attrNameLst>
                                      </p:cBhvr>
                                      <p:to>
                                        <p:strVal val="hidden"/>
                                      </p:to>
                                    </p:set>
                                  </p:childTnLst>
                                </p:cTn>
                              </p:par>
                              <p:par>
                                <p:cTn id="21" presetID="10" presetClass="entr" presetSubtype="0" fill="hold" nodeType="withEffect">
                                  <p:stCondLst>
                                    <p:cond delay="20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50"/>
                                        <p:tgtEl>
                                          <p:spTgt spid="24"/>
                                        </p:tgtEl>
                                      </p:cBhvr>
                                    </p:animEffect>
                                  </p:childTnLst>
                                </p:cTn>
                              </p:par>
                            </p:childTnLst>
                          </p:cTn>
                        </p:par>
                        <p:par>
                          <p:cTn id="24" fill="hold">
                            <p:stCondLst>
                              <p:cond delay="4000"/>
                            </p:stCondLst>
                            <p:childTnLst>
                              <p:par>
                                <p:cTn id="25" presetID="12" presetClass="entr" presetSubtype="1" fill="hold" nodeType="afterEffect">
                                  <p:stCondLst>
                                    <p:cond delay="9000"/>
                                  </p:stCondLst>
                                  <p:childTnLst>
                                    <p:set>
                                      <p:cBhvr>
                                        <p:cTn id="26" dur="1" fill="hold">
                                          <p:stCondLst>
                                            <p:cond delay="0"/>
                                          </p:stCondLst>
                                        </p:cTn>
                                        <p:tgtEl>
                                          <p:spTgt spid="49"/>
                                        </p:tgtEl>
                                        <p:attrNameLst>
                                          <p:attrName>style.visibility</p:attrName>
                                        </p:attrNameLst>
                                      </p:cBhvr>
                                      <p:to>
                                        <p:strVal val="visible"/>
                                      </p:to>
                                    </p:set>
                                    <p:anim calcmode="lin" valueType="num">
                                      <p:cBhvr additive="base">
                                        <p:cTn id="27" dur="150"/>
                                        <p:tgtEl>
                                          <p:spTgt spid="49"/>
                                        </p:tgtEl>
                                        <p:attrNameLst>
                                          <p:attrName>ppt_y</p:attrName>
                                        </p:attrNameLst>
                                      </p:cBhvr>
                                      <p:tavLst>
                                        <p:tav tm="0">
                                          <p:val>
                                            <p:strVal val="#ppt_y-#ppt_h*1.125000"/>
                                          </p:val>
                                        </p:tav>
                                        <p:tav tm="100000">
                                          <p:val>
                                            <p:strVal val="#ppt_y"/>
                                          </p:val>
                                        </p:tav>
                                      </p:tavLst>
                                    </p:anim>
                                    <p:animEffect transition="in" filter="wipe(down)">
                                      <p:cBhvr>
                                        <p:cTn id="28" dur="150"/>
                                        <p:tgtEl>
                                          <p:spTgt spid="49"/>
                                        </p:tgtEl>
                                      </p:cBhvr>
                                    </p:animEffect>
                                  </p:childTnLst>
                                </p:cTn>
                              </p:par>
                            </p:childTnLst>
                          </p:cTn>
                        </p:par>
                        <p:par>
                          <p:cTn id="29" fill="hold">
                            <p:stCondLst>
                              <p:cond delay="13150"/>
                            </p:stCondLst>
                            <p:childTnLst>
                              <p:par>
                                <p:cTn id="30" presetID="10" presetClass="exit" presetSubtype="0" fill="hold" nodeType="afterEffect">
                                  <p:stCondLst>
                                    <p:cond delay="0"/>
                                  </p:stCondLst>
                                  <p:childTnLst>
                                    <p:animEffect transition="out" filter="fade">
                                      <p:cBhvr>
                                        <p:cTn id="31" dur="250"/>
                                        <p:tgtEl>
                                          <p:spTgt spid="24"/>
                                        </p:tgtEl>
                                      </p:cBhvr>
                                    </p:animEffect>
                                    <p:set>
                                      <p:cBhvr>
                                        <p:cTn id="32" dur="1" fill="hold">
                                          <p:stCondLst>
                                            <p:cond delay="249"/>
                                          </p:stCondLst>
                                        </p:cTn>
                                        <p:tgtEl>
                                          <p:spTgt spid="2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5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5" name="zapsplat_cartoon_character_male_high_pitched_scream_001_22816.wav"/>
                                        </p:tgtEl>
                                      </p:cMediaNode>
                                    </p:audio>
                                  </p:subTnLst>
                                </p:cTn>
                              </p:par>
                              <p:par>
                                <p:cTn id="36" presetID="32" presetClass="emph" presetSubtype="0" repeatCount="indefinite" fill="hold" nodeType="withEffect">
                                  <p:stCondLst>
                                    <p:cond delay="0"/>
                                  </p:stCondLst>
                                  <p:childTnLst>
                                    <p:animRot by="120000">
                                      <p:cBhvr>
                                        <p:cTn id="37" dur="50" fill="hold">
                                          <p:stCondLst>
                                            <p:cond delay="0"/>
                                          </p:stCondLst>
                                        </p:cTn>
                                        <p:tgtEl>
                                          <p:spTgt spid="7"/>
                                        </p:tgtEl>
                                        <p:attrNameLst>
                                          <p:attrName>r</p:attrName>
                                        </p:attrNameLst>
                                      </p:cBhvr>
                                    </p:animRot>
                                    <p:animRot by="-240000">
                                      <p:cBhvr>
                                        <p:cTn id="38" dur="100" fill="hold">
                                          <p:stCondLst>
                                            <p:cond delay="100"/>
                                          </p:stCondLst>
                                        </p:cTn>
                                        <p:tgtEl>
                                          <p:spTgt spid="7"/>
                                        </p:tgtEl>
                                        <p:attrNameLst>
                                          <p:attrName>r</p:attrName>
                                        </p:attrNameLst>
                                      </p:cBhvr>
                                    </p:animRot>
                                    <p:animRot by="240000">
                                      <p:cBhvr>
                                        <p:cTn id="39" dur="100" fill="hold">
                                          <p:stCondLst>
                                            <p:cond delay="200"/>
                                          </p:stCondLst>
                                        </p:cTn>
                                        <p:tgtEl>
                                          <p:spTgt spid="7"/>
                                        </p:tgtEl>
                                        <p:attrNameLst>
                                          <p:attrName>r</p:attrName>
                                        </p:attrNameLst>
                                      </p:cBhvr>
                                    </p:animRot>
                                    <p:animRot by="-240000">
                                      <p:cBhvr>
                                        <p:cTn id="40" dur="100" fill="hold">
                                          <p:stCondLst>
                                            <p:cond delay="300"/>
                                          </p:stCondLst>
                                        </p:cTn>
                                        <p:tgtEl>
                                          <p:spTgt spid="7"/>
                                        </p:tgtEl>
                                        <p:attrNameLst>
                                          <p:attrName>r</p:attrName>
                                        </p:attrNameLst>
                                      </p:cBhvr>
                                    </p:animRot>
                                    <p:animRot by="120000">
                                      <p:cBhvr>
                                        <p:cTn id="41" dur="100" fill="hold">
                                          <p:stCondLst>
                                            <p:cond delay="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5" name="Google Shape;635;p54"/>
          <p:cNvSpPr txBox="1">
            <a:spLocks noGrp="1"/>
          </p:cNvSpPr>
          <p:nvPr>
            <p:ph type="title" idx="2"/>
          </p:nvPr>
        </p:nvSpPr>
        <p:spPr>
          <a:xfrm>
            <a:off x="4038600" y="971550"/>
            <a:ext cx="2199600" cy="124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636" name="Google Shape;636;p54"/>
          <p:cNvSpPr txBox="1">
            <a:spLocks noGrp="1"/>
          </p:cNvSpPr>
          <p:nvPr>
            <p:ph type="subTitle" idx="1"/>
          </p:nvPr>
        </p:nvSpPr>
        <p:spPr>
          <a:xfrm>
            <a:off x="2743200" y="2186850"/>
            <a:ext cx="4660625" cy="3849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5000" b="1" dirty="0">
                <a:latin typeface="Balsamiq Sans" panose="020B0604020202020204" charset="0"/>
                <a:ea typeface="Balsamiq Sans" panose="020B0604020202020204" charset="0"/>
              </a:rPr>
              <a:t>Listen and tick.</a:t>
            </a:r>
            <a:endParaRPr sz="5000" b="1" dirty="0">
              <a:latin typeface="Balsamiq Sans" panose="020B0604020202020204" charset="0"/>
              <a:ea typeface="Balsamiq Sans" panose="020B0604020202020204" charset="0"/>
            </a:endParaRPr>
          </a:p>
        </p:txBody>
      </p:sp>
      <p:pic>
        <p:nvPicPr>
          <p:cNvPr id="637" name="Google Shape;637;p54"/>
          <p:cNvPicPr preferRelativeResize="0"/>
          <p:nvPr/>
        </p:nvPicPr>
        <p:blipFill>
          <a:blip r:embed="rId3">
            <a:alphaModFix/>
          </a:blip>
          <a:stretch>
            <a:fillRect/>
          </a:stretch>
        </p:blipFill>
        <p:spPr>
          <a:xfrm>
            <a:off x="2841206" y="3947201"/>
            <a:ext cx="1304491" cy="835899"/>
          </a:xfrm>
          <a:prstGeom prst="rect">
            <a:avLst/>
          </a:prstGeom>
          <a:noFill/>
          <a:ln>
            <a:noFill/>
          </a:ln>
        </p:spPr>
      </p:pic>
      <p:pic>
        <p:nvPicPr>
          <p:cNvPr id="638" name="Google Shape;638;p54"/>
          <p:cNvPicPr preferRelativeResize="0"/>
          <p:nvPr/>
        </p:nvPicPr>
        <p:blipFill>
          <a:blip r:embed="rId4">
            <a:alphaModFix/>
          </a:blip>
          <a:stretch>
            <a:fillRect/>
          </a:stretch>
        </p:blipFill>
        <p:spPr>
          <a:xfrm rot="-2700000">
            <a:off x="187149" y="206562"/>
            <a:ext cx="1647008" cy="665874"/>
          </a:xfrm>
          <a:prstGeom prst="rect">
            <a:avLst/>
          </a:prstGeom>
          <a:noFill/>
          <a:ln>
            <a:noFill/>
          </a:ln>
        </p:spPr>
      </p:pic>
      <p:pic>
        <p:nvPicPr>
          <p:cNvPr id="639" name="Google Shape;639;p54"/>
          <p:cNvPicPr preferRelativeResize="0"/>
          <p:nvPr/>
        </p:nvPicPr>
        <p:blipFill>
          <a:blip r:embed="rId5">
            <a:alphaModFix/>
          </a:blip>
          <a:stretch>
            <a:fillRect/>
          </a:stretch>
        </p:blipFill>
        <p:spPr>
          <a:xfrm>
            <a:off x="813173" y="3305150"/>
            <a:ext cx="956025" cy="124380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1"/>
          <p:cNvSpPr txBox="1">
            <a:spLocks noGrp="1"/>
          </p:cNvSpPr>
          <p:nvPr>
            <p:ph type="title" idx="4294967295"/>
          </p:nvPr>
        </p:nvSpPr>
        <p:spPr>
          <a:xfrm>
            <a:off x="0" y="363538"/>
            <a:ext cx="9178368" cy="65405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How do you get to the library </a:t>
            </a:r>
            <a:br>
              <a:rPr lang="en"/>
            </a:br>
            <a:r>
              <a:rPr lang="en"/>
              <a:t>in picture a/b/c?</a:t>
            </a:r>
            <a:endParaRPr/>
          </a:p>
        </p:txBody>
      </p:sp>
      <p:pic>
        <p:nvPicPr>
          <p:cNvPr id="370" name="Google Shape;370;p41"/>
          <p:cNvPicPr preferRelativeResize="0"/>
          <p:nvPr/>
        </p:nvPicPr>
        <p:blipFill>
          <a:blip r:embed="rId3">
            <a:alphaModFix/>
          </a:blip>
          <a:stretch>
            <a:fillRect/>
          </a:stretch>
        </p:blipFill>
        <p:spPr>
          <a:xfrm>
            <a:off x="8458200" y="19050"/>
            <a:ext cx="462117" cy="835899"/>
          </a:xfrm>
          <a:prstGeom prst="rect">
            <a:avLst/>
          </a:prstGeom>
          <a:noFill/>
          <a:ln>
            <a:noFill/>
          </a:ln>
        </p:spPr>
      </p:pic>
      <p:pic>
        <p:nvPicPr>
          <p:cNvPr id="3" name="Picture 2">
            <a:extLst>
              <a:ext uri="{FF2B5EF4-FFF2-40B4-BE49-F238E27FC236}">
                <a16:creationId xmlns:a16="http://schemas.microsoft.com/office/drawing/2014/main" id="{62AFC3BC-D7C8-E039-8FF3-C38D31DE8EB3}"/>
              </a:ext>
            </a:extLst>
          </p:cNvPr>
          <p:cNvPicPr>
            <a:picLocks noChangeAspect="1"/>
          </p:cNvPicPr>
          <p:nvPr/>
        </p:nvPicPr>
        <p:blipFill>
          <a:blip r:embed="rId4"/>
          <a:stretch>
            <a:fillRect/>
          </a:stretch>
        </p:blipFill>
        <p:spPr>
          <a:xfrm>
            <a:off x="0" y="1733550"/>
            <a:ext cx="9144000" cy="2286000"/>
          </a:xfrm>
          <a:prstGeom prst="rect">
            <a:avLst/>
          </a:prstGeom>
        </p:spPr>
      </p:pic>
    </p:spTree>
    <p:extLst>
      <p:ext uri="{BB962C8B-B14F-4D97-AF65-F5344CB8AC3E}">
        <p14:creationId xmlns:p14="http://schemas.microsoft.com/office/powerpoint/2010/main" val="3950586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35"/>
          <p:cNvSpPr txBox="1">
            <a:spLocks noGrp="1"/>
          </p:cNvSpPr>
          <p:nvPr>
            <p:ph type="ctrTitle"/>
          </p:nvPr>
        </p:nvSpPr>
        <p:spPr>
          <a:xfrm>
            <a:off x="1676400" y="1855969"/>
            <a:ext cx="6653400" cy="97436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Our school rooms</a:t>
            </a:r>
            <a:endParaRPr dirty="0"/>
          </a:p>
        </p:txBody>
      </p:sp>
      <p:sp>
        <p:nvSpPr>
          <p:cNvPr id="309" name="Google Shape;309;p35"/>
          <p:cNvSpPr txBox="1">
            <a:spLocks noGrp="1"/>
          </p:cNvSpPr>
          <p:nvPr>
            <p:ph type="subTitle" idx="1"/>
          </p:nvPr>
        </p:nvSpPr>
        <p:spPr>
          <a:xfrm>
            <a:off x="2510100" y="2830330"/>
            <a:ext cx="4528800" cy="388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t>Lesson 2 - Period 4 </a:t>
            </a:r>
            <a:endParaRPr sz="3200" dirty="0"/>
          </a:p>
        </p:txBody>
      </p:sp>
      <p:pic>
        <p:nvPicPr>
          <p:cNvPr id="3" name="Picture 2">
            <a:extLst>
              <a:ext uri="{FF2B5EF4-FFF2-40B4-BE49-F238E27FC236}">
                <a16:creationId xmlns:a16="http://schemas.microsoft.com/office/drawing/2014/main" id="{6B8200FF-F3B8-4754-9EF0-3F7CCA1E0A6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95" b="93713" l="2825" r="94068">
                        <a14:foregroundMark x1="10169" y1="6287" x2="70904" y2="8383"/>
                        <a14:foregroundMark x1="70904" y1="8383" x2="77684" y2="7784"/>
                        <a14:foregroundMark x1="7062" y1="13772" x2="4802" y2="63174"/>
                        <a14:foregroundMark x1="4802" y1="63174" x2="4802" y2="63174"/>
                        <a14:foregroundMark x1="5650" y1="74551" x2="26836" y2="84132"/>
                        <a14:foregroundMark x1="26836" y1="84132" x2="51130" y2="85629"/>
                        <a14:foregroundMark x1="51130" y1="85629" x2="71751" y2="73353"/>
                        <a14:foregroundMark x1="71751" y1="73353" x2="89266" y2="47904"/>
                        <a14:foregroundMark x1="89266" y1="47904" x2="83898" y2="8982"/>
                        <a14:foregroundMark x1="85876" y1="7186" x2="90113" y2="35030"/>
                        <a14:foregroundMark x1="90113" y1="35030" x2="80791" y2="65569"/>
                        <a14:foregroundMark x1="80791" y1="65569" x2="59322" y2="84431"/>
                        <a14:foregroundMark x1="59322" y1="84431" x2="17232" y2="84132"/>
                        <a14:foregroundMark x1="17232" y1="84132" x2="7062" y2="74251"/>
                        <a14:foregroundMark x1="41525" y1="27844" x2="59887" y2="70659"/>
                        <a14:foregroundMark x1="64124" y1="25749" x2="48870" y2="65569"/>
                        <a14:foregroundMark x1="48870" y1="65569" x2="48588" y2="65569"/>
                        <a14:foregroundMark x1="56497" y1="26946" x2="47458" y2="71257"/>
                        <a14:foregroundMark x1="50282" y1="32934" x2="50565" y2="70060"/>
                        <a14:foregroundMark x1="52260" y1="29641" x2="46328" y2="77844"/>
                        <a14:foregroundMark x1="43785" y1="31737" x2="50847" y2="33832"/>
                        <a14:foregroundMark x1="41243" y1="32036" x2="45763" y2="32036"/>
                        <a14:foregroundMark x1="50000" y1="26647" x2="42090" y2="38623"/>
                        <a14:foregroundMark x1="58757" y1="39521" x2="55085" y2="74850"/>
                        <a14:foregroundMark x1="55085" y1="74850" x2="55085" y2="74850"/>
                        <a14:foregroundMark x1="37571" y1="47904" x2="63277" y2="67066"/>
                        <a14:foregroundMark x1="43785" y1="26946" x2="48588" y2="63772"/>
                        <a14:foregroundMark x1="52825" y1="29341" x2="46328" y2="68862"/>
                        <a14:foregroundMark x1="62994" y1="35030" x2="47740" y2="58383"/>
                        <a14:foregroundMark x1="47740" y1="58383" x2="47458" y2="62275"/>
                        <a14:foregroundMark x1="83616" y1="6287" x2="94068" y2="27246"/>
                        <a14:foregroundMark x1="92938" y1="38922" x2="84746" y2="66467"/>
                        <a14:foregroundMark x1="84746" y1="66467" x2="71469" y2="80838"/>
                        <a14:foregroundMark x1="71469" y1="80838" x2="47175" y2="90719"/>
                        <a14:foregroundMark x1="47175" y1="90719" x2="22316" y2="89820"/>
                        <a14:foregroundMark x1="22316" y1="89820" x2="4237" y2="76048"/>
                        <a14:foregroundMark x1="81638" y1="2695" x2="81638" y2="2695"/>
                        <a14:foregroundMark x1="87288" y1="4192" x2="87288" y2="7784"/>
                        <a14:foregroundMark x1="33616" y1="92814" x2="44915" y2="93713"/>
                        <a14:foregroundMark x1="68362" y1="32335" x2="23729" y2="44910"/>
                        <a14:foregroundMark x1="48870" y1="13174" x2="30791" y2="16766"/>
                        <a14:foregroundMark x1="30791" y1="16766" x2="5650" y2="30539"/>
                        <a14:foregroundMark x1="29096" y1="15269" x2="3672" y2="55689"/>
                        <a14:foregroundMark x1="40960" y1="22156" x2="24859" y2="68263"/>
                        <a14:foregroundMark x1="59887" y1="16168" x2="68644" y2="52994"/>
                        <a14:foregroundMark x1="77684" y1="27844" x2="61017" y2="57485"/>
                        <a14:foregroundMark x1="61017" y1="57485" x2="26554" y2="90120"/>
                        <a14:foregroundMark x1="26554" y1="90120" x2="25989" y2="89521"/>
                        <a14:foregroundMark x1="14689" y1="55090" x2="36723" y2="75749"/>
                        <a14:foregroundMark x1="73164" y1="18263" x2="75706" y2="64671"/>
                        <a14:foregroundMark x1="64407" y1="11078" x2="79661" y2="35928"/>
                        <a14:foregroundMark x1="79661" y1="35928" x2="79661" y2="40120"/>
                        <a14:foregroundMark x1="65819" y1="9880" x2="13559" y2="10778"/>
                        <a14:foregroundMark x1="4520" y1="7485" x2="24011" y2="32036"/>
                        <a14:foregroundMark x1="4237" y1="2695" x2="71186" y2="5389"/>
                        <a14:foregroundMark x1="72034" y1="5689" x2="77401" y2="39521"/>
                        <a14:foregroundMark x1="76836" y1="13772" x2="76554" y2="56287"/>
                        <a14:foregroundMark x1="76554" y1="56287" x2="75989" y2="56587"/>
                        <a14:foregroundMark x1="84746" y1="32335" x2="77684" y2="50599"/>
                        <a14:foregroundMark x1="77684" y1="50599" x2="56497" y2="74251"/>
                        <a14:foregroundMark x1="56497" y1="74251" x2="50565" y2="76647"/>
                        <a14:foregroundMark x1="62147" y1="61677" x2="20056" y2="62275"/>
                        <a14:foregroundMark x1="20056" y1="62275" x2="9322" y2="44611"/>
                        <a14:foregroundMark x1="25989" y1="36527" x2="2825" y2="75150"/>
                        <a14:foregroundMark x1="46328" y1="20060" x2="30226" y2="37425"/>
                        <a14:foregroundMark x1="30226" y1="37425" x2="16102" y2="67964"/>
                        <a14:foregroundMark x1="16102" y1="67964" x2="16384" y2="68563"/>
                        <a14:foregroundMark x1="57627" y1="35329" x2="42938" y2="67665"/>
                        <a14:foregroundMark x1="58475" y1="52096" x2="17797" y2="79341"/>
                        <a14:foregroundMark x1="57345" y1="60180" x2="57345" y2="60180"/>
                        <a14:foregroundMark x1="57345" y1="60180" x2="57345" y2="60180"/>
                        <a14:foregroundMark x1="56497" y1="62275" x2="49718" y2="63772"/>
                        <a14:foregroundMark x1="57062" y1="63772" x2="50847" y2="64072"/>
                        <a14:foregroundMark x1="50282" y1="62275" x2="50282" y2="62275"/>
                        <a14:foregroundMark x1="50282" y1="62575" x2="50282" y2="62575"/>
                      </a14:backgroundRemoval>
                    </a14:imgEffect>
                  </a14:imgLayer>
                </a14:imgProps>
              </a:ext>
            </a:extLst>
          </a:blip>
          <a:stretch>
            <a:fillRect/>
          </a:stretch>
        </p:blipFill>
        <p:spPr>
          <a:xfrm>
            <a:off x="-76200" y="-95250"/>
            <a:ext cx="2697714" cy="25453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1"/>
          <p:cNvSpPr txBox="1">
            <a:spLocks noGrp="1"/>
          </p:cNvSpPr>
          <p:nvPr>
            <p:ph type="title" idx="4294967295"/>
          </p:nvPr>
        </p:nvSpPr>
        <p:spPr>
          <a:xfrm>
            <a:off x="0" y="363538"/>
            <a:ext cx="9178368" cy="65405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How do you get to the art room </a:t>
            </a:r>
            <a:br>
              <a:rPr lang="en"/>
            </a:br>
            <a:r>
              <a:rPr lang="en"/>
              <a:t>in picture a/b/c?</a:t>
            </a:r>
            <a:endParaRPr/>
          </a:p>
        </p:txBody>
      </p:sp>
      <p:pic>
        <p:nvPicPr>
          <p:cNvPr id="370" name="Google Shape;370;p41"/>
          <p:cNvPicPr preferRelativeResize="0"/>
          <p:nvPr/>
        </p:nvPicPr>
        <p:blipFill>
          <a:blip r:embed="rId3">
            <a:alphaModFix/>
          </a:blip>
          <a:stretch>
            <a:fillRect/>
          </a:stretch>
        </p:blipFill>
        <p:spPr>
          <a:xfrm>
            <a:off x="8305800" y="125531"/>
            <a:ext cx="462117" cy="835899"/>
          </a:xfrm>
          <a:prstGeom prst="rect">
            <a:avLst/>
          </a:prstGeom>
          <a:noFill/>
          <a:ln>
            <a:noFill/>
          </a:ln>
        </p:spPr>
      </p:pic>
      <p:pic>
        <p:nvPicPr>
          <p:cNvPr id="3" name="Picture 2">
            <a:extLst>
              <a:ext uri="{FF2B5EF4-FFF2-40B4-BE49-F238E27FC236}">
                <a16:creationId xmlns:a16="http://schemas.microsoft.com/office/drawing/2014/main" id="{3972FD3F-74B5-125F-627A-EA778F0D9EC0}"/>
              </a:ext>
            </a:extLst>
          </p:cNvPr>
          <p:cNvPicPr>
            <a:picLocks noChangeAspect="1"/>
          </p:cNvPicPr>
          <p:nvPr/>
        </p:nvPicPr>
        <p:blipFill>
          <a:blip r:embed="rId4"/>
          <a:stretch>
            <a:fillRect/>
          </a:stretch>
        </p:blipFill>
        <p:spPr>
          <a:xfrm>
            <a:off x="17184" y="1733550"/>
            <a:ext cx="9144000" cy="2362200"/>
          </a:xfrm>
          <a:prstGeom prst="rect">
            <a:avLst/>
          </a:prstGeom>
        </p:spPr>
      </p:pic>
    </p:spTree>
    <p:extLst>
      <p:ext uri="{BB962C8B-B14F-4D97-AF65-F5344CB8AC3E}">
        <p14:creationId xmlns:p14="http://schemas.microsoft.com/office/powerpoint/2010/main" val="9940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Listen and tick.</a:t>
            </a:r>
            <a:endParaRPr dirty="0"/>
          </a:p>
        </p:txBody>
      </p:sp>
      <p:pic>
        <p:nvPicPr>
          <p:cNvPr id="370" name="Google Shape;370;p41"/>
          <p:cNvPicPr preferRelativeResize="0"/>
          <p:nvPr/>
        </p:nvPicPr>
        <p:blipFill>
          <a:blip r:embed="rId5">
            <a:alphaModFix/>
          </a:blip>
          <a:stretch>
            <a:fillRect/>
          </a:stretch>
        </p:blipFill>
        <p:spPr>
          <a:xfrm>
            <a:off x="505993" y="4237701"/>
            <a:ext cx="462117" cy="835899"/>
          </a:xfrm>
          <a:prstGeom prst="rect">
            <a:avLst/>
          </a:prstGeom>
          <a:noFill/>
          <a:ln>
            <a:noFill/>
          </a:ln>
        </p:spPr>
      </p:pic>
      <p:pic>
        <p:nvPicPr>
          <p:cNvPr id="2" name="Track 62">
            <a:hlinkClick r:id="" action="ppaction://media"/>
            <a:extLst>
              <a:ext uri="{FF2B5EF4-FFF2-40B4-BE49-F238E27FC236}">
                <a16:creationId xmlns:a16="http://schemas.microsoft.com/office/drawing/2014/main" id="{DDB4A023-A7F2-41EC-B8BC-5D155EA339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 y="117165"/>
            <a:ext cx="841375" cy="841375"/>
          </a:xfrm>
          <a:prstGeom prst="rect">
            <a:avLst/>
          </a:prstGeom>
        </p:spPr>
      </p:pic>
      <p:sp>
        <p:nvSpPr>
          <p:cNvPr id="5" name="Rectangle: Rounded Corners 4">
            <a:extLst>
              <a:ext uri="{FF2B5EF4-FFF2-40B4-BE49-F238E27FC236}">
                <a16:creationId xmlns:a16="http://schemas.microsoft.com/office/drawing/2014/main" id="{C54381C3-2555-45D3-8895-5B984DC358AB}"/>
              </a:ext>
            </a:extLst>
          </p:cNvPr>
          <p:cNvSpPr/>
          <p:nvPr/>
        </p:nvSpPr>
        <p:spPr>
          <a:xfrm>
            <a:off x="6781800" y="363750"/>
            <a:ext cx="2109204" cy="392467"/>
          </a:xfrm>
          <a:prstGeom prst="roundRect">
            <a:avLst/>
          </a:prstGeom>
          <a:solidFill>
            <a:schemeClr val="accent4">
              <a:lumMod val="85000"/>
            </a:schemeClr>
          </a:solidFill>
          <a:ln>
            <a:solidFill>
              <a:schemeClr val="bg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2060"/>
                </a:solidFill>
                <a:latin typeface="Comic Sans MS" panose="030F0702030302020204" pitchFamily="66" charset="0"/>
              </a:rPr>
              <a:t>Click for answer</a:t>
            </a:r>
          </a:p>
        </p:txBody>
      </p:sp>
      <p:pic>
        <p:nvPicPr>
          <p:cNvPr id="8" name="Picture 7">
            <a:extLst>
              <a:ext uri="{FF2B5EF4-FFF2-40B4-BE49-F238E27FC236}">
                <a16:creationId xmlns:a16="http://schemas.microsoft.com/office/drawing/2014/main" id="{F3A54B4A-D32D-2135-01C7-6868ED8343CB}"/>
              </a:ext>
            </a:extLst>
          </p:cNvPr>
          <p:cNvPicPr>
            <a:picLocks noChangeAspect="1"/>
          </p:cNvPicPr>
          <p:nvPr/>
        </p:nvPicPr>
        <p:blipFill>
          <a:blip r:embed="rId7"/>
          <a:stretch>
            <a:fillRect/>
          </a:stretch>
        </p:blipFill>
        <p:spPr>
          <a:xfrm>
            <a:off x="0" y="1095127"/>
            <a:ext cx="9144000" cy="3931208"/>
          </a:xfrm>
          <a:prstGeom prst="rect">
            <a:avLst/>
          </a:prstGeom>
        </p:spPr>
      </p:pic>
      <p:sp>
        <p:nvSpPr>
          <p:cNvPr id="3" name="TextBox 2">
            <a:extLst>
              <a:ext uri="{FF2B5EF4-FFF2-40B4-BE49-F238E27FC236}">
                <a16:creationId xmlns:a16="http://schemas.microsoft.com/office/drawing/2014/main" id="{1A92DEED-3690-41FB-9ED8-0E821DFF67E0}"/>
              </a:ext>
            </a:extLst>
          </p:cNvPr>
          <p:cNvSpPr txBox="1"/>
          <p:nvPr/>
        </p:nvSpPr>
        <p:spPr>
          <a:xfrm>
            <a:off x="8533374" y="2266950"/>
            <a:ext cx="715260" cy="923330"/>
          </a:xfrm>
          <a:prstGeom prst="rect">
            <a:avLst/>
          </a:prstGeom>
          <a:noFill/>
        </p:spPr>
        <p:txBody>
          <a:bodyPr wrap="none" rtlCol="0">
            <a:spAutoFit/>
          </a:bodyPr>
          <a:lstStyle/>
          <a:p>
            <a:r>
              <a:rPr lang="en-US" sz="5400" b="1" dirty="0">
                <a:solidFill>
                  <a:srgbClr val="FF0000"/>
                </a:solidFill>
                <a:latin typeface="Comic Sans MS" panose="030F0702030302020204" pitchFamily="66" charset="0"/>
                <a:sym typeface="Wingdings 2" panose="05020102010507070707" pitchFamily="18" charset="2"/>
              </a:rPr>
              <a:t></a:t>
            </a:r>
            <a:endParaRPr lang="en-US" sz="5400" b="1" dirty="0">
              <a:solidFill>
                <a:srgbClr val="FF0000"/>
              </a:solidFill>
              <a:latin typeface="Comic Sans MS" panose="030F0702030302020204" pitchFamily="66" charset="0"/>
            </a:endParaRPr>
          </a:p>
        </p:txBody>
      </p:sp>
      <p:sp>
        <p:nvSpPr>
          <p:cNvPr id="7" name="TextBox 6">
            <a:extLst>
              <a:ext uri="{FF2B5EF4-FFF2-40B4-BE49-F238E27FC236}">
                <a16:creationId xmlns:a16="http://schemas.microsoft.com/office/drawing/2014/main" id="{18C6A2E1-9C15-4DEC-9F14-D96D2F5DA01F}"/>
              </a:ext>
            </a:extLst>
          </p:cNvPr>
          <p:cNvSpPr txBox="1"/>
          <p:nvPr/>
        </p:nvSpPr>
        <p:spPr>
          <a:xfrm>
            <a:off x="2514600" y="4318085"/>
            <a:ext cx="715260" cy="923330"/>
          </a:xfrm>
          <a:prstGeom prst="rect">
            <a:avLst/>
          </a:prstGeom>
          <a:noFill/>
        </p:spPr>
        <p:txBody>
          <a:bodyPr wrap="none" rtlCol="0">
            <a:spAutoFit/>
          </a:bodyPr>
          <a:lstStyle/>
          <a:p>
            <a:r>
              <a:rPr lang="en-US" sz="5400" b="1" dirty="0">
                <a:solidFill>
                  <a:srgbClr val="FF0000"/>
                </a:solidFill>
                <a:latin typeface="Comic Sans MS" panose="030F0702030302020204" pitchFamily="66" charset="0"/>
                <a:sym typeface="Wingdings 2" panose="05020102010507070707" pitchFamily="18" charset="2"/>
              </a:rPr>
              <a:t></a:t>
            </a:r>
            <a:endParaRPr lang="en-US" sz="5400" b="1" dirty="0">
              <a:solidFill>
                <a:srgbClr val="FF0000"/>
              </a:solidFill>
              <a:latin typeface="Comic Sans MS" panose="030F0702030302020204" pitchFamily="66"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nextCondLst>
                <p:cond evt="onClick" delay="0">
                  <p:tgtEl>
                    <p:spTgt spid="5"/>
                  </p:tgtEl>
                </p:cond>
              </p:nextCondLst>
            </p:seq>
          </p:childTnLst>
        </p:cTn>
      </p:par>
    </p:tnLst>
    <p:bldLst>
      <p:bldP spid="3"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5" name="Google Shape;635;p54"/>
          <p:cNvSpPr txBox="1">
            <a:spLocks noGrp="1"/>
          </p:cNvSpPr>
          <p:nvPr>
            <p:ph type="title" idx="2"/>
          </p:nvPr>
        </p:nvSpPr>
        <p:spPr>
          <a:xfrm>
            <a:off x="3581400" y="877310"/>
            <a:ext cx="2199600" cy="124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
        <p:nvSpPr>
          <p:cNvPr id="636" name="Google Shape;636;p54"/>
          <p:cNvSpPr txBox="1">
            <a:spLocks noGrp="1"/>
          </p:cNvSpPr>
          <p:nvPr>
            <p:ph type="subTitle" idx="1"/>
          </p:nvPr>
        </p:nvSpPr>
        <p:spPr>
          <a:xfrm>
            <a:off x="1600200" y="2199654"/>
            <a:ext cx="6705600" cy="83589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400" b="1" dirty="0">
                <a:latin typeface="Balsamiq Sans" panose="020B0604020202020204" charset="0"/>
                <a:ea typeface="Balsamiq Sans" panose="020B0604020202020204" charset="0"/>
              </a:rPr>
              <a:t>Read and complete.</a:t>
            </a:r>
            <a:endParaRPr sz="5400" b="1" dirty="0">
              <a:latin typeface="Balsamiq Sans" panose="020B0604020202020204" charset="0"/>
              <a:ea typeface="Balsamiq Sans" panose="020B0604020202020204" charset="0"/>
            </a:endParaRPr>
          </a:p>
        </p:txBody>
      </p:sp>
      <p:pic>
        <p:nvPicPr>
          <p:cNvPr id="637" name="Google Shape;637;p54"/>
          <p:cNvPicPr preferRelativeResize="0"/>
          <p:nvPr/>
        </p:nvPicPr>
        <p:blipFill>
          <a:blip r:embed="rId3">
            <a:alphaModFix/>
          </a:blip>
          <a:stretch>
            <a:fillRect/>
          </a:stretch>
        </p:blipFill>
        <p:spPr>
          <a:xfrm>
            <a:off x="2841206" y="3947201"/>
            <a:ext cx="1304491" cy="835899"/>
          </a:xfrm>
          <a:prstGeom prst="rect">
            <a:avLst/>
          </a:prstGeom>
          <a:noFill/>
          <a:ln>
            <a:noFill/>
          </a:ln>
        </p:spPr>
      </p:pic>
      <p:pic>
        <p:nvPicPr>
          <p:cNvPr id="638" name="Google Shape;638;p54"/>
          <p:cNvPicPr preferRelativeResize="0"/>
          <p:nvPr/>
        </p:nvPicPr>
        <p:blipFill>
          <a:blip r:embed="rId4">
            <a:alphaModFix/>
          </a:blip>
          <a:stretch>
            <a:fillRect/>
          </a:stretch>
        </p:blipFill>
        <p:spPr>
          <a:xfrm rot="-2700000">
            <a:off x="187149" y="206562"/>
            <a:ext cx="1647008" cy="665874"/>
          </a:xfrm>
          <a:prstGeom prst="rect">
            <a:avLst/>
          </a:prstGeom>
          <a:noFill/>
          <a:ln>
            <a:noFill/>
          </a:ln>
        </p:spPr>
      </p:pic>
      <p:pic>
        <p:nvPicPr>
          <p:cNvPr id="639" name="Google Shape;639;p54"/>
          <p:cNvPicPr preferRelativeResize="0"/>
          <p:nvPr/>
        </p:nvPicPr>
        <p:blipFill>
          <a:blip r:embed="rId5">
            <a:alphaModFix/>
          </a:blip>
          <a:stretch>
            <a:fillRect/>
          </a:stretch>
        </p:blipFill>
        <p:spPr>
          <a:xfrm>
            <a:off x="813173" y="3305150"/>
            <a:ext cx="956025" cy="1243802"/>
          </a:xfrm>
          <a:prstGeom prst="rect">
            <a:avLst/>
          </a:prstGeom>
          <a:noFill/>
          <a:ln>
            <a:noFill/>
          </a:ln>
        </p:spPr>
      </p:pic>
    </p:spTree>
    <p:extLst>
      <p:ext uri="{BB962C8B-B14F-4D97-AF65-F5344CB8AC3E}">
        <p14:creationId xmlns:p14="http://schemas.microsoft.com/office/powerpoint/2010/main" val="298519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8C5AE9-0F75-8863-D8F8-B3D83CF6621C}"/>
              </a:ext>
            </a:extLst>
          </p:cNvPr>
          <p:cNvPicPr>
            <a:picLocks noChangeAspect="1"/>
          </p:cNvPicPr>
          <p:nvPr/>
        </p:nvPicPr>
        <p:blipFill>
          <a:blip r:embed="rId2"/>
          <a:stretch>
            <a:fillRect/>
          </a:stretch>
        </p:blipFill>
        <p:spPr>
          <a:xfrm>
            <a:off x="6184764" y="1048830"/>
            <a:ext cx="2959236" cy="2873079"/>
          </a:xfrm>
          <a:prstGeom prst="rect">
            <a:avLst/>
          </a:prstGeom>
        </p:spPr>
      </p:pic>
      <p:sp>
        <p:nvSpPr>
          <p:cNvPr id="3" name="TextBox 2">
            <a:extLst>
              <a:ext uri="{FF2B5EF4-FFF2-40B4-BE49-F238E27FC236}">
                <a16:creationId xmlns:a16="http://schemas.microsoft.com/office/drawing/2014/main" id="{EE59351B-ECDA-742A-673E-51AF4B684C66}"/>
              </a:ext>
            </a:extLst>
          </p:cNvPr>
          <p:cNvSpPr txBox="1"/>
          <p:nvPr/>
        </p:nvSpPr>
        <p:spPr>
          <a:xfrm>
            <a:off x="152400" y="1211410"/>
            <a:ext cx="6172200" cy="3108543"/>
          </a:xfrm>
          <a:prstGeom prst="rect">
            <a:avLst/>
          </a:prstGeom>
          <a:noFill/>
        </p:spPr>
        <p:txBody>
          <a:bodyPr wrap="square" rtlCol="0">
            <a:spAutoFit/>
          </a:bodyPr>
          <a:lstStyle/>
          <a:p>
            <a:pPr algn="l"/>
            <a:r>
              <a:rPr lang="en-GB" sz="2800" b="1" i="0" u="none" strike="noStrike" baseline="0" dirty="0">
                <a:solidFill>
                  <a:schemeClr val="bg1">
                    <a:lumMod val="10000"/>
                  </a:schemeClr>
                </a:solidFill>
                <a:latin typeface="+mj-lt"/>
              </a:rPr>
              <a:t>1. </a:t>
            </a:r>
            <a:r>
              <a:rPr lang="en-GB" sz="2800" b="0" i="0" u="none" strike="noStrike" baseline="0" dirty="0">
                <a:solidFill>
                  <a:srgbClr val="FF0000"/>
                </a:solidFill>
                <a:latin typeface="+mj-lt"/>
              </a:rPr>
              <a:t>A: </a:t>
            </a:r>
            <a:r>
              <a:rPr lang="en-GB" sz="2800" b="0" i="0" u="none" strike="noStrike" baseline="0" dirty="0">
                <a:solidFill>
                  <a:schemeClr val="bg1">
                    <a:lumMod val="10000"/>
                  </a:schemeClr>
                </a:solidFill>
                <a:latin typeface="+mj-lt"/>
              </a:rPr>
              <a:t>	Hello, Mr Long.</a:t>
            </a:r>
            <a:endParaRPr lang="vi-VN" sz="2800" b="0" i="0" u="none" strike="noStrike" baseline="0" dirty="0">
              <a:solidFill>
                <a:schemeClr val="bg1">
                  <a:lumMod val="10000"/>
                </a:schemeClr>
              </a:solidFill>
              <a:latin typeface="+mj-lt"/>
            </a:endParaRPr>
          </a:p>
          <a:p>
            <a:pPr algn="l"/>
            <a:r>
              <a:rPr lang="vi-VN" sz="2800" b="0" i="0" u="none" strike="noStrike" baseline="0" dirty="0">
                <a:solidFill>
                  <a:schemeClr val="bg1">
                    <a:lumMod val="10000"/>
                  </a:schemeClr>
                </a:solidFill>
                <a:latin typeface="+mn-lt"/>
              </a:rPr>
              <a:t>    </a:t>
            </a:r>
            <a:r>
              <a:rPr lang="vi-VN" sz="2800" b="0" i="0" u="none" strike="noStrike" baseline="0" dirty="0">
                <a:solidFill>
                  <a:srgbClr val="FF0000"/>
                </a:solidFill>
                <a:latin typeface="+mn-lt"/>
              </a:rPr>
              <a:t>B: </a:t>
            </a:r>
            <a:r>
              <a:rPr lang="vi-VN" sz="2800" b="0" i="0" u="none" strike="noStrike" baseline="0" dirty="0">
                <a:solidFill>
                  <a:schemeClr val="bg1">
                    <a:lumMod val="10000"/>
                  </a:schemeClr>
                </a:solidFill>
                <a:latin typeface="+mn-lt"/>
              </a:rPr>
              <a:t>	</a:t>
            </a:r>
            <a:r>
              <a:rPr lang="vi-VN" sz="2800" b="0" i="0" u="none" strike="noStrike" baseline="0" dirty="0" err="1">
                <a:solidFill>
                  <a:schemeClr val="bg1">
                    <a:lumMod val="10000"/>
                  </a:schemeClr>
                </a:solidFill>
                <a:latin typeface="+mn-lt"/>
              </a:rPr>
              <a:t>Hello</a:t>
            </a:r>
            <a:r>
              <a:rPr lang="vi-VN" sz="2800" b="0" i="0" u="none" strike="noStrike" baseline="0" dirty="0">
                <a:solidFill>
                  <a:schemeClr val="bg1">
                    <a:lumMod val="10000"/>
                  </a:schemeClr>
                </a:solidFill>
                <a:latin typeface="+mn-lt"/>
              </a:rPr>
              <a:t>, </a:t>
            </a:r>
            <a:r>
              <a:rPr lang="vi-VN" sz="2800" b="0" i="0" u="none" strike="noStrike" baseline="0" dirty="0" err="1">
                <a:solidFill>
                  <a:schemeClr val="bg1">
                    <a:lumMod val="10000"/>
                  </a:schemeClr>
                </a:solidFill>
                <a:latin typeface="+mn-lt"/>
              </a:rPr>
              <a:t>Lucy</a:t>
            </a:r>
            <a:r>
              <a:rPr lang="vi-VN" sz="2800" b="0" i="0" u="none" strike="noStrike" baseline="0" dirty="0">
                <a:solidFill>
                  <a:schemeClr val="bg1">
                    <a:lumMod val="10000"/>
                  </a:schemeClr>
                </a:solidFill>
                <a:latin typeface="+mn-lt"/>
              </a:rPr>
              <a:t>.</a:t>
            </a:r>
          </a:p>
          <a:p>
            <a:pPr algn="l"/>
            <a:r>
              <a:rPr lang="en-GB" sz="2800" b="0" i="0" u="none" strike="noStrike" baseline="0" dirty="0">
                <a:solidFill>
                  <a:schemeClr val="bg1">
                    <a:lumMod val="10000"/>
                  </a:schemeClr>
                </a:solidFill>
                <a:latin typeface="+mj-lt"/>
              </a:rPr>
              <a:t>    </a:t>
            </a:r>
            <a:r>
              <a:rPr lang="en-GB" sz="2800" b="0" i="0" u="none" strike="noStrike" baseline="0" dirty="0">
                <a:solidFill>
                  <a:srgbClr val="FF0000"/>
                </a:solidFill>
                <a:latin typeface="+mj-lt"/>
              </a:rPr>
              <a:t>A: </a:t>
            </a:r>
            <a:r>
              <a:rPr lang="en-GB" sz="2800" b="0" i="0" u="none" strike="noStrike" baseline="0" dirty="0">
                <a:solidFill>
                  <a:schemeClr val="bg1">
                    <a:lumMod val="10000"/>
                  </a:schemeClr>
                </a:solidFill>
                <a:latin typeface="+mj-lt"/>
              </a:rPr>
              <a:t>	Could you tell me the _____ to 	the</a:t>
            </a:r>
            <a:r>
              <a:rPr lang="vi-VN" sz="2800" b="0" i="0" u="none" strike="noStrike" baseline="0" dirty="0">
                <a:solidFill>
                  <a:schemeClr val="bg1">
                    <a:lumMod val="10000"/>
                  </a:schemeClr>
                </a:solidFill>
                <a:latin typeface="+mj-lt"/>
              </a:rPr>
              <a:t> </a:t>
            </a:r>
            <a:r>
              <a:rPr lang="vi-VN" sz="2800" b="0" i="0" u="none" strike="noStrike" baseline="0" dirty="0" err="1">
                <a:solidFill>
                  <a:schemeClr val="bg1">
                    <a:lumMod val="10000"/>
                  </a:schemeClr>
                </a:solidFill>
                <a:latin typeface="+mn-lt"/>
              </a:rPr>
              <a:t>library</a:t>
            </a:r>
            <a:r>
              <a:rPr lang="vi-VN" sz="2800" b="0" i="0" u="none" strike="noStrike" baseline="0" dirty="0">
                <a:solidFill>
                  <a:schemeClr val="bg1">
                    <a:lumMod val="10000"/>
                  </a:schemeClr>
                </a:solidFill>
                <a:latin typeface="+mn-lt"/>
              </a:rPr>
              <a:t>, </a:t>
            </a:r>
            <a:r>
              <a:rPr lang="vi-VN" sz="2800" b="0" i="0" u="none" strike="noStrike" baseline="0" dirty="0" err="1">
                <a:solidFill>
                  <a:schemeClr val="bg1">
                    <a:lumMod val="10000"/>
                  </a:schemeClr>
                </a:solidFill>
                <a:latin typeface="+mn-lt"/>
              </a:rPr>
              <a:t>please</a:t>
            </a:r>
            <a:r>
              <a:rPr lang="vi-VN" sz="2800" b="0" i="0" u="none" strike="noStrike" baseline="0" dirty="0">
                <a:solidFill>
                  <a:schemeClr val="bg1">
                    <a:lumMod val="10000"/>
                  </a:schemeClr>
                </a:solidFill>
                <a:latin typeface="+mn-lt"/>
              </a:rPr>
              <a:t>?</a:t>
            </a:r>
          </a:p>
          <a:p>
            <a:pPr algn="l"/>
            <a:r>
              <a:rPr lang="en-GB" sz="2800" b="0" i="0" u="none" strike="noStrike" baseline="0" dirty="0">
                <a:solidFill>
                  <a:schemeClr val="bg1">
                    <a:lumMod val="10000"/>
                  </a:schemeClr>
                </a:solidFill>
                <a:latin typeface="+mj-lt"/>
              </a:rPr>
              <a:t>    </a:t>
            </a:r>
            <a:r>
              <a:rPr lang="en-GB" sz="2800" b="0" i="0" u="none" strike="noStrike" baseline="0" dirty="0">
                <a:solidFill>
                  <a:srgbClr val="FF0000"/>
                </a:solidFill>
                <a:latin typeface="+mj-lt"/>
              </a:rPr>
              <a:t>B:  </a:t>
            </a:r>
            <a:r>
              <a:rPr lang="en-GB" sz="2800" b="0" i="0" u="none" strike="noStrike" baseline="0" dirty="0">
                <a:solidFill>
                  <a:schemeClr val="bg1">
                    <a:lumMod val="10000"/>
                  </a:schemeClr>
                </a:solidFill>
                <a:latin typeface="+mj-lt"/>
              </a:rPr>
              <a:t>Go ______ the music room and 	turn left.</a:t>
            </a:r>
          </a:p>
          <a:p>
            <a:pPr algn="l"/>
            <a:r>
              <a:rPr lang="en-GB" sz="2800" b="0" i="0" u="none" strike="noStrike" baseline="0" dirty="0">
                <a:solidFill>
                  <a:schemeClr val="bg1">
                    <a:lumMod val="10000"/>
                  </a:schemeClr>
                </a:solidFill>
                <a:latin typeface="+mj-lt"/>
              </a:rPr>
              <a:t>    </a:t>
            </a:r>
            <a:r>
              <a:rPr lang="en-GB" sz="2800" b="0" i="0" u="none" strike="noStrike" baseline="0" dirty="0">
                <a:solidFill>
                  <a:srgbClr val="FF0000"/>
                </a:solidFill>
                <a:latin typeface="+mj-lt"/>
              </a:rPr>
              <a:t>A: </a:t>
            </a:r>
            <a:r>
              <a:rPr lang="en-GB" sz="2800" b="0" i="0" u="none" strike="noStrike" baseline="0" dirty="0">
                <a:solidFill>
                  <a:schemeClr val="bg1">
                    <a:lumMod val="10000"/>
                  </a:schemeClr>
                </a:solidFill>
                <a:latin typeface="+mj-lt"/>
              </a:rPr>
              <a:t>	Thanks a lot, Mr Long.</a:t>
            </a:r>
          </a:p>
        </p:txBody>
      </p:sp>
      <p:sp>
        <p:nvSpPr>
          <p:cNvPr id="16" name="TextBox 15">
            <a:extLst>
              <a:ext uri="{FF2B5EF4-FFF2-40B4-BE49-F238E27FC236}">
                <a16:creationId xmlns:a16="http://schemas.microsoft.com/office/drawing/2014/main" id="{B4900456-1994-404C-9BC6-8D1BC84AC9E7}"/>
              </a:ext>
            </a:extLst>
          </p:cNvPr>
          <p:cNvSpPr txBox="1"/>
          <p:nvPr/>
        </p:nvSpPr>
        <p:spPr>
          <a:xfrm>
            <a:off x="4572000" y="1962150"/>
            <a:ext cx="1011815" cy="646331"/>
          </a:xfrm>
          <a:prstGeom prst="rect">
            <a:avLst/>
          </a:prstGeom>
          <a:noFill/>
        </p:spPr>
        <p:txBody>
          <a:bodyPr wrap="none" rtlCol="0">
            <a:spAutoFit/>
          </a:bodyPr>
          <a:lstStyle/>
          <a:p>
            <a:r>
              <a:rPr lang="en-US" sz="3600" b="1" dirty="0">
                <a:solidFill>
                  <a:srgbClr val="FF0000"/>
                </a:solidFill>
                <a:latin typeface="Comic Sans MS" panose="030F0702030302020204" pitchFamily="66" charset="0"/>
              </a:rPr>
              <a:t>way</a:t>
            </a:r>
          </a:p>
        </p:txBody>
      </p:sp>
      <p:sp>
        <p:nvSpPr>
          <p:cNvPr id="19" name="TextBox 18">
            <a:extLst>
              <a:ext uri="{FF2B5EF4-FFF2-40B4-BE49-F238E27FC236}">
                <a16:creationId xmlns:a16="http://schemas.microsoft.com/office/drawing/2014/main" id="{0DA32558-77D6-4B3A-81A5-EF87F708D357}"/>
              </a:ext>
            </a:extLst>
          </p:cNvPr>
          <p:cNvSpPr txBox="1"/>
          <p:nvPr/>
        </p:nvSpPr>
        <p:spPr>
          <a:xfrm>
            <a:off x="1828800" y="2800350"/>
            <a:ext cx="1130438" cy="646331"/>
          </a:xfrm>
          <a:prstGeom prst="rect">
            <a:avLst/>
          </a:prstGeom>
          <a:noFill/>
        </p:spPr>
        <p:txBody>
          <a:bodyPr wrap="none" rtlCol="0">
            <a:spAutoFit/>
          </a:bodyPr>
          <a:lstStyle/>
          <a:p>
            <a:r>
              <a:rPr lang="en-US" sz="3600" b="1" dirty="0">
                <a:solidFill>
                  <a:srgbClr val="FF0000"/>
                </a:solidFill>
                <a:latin typeface="Comic Sans MS" panose="030F0702030302020204" pitchFamily="66" charset="0"/>
              </a:rPr>
              <a:t>past</a:t>
            </a:r>
          </a:p>
        </p:txBody>
      </p:sp>
      <p:sp>
        <p:nvSpPr>
          <p:cNvPr id="2" name="Google Shape;367;p41">
            <a:extLst>
              <a:ext uri="{FF2B5EF4-FFF2-40B4-BE49-F238E27FC236}">
                <a16:creationId xmlns:a16="http://schemas.microsoft.com/office/drawing/2014/main" id="{7DE3BEF0-A1BA-7B2A-8124-0F711F2507A5}"/>
              </a:ext>
            </a:extLst>
          </p:cNvPr>
          <p:cNvSpPr txBox="1">
            <a:spLocks noGrp="1"/>
          </p:cNvSpPr>
          <p:nvPr>
            <p:ph type="title"/>
          </p:nvPr>
        </p:nvSpPr>
        <p:spPr>
          <a:xfrm>
            <a:off x="720000" y="166050"/>
            <a:ext cx="7704000" cy="65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500" dirty="0">
                <a:solidFill>
                  <a:srgbClr val="002060"/>
                </a:solidFill>
              </a:rPr>
              <a:t>Read and complete.</a:t>
            </a:r>
            <a:endParaRPr sz="3500" dirty="0">
              <a:solidFill>
                <a:srgbClr val="002060"/>
              </a:solidFill>
            </a:endParaRPr>
          </a:p>
        </p:txBody>
      </p:sp>
    </p:spTree>
    <p:extLst>
      <p:ext uri="{BB962C8B-B14F-4D97-AF65-F5344CB8AC3E}">
        <p14:creationId xmlns:p14="http://schemas.microsoft.com/office/powerpoint/2010/main" val="1968551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1676EA-FF1A-6D1F-D0C4-34411F3E22A5}"/>
              </a:ext>
            </a:extLst>
          </p:cNvPr>
          <p:cNvSpPr txBox="1"/>
          <p:nvPr/>
        </p:nvSpPr>
        <p:spPr>
          <a:xfrm>
            <a:off x="121720" y="1123950"/>
            <a:ext cx="7345880" cy="3539430"/>
          </a:xfrm>
          <a:prstGeom prst="rect">
            <a:avLst/>
          </a:prstGeom>
          <a:noFill/>
        </p:spPr>
        <p:txBody>
          <a:bodyPr wrap="square" rtlCol="0">
            <a:spAutoFit/>
          </a:bodyPr>
          <a:lstStyle/>
          <a:p>
            <a:pPr algn="l"/>
            <a:r>
              <a:rPr lang="vi-VN" sz="2800" b="0" i="0" u="none" strike="noStrike" baseline="0" dirty="0">
                <a:latin typeface="+mn-lt"/>
              </a:rPr>
              <a:t>2. </a:t>
            </a:r>
            <a:r>
              <a:rPr lang="vi-VN" sz="2800" b="0" i="0" u="none" strike="noStrike" baseline="0" dirty="0">
                <a:solidFill>
                  <a:srgbClr val="FF0000"/>
                </a:solidFill>
                <a:latin typeface="+mn-lt"/>
              </a:rPr>
              <a:t>A:</a:t>
            </a:r>
            <a:r>
              <a:rPr lang="vi-VN" sz="2800" b="0" i="0" u="none" strike="noStrike" baseline="0" dirty="0">
                <a:latin typeface="+mn-lt"/>
              </a:rPr>
              <a:t> </a:t>
            </a:r>
            <a:r>
              <a:rPr lang="vi-VN" sz="2800" b="0" i="0" u="none" strike="noStrike" baseline="0" dirty="0" err="1">
                <a:latin typeface="+mn-lt"/>
              </a:rPr>
              <a:t>Excuse</a:t>
            </a:r>
            <a:r>
              <a:rPr lang="vi-VN" sz="2800" b="0" i="0" u="none" strike="noStrike" baseline="0" dirty="0">
                <a:latin typeface="+mn-lt"/>
              </a:rPr>
              <a:t> me.</a:t>
            </a:r>
          </a:p>
          <a:p>
            <a:pPr algn="l"/>
            <a:r>
              <a:rPr lang="vi-VN" sz="2800" b="0" i="0" u="none" strike="noStrike" baseline="0" dirty="0">
                <a:latin typeface="+mn-lt"/>
              </a:rPr>
              <a:t>    </a:t>
            </a:r>
            <a:r>
              <a:rPr lang="vi-VN" sz="2800" b="0" i="0" u="none" strike="noStrike" baseline="0" dirty="0">
                <a:solidFill>
                  <a:srgbClr val="FF0000"/>
                </a:solidFill>
                <a:latin typeface="+mn-lt"/>
              </a:rPr>
              <a:t>B:</a:t>
            </a:r>
            <a:r>
              <a:rPr lang="vi-VN" sz="2800" b="0" i="0" u="none" strike="noStrike" baseline="0" dirty="0">
                <a:latin typeface="+mn-lt"/>
              </a:rPr>
              <a:t> </a:t>
            </a:r>
            <a:r>
              <a:rPr lang="vi-VN" sz="2800" b="0" i="0" u="none" strike="noStrike" baseline="0" dirty="0" err="1">
                <a:latin typeface="+mn-lt"/>
              </a:rPr>
              <a:t>Yes</a:t>
            </a:r>
            <a:r>
              <a:rPr lang="vi-VN" sz="2800" b="0" i="0" u="none" strike="noStrike" baseline="0" dirty="0">
                <a:latin typeface="+mn-lt"/>
              </a:rPr>
              <a:t>?</a:t>
            </a:r>
            <a:endParaRPr lang="en-GB" sz="2800" b="0" i="0" u="none" strike="noStrike" baseline="0" dirty="0">
              <a:latin typeface="+mn-lt"/>
            </a:endParaRPr>
          </a:p>
          <a:p>
            <a:pPr algn="l"/>
            <a:r>
              <a:rPr lang="en-GB" sz="2800" b="0" i="0" u="none" strike="noStrike" baseline="0" dirty="0">
                <a:latin typeface="+mn-lt"/>
              </a:rPr>
              <a:t>    </a:t>
            </a:r>
            <a:r>
              <a:rPr lang="en-GB" sz="2800" b="0" i="0" u="none" strike="noStrike" baseline="0" dirty="0">
                <a:solidFill>
                  <a:srgbClr val="FF0000"/>
                </a:solidFill>
                <a:latin typeface="+mn-lt"/>
              </a:rPr>
              <a:t>A:</a:t>
            </a:r>
            <a:r>
              <a:rPr lang="en-GB" sz="2800" b="0" i="0" u="none" strike="noStrike" baseline="0" dirty="0">
                <a:latin typeface="+mn-lt"/>
              </a:rPr>
              <a:t> _______ you tell me the way to </a:t>
            </a:r>
          </a:p>
          <a:p>
            <a:pPr algn="l"/>
            <a:r>
              <a:rPr lang="en-GB" sz="2800" dirty="0">
                <a:latin typeface="+mn-lt"/>
              </a:rPr>
              <a:t>        </a:t>
            </a:r>
            <a:r>
              <a:rPr lang="en-GB" sz="2800" b="0" i="0" u="none" strike="noStrike" baseline="0" dirty="0">
                <a:latin typeface="+mn-lt"/>
              </a:rPr>
              <a:t>the art room, </a:t>
            </a:r>
            <a:r>
              <a:rPr lang="vi-VN" sz="2800" b="0" i="0" u="none" strike="noStrike" baseline="0" dirty="0" err="1">
                <a:latin typeface="+mn-lt"/>
              </a:rPr>
              <a:t>please</a:t>
            </a:r>
            <a:r>
              <a:rPr lang="vi-VN" sz="2800" b="0" i="0" u="none" strike="noStrike" baseline="0" dirty="0">
                <a:latin typeface="+mn-lt"/>
              </a:rPr>
              <a:t>?</a:t>
            </a:r>
          </a:p>
          <a:p>
            <a:pPr algn="l"/>
            <a:r>
              <a:rPr lang="en-GB" sz="2800" dirty="0">
                <a:latin typeface="+mn-lt"/>
              </a:rPr>
              <a:t>    </a:t>
            </a:r>
            <a:r>
              <a:rPr lang="en-GB" sz="2800" b="0" i="0" u="none" strike="noStrike" baseline="0" dirty="0">
                <a:solidFill>
                  <a:srgbClr val="FF0000"/>
                </a:solidFill>
                <a:latin typeface="+mn-lt"/>
              </a:rPr>
              <a:t>B:</a:t>
            </a:r>
            <a:r>
              <a:rPr lang="en-GB" sz="2800" b="0" i="0" u="none" strike="noStrike" baseline="0" dirty="0">
                <a:latin typeface="+mn-lt"/>
              </a:rPr>
              <a:t> Go _______ the corridor and </a:t>
            </a:r>
          </a:p>
          <a:p>
            <a:pPr algn="l"/>
            <a:r>
              <a:rPr lang="en-GB" sz="2800" dirty="0">
                <a:latin typeface="+mn-lt"/>
              </a:rPr>
              <a:t>        </a:t>
            </a:r>
            <a:r>
              <a:rPr lang="en-GB" sz="2800" b="0" i="0" u="none" strike="noStrike" baseline="0" dirty="0">
                <a:latin typeface="+mn-lt"/>
              </a:rPr>
              <a:t>turn ______. </a:t>
            </a:r>
          </a:p>
          <a:p>
            <a:pPr algn="l"/>
            <a:r>
              <a:rPr lang="vi-VN" sz="2800" b="0" i="0" u="none" strike="noStrike" baseline="0" dirty="0">
                <a:latin typeface="+mn-lt"/>
              </a:rPr>
              <a:t>    </a:t>
            </a:r>
            <a:r>
              <a:rPr lang="vi-VN" sz="2800" b="0" i="0" u="none" strike="noStrike" baseline="0" dirty="0">
                <a:solidFill>
                  <a:srgbClr val="FF0000"/>
                </a:solidFill>
                <a:latin typeface="+mn-lt"/>
              </a:rPr>
              <a:t>A:</a:t>
            </a:r>
            <a:r>
              <a:rPr lang="vi-VN" sz="2800" b="0" i="0" u="none" strike="noStrike" baseline="0" dirty="0">
                <a:latin typeface="+mn-lt"/>
              </a:rPr>
              <a:t> Thank you.</a:t>
            </a:r>
          </a:p>
          <a:p>
            <a:pPr algn="l"/>
            <a:r>
              <a:rPr lang="vi-VN" sz="2800" b="0" i="0" u="none" strike="noStrike" baseline="0" dirty="0">
                <a:latin typeface="+mn-lt"/>
              </a:rPr>
              <a:t>    </a:t>
            </a:r>
            <a:r>
              <a:rPr lang="vi-VN" sz="2800" b="0" i="0" u="none" strike="noStrike" baseline="0" dirty="0">
                <a:solidFill>
                  <a:srgbClr val="FF0000"/>
                </a:solidFill>
                <a:latin typeface="+mn-lt"/>
              </a:rPr>
              <a:t>B:</a:t>
            </a:r>
            <a:r>
              <a:rPr lang="vi-VN" sz="2800" b="0" i="0" u="none" strike="noStrike" baseline="0" dirty="0">
                <a:latin typeface="+mn-lt"/>
              </a:rPr>
              <a:t> You’re welcome.</a:t>
            </a:r>
          </a:p>
        </p:txBody>
      </p:sp>
      <p:sp>
        <p:nvSpPr>
          <p:cNvPr id="11" name="TextBox 10">
            <a:extLst>
              <a:ext uri="{FF2B5EF4-FFF2-40B4-BE49-F238E27FC236}">
                <a16:creationId xmlns:a16="http://schemas.microsoft.com/office/drawing/2014/main" id="{ABB69F17-EF9D-4561-9213-400E9E7A671C}"/>
              </a:ext>
            </a:extLst>
          </p:cNvPr>
          <p:cNvSpPr txBox="1"/>
          <p:nvPr/>
        </p:nvSpPr>
        <p:spPr>
          <a:xfrm>
            <a:off x="1139030" y="1961598"/>
            <a:ext cx="1220206" cy="584775"/>
          </a:xfrm>
          <a:prstGeom prst="rect">
            <a:avLst/>
          </a:prstGeom>
          <a:noFill/>
        </p:spPr>
        <p:txBody>
          <a:bodyPr wrap="none" rtlCol="0">
            <a:spAutoFit/>
          </a:bodyPr>
          <a:lstStyle/>
          <a:p>
            <a:r>
              <a:rPr lang="en-US" sz="3200" b="1" dirty="0">
                <a:solidFill>
                  <a:srgbClr val="FF0000"/>
                </a:solidFill>
                <a:latin typeface="Comic Sans MS" panose="030F0702030302020204" pitchFamily="66" charset="0"/>
              </a:rPr>
              <a:t>Could</a:t>
            </a:r>
          </a:p>
        </p:txBody>
      </p:sp>
      <p:sp>
        <p:nvSpPr>
          <p:cNvPr id="12" name="TextBox 11">
            <a:extLst>
              <a:ext uri="{FF2B5EF4-FFF2-40B4-BE49-F238E27FC236}">
                <a16:creationId xmlns:a16="http://schemas.microsoft.com/office/drawing/2014/main" id="{4562CA47-BFC4-4F29-94A4-28ABFFEF589C}"/>
              </a:ext>
            </a:extLst>
          </p:cNvPr>
          <p:cNvSpPr txBox="1"/>
          <p:nvPr/>
        </p:nvSpPr>
        <p:spPr>
          <a:xfrm>
            <a:off x="1721882" y="2806181"/>
            <a:ext cx="1173719" cy="584775"/>
          </a:xfrm>
          <a:prstGeom prst="rect">
            <a:avLst/>
          </a:prstGeom>
          <a:noFill/>
        </p:spPr>
        <p:txBody>
          <a:bodyPr wrap="none" rtlCol="0">
            <a:spAutoFit/>
          </a:bodyPr>
          <a:lstStyle/>
          <a:p>
            <a:r>
              <a:rPr lang="en-US" sz="3200" b="1" dirty="0">
                <a:solidFill>
                  <a:srgbClr val="FF0000"/>
                </a:solidFill>
                <a:latin typeface="Comic Sans MS" panose="030F0702030302020204" pitchFamily="66" charset="0"/>
              </a:rPr>
              <a:t>along</a:t>
            </a:r>
          </a:p>
        </p:txBody>
      </p:sp>
      <p:sp>
        <p:nvSpPr>
          <p:cNvPr id="13" name="TextBox 12">
            <a:extLst>
              <a:ext uri="{FF2B5EF4-FFF2-40B4-BE49-F238E27FC236}">
                <a16:creationId xmlns:a16="http://schemas.microsoft.com/office/drawing/2014/main" id="{3F09C0A1-6A4F-4967-AF86-5902B2E25AA4}"/>
              </a:ext>
            </a:extLst>
          </p:cNvPr>
          <p:cNvSpPr txBox="1"/>
          <p:nvPr/>
        </p:nvSpPr>
        <p:spPr>
          <a:xfrm>
            <a:off x="1749133" y="3270672"/>
            <a:ext cx="1146468" cy="584775"/>
          </a:xfrm>
          <a:prstGeom prst="rect">
            <a:avLst/>
          </a:prstGeom>
          <a:noFill/>
        </p:spPr>
        <p:txBody>
          <a:bodyPr wrap="none" rtlCol="0">
            <a:spAutoFit/>
          </a:bodyPr>
          <a:lstStyle/>
          <a:p>
            <a:r>
              <a:rPr lang="en-US" sz="3200" b="1" dirty="0">
                <a:solidFill>
                  <a:srgbClr val="FF0000"/>
                </a:solidFill>
                <a:latin typeface="Comic Sans MS" panose="030F0702030302020204" pitchFamily="66" charset="0"/>
              </a:rPr>
              <a:t>right</a:t>
            </a:r>
          </a:p>
        </p:txBody>
      </p:sp>
      <p:sp>
        <p:nvSpPr>
          <p:cNvPr id="3" name="Google Shape;367;p41">
            <a:extLst>
              <a:ext uri="{FF2B5EF4-FFF2-40B4-BE49-F238E27FC236}">
                <a16:creationId xmlns:a16="http://schemas.microsoft.com/office/drawing/2014/main" id="{7B1B1FA7-D403-3F20-F9DC-DFE98CB6BAD3}"/>
              </a:ext>
            </a:extLst>
          </p:cNvPr>
          <p:cNvSpPr txBox="1">
            <a:spLocks noGrp="1"/>
          </p:cNvSpPr>
          <p:nvPr>
            <p:ph type="title"/>
          </p:nvPr>
        </p:nvSpPr>
        <p:spPr>
          <a:xfrm>
            <a:off x="720000" y="166050"/>
            <a:ext cx="7704000" cy="65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500" dirty="0">
                <a:solidFill>
                  <a:srgbClr val="002060"/>
                </a:solidFill>
              </a:rPr>
              <a:t>Read and complete.</a:t>
            </a:r>
            <a:endParaRPr sz="3500" dirty="0">
              <a:solidFill>
                <a:srgbClr val="002060"/>
              </a:solidFill>
            </a:endParaRPr>
          </a:p>
        </p:txBody>
      </p:sp>
      <p:pic>
        <p:nvPicPr>
          <p:cNvPr id="5" name="Picture 4">
            <a:extLst>
              <a:ext uri="{FF2B5EF4-FFF2-40B4-BE49-F238E27FC236}">
                <a16:creationId xmlns:a16="http://schemas.microsoft.com/office/drawing/2014/main" id="{66364996-8E70-8D07-ECE1-0FBB393E1CCA}"/>
              </a:ext>
            </a:extLst>
          </p:cNvPr>
          <p:cNvPicPr>
            <a:picLocks noChangeAspect="1"/>
          </p:cNvPicPr>
          <p:nvPr/>
        </p:nvPicPr>
        <p:blipFill>
          <a:blip r:embed="rId2"/>
          <a:stretch>
            <a:fillRect/>
          </a:stretch>
        </p:blipFill>
        <p:spPr>
          <a:xfrm>
            <a:off x="6248400" y="1033462"/>
            <a:ext cx="2895600" cy="3076575"/>
          </a:xfrm>
          <a:prstGeom prst="rect">
            <a:avLst/>
          </a:prstGeom>
        </p:spPr>
      </p:pic>
    </p:spTree>
    <p:extLst>
      <p:ext uri="{BB962C8B-B14F-4D97-AF65-F5344CB8AC3E}">
        <p14:creationId xmlns:p14="http://schemas.microsoft.com/office/powerpoint/2010/main" val="447890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1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5" name="Google Shape;635;p54"/>
          <p:cNvSpPr txBox="1">
            <a:spLocks noGrp="1"/>
          </p:cNvSpPr>
          <p:nvPr>
            <p:ph type="title" idx="2"/>
          </p:nvPr>
        </p:nvSpPr>
        <p:spPr>
          <a:xfrm>
            <a:off x="3608075" y="971550"/>
            <a:ext cx="2199600" cy="124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dirty="0"/>
          </a:p>
        </p:txBody>
      </p:sp>
      <p:sp>
        <p:nvSpPr>
          <p:cNvPr id="636" name="Google Shape;636;p54"/>
          <p:cNvSpPr txBox="1">
            <a:spLocks noGrp="1"/>
          </p:cNvSpPr>
          <p:nvPr>
            <p:ph type="subTitle" idx="1"/>
          </p:nvPr>
        </p:nvSpPr>
        <p:spPr>
          <a:xfrm>
            <a:off x="2971800" y="2190660"/>
            <a:ext cx="4086300" cy="38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600" b="1" dirty="0">
                <a:latin typeface="Balsamiq Sans" panose="020B0604020202020204" charset="0"/>
                <a:ea typeface="Balsamiq Sans" panose="020B0604020202020204" charset="0"/>
              </a:rPr>
              <a:t>Let’s play.</a:t>
            </a:r>
            <a:endParaRPr sz="6600" b="1" dirty="0">
              <a:latin typeface="Balsamiq Sans" panose="020B0604020202020204" charset="0"/>
              <a:ea typeface="Balsamiq Sans" panose="020B0604020202020204" charset="0"/>
            </a:endParaRPr>
          </a:p>
        </p:txBody>
      </p:sp>
      <p:pic>
        <p:nvPicPr>
          <p:cNvPr id="637" name="Google Shape;637;p54"/>
          <p:cNvPicPr preferRelativeResize="0"/>
          <p:nvPr/>
        </p:nvPicPr>
        <p:blipFill>
          <a:blip r:embed="rId3">
            <a:alphaModFix/>
          </a:blip>
          <a:stretch>
            <a:fillRect/>
          </a:stretch>
        </p:blipFill>
        <p:spPr>
          <a:xfrm>
            <a:off x="2841206" y="3947201"/>
            <a:ext cx="1304491" cy="835899"/>
          </a:xfrm>
          <a:prstGeom prst="rect">
            <a:avLst/>
          </a:prstGeom>
          <a:noFill/>
          <a:ln>
            <a:noFill/>
          </a:ln>
        </p:spPr>
      </p:pic>
      <p:pic>
        <p:nvPicPr>
          <p:cNvPr id="638" name="Google Shape;638;p54"/>
          <p:cNvPicPr preferRelativeResize="0"/>
          <p:nvPr/>
        </p:nvPicPr>
        <p:blipFill>
          <a:blip r:embed="rId4">
            <a:alphaModFix/>
          </a:blip>
          <a:stretch>
            <a:fillRect/>
          </a:stretch>
        </p:blipFill>
        <p:spPr>
          <a:xfrm rot="-2700000">
            <a:off x="187149" y="206562"/>
            <a:ext cx="1647008" cy="665874"/>
          </a:xfrm>
          <a:prstGeom prst="rect">
            <a:avLst/>
          </a:prstGeom>
          <a:noFill/>
          <a:ln>
            <a:noFill/>
          </a:ln>
        </p:spPr>
      </p:pic>
      <p:pic>
        <p:nvPicPr>
          <p:cNvPr id="639" name="Google Shape;639;p54"/>
          <p:cNvPicPr preferRelativeResize="0"/>
          <p:nvPr/>
        </p:nvPicPr>
        <p:blipFill>
          <a:blip r:embed="rId5">
            <a:alphaModFix/>
          </a:blip>
          <a:stretch>
            <a:fillRect/>
          </a:stretch>
        </p:blipFill>
        <p:spPr>
          <a:xfrm>
            <a:off x="813173" y="3305150"/>
            <a:ext cx="956025" cy="1243802"/>
          </a:xfrm>
          <a:prstGeom prst="rect">
            <a:avLst/>
          </a:prstGeom>
          <a:noFill/>
          <a:ln>
            <a:noFill/>
          </a:ln>
        </p:spPr>
      </p:pic>
    </p:spTree>
    <p:extLst>
      <p:ext uri="{BB962C8B-B14F-4D97-AF65-F5344CB8AC3E}">
        <p14:creationId xmlns:p14="http://schemas.microsoft.com/office/powerpoint/2010/main" val="2265639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607356-D563-AB8C-2648-C023D6C69624}"/>
              </a:ext>
            </a:extLst>
          </p:cNvPr>
          <p:cNvPicPr>
            <a:picLocks noChangeAspect="1"/>
          </p:cNvPicPr>
          <p:nvPr/>
        </p:nvPicPr>
        <p:blipFill>
          <a:blip r:embed="rId2"/>
          <a:stretch>
            <a:fillRect/>
          </a:stretch>
        </p:blipFill>
        <p:spPr>
          <a:xfrm>
            <a:off x="0" y="874424"/>
            <a:ext cx="9144000" cy="3754725"/>
          </a:xfrm>
          <a:prstGeom prst="rect">
            <a:avLst/>
          </a:prstGeom>
        </p:spPr>
      </p:pic>
      <p:sp>
        <p:nvSpPr>
          <p:cNvPr id="4" name="TextBox 3">
            <a:extLst>
              <a:ext uri="{FF2B5EF4-FFF2-40B4-BE49-F238E27FC236}">
                <a16:creationId xmlns:a16="http://schemas.microsoft.com/office/drawing/2014/main" id="{5193FD86-E1E5-D938-544C-680468809833}"/>
              </a:ext>
            </a:extLst>
          </p:cNvPr>
          <p:cNvSpPr txBox="1"/>
          <p:nvPr/>
        </p:nvSpPr>
        <p:spPr>
          <a:xfrm>
            <a:off x="304800" y="914221"/>
            <a:ext cx="2590800" cy="1200329"/>
          </a:xfrm>
          <a:prstGeom prst="rect">
            <a:avLst/>
          </a:prstGeom>
          <a:noFill/>
        </p:spPr>
        <p:txBody>
          <a:bodyPr wrap="square" rtlCol="0">
            <a:spAutoFit/>
          </a:bodyPr>
          <a:lstStyle/>
          <a:p>
            <a:r>
              <a:rPr lang="en-GB" sz="2400" b="0" i="0" u="none" strike="noStrike" baseline="0" dirty="0">
                <a:solidFill>
                  <a:srgbClr val="373535"/>
                </a:solidFill>
                <a:latin typeface="+mj-lt"/>
              </a:rPr>
              <a:t>Could you tell me the way </a:t>
            </a:r>
            <a:r>
              <a:rPr lang="vi-VN" sz="2400" b="0" i="0" u="none" strike="noStrike" baseline="0" dirty="0">
                <a:solidFill>
                  <a:srgbClr val="373535"/>
                </a:solidFill>
                <a:latin typeface="+mn-lt"/>
              </a:rPr>
              <a:t>to the </a:t>
            </a:r>
            <a:r>
              <a:rPr lang="vi-VN" sz="2400" b="0" i="0" u="none" strike="noStrike" baseline="0" dirty="0" err="1">
                <a:solidFill>
                  <a:srgbClr val="373535"/>
                </a:solidFill>
                <a:latin typeface="+mn-lt"/>
              </a:rPr>
              <a:t>library</a:t>
            </a:r>
            <a:r>
              <a:rPr lang="vi-VN" sz="2400" b="0" i="0" u="none" strike="noStrike" baseline="0" dirty="0">
                <a:solidFill>
                  <a:srgbClr val="373535"/>
                </a:solidFill>
                <a:latin typeface="+mn-lt"/>
              </a:rPr>
              <a:t>, </a:t>
            </a:r>
            <a:r>
              <a:rPr lang="vi-VN" sz="2400" b="0" i="0" u="none" strike="noStrike" baseline="0" dirty="0" err="1">
                <a:solidFill>
                  <a:srgbClr val="373535"/>
                </a:solidFill>
                <a:latin typeface="+mn-lt"/>
              </a:rPr>
              <a:t>please</a:t>
            </a:r>
            <a:r>
              <a:rPr lang="vi-VN" sz="2400" b="0" i="0" u="none" strike="noStrike" baseline="0" dirty="0">
                <a:solidFill>
                  <a:srgbClr val="373535"/>
                </a:solidFill>
                <a:latin typeface="+mn-lt"/>
              </a:rPr>
              <a:t>?</a:t>
            </a:r>
          </a:p>
        </p:txBody>
      </p:sp>
      <p:sp>
        <p:nvSpPr>
          <p:cNvPr id="5" name="TextBox 4">
            <a:extLst>
              <a:ext uri="{FF2B5EF4-FFF2-40B4-BE49-F238E27FC236}">
                <a16:creationId xmlns:a16="http://schemas.microsoft.com/office/drawing/2014/main" id="{63C458EA-E0E8-2CD6-FAD7-270D9FA4722A}"/>
              </a:ext>
            </a:extLst>
          </p:cNvPr>
          <p:cNvSpPr txBox="1"/>
          <p:nvPr/>
        </p:nvSpPr>
        <p:spPr>
          <a:xfrm>
            <a:off x="1447800" y="2114550"/>
            <a:ext cx="2133600" cy="830997"/>
          </a:xfrm>
          <a:prstGeom prst="rect">
            <a:avLst/>
          </a:prstGeom>
          <a:noFill/>
        </p:spPr>
        <p:txBody>
          <a:bodyPr wrap="square" rtlCol="0">
            <a:spAutoFit/>
          </a:bodyPr>
          <a:lstStyle/>
          <a:p>
            <a:pPr algn="l"/>
            <a:r>
              <a:rPr lang="en-GB" sz="2400" b="0" i="0" u="none" strike="noStrike" baseline="0" dirty="0">
                <a:solidFill>
                  <a:srgbClr val="373535"/>
                </a:solidFill>
                <a:latin typeface="+mj-lt"/>
              </a:rPr>
              <a:t>Go downstairs and turn left.</a:t>
            </a:r>
          </a:p>
        </p:txBody>
      </p:sp>
    </p:spTree>
    <p:extLst>
      <p:ext uri="{BB962C8B-B14F-4D97-AF65-F5344CB8AC3E}">
        <p14:creationId xmlns:p14="http://schemas.microsoft.com/office/powerpoint/2010/main" val="211102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54"/>
          <p:cNvSpPr txBox="1">
            <a:spLocks noGrp="1"/>
          </p:cNvSpPr>
          <p:nvPr>
            <p:ph type="title"/>
          </p:nvPr>
        </p:nvSpPr>
        <p:spPr>
          <a:xfrm>
            <a:off x="2438400" y="2193450"/>
            <a:ext cx="4648200" cy="1069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6600" dirty="0"/>
              <a:t>Fun corner &amp; Wrap-up</a:t>
            </a:r>
            <a:endParaRPr sz="6600" dirty="0"/>
          </a:p>
        </p:txBody>
      </p:sp>
      <p:sp>
        <p:nvSpPr>
          <p:cNvPr id="635" name="Google Shape;635;p54"/>
          <p:cNvSpPr txBox="1">
            <a:spLocks noGrp="1"/>
          </p:cNvSpPr>
          <p:nvPr>
            <p:ph type="title" idx="2"/>
          </p:nvPr>
        </p:nvSpPr>
        <p:spPr>
          <a:xfrm>
            <a:off x="3352800" y="735327"/>
            <a:ext cx="2199600" cy="124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05</a:t>
            </a:r>
            <a:endParaRPr dirty="0"/>
          </a:p>
        </p:txBody>
      </p:sp>
      <p:sp>
        <p:nvSpPr>
          <p:cNvPr id="636" name="Google Shape;636;p54"/>
          <p:cNvSpPr txBox="1">
            <a:spLocks noGrp="1"/>
          </p:cNvSpPr>
          <p:nvPr>
            <p:ph type="subTitle" idx="1"/>
          </p:nvPr>
        </p:nvSpPr>
        <p:spPr>
          <a:xfrm>
            <a:off x="3838500" y="2343150"/>
            <a:ext cx="4086300" cy="38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t> </a:t>
            </a:r>
            <a:endParaRPr sz="2800" dirty="0"/>
          </a:p>
        </p:txBody>
      </p:sp>
      <p:pic>
        <p:nvPicPr>
          <p:cNvPr id="637" name="Google Shape;637;p54"/>
          <p:cNvPicPr preferRelativeResize="0"/>
          <p:nvPr/>
        </p:nvPicPr>
        <p:blipFill>
          <a:blip r:embed="rId3">
            <a:alphaModFix/>
          </a:blip>
          <a:stretch>
            <a:fillRect/>
          </a:stretch>
        </p:blipFill>
        <p:spPr>
          <a:xfrm>
            <a:off x="2841206" y="3947201"/>
            <a:ext cx="1304491" cy="835899"/>
          </a:xfrm>
          <a:prstGeom prst="rect">
            <a:avLst/>
          </a:prstGeom>
          <a:noFill/>
          <a:ln>
            <a:noFill/>
          </a:ln>
        </p:spPr>
      </p:pic>
      <p:pic>
        <p:nvPicPr>
          <p:cNvPr id="638" name="Google Shape;638;p54"/>
          <p:cNvPicPr preferRelativeResize="0"/>
          <p:nvPr/>
        </p:nvPicPr>
        <p:blipFill>
          <a:blip r:embed="rId4">
            <a:alphaModFix/>
          </a:blip>
          <a:stretch>
            <a:fillRect/>
          </a:stretch>
        </p:blipFill>
        <p:spPr>
          <a:xfrm rot="-2700000">
            <a:off x="187149" y="206562"/>
            <a:ext cx="1647008" cy="665874"/>
          </a:xfrm>
          <a:prstGeom prst="rect">
            <a:avLst/>
          </a:prstGeom>
          <a:noFill/>
          <a:ln>
            <a:noFill/>
          </a:ln>
        </p:spPr>
      </p:pic>
      <p:pic>
        <p:nvPicPr>
          <p:cNvPr id="639" name="Google Shape;639;p54"/>
          <p:cNvPicPr preferRelativeResize="0"/>
          <p:nvPr/>
        </p:nvPicPr>
        <p:blipFill>
          <a:blip r:embed="rId5">
            <a:alphaModFix/>
          </a:blip>
          <a:stretch>
            <a:fillRect/>
          </a:stretch>
        </p:blipFill>
        <p:spPr>
          <a:xfrm>
            <a:off x="813173" y="3305150"/>
            <a:ext cx="956025" cy="1243802"/>
          </a:xfrm>
          <a:prstGeom prst="rect">
            <a:avLst/>
          </a:prstGeom>
          <a:noFill/>
          <a:ln>
            <a:noFill/>
          </a:ln>
        </p:spPr>
      </p:pic>
    </p:spTree>
    <p:extLst>
      <p:ext uri="{BB962C8B-B14F-4D97-AF65-F5344CB8AC3E}">
        <p14:creationId xmlns:p14="http://schemas.microsoft.com/office/powerpoint/2010/main" val="39741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33">
          <a:extLst>
            <a:ext uri="{FF2B5EF4-FFF2-40B4-BE49-F238E27FC236}">
              <a16:creationId xmlns:a16="http://schemas.microsoft.com/office/drawing/2014/main" id="{00185413-E58C-D386-0513-DCE095C2B292}"/>
            </a:ext>
          </a:extLst>
        </p:cNvPr>
        <p:cNvGrpSpPr/>
        <p:nvPr/>
      </p:nvGrpSpPr>
      <p:grpSpPr>
        <a:xfrm>
          <a:off x="0" y="0"/>
          <a:ext cx="0" cy="0"/>
          <a:chOff x="0" y="0"/>
          <a:chExt cx="0" cy="0"/>
        </a:xfrm>
      </p:grpSpPr>
      <p:sp>
        <p:nvSpPr>
          <p:cNvPr id="634" name="Google Shape;634;p54">
            <a:extLst>
              <a:ext uri="{FF2B5EF4-FFF2-40B4-BE49-F238E27FC236}">
                <a16:creationId xmlns:a16="http://schemas.microsoft.com/office/drawing/2014/main" id="{11AD1F39-CD29-CBA1-BFBE-D975C03F3F57}"/>
              </a:ext>
            </a:extLst>
          </p:cNvPr>
          <p:cNvSpPr txBox="1">
            <a:spLocks noGrp="1"/>
          </p:cNvSpPr>
          <p:nvPr>
            <p:ph type="title"/>
          </p:nvPr>
        </p:nvSpPr>
        <p:spPr>
          <a:xfrm>
            <a:off x="1714500" y="1808550"/>
            <a:ext cx="5981700" cy="1069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latin typeface="Cooper Black" panose="0208090404030B020404" pitchFamily="18" charset="0"/>
              </a:rPr>
              <a:t>Lucky number</a:t>
            </a:r>
            <a:endParaRPr dirty="0">
              <a:latin typeface="Cooper Black" panose="0208090404030B020404" pitchFamily="18" charset="0"/>
            </a:endParaRPr>
          </a:p>
        </p:txBody>
      </p:sp>
      <p:sp>
        <p:nvSpPr>
          <p:cNvPr id="636" name="Google Shape;636;p54">
            <a:extLst>
              <a:ext uri="{FF2B5EF4-FFF2-40B4-BE49-F238E27FC236}">
                <a16:creationId xmlns:a16="http://schemas.microsoft.com/office/drawing/2014/main" id="{5659B186-8D4D-8A8B-367D-7D5232E07D74}"/>
              </a:ext>
            </a:extLst>
          </p:cNvPr>
          <p:cNvSpPr txBox="1">
            <a:spLocks noGrp="1"/>
          </p:cNvSpPr>
          <p:nvPr>
            <p:ph type="subTitle" idx="1"/>
          </p:nvPr>
        </p:nvSpPr>
        <p:spPr>
          <a:xfrm>
            <a:off x="3838500" y="2343150"/>
            <a:ext cx="4086300" cy="38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t> </a:t>
            </a:r>
            <a:endParaRPr sz="2800" dirty="0"/>
          </a:p>
        </p:txBody>
      </p:sp>
      <p:pic>
        <p:nvPicPr>
          <p:cNvPr id="637" name="Google Shape;637;p54">
            <a:extLst>
              <a:ext uri="{FF2B5EF4-FFF2-40B4-BE49-F238E27FC236}">
                <a16:creationId xmlns:a16="http://schemas.microsoft.com/office/drawing/2014/main" id="{84BF1A43-9CDC-5140-E1AC-842A41F0DE0D}"/>
              </a:ext>
            </a:extLst>
          </p:cNvPr>
          <p:cNvPicPr preferRelativeResize="0"/>
          <p:nvPr/>
        </p:nvPicPr>
        <p:blipFill>
          <a:blip r:embed="rId3">
            <a:alphaModFix/>
          </a:blip>
          <a:stretch>
            <a:fillRect/>
          </a:stretch>
        </p:blipFill>
        <p:spPr>
          <a:xfrm>
            <a:off x="2841206" y="3947201"/>
            <a:ext cx="1304491" cy="835899"/>
          </a:xfrm>
          <a:prstGeom prst="rect">
            <a:avLst/>
          </a:prstGeom>
          <a:noFill/>
          <a:ln>
            <a:noFill/>
          </a:ln>
        </p:spPr>
      </p:pic>
      <p:pic>
        <p:nvPicPr>
          <p:cNvPr id="638" name="Google Shape;638;p54">
            <a:extLst>
              <a:ext uri="{FF2B5EF4-FFF2-40B4-BE49-F238E27FC236}">
                <a16:creationId xmlns:a16="http://schemas.microsoft.com/office/drawing/2014/main" id="{CFD0B10C-6B84-7330-2CF1-E9AFAACA20D2}"/>
              </a:ext>
            </a:extLst>
          </p:cNvPr>
          <p:cNvPicPr preferRelativeResize="0"/>
          <p:nvPr/>
        </p:nvPicPr>
        <p:blipFill>
          <a:blip r:embed="rId4">
            <a:alphaModFix/>
          </a:blip>
          <a:stretch>
            <a:fillRect/>
          </a:stretch>
        </p:blipFill>
        <p:spPr>
          <a:xfrm rot="-2700000">
            <a:off x="187149" y="206562"/>
            <a:ext cx="1647008" cy="665874"/>
          </a:xfrm>
          <a:prstGeom prst="rect">
            <a:avLst/>
          </a:prstGeom>
          <a:noFill/>
          <a:ln>
            <a:noFill/>
          </a:ln>
        </p:spPr>
      </p:pic>
      <p:pic>
        <p:nvPicPr>
          <p:cNvPr id="639" name="Google Shape;639;p54">
            <a:extLst>
              <a:ext uri="{FF2B5EF4-FFF2-40B4-BE49-F238E27FC236}">
                <a16:creationId xmlns:a16="http://schemas.microsoft.com/office/drawing/2014/main" id="{41CEDD41-17CC-4B77-A7F0-C0578845E102}"/>
              </a:ext>
            </a:extLst>
          </p:cNvPr>
          <p:cNvPicPr preferRelativeResize="0"/>
          <p:nvPr/>
        </p:nvPicPr>
        <p:blipFill>
          <a:blip r:embed="rId5">
            <a:alphaModFix/>
          </a:blip>
          <a:stretch>
            <a:fillRect/>
          </a:stretch>
        </p:blipFill>
        <p:spPr>
          <a:xfrm>
            <a:off x="813173" y="3305150"/>
            <a:ext cx="956025" cy="1243802"/>
          </a:xfrm>
          <a:prstGeom prst="rect">
            <a:avLst/>
          </a:prstGeom>
          <a:noFill/>
          <a:ln>
            <a:noFill/>
          </a:ln>
        </p:spPr>
      </p:pic>
    </p:spTree>
    <p:extLst>
      <p:ext uri="{BB962C8B-B14F-4D97-AF65-F5344CB8AC3E}">
        <p14:creationId xmlns:p14="http://schemas.microsoft.com/office/powerpoint/2010/main" val="4069184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634"/>
                                        </p:tgtEl>
                                        <p:attrNameLst>
                                          <p:attrName>ppt_w</p:attrName>
                                        </p:attrNameLst>
                                      </p:cBhvr>
                                      <p:tavLst>
                                        <p:tav tm="0">
                                          <p:val>
                                            <p:strVal val="ppt_w"/>
                                          </p:val>
                                        </p:tav>
                                        <p:tav tm="100000">
                                          <p:val>
                                            <p:fltVal val="0"/>
                                          </p:val>
                                        </p:tav>
                                      </p:tavLst>
                                    </p:anim>
                                    <p:anim calcmode="lin" valueType="num">
                                      <p:cBhvr>
                                        <p:cTn id="7" dur="1000"/>
                                        <p:tgtEl>
                                          <p:spTgt spid="634"/>
                                        </p:tgtEl>
                                        <p:attrNameLst>
                                          <p:attrName>ppt_h</p:attrName>
                                        </p:attrNameLst>
                                      </p:cBhvr>
                                      <p:tavLst>
                                        <p:tav tm="0">
                                          <p:val>
                                            <p:strVal val="ppt_h"/>
                                          </p:val>
                                        </p:tav>
                                        <p:tav tm="100000">
                                          <p:val>
                                            <p:fltVal val="0"/>
                                          </p:val>
                                        </p:tav>
                                      </p:tavLst>
                                    </p:anim>
                                    <p:anim calcmode="lin" valueType="num">
                                      <p:cBhvr>
                                        <p:cTn id="8" dur="1000"/>
                                        <p:tgtEl>
                                          <p:spTgt spid="634"/>
                                        </p:tgtEl>
                                        <p:attrNameLst>
                                          <p:attrName>style.rotation</p:attrName>
                                        </p:attrNameLst>
                                      </p:cBhvr>
                                      <p:tavLst>
                                        <p:tav tm="0">
                                          <p:val>
                                            <p:fltVal val="0"/>
                                          </p:val>
                                        </p:tav>
                                        <p:tav tm="100000">
                                          <p:val>
                                            <p:fltVal val="90"/>
                                          </p:val>
                                        </p:tav>
                                      </p:tavLst>
                                    </p:anim>
                                    <p:animEffect transition="out" filter="fade">
                                      <p:cBhvr>
                                        <p:cTn id="9" dur="1000"/>
                                        <p:tgtEl>
                                          <p:spTgt spid="634"/>
                                        </p:tgtEl>
                                      </p:cBhvr>
                                    </p:animEffect>
                                    <p:set>
                                      <p:cBhvr>
                                        <p:cTn id="10" dur="1" fill="hold">
                                          <p:stCondLst>
                                            <p:cond delay="999"/>
                                          </p:stCondLst>
                                        </p:cTn>
                                        <p:tgtEl>
                                          <p:spTgt spid="6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E816509-7C04-45DE-8784-A5E6613C2231}"/>
              </a:ext>
            </a:extLst>
          </p:cNvPr>
          <p:cNvSpPr/>
          <p:nvPr/>
        </p:nvSpPr>
        <p:spPr>
          <a:xfrm>
            <a:off x="2743200" y="102570"/>
            <a:ext cx="6389914" cy="4907580"/>
          </a:xfrm>
          <a:prstGeom prst="rect">
            <a:avLst/>
          </a:prstGeom>
          <a:solidFill>
            <a:srgbClr val="CAE8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346E15BE-3D7D-4C05-AC12-21F8B5E91622}"/>
              </a:ext>
            </a:extLst>
          </p:cNvPr>
          <p:cNvCxnSpPr>
            <a:cxnSpLocks/>
          </p:cNvCxnSpPr>
          <p:nvPr/>
        </p:nvCxnSpPr>
        <p:spPr>
          <a:xfrm>
            <a:off x="2743200" y="1683720"/>
            <a:ext cx="638991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CA6A740-FCB7-45F6-9EAD-14C5017E4142}"/>
              </a:ext>
            </a:extLst>
          </p:cNvPr>
          <p:cNvCxnSpPr>
            <a:cxnSpLocks/>
          </p:cNvCxnSpPr>
          <p:nvPr/>
        </p:nvCxnSpPr>
        <p:spPr>
          <a:xfrm>
            <a:off x="2743200" y="3360120"/>
            <a:ext cx="638991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030" name="Picture 6" descr="Cartoon hallway interior school staircase Vector Image">
            <a:extLst>
              <a:ext uri="{FF2B5EF4-FFF2-40B4-BE49-F238E27FC236}">
                <a16:creationId xmlns:a16="http://schemas.microsoft.com/office/drawing/2014/main" id="{EF682EEB-DF8A-43A3-B37C-ED70544AF7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445"/>
          <a:stretch/>
        </p:blipFill>
        <p:spPr bwMode="auto">
          <a:xfrm>
            <a:off x="6076946" y="1709283"/>
            <a:ext cx="1567589" cy="162463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Cartoon hallway interior school staircase Vector Image">
            <a:extLst>
              <a:ext uri="{FF2B5EF4-FFF2-40B4-BE49-F238E27FC236}">
                <a16:creationId xmlns:a16="http://schemas.microsoft.com/office/drawing/2014/main" id="{4902F285-D021-4479-B119-B7A1A28E04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445"/>
          <a:stretch/>
        </p:blipFill>
        <p:spPr bwMode="auto">
          <a:xfrm>
            <a:off x="6076946" y="3385520"/>
            <a:ext cx="1567589" cy="162463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mpty School Interiorschool Hall With Open Door In Classroom Stock  Illustration - Download Image Now - iStock">
            <a:extLst>
              <a:ext uri="{FF2B5EF4-FFF2-40B4-BE49-F238E27FC236}">
                <a16:creationId xmlns:a16="http://schemas.microsoft.com/office/drawing/2014/main" id="{64D7E4BE-69B2-4627-B806-A74A601E38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4954671" y="36367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Empty School Interiorschool Hall With Open Door In Classroom Stock  Illustration - Download Image Now - iStock">
            <a:extLst>
              <a:ext uri="{FF2B5EF4-FFF2-40B4-BE49-F238E27FC236}">
                <a16:creationId xmlns:a16="http://schemas.microsoft.com/office/drawing/2014/main" id="{B67552DC-FEA8-404C-98E7-BC8EB459DE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8066314" y="36367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Empty School Interiorschool Hall With Open Door In Classroom Stock  Illustration - Download Image Now - iStock">
            <a:extLst>
              <a:ext uri="{FF2B5EF4-FFF2-40B4-BE49-F238E27FC236}">
                <a16:creationId xmlns:a16="http://schemas.microsoft.com/office/drawing/2014/main" id="{34304422-95BC-4A33-8191-AD82821E14A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4954671" y="2022762"/>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Empty School Interiorschool Hall With Open Door In Classroom Stock  Illustration - Download Image Now - iStock">
            <a:extLst>
              <a:ext uri="{FF2B5EF4-FFF2-40B4-BE49-F238E27FC236}">
                <a16:creationId xmlns:a16="http://schemas.microsoft.com/office/drawing/2014/main" id="{E48455BB-9AB4-49BB-B906-AA71EB4F79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8066314" y="2022762"/>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Empty School Interiorschool Hall With Open Door In Classroom Stock  Illustration - Download Image Now - iStock">
            <a:extLst>
              <a:ext uri="{FF2B5EF4-FFF2-40B4-BE49-F238E27FC236}">
                <a16:creationId xmlns:a16="http://schemas.microsoft.com/office/drawing/2014/main" id="{B042AC41-E4EE-4FDF-ABC3-5253286CC1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4954671" y="369899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Empty School Interiorschool Hall With Open Door In Classroom Stock  Illustration - Download Image Now - iStock">
            <a:extLst>
              <a:ext uri="{FF2B5EF4-FFF2-40B4-BE49-F238E27FC236}">
                <a16:creationId xmlns:a16="http://schemas.microsoft.com/office/drawing/2014/main" id="{C264C350-E935-415D-BD52-FF2B19E025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8066314" y="369899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Empty School Interiorschool Hall With Open Door In Classroom Stock  Illustration - Download Image Now - iStock">
            <a:extLst>
              <a:ext uri="{FF2B5EF4-FFF2-40B4-BE49-F238E27FC236}">
                <a16:creationId xmlns:a16="http://schemas.microsoft.com/office/drawing/2014/main" id="{B6C8D04C-90FD-43F9-938E-6ED5D51F87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3330522" y="36367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Empty School Interiorschool Hall With Open Door In Classroom Stock  Illustration - Download Image Now - iStock">
            <a:extLst>
              <a:ext uri="{FF2B5EF4-FFF2-40B4-BE49-F238E27FC236}">
                <a16:creationId xmlns:a16="http://schemas.microsoft.com/office/drawing/2014/main" id="{25942BBC-0EEA-49A4-89C3-4040194FE7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3330522" y="2022762"/>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Empty School Interiorschool Hall With Open Door In Classroom Stock  Illustration - Download Image Now - iStock">
            <a:extLst>
              <a:ext uri="{FF2B5EF4-FFF2-40B4-BE49-F238E27FC236}">
                <a16:creationId xmlns:a16="http://schemas.microsoft.com/office/drawing/2014/main" id="{0C7F02A9-4CF0-4925-9790-9F0E558705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3330522" y="3698999"/>
            <a:ext cx="762000" cy="13111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A0FAAC0-C3F5-41DA-8355-AFE36BBFD94F}"/>
              </a:ext>
            </a:extLst>
          </p:cNvPr>
          <p:cNvSpPr/>
          <p:nvPr/>
        </p:nvSpPr>
        <p:spPr>
          <a:xfrm>
            <a:off x="3049671" y="133350"/>
            <a:ext cx="1219200"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LIBRARY</a:t>
            </a:r>
          </a:p>
        </p:txBody>
      </p:sp>
      <p:sp>
        <p:nvSpPr>
          <p:cNvPr id="26" name="Rectangle 25">
            <a:extLst>
              <a:ext uri="{FF2B5EF4-FFF2-40B4-BE49-F238E27FC236}">
                <a16:creationId xmlns:a16="http://schemas.microsoft.com/office/drawing/2014/main" id="{1D06D5E5-873B-44C1-9F56-1A4DB2F4A2DE}"/>
              </a:ext>
            </a:extLst>
          </p:cNvPr>
          <p:cNvSpPr/>
          <p:nvPr/>
        </p:nvSpPr>
        <p:spPr>
          <a:xfrm>
            <a:off x="4604151" y="133350"/>
            <a:ext cx="1353095"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5A</a:t>
            </a:r>
          </a:p>
        </p:txBody>
      </p:sp>
      <p:sp>
        <p:nvSpPr>
          <p:cNvPr id="27" name="Rectangle 26">
            <a:extLst>
              <a:ext uri="{FF2B5EF4-FFF2-40B4-BE49-F238E27FC236}">
                <a16:creationId xmlns:a16="http://schemas.microsoft.com/office/drawing/2014/main" id="{D3651797-E1CA-4B71-9942-6FD99DBBB402}"/>
              </a:ext>
            </a:extLst>
          </p:cNvPr>
          <p:cNvSpPr/>
          <p:nvPr/>
        </p:nvSpPr>
        <p:spPr>
          <a:xfrm>
            <a:off x="7770766" y="133350"/>
            <a:ext cx="1353095"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5B</a:t>
            </a:r>
          </a:p>
        </p:txBody>
      </p:sp>
      <p:sp>
        <p:nvSpPr>
          <p:cNvPr id="28" name="Rectangle 27">
            <a:extLst>
              <a:ext uri="{FF2B5EF4-FFF2-40B4-BE49-F238E27FC236}">
                <a16:creationId xmlns:a16="http://schemas.microsoft.com/office/drawing/2014/main" id="{7EA39DD1-5855-495F-9A13-F20BC4FA2D11}"/>
              </a:ext>
            </a:extLst>
          </p:cNvPr>
          <p:cNvSpPr/>
          <p:nvPr/>
        </p:nvSpPr>
        <p:spPr>
          <a:xfrm>
            <a:off x="7734866" y="3394770"/>
            <a:ext cx="1378109" cy="48162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ysClr val="windowText" lastClr="000000"/>
                </a:solidFill>
                <a:latin typeface="Comic Sans MS" panose="030F0702030302020204" pitchFamily="66" charset="0"/>
              </a:rPr>
              <a:t>COMPUTER ROOM</a:t>
            </a:r>
          </a:p>
        </p:txBody>
      </p:sp>
      <p:sp>
        <p:nvSpPr>
          <p:cNvPr id="30" name="Rectangle 29">
            <a:extLst>
              <a:ext uri="{FF2B5EF4-FFF2-40B4-BE49-F238E27FC236}">
                <a16:creationId xmlns:a16="http://schemas.microsoft.com/office/drawing/2014/main" id="{7F260758-BE82-4B78-800D-D0C8D140A005}"/>
              </a:ext>
            </a:extLst>
          </p:cNvPr>
          <p:cNvSpPr/>
          <p:nvPr/>
        </p:nvSpPr>
        <p:spPr>
          <a:xfrm>
            <a:off x="7891053" y="1743268"/>
            <a:ext cx="1143001" cy="48936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ART ROOM</a:t>
            </a:r>
          </a:p>
        </p:txBody>
      </p:sp>
      <p:sp>
        <p:nvSpPr>
          <p:cNvPr id="31" name="Rectangle 30">
            <a:extLst>
              <a:ext uri="{FF2B5EF4-FFF2-40B4-BE49-F238E27FC236}">
                <a16:creationId xmlns:a16="http://schemas.microsoft.com/office/drawing/2014/main" id="{46152586-3294-4FC4-A405-1A253BF89E1D}"/>
              </a:ext>
            </a:extLst>
          </p:cNvPr>
          <p:cNvSpPr/>
          <p:nvPr/>
        </p:nvSpPr>
        <p:spPr>
          <a:xfrm>
            <a:off x="3152539" y="3406715"/>
            <a:ext cx="1143001" cy="48936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MUSIC ROOM</a:t>
            </a:r>
          </a:p>
        </p:txBody>
      </p:sp>
      <p:sp>
        <p:nvSpPr>
          <p:cNvPr id="33" name="Rectangle 32">
            <a:extLst>
              <a:ext uri="{FF2B5EF4-FFF2-40B4-BE49-F238E27FC236}">
                <a16:creationId xmlns:a16="http://schemas.microsoft.com/office/drawing/2014/main" id="{C86BA39F-58C4-4134-A2A8-5E7C59FB07F1}"/>
              </a:ext>
            </a:extLst>
          </p:cNvPr>
          <p:cNvSpPr/>
          <p:nvPr/>
        </p:nvSpPr>
        <p:spPr>
          <a:xfrm>
            <a:off x="4604151" y="1737369"/>
            <a:ext cx="1353095"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4B</a:t>
            </a:r>
          </a:p>
        </p:txBody>
      </p:sp>
      <p:pic>
        <p:nvPicPr>
          <p:cNvPr id="34" name="Picture 6" descr="Cartoon hallway interior school staircase Vector Image">
            <a:extLst>
              <a:ext uri="{FF2B5EF4-FFF2-40B4-BE49-F238E27FC236}">
                <a16:creationId xmlns:a16="http://schemas.microsoft.com/office/drawing/2014/main" id="{39131A7F-D03A-456F-9CC1-E749C16BD2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48" b="14445"/>
          <a:stretch/>
        </p:blipFill>
        <p:spPr bwMode="auto">
          <a:xfrm>
            <a:off x="6076946" y="209549"/>
            <a:ext cx="1567589" cy="1439521"/>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8D5BA467-3162-4B62-BE62-CB3DA2CBD0B1}"/>
              </a:ext>
            </a:extLst>
          </p:cNvPr>
          <p:cNvSpPr/>
          <p:nvPr/>
        </p:nvSpPr>
        <p:spPr>
          <a:xfrm>
            <a:off x="4604151" y="3451516"/>
            <a:ext cx="1353095"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CLASS 3B</a:t>
            </a:r>
          </a:p>
        </p:txBody>
      </p:sp>
      <p:sp>
        <p:nvSpPr>
          <p:cNvPr id="36" name="Rectangle 35">
            <a:extLst>
              <a:ext uri="{FF2B5EF4-FFF2-40B4-BE49-F238E27FC236}">
                <a16:creationId xmlns:a16="http://schemas.microsoft.com/office/drawing/2014/main" id="{A9B95122-9776-48E3-96B8-C0D3E6EF87E8}"/>
              </a:ext>
            </a:extLst>
          </p:cNvPr>
          <p:cNvSpPr/>
          <p:nvPr/>
        </p:nvSpPr>
        <p:spPr>
          <a:xfrm>
            <a:off x="2995241" y="1737369"/>
            <a:ext cx="1353095"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4A</a:t>
            </a:r>
          </a:p>
        </p:txBody>
      </p:sp>
      <p:sp>
        <p:nvSpPr>
          <p:cNvPr id="37" name="Rectangle 36">
            <a:extLst>
              <a:ext uri="{FF2B5EF4-FFF2-40B4-BE49-F238E27FC236}">
                <a16:creationId xmlns:a16="http://schemas.microsoft.com/office/drawing/2014/main" id="{36FF3578-6D70-45A3-B582-C6AAF9486D28}"/>
              </a:ext>
            </a:extLst>
          </p:cNvPr>
          <p:cNvSpPr/>
          <p:nvPr/>
        </p:nvSpPr>
        <p:spPr>
          <a:xfrm>
            <a:off x="3049671" y="133350"/>
            <a:ext cx="1219200"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LIBRARY</a:t>
            </a:r>
          </a:p>
        </p:txBody>
      </p:sp>
      <p:sp>
        <p:nvSpPr>
          <p:cNvPr id="38" name="Rectangle 37">
            <a:extLst>
              <a:ext uri="{FF2B5EF4-FFF2-40B4-BE49-F238E27FC236}">
                <a16:creationId xmlns:a16="http://schemas.microsoft.com/office/drawing/2014/main" id="{3F664D4A-F253-4BD3-8477-1C8782530864}"/>
              </a:ext>
            </a:extLst>
          </p:cNvPr>
          <p:cNvSpPr/>
          <p:nvPr/>
        </p:nvSpPr>
        <p:spPr>
          <a:xfrm>
            <a:off x="4604151" y="133350"/>
            <a:ext cx="1353095"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5A</a:t>
            </a:r>
          </a:p>
        </p:txBody>
      </p:sp>
      <p:sp>
        <p:nvSpPr>
          <p:cNvPr id="39" name="Rectangle 38">
            <a:extLst>
              <a:ext uri="{FF2B5EF4-FFF2-40B4-BE49-F238E27FC236}">
                <a16:creationId xmlns:a16="http://schemas.microsoft.com/office/drawing/2014/main" id="{D1486662-1032-4118-97C1-4A2D46DCD120}"/>
              </a:ext>
            </a:extLst>
          </p:cNvPr>
          <p:cNvSpPr/>
          <p:nvPr/>
        </p:nvSpPr>
        <p:spPr>
          <a:xfrm>
            <a:off x="7770766" y="133350"/>
            <a:ext cx="1353095"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CLASS 5B</a:t>
            </a:r>
          </a:p>
        </p:txBody>
      </p:sp>
      <p:sp>
        <p:nvSpPr>
          <p:cNvPr id="40" name="Rectangle 39">
            <a:extLst>
              <a:ext uri="{FF2B5EF4-FFF2-40B4-BE49-F238E27FC236}">
                <a16:creationId xmlns:a16="http://schemas.microsoft.com/office/drawing/2014/main" id="{2A3AC05D-12C7-4216-BB44-2138EA22F234}"/>
              </a:ext>
            </a:extLst>
          </p:cNvPr>
          <p:cNvSpPr/>
          <p:nvPr/>
        </p:nvSpPr>
        <p:spPr>
          <a:xfrm>
            <a:off x="7734866" y="3394770"/>
            <a:ext cx="1378109" cy="48162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ysClr val="windowText" lastClr="000000"/>
                </a:solidFill>
                <a:latin typeface="Comic Sans MS" panose="030F0702030302020204" pitchFamily="66" charset="0"/>
              </a:rPr>
              <a:t>COMPUTER ROOM</a:t>
            </a:r>
          </a:p>
        </p:txBody>
      </p:sp>
      <p:sp>
        <p:nvSpPr>
          <p:cNvPr id="41" name="Rectangle 40">
            <a:extLst>
              <a:ext uri="{FF2B5EF4-FFF2-40B4-BE49-F238E27FC236}">
                <a16:creationId xmlns:a16="http://schemas.microsoft.com/office/drawing/2014/main" id="{45EFFBC4-09BE-4D10-BFF2-21287D1921E6}"/>
              </a:ext>
            </a:extLst>
          </p:cNvPr>
          <p:cNvSpPr/>
          <p:nvPr/>
        </p:nvSpPr>
        <p:spPr>
          <a:xfrm>
            <a:off x="7712300" y="1699876"/>
            <a:ext cx="1521825" cy="52649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FF0000"/>
                </a:solidFill>
                <a:latin typeface="Comic Sans MS" panose="030F0702030302020204" pitchFamily="66" charset="0"/>
              </a:rPr>
              <a:t>ART ROOM</a:t>
            </a:r>
          </a:p>
        </p:txBody>
      </p:sp>
      <p:sp>
        <p:nvSpPr>
          <p:cNvPr id="42" name="Rectangle 41">
            <a:extLst>
              <a:ext uri="{FF2B5EF4-FFF2-40B4-BE49-F238E27FC236}">
                <a16:creationId xmlns:a16="http://schemas.microsoft.com/office/drawing/2014/main" id="{D950E691-D644-49FA-A4EF-201FC27CC675}"/>
              </a:ext>
            </a:extLst>
          </p:cNvPr>
          <p:cNvSpPr/>
          <p:nvPr/>
        </p:nvSpPr>
        <p:spPr>
          <a:xfrm>
            <a:off x="3152539" y="3406715"/>
            <a:ext cx="1143001" cy="48936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MUSIC ROOM</a:t>
            </a:r>
          </a:p>
        </p:txBody>
      </p:sp>
      <p:sp>
        <p:nvSpPr>
          <p:cNvPr id="43" name="Rectangle 42">
            <a:extLst>
              <a:ext uri="{FF2B5EF4-FFF2-40B4-BE49-F238E27FC236}">
                <a16:creationId xmlns:a16="http://schemas.microsoft.com/office/drawing/2014/main" id="{8EA9E9E0-CD54-4090-ADED-1D5DC1646884}"/>
              </a:ext>
            </a:extLst>
          </p:cNvPr>
          <p:cNvSpPr/>
          <p:nvPr/>
        </p:nvSpPr>
        <p:spPr>
          <a:xfrm>
            <a:off x="4604151" y="1737369"/>
            <a:ext cx="1353095"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CLASS 4B</a:t>
            </a:r>
          </a:p>
        </p:txBody>
      </p:sp>
      <p:sp>
        <p:nvSpPr>
          <p:cNvPr id="45" name="Rectangle 44">
            <a:extLst>
              <a:ext uri="{FF2B5EF4-FFF2-40B4-BE49-F238E27FC236}">
                <a16:creationId xmlns:a16="http://schemas.microsoft.com/office/drawing/2014/main" id="{8EE136FA-04F3-4BE3-AF89-8EB173B82079}"/>
              </a:ext>
            </a:extLst>
          </p:cNvPr>
          <p:cNvSpPr/>
          <p:nvPr/>
        </p:nvSpPr>
        <p:spPr>
          <a:xfrm>
            <a:off x="2995241" y="1737369"/>
            <a:ext cx="1353095"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4A</a:t>
            </a:r>
          </a:p>
        </p:txBody>
      </p:sp>
      <p:grpSp>
        <p:nvGrpSpPr>
          <p:cNvPr id="6" name="Group 5">
            <a:extLst>
              <a:ext uri="{FF2B5EF4-FFF2-40B4-BE49-F238E27FC236}">
                <a16:creationId xmlns:a16="http://schemas.microsoft.com/office/drawing/2014/main" id="{9306A0E2-F1C1-4733-BA20-6582288E83BB}"/>
              </a:ext>
            </a:extLst>
          </p:cNvPr>
          <p:cNvGrpSpPr/>
          <p:nvPr/>
        </p:nvGrpSpPr>
        <p:grpSpPr>
          <a:xfrm>
            <a:off x="4384966" y="3975640"/>
            <a:ext cx="1659429" cy="1071899"/>
            <a:chOff x="72868" y="1273575"/>
            <a:chExt cx="1776172" cy="1147308"/>
          </a:xfrm>
        </p:grpSpPr>
        <p:pic>
          <p:nvPicPr>
            <p:cNvPr id="46" name="Picture 45" descr="Cute Star Clipart">
              <a:extLst>
                <a:ext uri="{FF2B5EF4-FFF2-40B4-BE49-F238E27FC236}">
                  <a16:creationId xmlns:a16="http://schemas.microsoft.com/office/drawing/2014/main" id="{CC825844-58A6-4DC6-80C6-C2A24DA745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75" r="52419" b="56058"/>
            <a:stretch>
              <a:fillRect/>
            </a:stretch>
          </p:blipFill>
          <p:spPr bwMode="auto">
            <a:xfrm>
              <a:off x="701104" y="1273575"/>
              <a:ext cx="737277" cy="736290"/>
            </a:xfrm>
            <a:custGeom>
              <a:avLst/>
              <a:gdLst>
                <a:gd name="connsiteX0" fmla="*/ 1071589 w 2263188"/>
                <a:gd name="connsiteY0" fmla="*/ 0 h 2260158"/>
                <a:gd name="connsiteX1" fmla="*/ 1191600 w 2263188"/>
                <a:gd name="connsiteY1" fmla="*/ 0 h 2260158"/>
                <a:gd name="connsiteX2" fmla="*/ 1247293 w 2263188"/>
                <a:gd name="connsiteY2" fmla="*/ 2812 h 2260158"/>
                <a:gd name="connsiteX3" fmla="*/ 2263188 w 2263188"/>
                <a:gd name="connsiteY3" fmla="*/ 1128564 h 2260158"/>
                <a:gd name="connsiteX4" fmla="*/ 1131594 w 2263188"/>
                <a:gd name="connsiteY4" fmla="*/ 2260158 h 2260158"/>
                <a:gd name="connsiteX5" fmla="*/ 0 w 2263188"/>
                <a:gd name="connsiteY5" fmla="*/ 1128564 h 2260158"/>
                <a:gd name="connsiteX6" fmla="*/ 1015895 w 2263188"/>
                <a:gd name="connsiteY6" fmla="*/ 2812 h 226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3188" h="2260158">
                  <a:moveTo>
                    <a:pt x="1071589" y="0"/>
                  </a:moveTo>
                  <a:lnTo>
                    <a:pt x="1191600" y="0"/>
                  </a:lnTo>
                  <a:lnTo>
                    <a:pt x="1247293" y="2812"/>
                  </a:lnTo>
                  <a:cubicBezTo>
                    <a:pt x="1817906" y="60761"/>
                    <a:pt x="2263188" y="542662"/>
                    <a:pt x="2263188" y="1128564"/>
                  </a:cubicBezTo>
                  <a:cubicBezTo>
                    <a:pt x="2263188" y="1753526"/>
                    <a:pt x="1756556" y="2260158"/>
                    <a:pt x="1131594" y="2260158"/>
                  </a:cubicBezTo>
                  <a:cubicBezTo>
                    <a:pt x="506632" y="2260158"/>
                    <a:pt x="0" y="1753526"/>
                    <a:pt x="0" y="1128564"/>
                  </a:cubicBezTo>
                  <a:cubicBezTo>
                    <a:pt x="0" y="542662"/>
                    <a:pt x="445282" y="60761"/>
                    <a:pt x="1015895" y="2812"/>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BE83BE1-43AE-4064-A72C-9CE29D4A8CF7}"/>
                </a:ext>
              </a:extLst>
            </p:cNvPr>
            <p:cNvSpPr txBox="1"/>
            <p:nvPr/>
          </p:nvSpPr>
          <p:spPr>
            <a:xfrm>
              <a:off x="72868" y="1992625"/>
              <a:ext cx="1776172" cy="428258"/>
            </a:xfrm>
            <a:prstGeom prst="rect">
              <a:avLst/>
            </a:prstGeom>
            <a:solidFill>
              <a:schemeClr val="accent1">
                <a:lumMod val="40000"/>
                <a:lumOff val="60000"/>
              </a:schemeClr>
            </a:solidFill>
          </p:spPr>
          <p:txBody>
            <a:bodyPr wrap="none" rtlCol="0">
              <a:spAutoFit/>
            </a:bodyPr>
            <a:lstStyle/>
            <a:p>
              <a:pPr algn="ctr"/>
              <a:r>
                <a:rPr lang="en-US" sz="2000" b="1" dirty="0">
                  <a:solidFill>
                    <a:srgbClr val="FF0000"/>
                  </a:solidFill>
                  <a:latin typeface="Comic Sans MS" panose="030F0702030302020204" pitchFamily="66" charset="0"/>
                </a:rPr>
                <a:t>You're here</a:t>
              </a:r>
            </a:p>
          </p:txBody>
        </p:sp>
      </p:grpSp>
      <p:grpSp>
        <p:nvGrpSpPr>
          <p:cNvPr id="50" name="Group 49">
            <a:extLst>
              <a:ext uri="{FF2B5EF4-FFF2-40B4-BE49-F238E27FC236}">
                <a16:creationId xmlns:a16="http://schemas.microsoft.com/office/drawing/2014/main" id="{EA33A767-C02B-4737-B69C-470797C4195B}"/>
              </a:ext>
            </a:extLst>
          </p:cNvPr>
          <p:cNvGrpSpPr/>
          <p:nvPr/>
        </p:nvGrpSpPr>
        <p:grpSpPr>
          <a:xfrm>
            <a:off x="-228599" y="-365898"/>
            <a:ext cx="3122829" cy="2652314"/>
            <a:chOff x="-245377" y="-132418"/>
            <a:chExt cx="3158108" cy="2634966"/>
          </a:xfrm>
        </p:grpSpPr>
        <p:pic>
          <p:nvPicPr>
            <p:cNvPr id="48" name="Picture 8" descr="Note Decoration Hd Transparent, Cartoon Illustration Cloud Decorative Note  Paper, Cartoon, Illustration, Clouds PNG Image For Free Download | Note  paper, Powerpoint background design, Instagram frame template">
              <a:extLst>
                <a:ext uri="{FF2B5EF4-FFF2-40B4-BE49-F238E27FC236}">
                  <a16:creationId xmlns:a16="http://schemas.microsoft.com/office/drawing/2014/main" id="{C5D69CA7-E74C-42A7-B630-0B210CC29B57}"/>
                </a:ext>
              </a:extLst>
            </p:cNvPr>
            <p:cNvPicPr>
              <a:picLocks noChangeAspect="1" noChangeArrowheads="1"/>
            </p:cNvPicPr>
            <p:nvPr/>
          </p:nvPicPr>
          <p:blipFill>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10000" b="90000" l="3125" r="95938">
                          <a14:foregroundMark x1="76406" y1="21719" x2="92969" y2="29219"/>
                          <a14:foregroundMark x1="95938" y1="24219" x2="81406" y2="29063"/>
                          <a14:foregroundMark x1="3125" y1="71406" x2="20625" y2="75000"/>
                          <a14:foregroundMark x1="22188" y1="70313" x2="8438" y2="77500"/>
                          <a14:foregroundMark x1="15937" y1="71406" x2="25313" y2="71250"/>
                          <a14:foregroundMark x1="25313" y1="71250" x2="32344" y2="71250"/>
                        </a14:backgroundRemoval>
                      </a14:imgEffect>
                    </a14:imgLayer>
                  </a14:imgProps>
                </a:ext>
                <a:ext uri="{28A0092B-C50C-407E-A947-70E740481C1C}">
                  <a14:useLocalDpi xmlns:a14="http://schemas.microsoft.com/office/drawing/2010/main" val="0"/>
                </a:ext>
              </a:extLst>
            </a:blip>
            <a:srcRect/>
            <a:stretch>
              <a:fillRect/>
            </a:stretch>
          </p:blipFill>
          <p:spPr bwMode="auto">
            <a:xfrm>
              <a:off x="-245377" y="-132418"/>
              <a:ext cx="3158108" cy="2634966"/>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8EDCBC09-F31E-4C8B-A800-F701AD3357EA}"/>
                </a:ext>
              </a:extLst>
            </p:cNvPr>
            <p:cNvSpPr txBox="1"/>
            <p:nvPr/>
          </p:nvSpPr>
          <p:spPr>
            <a:xfrm>
              <a:off x="251551" y="611312"/>
              <a:ext cx="2387391" cy="1192478"/>
            </a:xfrm>
            <a:prstGeom prst="rect">
              <a:avLst/>
            </a:prstGeom>
            <a:noFill/>
          </p:spPr>
          <p:txBody>
            <a:bodyPr wrap="square" rtlCol="0">
              <a:spAutoFit/>
            </a:bodyPr>
            <a:lstStyle/>
            <a:p>
              <a:pPr algn="ctr"/>
              <a:r>
                <a:rPr lang="en-US" sz="3600" dirty="0">
                  <a:latin typeface="Comic Sans MS" panose="030F0702030302020204" pitchFamily="66" charset="0"/>
                </a:rPr>
                <a:t>Go to the art room.</a:t>
              </a:r>
            </a:p>
          </p:txBody>
        </p:sp>
      </p:grpSp>
      <p:grpSp>
        <p:nvGrpSpPr>
          <p:cNvPr id="52" name="Group 51">
            <a:extLst>
              <a:ext uri="{FF2B5EF4-FFF2-40B4-BE49-F238E27FC236}">
                <a16:creationId xmlns:a16="http://schemas.microsoft.com/office/drawing/2014/main" id="{4802D6A0-8128-4284-8088-FE4E6FB99C0B}"/>
              </a:ext>
            </a:extLst>
          </p:cNvPr>
          <p:cNvGrpSpPr/>
          <p:nvPr/>
        </p:nvGrpSpPr>
        <p:grpSpPr>
          <a:xfrm>
            <a:off x="351265" y="2148408"/>
            <a:ext cx="2031660" cy="2119387"/>
            <a:chOff x="-189717" y="1776691"/>
            <a:chExt cx="3052716" cy="3166858"/>
          </a:xfrm>
        </p:grpSpPr>
        <p:pic>
          <p:nvPicPr>
            <p:cNvPr id="1034" name="Picture 10" descr="clipart of speech 20 free Cliparts | Download images on Clipground 2023">
              <a:extLst>
                <a:ext uri="{FF2B5EF4-FFF2-40B4-BE49-F238E27FC236}">
                  <a16:creationId xmlns:a16="http://schemas.microsoft.com/office/drawing/2014/main" id="{C4F24AFD-B5F1-4BA8-A173-D2E892D0F9F8}"/>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8186"/>
            <a:stretch/>
          </p:blipFill>
          <p:spPr bwMode="auto">
            <a:xfrm>
              <a:off x="-189717" y="1776691"/>
              <a:ext cx="3052716" cy="3166858"/>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F0475D8B-7D4F-4D7A-8BDF-87C864BF6BE7}"/>
                </a:ext>
              </a:extLst>
            </p:cNvPr>
            <p:cNvSpPr txBox="1"/>
            <p:nvPr/>
          </p:nvSpPr>
          <p:spPr>
            <a:xfrm>
              <a:off x="1706467" y="2144940"/>
              <a:ext cx="620683" cy="1015663"/>
            </a:xfrm>
            <a:prstGeom prst="rect">
              <a:avLst/>
            </a:prstGeom>
            <a:noFill/>
          </p:spPr>
          <p:txBody>
            <a:bodyPr wrap="none" rtlCol="0">
              <a:spAutoFit/>
            </a:bodyPr>
            <a:lstStyle/>
            <a:p>
              <a:r>
                <a:rPr lang="en-US" sz="6000" b="1">
                  <a:solidFill>
                    <a:schemeClr val="accent1">
                      <a:lumMod val="20000"/>
                      <a:lumOff val="80000"/>
                    </a:schemeClr>
                  </a:solidFill>
                  <a:latin typeface="Comic Sans MS" panose="030F0702030302020204" pitchFamily="66" charset="0"/>
                </a:rPr>
                <a:t>?</a:t>
              </a:r>
            </a:p>
          </p:txBody>
        </p:sp>
        <p:sp>
          <p:nvSpPr>
            <p:cNvPr id="57" name="TextBox 56">
              <a:extLst>
                <a:ext uri="{FF2B5EF4-FFF2-40B4-BE49-F238E27FC236}">
                  <a16:creationId xmlns:a16="http://schemas.microsoft.com/office/drawing/2014/main" id="{6DB73596-1B7F-4A0D-830E-4C04E7A5F929}"/>
                </a:ext>
              </a:extLst>
            </p:cNvPr>
            <p:cNvSpPr txBox="1"/>
            <p:nvPr/>
          </p:nvSpPr>
          <p:spPr>
            <a:xfrm>
              <a:off x="315523" y="3757406"/>
              <a:ext cx="620683" cy="1015663"/>
            </a:xfrm>
            <a:prstGeom prst="rect">
              <a:avLst/>
            </a:prstGeom>
            <a:noFill/>
          </p:spPr>
          <p:txBody>
            <a:bodyPr wrap="none" rtlCol="0">
              <a:spAutoFit/>
            </a:bodyPr>
            <a:lstStyle/>
            <a:p>
              <a:r>
                <a:rPr lang="en-US" sz="6000" b="1">
                  <a:solidFill>
                    <a:schemeClr val="accent1">
                      <a:lumMod val="20000"/>
                      <a:lumOff val="80000"/>
                    </a:schemeClr>
                  </a:solidFill>
                  <a:latin typeface="Comic Sans MS" panose="030F0702030302020204" pitchFamily="66" charset="0"/>
                </a:rPr>
                <a:t>?</a:t>
              </a:r>
            </a:p>
          </p:txBody>
        </p:sp>
      </p:grpSp>
    </p:spTree>
    <p:extLst>
      <p:ext uri="{BB962C8B-B14F-4D97-AF65-F5344CB8AC3E}">
        <p14:creationId xmlns:p14="http://schemas.microsoft.com/office/powerpoint/2010/main" val="3657342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37"/>
          <p:cNvSpPr txBox="1">
            <a:spLocks noGrp="1"/>
          </p:cNvSpPr>
          <p:nvPr>
            <p:ph type="title"/>
          </p:nvPr>
        </p:nvSpPr>
        <p:spPr>
          <a:xfrm>
            <a:off x="3048000" y="338423"/>
            <a:ext cx="4061735" cy="54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Table of contents</a:t>
            </a:r>
            <a:endParaRPr/>
          </a:p>
        </p:txBody>
      </p:sp>
      <p:sp>
        <p:nvSpPr>
          <p:cNvPr id="325" name="Google Shape;325;p37"/>
          <p:cNvSpPr txBox="1">
            <a:spLocks noGrp="1"/>
          </p:cNvSpPr>
          <p:nvPr>
            <p:ph type="subTitle" idx="3"/>
          </p:nvPr>
        </p:nvSpPr>
        <p:spPr>
          <a:xfrm>
            <a:off x="2367733" y="3592876"/>
            <a:ext cx="4061734" cy="5701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dirty="0">
                <a:latin typeface="Balsamiq Sans" panose="020B0604020202020204" charset="0"/>
                <a:ea typeface="Balsamiq Sans" panose="020B0604020202020204" charset="0"/>
              </a:rPr>
              <a:t>Read and complete.</a:t>
            </a:r>
            <a:endParaRPr sz="3200" b="1" dirty="0">
              <a:solidFill>
                <a:srgbClr val="666666"/>
              </a:solidFill>
              <a:latin typeface="Balsamiq Sans" panose="020B0604020202020204" charset="0"/>
              <a:ea typeface="Balsamiq Sans" panose="020B0604020202020204" charset="0"/>
            </a:endParaRPr>
          </a:p>
        </p:txBody>
      </p:sp>
      <p:sp>
        <p:nvSpPr>
          <p:cNvPr id="327" name="Google Shape;327;p37"/>
          <p:cNvSpPr txBox="1">
            <a:spLocks noGrp="1"/>
          </p:cNvSpPr>
          <p:nvPr>
            <p:ph type="subTitle" idx="2"/>
          </p:nvPr>
        </p:nvSpPr>
        <p:spPr>
          <a:xfrm>
            <a:off x="2381777" y="2474726"/>
            <a:ext cx="3012431" cy="5701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dirty="0">
                <a:latin typeface="Balsamiq Sans" panose="020B0604020202020204" charset="0"/>
                <a:ea typeface="Balsamiq Sans" panose="020B0604020202020204" charset="0"/>
              </a:rPr>
              <a:t>Listen and tick.</a:t>
            </a:r>
            <a:endParaRPr sz="3200" b="1" dirty="0">
              <a:latin typeface="Balsamiq Sans" panose="020B0604020202020204" charset="0"/>
              <a:ea typeface="Balsamiq Sans" panose="020B0604020202020204" charset="0"/>
            </a:endParaRPr>
          </a:p>
        </p:txBody>
      </p:sp>
      <p:sp>
        <p:nvSpPr>
          <p:cNvPr id="328" name="Google Shape;328;p37"/>
          <p:cNvSpPr txBox="1">
            <a:spLocks noGrp="1"/>
          </p:cNvSpPr>
          <p:nvPr>
            <p:ph type="title" idx="4"/>
          </p:nvPr>
        </p:nvSpPr>
        <p:spPr>
          <a:xfrm>
            <a:off x="1314978" y="1077773"/>
            <a:ext cx="1194900" cy="1020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329" name="Google Shape;329;p37"/>
          <p:cNvSpPr txBox="1">
            <a:spLocks noGrp="1"/>
          </p:cNvSpPr>
          <p:nvPr>
            <p:ph type="title" idx="5"/>
          </p:nvPr>
        </p:nvSpPr>
        <p:spPr>
          <a:xfrm>
            <a:off x="1189949" y="3392222"/>
            <a:ext cx="1194900" cy="1020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
        <p:nvSpPr>
          <p:cNvPr id="330" name="Google Shape;330;p37"/>
          <p:cNvSpPr txBox="1">
            <a:spLocks noGrp="1"/>
          </p:cNvSpPr>
          <p:nvPr>
            <p:ph type="title" idx="6"/>
          </p:nvPr>
        </p:nvSpPr>
        <p:spPr>
          <a:xfrm>
            <a:off x="1314978" y="2317854"/>
            <a:ext cx="1194900" cy="1020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331" name="Google Shape;331;p37"/>
          <p:cNvSpPr txBox="1">
            <a:spLocks noGrp="1"/>
          </p:cNvSpPr>
          <p:nvPr>
            <p:ph type="subTitle" idx="7"/>
          </p:nvPr>
        </p:nvSpPr>
        <p:spPr>
          <a:xfrm>
            <a:off x="2381758" y="1930089"/>
            <a:ext cx="2305500" cy="545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200" dirty="0">
                <a:latin typeface="Balsamiq Sans"/>
                <a:ea typeface="Balsamiq Sans"/>
                <a:cs typeface="Balsamiq Sans"/>
                <a:sym typeface="Balsamiq Sans"/>
              </a:rPr>
              <a:t>Warm-up &amp; Review</a:t>
            </a:r>
            <a:endParaRPr sz="3200" dirty="0">
              <a:latin typeface="Balsamiq Sans"/>
              <a:ea typeface="Balsamiq Sans"/>
              <a:cs typeface="Balsamiq Sans"/>
              <a:sym typeface="Balsamiq Sans"/>
            </a:endParaRPr>
          </a:p>
        </p:txBody>
      </p:sp>
      <p:pic>
        <p:nvPicPr>
          <p:cNvPr id="334" name="Google Shape;334;p37"/>
          <p:cNvPicPr preferRelativeResize="0"/>
          <p:nvPr/>
        </p:nvPicPr>
        <p:blipFill>
          <a:blip r:embed="rId3">
            <a:alphaModFix/>
          </a:blip>
          <a:stretch>
            <a:fillRect/>
          </a:stretch>
        </p:blipFill>
        <p:spPr>
          <a:xfrm rot="10800000" flipH="1">
            <a:off x="6735950" y="-38035"/>
            <a:ext cx="2454252" cy="639919"/>
          </a:xfrm>
          <a:prstGeom prst="rect">
            <a:avLst/>
          </a:prstGeom>
          <a:noFill/>
          <a:ln>
            <a:noFill/>
          </a:ln>
        </p:spPr>
      </p:pic>
      <p:pic>
        <p:nvPicPr>
          <p:cNvPr id="335" name="Google Shape;335;p37"/>
          <p:cNvPicPr preferRelativeResize="0"/>
          <p:nvPr/>
        </p:nvPicPr>
        <p:blipFill>
          <a:blip r:embed="rId4">
            <a:alphaModFix/>
          </a:blip>
          <a:stretch>
            <a:fillRect/>
          </a:stretch>
        </p:blipFill>
        <p:spPr>
          <a:xfrm>
            <a:off x="8477831" y="2908976"/>
            <a:ext cx="712375" cy="2048250"/>
          </a:xfrm>
          <a:prstGeom prst="rect">
            <a:avLst/>
          </a:prstGeom>
          <a:noFill/>
          <a:ln>
            <a:noFill/>
          </a:ln>
        </p:spPr>
      </p:pic>
      <p:pic>
        <p:nvPicPr>
          <p:cNvPr id="336" name="Google Shape;336;p37"/>
          <p:cNvPicPr preferRelativeResize="0"/>
          <p:nvPr/>
        </p:nvPicPr>
        <p:blipFill>
          <a:blip r:embed="rId5">
            <a:alphaModFix/>
          </a:blip>
          <a:stretch>
            <a:fillRect/>
          </a:stretch>
        </p:blipFill>
        <p:spPr>
          <a:xfrm rot="10800000" flipH="1">
            <a:off x="1944350" y="4644419"/>
            <a:ext cx="2454250" cy="548361"/>
          </a:xfrm>
          <a:prstGeom prst="rect">
            <a:avLst/>
          </a:prstGeom>
          <a:noFill/>
          <a:ln>
            <a:noFill/>
          </a:ln>
        </p:spPr>
      </p:pic>
      <p:pic>
        <p:nvPicPr>
          <p:cNvPr id="337" name="Google Shape;337;p37"/>
          <p:cNvPicPr preferRelativeResize="0"/>
          <p:nvPr/>
        </p:nvPicPr>
        <p:blipFill>
          <a:blip r:embed="rId6">
            <a:alphaModFix/>
          </a:blip>
          <a:stretch>
            <a:fillRect/>
          </a:stretch>
        </p:blipFill>
        <p:spPr>
          <a:xfrm rot="-5400000">
            <a:off x="-1048775" y="1042441"/>
            <a:ext cx="2454248" cy="578068"/>
          </a:xfrm>
          <a:prstGeom prst="rect">
            <a:avLst/>
          </a:prstGeom>
          <a:noFill/>
          <a:ln>
            <a:noFill/>
          </a:ln>
        </p:spPr>
      </p:pic>
      <p:sp>
        <p:nvSpPr>
          <p:cNvPr id="17" name="Google Shape;326;p37">
            <a:extLst>
              <a:ext uri="{FF2B5EF4-FFF2-40B4-BE49-F238E27FC236}">
                <a16:creationId xmlns:a16="http://schemas.microsoft.com/office/drawing/2014/main" id="{B2B62108-742E-4DB1-819B-ACA4112C195B}"/>
              </a:ext>
            </a:extLst>
          </p:cNvPr>
          <p:cNvSpPr txBox="1">
            <a:spLocks/>
          </p:cNvSpPr>
          <p:nvPr/>
        </p:nvSpPr>
        <p:spPr>
          <a:xfrm>
            <a:off x="6498038" y="1256367"/>
            <a:ext cx="23055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Rubik"/>
              <a:buNone/>
              <a:defRPr sz="1400" b="0" i="0" u="none" strike="noStrike" cap="none">
                <a:solidFill>
                  <a:schemeClr val="dk1"/>
                </a:solidFill>
                <a:latin typeface="Rubik"/>
                <a:ea typeface="Rubik"/>
                <a:cs typeface="Rubik"/>
                <a:sym typeface="Rubik"/>
              </a:defRPr>
            </a:lvl1pPr>
            <a:lvl2pPr marL="914400" marR="0" lvl="1" indent="-317500" algn="ctr" rtl="0">
              <a:lnSpc>
                <a:spcPct val="100000"/>
              </a:lnSpc>
              <a:spcBef>
                <a:spcPts val="0"/>
              </a:spcBef>
              <a:spcAft>
                <a:spcPts val="0"/>
              </a:spcAft>
              <a:buClr>
                <a:schemeClr val="dk1"/>
              </a:buClr>
              <a:buSzPts val="1400"/>
              <a:buFont typeface="Rubik"/>
              <a:buNone/>
              <a:defRPr sz="1400" b="0" i="0" u="none" strike="noStrike" cap="none">
                <a:solidFill>
                  <a:schemeClr val="dk1"/>
                </a:solidFill>
                <a:latin typeface="Rubik"/>
                <a:ea typeface="Rubik"/>
                <a:cs typeface="Rubik"/>
                <a:sym typeface="Rubik"/>
              </a:defRPr>
            </a:lvl2pPr>
            <a:lvl3pPr marL="1371600" marR="0" lvl="2" indent="-317500" algn="ctr" rtl="0">
              <a:lnSpc>
                <a:spcPct val="100000"/>
              </a:lnSpc>
              <a:spcBef>
                <a:spcPts val="0"/>
              </a:spcBef>
              <a:spcAft>
                <a:spcPts val="0"/>
              </a:spcAft>
              <a:buClr>
                <a:schemeClr val="dk1"/>
              </a:buClr>
              <a:buSzPts val="1400"/>
              <a:buFont typeface="Rubik"/>
              <a:buNone/>
              <a:defRPr sz="1400" b="0" i="0" u="none" strike="noStrike" cap="none">
                <a:solidFill>
                  <a:schemeClr val="dk1"/>
                </a:solidFill>
                <a:latin typeface="Rubik"/>
                <a:ea typeface="Rubik"/>
                <a:cs typeface="Rubik"/>
                <a:sym typeface="Rubik"/>
              </a:defRPr>
            </a:lvl3pPr>
            <a:lvl4pPr marL="1828800" marR="0" lvl="3" indent="-317500" algn="ctr" rtl="0">
              <a:lnSpc>
                <a:spcPct val="100000"/>
              </a:lnSpc>
              <a:spcBef>
                <a:spcPts val="0"/>
              </a:spcBef>
              <a:spcAft>
                <a:spcPts val="0"/>
              </a:spcAft>
              <a:buClr>
                <a:schemeClr val="dk1"/>
              </a:buClr>
              <a:buSzPts val="1400"/>
              <a:buFont typeface="Rubik"/>
              <a:buNone/>
              <a:defRPr sz="1400" b="0" i="0" u="none" strike="noStrike" cap="none">
                <a:solidFill>
                  <a:schemeClr val="dk1"/>
                </a:solidFill>
                <a:latin typeface="Rubik"/>
                <a:ea typeface="Rubik"/>
                <a:cs typeface="Rubik"/>
                <a:sym typeface="Rubik"/>
              </a:defRPr>
            </a:lvl4pPr>
            <a:lvl5pPr marL="2286000" marR="0" lvl="4" indent="-317500" algn="ctr" rtl="0">
              <a:lnSpc>
                <a:spcPct val="100000"/>
              </a:lnSpc>
              <a:spcBef>
                <a:spcPts val="0"/>
              </a:spcBef>
              <a:spcAft>
                <a:spcPts val="0"/>
              </a:spcAft>
              <a:buClr>
                <a:schemeClr val="dk1"/>
              </a:buClr>
              <a:buSzPts val="1400"/>
              <a:buFont typeface="Rubik"/>
              <a:buNone/>
              <a:defRPr sz="1400" b="0" i="0" u="none" strike="noStrike" cap="none">
                <a:solidFill>
                  <a:schemeClr val="dk1"/>
                </a:solidFill>
                <a:latin typeface="Rubik"/>
                <a:ea typeface="Rubik"/>
                <a:cs typeface="Rubik"/>
                <a:sym typeface="Rubik"/>
              </a:defRPr>
            </a:lvl5pPr>
            <a:lvl6pPr marL="2743200" marR="0" lvl="5" indent="-317500" algn="ctr" rtl="0">
              <a:lnSpc>
                <a:spcPct val="100000"/>
              </a:lnSpc>
              <a:spcBef>
                <a:spcPts val="0"/>
              </a:spcBef>
              <a:spcAft>
                <a:spcPts val="0"/>
              </a:spcAft>
              <a:buClr>
                <a:schemeClr val="dk1"/>
              </a:buClr>
              <a:buSzPts val="1400"/>
              <a:buFont typeface="Rubik"/>
              <a:buNone/>
              <a:defRPr sz="1400" b="0" i="0" u="none" strike="noStrike" cap="none">
                <a:solidFill>
                  <a:schemeClr val="dk1"/>
                </a:solidFill>
                <a:latin typeface="Rubik"/>
                <a:ea typeface="Rubik"/>
                <a:cs typeface="Rubik"/>
                <a:sym typeface="Rubik"/>
              </a:defRPr>
            </a:lvl6pPr>
            <a:lvl7pPr marL="3200400" marR="0" lvl="6" indent="-317500" algn="ctr" rtl="0">
              <a:lnSpc>
                <a:spcPct val="100000"/>
              </a:lnSpc>
              <a:spcBef>
                <a:spcPts val="0"/>
              </a:spcBef>
              <a:spcAft>
                <a:spcPts val="0"/>
              </a:spcAft>
              <a:buClr>
                <a:schemeClr val="dk1"/>
              </a:buClr>
              <a:buSzPts val="1400"/>
              <a:buFont typeface="Rubik"/>
              <a:buNone/>
              <a:defRPr sz="1400" b="0" i="0" u="none" strike="noStrike" cap="none">
                <a:solidFill>
                  <a:schemeClr val="dk1"/>
                </a:solidFill>
                <a:latin typeface="Rubik"/>
                <a:ea typeface="Rubik"/>
                <a:cs typeface="Rubik"/>
                <a:sym typeface="Rubik"/>
              </a:defRPr>
            </a:lvl7pPr>
            <a:lvl8pPr marL="3657600" marR="0" lvl="7" indent="-317500" algn="ctr" rtl="0">
              <a:lnSpc>
                <a:spcPct val="100000"/>
              </a:lnSpc>
              <a:spcBef>
                <a:spcPts val="0"/>
              </a:spcBef>
              <a:spcAft>
                <a:spcPts val="0"/>
              </a:spcAft>
              <a:buClr>
                <a:schemeClr val="dk1"/>
              </a:buClr>
              <a:buSzPts val="1400"/>
              <a:buFont typeface="Rubik"/>
              <a:buNone/>
              <a:defRPr sz="1400" b="0" i="0" u="none" strike="noStrike" cap="none">
                <a:solidFill>
                  <a:schemeClr val="dk1"/>
                </a:solidFill>
                <a:latin typeface="Rubik"/>
                <a:ea typeface="Rubik"/>
                <a:cs typeface="Rubik"/>
                <a:sym typeface="Rubik"/>
              </a:defRPr>
            </a:lvl8pPr>
            <a:lvl9pPr marL="4114800" marR="0" lvl="8" indent="-317500" algn="ctr" rtl="0">
              <a:lnSpc>
                <a:spcPct val="100000"/>
              </a:lnSpc>
              <a:spcBef>
                <a:spcPts val="0"/>
              </a:spcBef>
              <a:spcAft>
                <a:spcPts val="0"/>
              </a:spcAft>
              <a:buClr>
                <a:schemeClr val="dk1"/>
              </a:buClr>
              <a:buSzPts val="1400"/>
              <a:buFont typeface="Rubik"/>
              <a:buNone/>
              <a:defRPr sz="1400" b="0" i="0" u="none" strike="noStrike" cap="none">
                <a:solidFill>
                  <a:schemeClr val="dk1"/>
                </a:solidFill>
                <a:latin typeface="Rubik"/>
                <a:ea typeface="Rubik"/>
                <a:cs typeface="Rubik"/>
                <a:sym typeface="Rubik"/>
              </a:defRPr>
            </a:lvl9pPr>
          </a:lstStyle>
          <a:p>
            <a:pPr marL="0" indent="0"/>
            <a:r>
              <a:rPr lang="en-US" sz="3200" b="1" dirty="0">
                <a:latin typeface="Balsamiq Sans" panose="020B0604020202020204" charset="0"/>
                <a:ea typeface="Balsamiq Sans" panose="020B0604020202020204" charset="0"/>
              </a:rPr>
              <a:t>Let's play.</a:t>
            </a:r>
          </a:p>
        </p:txBody>
      </p:sp>
      <p:sp>
        <p:nvSpPr>
          <p:cNvPr id="19" name="Google Shape;328;p37">
            <a:extLst>
              <a:ext uri="{FF2B5EF4-FFF2-40B4-BE49-F238E27FC236}">
                <a16:creationId xmlns:a16="http://schemas.microsoft.com/office/drawing/2014/main" id="{1AB3CC8C-FDC1-4A73-991C-9863C2A3E2C3}"/>
              </a:ext>
            </a:extLst>
          </p:cNvPr>
          <p:cNvSpPr txBox="1">
            <a:spLocks/>
          </p:cNvSpPr>
          <p:nvPr/>
        </p:nvSpPr>
        <p:spPr>
          <a:xfrm>
            <a:off x="5462084" y="1081126"/>
            <a:ext cx="1194900" cy="1020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Balsamiq Sans"/>
              <a:buNone/>
              <a:defRPr sz="5000" b="1" i="0" u="none" strike="noStrike" cap="none">
                <a:solidFill>
                  <a:schemeClr val="dk2"/>
                </a:solidFill>
                <a:latin typeface="Balsamiq Sans"/>
                <a:ea typeface="Balsamiq Sans"/>
                <a:cs typeface="Balsamiq Sans"/>
                <a:sym typeface="Balsamiq Sans"/>
              </a:defRPr>
            </a:lvl1pPr>
            <a:lvl2pPr marR="0" lvl="1" algn="l" rtl="0">
              <a:lnSpc>
                <a:spcPct val="100000"/>
              </a:lnSpc>
              <a:spcBef>
                <a:spcPts val="0"/>
              </a:spcBef>
              <a:spcAft>
                <a:spcPts val="0"/>
              </a:spcAft>
              <a:buClr>
                <a:schemeClr val="dk1"/>
              </a:buClr>
              <a:buSzPts val="3000"/>
              <a:buFont typeface="Balsamiq Sans"/>
              <a:buNone/>
              <a:defRPr sz="3000" b="1" i="0" u="none" strike="noStrike" cap="none">
                <a:solidFill>
                  <a:schemeClr val="dk1"/>
                </a:solidFill>
                <a:latin typeface="Balsamiq Sans"/>
                <a:ea typeface="Balsamiq Sans"/>
                <a:cs typeface="Balsamiq Sans"/>
                <a:sym typeface="Balsamiq Sans"/>
              </a:defRPr>
            </a:lvl2pPr>
            <a:lvl3pPr marR="0" lvl="2" algn="l" rtl="0">
              <a:lnSpc>
                <a:spcPct val="100000"/>
              </a:lnSpc>
              <a:spcBef>
                <a:spcPts val="0"/>
              </a:spcBef>
              <a:spcAft>
                <a:spcPts val="0"/>
              </a:spcAft>
              <a:buClr>
                <a:schemeClr val="dk1"/>
              </a:buClr>
              <a:buSzPts val="3000"/>
              <a:buFont typeface="Balsamiq Sans"/>
              <a:buNone/>
              <a:defRPr sz="3000" b="1" i="0" u="none" strike="noStrike" cap="none">
                <a:solidFill>
                  <a:schemeClr val="dk1"/>
                </a:solidFill>
                <a:latin typeface="Balsamiq Sans"/>
                <a:ea typeface="Balsamiq Sans"/>
                <a:cs typeface="Balsamiq Sans"/>
                <a:sym typeface="Balsamiq Sans"/>
              </a:defRPr>
            </a:lvl3pPr>
            <a:lvl4pPr marR="0" lvl="3" algn="l" rtl="0">
              <a:lnSpc>
                <a:spcPct val="100000"/>
              </a:lnSpc>
              <a:spcBef>
                <a:spcPts val="0"/>
              </a:spcBef>
              <a:spcAft>
                <a:spcPts val="0"/>
              </a:spcAft>
              <a:buClr>
                <a:schemeClr val="dk1"/>
              </a:buClr>
              <a:buSzPts val="3000"/>
              <a:buFont typeface="Balsamiq Sans"/>
              <a:buNone/>
              <a:defRPr sz="3000" b="1" i="0" u="none" strike="noStrike" cap="none">
                <a:solidFill>
                  <a:schemeClr val="dk1"/>
                </a:solidFill>
                <a:latin typeface="Balsamiq Sans"/>
                <a:ea typeface="Balsamiq Sans"/>
                <a:cs typeface="Balsamiq Sans"/>
                <a:sym typeface="Balsamiq Sans"/>
              </a:defRPr>
            </a:lvl4pPr>
            <a:lvl5pPr marR="0" lvl="4" algn="l" rtl="0">
              <a:lnSpc>
                <a:spcPct val="100000"/>
              </a:lnSpc>
              <a:spcBef>
                <a:spcPts val="0"/>
              </a:spcBef>
              <a:spcAft>
                <a:spcPts val="0"/>
              </a:spcAft>
              <a:buClr>
                <a:schemeClr val="dk1"/>
              </a:buClr>
              <a:buSzPts val="3000"/>
              <a:buFont typeface="Balsamiq Sans"/>
              <a:buNone/>
              <a:defRPr sz="3000" b="1" i="0" u="none" strike="noStrike" cap="none">
                <a:solidFill>
                  <a:schemeClr val="dk1"/>
                </a:solidFill>
                <a:latin typeface="Balsamiq Sans"/>
                <a:ea typeface="Balsamiq Sans"/>
                <a:cs typeface="Balsamiq Sans"/>
                <a:sym typeface="Balsamiq Sans"/>
              </a:defRPr>
            </a:lvl5pPr>
            <a:lvl6pPr marR="0" lvl="5" algn="l" rtl="0">
              <a:lnSpc>
                <a:spcPct val="100000"/>
              </a:lnSpc>
              <a:spcBef>
                <a:spcPts val="0"/>
              </a:spcBef>
              <a:spcAft>
                <a:spcPts val="0"/>
              </a:spcAft>
              <a:buClr>
                <a:schemeClr val="dk1"/>
              </a:buClr>
              <a:buSzPts val="3000"/>
              <a:buFont typeface="Balsamiq Sans"/>
              <a:buNone/>
              <a:defRPr sz="3000" b="1" i="0" u="none" strike="noStrike" cap="none">
                <a:solidFill>
                  <a:schemeClr val="dk1"/>
                </a:solidFill>
                <a:latin typeface="Balsamiq Sans"/>
                <a:ea typeface="Balsamiq Sans"/>
                <a:cs typeface="Balsamiq Sans"/>
                <a:sym typeface="Balsamiq Sans"/>
              </a:defRPr>
            </a:lvl6pPr>
            <a:lvl7pPr marR="0" lvl="6" algn="l" rtl="0">
              <a:lnSpc>
                <a:spcPct val="100000"/>
              </a:lnSpc>
              <a:spcBef>
                <a:spcPts val="0"/>
              </a:spcBef>
              <a:spcAft>
                <a:spcPts val="0"/>
              </a:spcAft>
              <a:buClr>
                <a:schemeClr val="dk1"/>
              </a:buClr>
              <a:buSzPts val="3000"/>
              <a:buFont typeface="Balsamiq Sans"/>
              <a:buNone/>
              <a:defRPr sz="3000" b="1" i="0" u="none" strike="noStrike" cap="none">
                <a:solidFill>
                  <a:schemeClr val="dk1"/>
                </a:solidFill>
                <a:latin typeface="Balsamiq Sans"/>
                <a:ea typeface="Balsamiq Sans"/>
                <a:cs typeface="Balsamiq Sans"/>
                <a:sym typeface="Balsamiq Sans"/>
              </a:defRPr>
            </a:lvl7pPr>
            <a:lvl8pPr marR="0" lvl="7" algn="l" rtl="0">
              <a:lnSpc>
                <a:spcPct val="100000"/>
              </a:lnSpc>
              <a:spcBef>
                <a:spcPts val="0"/>
              </a:spcBef>
              <a:spcAft>
                <a:spcPts val="0"/>
              </a:spcAft>
              <a:buClr>
                <a:schemeClr val="dk1"/>
              </a:buClr>
              <a:buSzPts val="3000"/>
              <a:buFont typeface="Balsamiq Sans"/>
              <a:buNone/>
              <a:defRPr sz="3000" b="1" i="0" u="none" strike="noStrike" cap="none">
                <a:solidFill>
                  <a:schemeClr val="dk1"/>
                </a:solidFill>
                <a:latin typeface="Balsamiq Sans"/>
                <a:ea typeface="Balsamiq Sans"/>
                <a:cs typeface="Balsamiq Sans"/>
                <a:sym typeface="Balsamiq Sans"/>
              </a:defRPr>
            </a:lvl8pPr>
            <a:lvl9pPr marR="0" lvl="8" algn="l" rtl="0">
              <a:lnSpc>
                <a:spcPct val="100000"/>
              </a:lnSpc>
              <a:spcBef>
                <a:spcPts val="0"/>
              </a:spcBef>
              <a:spcAft>
                <a:spcPts val="0"/>
              </a:spcAft>
              <a:buClr>
                <a:schemeClr val="dk1"/>
              </a:buClr>
              <a:buSzPts val="3000"/>
              <a:buFont typeface="Balsamiq Sans"/>
              <a:buNone/>
              <a:defRPr sz="3000" b="1" i="0" u="none" strike="noStrike" cap="none">
                <a:solidFill>
                  <a:schemeClr val="dk1"/>
                </a:solidFill>
                <a:latin typeface="Balsamiq Sans"/>
                <a:ea typeface="Balsamiq Sans"/>
                <a:cs typeface="Balsamiq Sans"/>
                <a:sym typeface="Balsamiq Sans"/>
              </a:defRPr>
            </a:lvl9pPr>
          </a:lstStyle>
          <a:p>
            <a:r>
              <a:rPr lang="en" dirty="0"/>
              <a:t>04</a:t>
            </a:r>
          </a:p>
        </p:txBody>
      </p:sp>
      <p:sp>
        <p:nvSpPr>
          <p:cNvPr id="21" name="Google Shape;330;p37">
            <a:extLst>
              <a:ext uri="{FF2B5EF4-FFF2-40B4-BE49-F238E27FC236}">
                <a16:creationId xmlns:a16="http://schemas.microsoft.com/office/drawing/2014/main" id="{68058D7C-02E5-431E-9F56-E0F0B2A29097}"/>
              </a:ext>
            </a:extLst>
          </p:cNvPr>
          <p:cNvSpPr txBox="1">
            <a:spLocks/>
          </p:cNvSpPr>
          <p:nvPr/>
        </p:nvSpPr>
        <p:spPr>
          <a:xfrm>
            <a:off x="5394209" y="2286261"/>
            <a:ext cx="1194900" cy="1020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Balsamiq Sans"/>
              <a:buNone/>
              <a:defRPr sz="5000" b="1" i="0" u="none" strike="noStrike" cap="none">
                <a:solidFill>
                  <a:schemeClr val="dk2"/>
                </a:solidFill>
                <a:latin typeface="Balsamiq Sans"/>
                <a:ea typeface="Balsamiq Sans"/>
                <a:cs typeface="Balsamiq Sans"/>
                <a:sym typeface="Balsamiq Sans"/>
              </a:defRPr>
            </a:lvl1pPr>
            <a:lvl2pPr marR="0" lvl="1" algn="l" rtl="0">
              <a:lnSpc>
                <a:spcPct val="100000"/>
              </a:lnSpc>
              <a:spcBef>
                <a:spcPts val="0"/>
              </a:spcBef>
              <a:spcAft>
                <a:spcPts val="0"/>
              </a:spcAft>
              <a:buClr>
                <a:schemeClr val="dk1"/>
              </a:buClr>
              <a:buSzPts val="3000"/>
              <a:buFont typeface="Balsamiq Sans"/>
              <a:buNone/>
              <a:defRPr sz="3000" b="1" i="0" u="none" strike="noStrike" cap="none">
                <a:solidFill>
                  <a:schemeClr val="dk1"/>
                </a:solidFill>
                <a:latin typeface="Balsamiq Sans"/>
                <a:ea typeface="Balsamiq Sans"/>
                <a:cs typeface="Balsamiq Sans"/>
                <a:sym typeface="Balsamiq Sans"/>
              </a:defRPr>
            </a:lvl2pPr>
            <a:lvl3pPr marR="0" lvl="2" algn="l" rtl="0">
              <a:lnSpc>
                <a:spcPct val="100000"/>
              </a:lnSpc>
              <a:spcBef>
                <a:spcPts val="0"/>
              </a:spcBef>
              <a:spcAft>
                <a:spcPts val="0"/>
              </a:spcAft>
              <a:buClr>
                <a:schemeClr val="dk1"/>
              </a:buClr>
              <a:buSzPts val="3000"/>
              <a:buFont typeface="Balsamiq Sans"/>
              <a:buNone/>
              <a:defRPr sz="3000" b="1" i="0" u="none" strike="noStrike" cap="none">
                <a:solidFill>
                  <a:schemeClr val="dk1"/>
                </a:solidFill>
                <a:latin typeface="Balsamiq Sans"/>
                <a:ea typeface="Balsamiq Sans"/>
                <a:cs typeface="Balsamiq Sans"/>
                <a:sym typeface="Balsamiq Sans"/>
              </a:defRPr>
            </a:lvl3pPr>
            <a:lvl4pPr marR="0" lvl="3" algn="l" rtl="0">
              <a:lnSpc>
                <a:spcPct val="100000"/>
              </a:lnSpc>
              <a:spcBef>
                <a:spcPts val="0"/>
              </a:spcBef>
              <a:spcAft>
                <a:spcPts val="0"/>
              </a:spcAft>
              <a:buClr>
                <a:schemeClr val="dk1"/>
              </a:buClr>
              <a:buSzPts val="3000"/>
              <a:buFont typeface="Balsamiq Sans"/>
              <a:buNone/>
              <a:defRPr sz="3000" b="1" i="0" u="none" strike="noStrike" cap="none">
                <a:solidFill>
                  <a:schemeClr val="dk1"/>
                </a:solidFill>
                <a:latin typeface="Balsamiq Sans"/>
                <a:ea typeface="Balsamiq Sans"/>
                <a:cs typeface="Balsamiq Sans"/>
                <a:sym typeface="Balsamiq Sans"/>
              </a:defRPr>
            </a:lvl4pPr>
            <a:lvl5pPr marR="0" lvl="4" algn="l" rtl="0">
              <a:lnSpc>
                <a:spcPct val="100000"/>
              </a:lnSpc>
              <a:spcBef>
                <a:spcPts val="0"/>
              </a:spcBef>
              <a:spcAft>
                <a:spcPts val="0"/>
              </a:spcAft>
              <a:buClr>
                <a:schemeClr val="dk1"/>
              </a:buClr>
              <a:buSzPts val="3000"/>
              <a:buFont typeface="Balsamiq Sans"/>
              <a:buNone/>
              <a:defRPr sz="3000" b="1" i="0" u="none" strike="noStrike" cap="none">
                <a:solidFill>
                  <a:schemeClr val="dk1"/>
                </a:solidFill>
                <a:latin typeface="Balsamiq Sans"/>
                <a:ea typeface="Balsamiq Sans"/>
                <a:cs typeface="Balsamiq Sans"/>
                <a:sym typeface="Balsamiq Sans"/>
              </a:defRPr>
            </a:lvl5pPr>
            <a:lvl6pPr marR="0" lvl="5" algn="l" rtl="0">
              <a:lnSpc>
                <a:spcPct val="100000"/>
              </a:lnSpc>
              <a:spcBef>
                <a:spcPts val="0"/>
              </a:spcBef>
              <a:spcAft>
                <a:spcPts val="0"/>
              </a:spcAft>
              <a:buClr>
                <a:schemeClr val="dk1"/>
              </a:buClr>
              <a:buSzPts val="3000"/>
              <a:buFont typeface="Balsamiq Sans"/>
              <a:buNone/>
              <a:defRPr sz="3000" b="1" i="0" u="none" strike="noStrike" cap="none">
                <a:solidFill>
                  <a:schemeClr val="dk1"/>
                </a:solidFill>
                <a:latin typeface="Balsamiq Sans"/>
                <a:ea typeface="Balsamiq Sans"/>
                <a:cs typeface="Balsamiq Sans"/>
                <a:sym typeface="Balsamiq Sans"/>
              </a:defRPr>
            </a:lvl6pPr>
            <a:lvl7pPr marR="0" lvl="6" algn="l" rtl="0">
              <a:lnSpc>
                <a:spcPct val="100000"/>
              </a:lnSpc>
              <a:spcBef>
                <a:spcPts val="0"/>
              </a:spcBef>
              <a:spcAft>
                <a:spcPts val="0"/>
              </a:spcAft>
              <a:buClr>
                <a:schemeClr val="dk1"/>
              </a:buClr>
              <a:buSzPts val="3000"/>
              <a:buFont typeface="Balsamiq Sans"/>
              <a:buNone/>
              <a:defRPr sz="3000" b="1" i="0" u="none" strike="noStrike" cap="none">
                <a:solidFill>
                  <a:schemeClr val="dk1"/>
                </a:solidFill>
                <a:latin typeface="Balsamiq Sans"/>
                <a:ea typeface="Balsamiq Sans"/>
                <a:cs typeface="Balsamiq Sans"/>
                <a:sym typeface="Balsamiq Sans"/>
              </a:defRPr>
            </a:lvl7pPr>
            <a:lvl8pPr marR="0" lvl="7" algn="l" rtl="0">
              <a:lnSpc>
                <a:spcPct val="100000"/>
              </a:lnSpc>
              <a:spcBef>
                <a:spcPts val="0"/>
              </a:spcBef>
              <a:spcAft>
                <a:spcPts val="0"/>
              </a:spcAft>
              <a:buClr>
                <a:schemeClr val="dk1"/>
              </a:buClr>
              <a:buSzPts val="3000"/>
              <a:buFont typeface="Balsamiq Sans"/>
              <a:buNone/>
              <a:defRPr sz="3000" b="1" i="0" u="none" strike="noStrike" cap="none">
                <a:solidFill>
                  <a:schemeClr val="dk1"/>
                </a:solidFill>
                <a:latin typeface="Balsamiq Sans"/>
                <a:ea typeface="Balsamiq Sans"/>
                <a:cs typeface="Balsamiq Sans"/>
                <a:sym typeface="Balsamiq Sans"/>
              </a:defRPr>
            </a:lvl8pPr>
            <a:lvl9pPr marR="0" lvl="8" algn="l" rtl="0">
              <a:lnSpc>
                <a:spcPct val="100000"/>
              </a:lnSpc>
              <a:spcBef>
                <a:spcPts val="0"/>
              </a:spcBef>
              <a:spcAft>
                <a:spcPts val="0"/>
              </a:spcAft>
              <a:buClr>
                <a:schemeClr val="dk1"/>
              </a:buClr>
              <a:buSzPts val="3000"/>
              <a:buFont typeface="Balsamiq Sans"/>
              <a:buNone/>
              <a:defRPr sz="3000" b="1" i="0" u="none" strike="noStrike" cap="none">
                <a:solidFill>
                  <a:schemeClr val="dk1"/>
                </a:solidFill>
                <a:latin typeface="Balsamiq Sans"/>
                <a:ea typeface="Balsamiq Sans"/>
                <a:cs typeface="Balsamiq Sans"/>
                <a:sym typeface="Balsamiq Sans"/>
              </a:defRPr>
            </a:lvl9pPr>
          </a:lstStyle>
          <a:p>
            <a:r>
              <a:rPr lang="en" dirty="0"/>
              <a:t>05</a:t>
            </a:r>
          </a:p>
        </p:txBody>
      </p:sp>
      <p:sp>
        <p:nvSpPr>
          <p:cNvPr id="23" name="Google Shape;332;p37">
            <a:extLst>
              <a:ext uri="{FF2B5EF4-FFF2-40B4-BE49-F238E27FC236}">
                <a16:creationId xmlns:a16="http://schemas.microsoft.com/office/drawing/2014/main" id="{887E72C5-50C9-4CE3-B55B-A27EA6D75B52}"/>
              </a:ext>
            </a:extLst>
          </p:cNvPr>
          <p:cNvSpPr txBox="1">
            <a:spLocks/>
          </p:cNvSpPr>
          <p:nvPr/>
        </p:nvSpPr>
        <p:spPr>
          <a:xfrm>
            <a:off x="6621535" y="3162550"/>
            <a:ext cx="2305500" cy="545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2400"/>
              <a:buFont typeface="Bebas Neue"/>
              <a:buNone/>
              <a:defRPr sz="2400" b="1" i="0" u="none" strike="noStrike" cap="none">
                <a:solidFill>
                  <a:schemeClr val="dk1"/>
                </a:solidFill>
                <a:latin typeface="Rubik"/>
                <a:ea typeface="Rubik"/>
                <a:cs typeface="Rubik"/>
                <a:sym typeface="Rubik"/>
              </a:defRPr>
            </a:lvl1pPr>
            <a:lvl2pPr marL="914400" marR="0" lvl="1"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r>
              <a:rPr lang="en-US" sz="3200" dirty="0">
                <a:latin typeface="Balsamiq Sans"/>
                <a:ea typeface="Balsamiq Sans"/>
                <a:cs typeface="Balsamiq Sans"/>
                <a:sym typeface="Balsamiq Sans"/>
              </a:rPr>
              <a:t>Fun corner &amp; Wrap-up</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rt Room - MBIS">
            <a:extLst>
              <a:ext uri="{FF2B5EF4-FFF2-40B4-BE49-F238E27FC236}">
                <a16:creationId xmlns:a16="http://schemas.microsoft.com/office/drawing/2014/main" id="{A5CC4706-A5DA-4201-8072-B9FB46AD03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6" y="-316031"/>
            <a:ext cx="9216074" cy="61440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EA595AA-00F9-4C20-B5D5-2695FB497F12}"/>
              </a:ext>
            </a:extLst>
          </p:cNvPr>
          <p:cNvSpPr/>
          <p:nvPr/>
        </p:nvSpPr>
        <p:spPr>
          <a:xfrm>
            <a:off x="-1119" y="-249998"/>
            <a:ext cx="9216074" cy="6011981"/>
          </a:xfrm>
          <a:prstGeom prst="rect">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Picture 2" descr="Moving Sumikko Gurashi by Imagineer Co.,Ltd. / San-X Co., Ltd. sticker  #225039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833036">
            <a:off x="4640231" y="3846711"/>
            <a:ext cx="1526178" cy="1050995"/>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descr="Moving Sumikko Gurashi by Imagineer Co.,Ltd. / San-X Co., Ltd. sticker  #225039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484991" flipH="1">
            <a:off x="6224261" y="3832696"/>
            <a:ext cx="1450082" cy="1050995"/>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Moving Sumikko Gurashi by Imagineer Co.,Ltd. / San-X Co., Ltd. sticker  #225039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370470" flipH="1">
            <a:off x="5456726" y="2939795"/>
            <a:ext cx="1450082" cy="1050995"/>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p:cNvSpPr txBox="1"/>
          <p:nvPr/>
        </p:nvSpPr>
        <p:spPr>
          <a:xfrm rot="827598">
            <a:off x="6626765" y="2671599"/>
            <a:ext cx="1570007" cy="923330"/>
          </a:xfrm>
          <a:prstGeom prst="rect">
            <a:avLst/>
          </a:prstGeom>
          <a:noFill/>
        </p:spPr>
        <p:txBody>
          <a:bodyPr wrap="square" rtlCol="0">
            <a:spAutoFit/>
          </a:bodyPr>
          <a:lstStyle/>
          <a:p>
            <a:r>
              <a:rPr lang="en-US" altLang="ko-KR" sz="5400" dirty="0">
                <a:solidFill>
                  <a:srgbClr val="00B0F0"/>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-3</a:t>
            </a:r>
            <a:endParaRPr lang="ko-KR" altLang="en-US" sz="5400" dirty="0">
              <a:solidFill>
                <a:srgbClr val="00B0F0"/>
              </a:solidFill>
              <a:effectLst>
                <a:outerShdw blurRad="38100" dist="38100" dir="2700000" algn="tl">
                  <a:srgbClr val="000000">
                    <a:alpha val="43137"/>
                  </a:srgbClr>
                </a:outerShdw>
              </a:effectLst>
              <a:latin typeface="mini-wakuwaku-maru" panose="02000600000000000000" pitchFamily="50" charset="-128"/>
            </a:endParaRPr>
          </a:p>
        </p:txBody>
      </p:sp>
      <p:sp>
        <p:nvSpPr>
          <p:cNvPr id="68" name="TextBox 67"/>
          <p:cNvSpPr txBox="1"/>
          <p:nvPr/>
        </p:nvSpPr>
        <p:spPr>
          <a:xfrm rot="2162568">
            <a:off x="7345662" y="267005"/>
            <a:ext cx="767765" cy="323165"/>
          </a:xfrm>
          <a:prstGeom prst="rect">
            <a:avLst/>
          </a:prstGeom>
          <a:noFill/>
        </p:spPr>
        <p:txBody>
          <a:bodyPr wrap="square" rtlCol="0">
            <a:spAutoFit/>
          </a:bodyPr>
          <a:lstStyle/>
          <a:p>
            <a:r>
              <a:rPr lang="en-US" altLang="ko-KR" sz="1500">
                <a:solidFill>
                  <a:srgbClr val="00B0F0"/>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+6</a:t>
            </a:r>
            <a:endParaRPr lang="ko-KR" altLang="en-US" sz="1500" dirty="0">
              <a:solidFill>
                <a:srgbClr val="00B0F0"/>
              </a:solidFill>
              <a:effectLst>
                <a:outerShdw blurRad="38100" dist="38100" dir="2700000" algn="tl">
                  <a:srgbClr val="000000">
                    <a:alpha val="43137"/>
                  </a:srgbClr>
                </a:outerShdw>
              </a:effectLst>
              <a:latin typeface="mini-wakuwaku-maru" panose="02000600000000000000" pitchFamily="50" charset="-128"/>
            </a:endParaRPr>
          </a:p>
        </p:txBody>
      </p:sp>
      <p:pic>
        <p:nvPicPr>
          <p:cNvPr id="62" name="Picture 6" descr="Sumikkogurashi Custom Stickers Sticker for LINE, WhatsApp, Telegram —  Android, iPhone iO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04074" y="221190"/>
            <a:ext cx="1011070" cy="101107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0" descr="Sumikko Gurashi Movi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18044" y="210311"/>
            <a:ext cx="1021949" cy="102194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2" descr="Sumikko Gurashi Movi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76851" y="225871"/>
            <a:ext cx="1001708" cy="1001708"/>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6" descr="Moving Sumikko Gurashi by Imagineer Co.,Ltd. / San-X Co., Ltd. sticker  #225039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12638" y="1217891"/>
            <a:ext cx="1158120" cy="1120589"/>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4" descr="Moving Sumikko Gurashi by Imagineer Co.,Ltd. / San-X Co., Ltd. sticker  #225040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47506" y="1360905"/>
            <a:ext cx="1174142" cy="946106"/>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8" descr="Sumikko Gurashi Movie 2"/>
          <p:cNvPicPr>
            <a:picLocks noChangeAspect="1" noChangeArrowheads="1"/>
          </p:cNvPicPr>
          <p:nvPr/>
        </p:nvPicPr>
        <p:blipFill rotWithShape="1">
          <a:blip r:embed="rId14">
            <a:extLst>
              <a:ext uri="{28A0092B-C50C-407E-A947-70E740481C1C}">
                <a14:useLocalDpi xmlns:a14="http://schemas.microsoft.com/office/drawing/2010/main" val="0"/>
              </a:ext>
            </a:extLst>
          </a:blip>
          <a:srcRect l="27458" t="31119" r="26778" b="29524"/>
          <a:stretch/>
        </p:blipFill>
        <p:spPr bwMode="auto">
          <a:xfrm>
            <a:off x="6791841" y="1408244"/>
            <a:ext cx="990031" cy="85142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6" descr="Sumikkogurashi Custom Stickers Sticker for LINE, WhatsApp, Telegram —  Android, iPhone iO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51184" y="2858094"/>
            <a:ext cx="1011070" cy="101107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0" descr="Sumikko Gurashi Movi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65154" y="2847215"/>
            <a:ext cx="1021949" cy="1021949"/>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2" descr="Sumikko Gurashi Movi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23960" y="2862775"/>
            <a:ext cx="1001708" cy="100170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16" descr="Moving Sumikko Gurashi by Imagineer Co.,Ltd. / San-X Co., Ltd. sticker  #225039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59748" y="3854795"/>
            <a:ext cx="1158120" cy="1120589"/>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14" descr="Moving Sumikko Gurashi by Imagineer Co.,Ltd. / San-X Co., Ltd. sticker  #225040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94615" y="3997809"/>
            <a:ext cx="1174142" cy="946106"/>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 descr="Sumikko Gurashi Movie 2"/>
          <p:cNvPicPr>
            <a:picLocks noChangeAspect="1" noChangeArrowheads="1"/>
          </p:cNvPicPr>
          <p:nvPr/>
        </p:nvPicPr>
        <p:blipFill rotWithShape="1">
          <a:blip r:embed="rId14">
            <a:extLst>
              <a:ext uri="{28A0092B-C50C-407E-A947-70E740481C1C}">
                <a14:useLocalDpi xmlns:a14="http://schemas.microsoft.com/office/drawing/2010/main" val="0"/>
              </a:ext>
            </a:extLst>
          </a:blip>
          <a:srcRect l="27458" t="31119" r="26778" b="29524"/>
          <a:stretch/>
        </p:blipFill>
        <p:spPr bwMode="auto">
          <a:xfrm>
            <a:off x="3338951" y="4045148"/>
            <a:ext cx="990031" cy="851427"/>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p:cNvSpPr txBox="1"/>
          <p:nvPr/>
        </p:nvSpPr>
        <p:spPr>
          <a:xfrm rot="2162568">
            <a:off x="3896254" y="2849099"/>
            <a:ext cx="767765" cy="323165"/>
          </a:xfrm>
          <a:prstGeom prst="rect">
            <a:avLst/>
          </a:prstGeom>
          <a:noFill/>
        </p:spPr>
        <p:txBody>
          <a:bodyPr wrap="square" rtlCol="0">
            <a:spAutoFit/>
          </a:bodyPr>
          <a:lstStyle/>
          <a:p>
            <a:r>
              <a:rPr lang="en-US" altLang="ko-KR" sz="1500">
                <a:solidFill>
                  <a:srgbClr val="00B0F0"/>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+6</a:t>
            </a:r>
            <a:endParaRPr lang="ko-KR" altLang="en-US" sz="1500" dirty="0">
              <a:solidFill>
                <a:srgbClr val="00B0F0"/>
              </a:solidFill>
              <a:effectLst>
                <a:outerShdw blurRad="38100" dist="38100" dir="2700000" algn="tl">
                  <a:srgbClr val="000000">
                    <a:alpha val="43137"/>
                  </a:srgbClr>
                </a:outerShdw>
              </a:effectLst>
              <a:latin typeface="mini-wakuwaku-maru" panose="02000600000000000000" pitchFamily="50" charset="-128"/>
            </a:endParaRPr>
          </a:p>
        </p:txBody>
      </p:sp>
      <p:pic>
        <p:nvPicPr>
          <p:cNvPr id="43" name="Picture 6" descr="Sumikkogurashi the Movie - Dexclub"/>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59405" y="679700"/>
            <a:ext cx="1672651" cy="167265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Sumikkogurashi the Movie - Dexclub"/>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2847503" y="677763"/>
            <a:ext cx="1678776" cy="1672651"/>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1175115" y="265098"/>
            <a:ext cx="3176841" cy="553998"/>
          </a:xfrm>
          <a:prstGeom prst="rect">
            <a:avLst/>
          </a:prstGeom>
          <a:noFill/>
        </p:spPr>
        <p:txBody>
          <a:bodyPr wrap="square" rtlCol="0">
            <a:spAutoFit/>
          </a:bodyPr>
          <a:lstStyle/>
          <a:p>
            <a:pPr algn="ctr"/>
            <a:r>
              <a:rPr lang="en-US" altLang="ko-KR" sz="3000" dirty="0">
                <a:solidFill>
                  <a:srgbClr val="FF66FF"/>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Change points</a:t>
            </a:r>
            <a:endParaRPr lang="ko-KR" altLang="en-US" sz="3000" dirty="0">
              <a:solidFill>
                <a:srgbClr val="FF66FF"/>
              </a:solidFill>
              <a:effectLst>
                <a:outerShdw blurRad="38100" dist="38100" dir="2700000" algn="tl">
                  <a:srgbClr val="000000">
                    <a:alpha val="43137"/>
                  </a:srgbClr>
                </a:outerShdw>
              </a:effectLst>
              <a:latin typeface="mini-wakuwaku-maru" panose="02000600000000000000" pitchFamily="50" charset="-128"/>
            </a:endParaRPr>
          </a:p>
        </p:txBody>
      </p:sp>
      <p:pic>
        <p:nvPicPr>
          <p:cNvPr id="3074" name="Picture 2" descr="Change Icon Png #111338 - Free Icons Library"/>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285215" y="930256"/>
            <a:ext cx="1009174" cy="100917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Sumikko Gurashi Movi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544708" y="-637911"/>
            <a:ext cx="599293" cy="59929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225486" y="-880285"/>
            <a:ext cx="1296144" cy="253916"/>
          </a:xfrm>
          <a:prstGeom prst="rect">
            <a:avLst/>
          </a:prstGeom>
          <a:noFill/>
        </p:spPr>
        <p:txBody>
          <a:bodyPr wrap="square" rtlCol="0">
            <a:spAutoFit/>
          </a:bodyPr>
          <a:lstStyle/>
          <a:p>
            <a:r>
              <a:rPr lang="en-US" altLang="ko-KR" sz="1050" dirty="0">
                <a:solidFill>
                  <a:srgbClr val="99CCFF"/>
                </a:solidFill>
                <a:latin typeface="Berlin Sans FB Demi" panose="020E0802020502020306" pitchFamily="34" charset="0"/>
              </a:rPr>
              <a:t>Sound file is in me!</a:t>
            </a:r>
            <a:endParaRPr lang="ko-KR" altLang="en-US" sz="1050" dirty="0">
              <a:solidFill>
                <a:srgbClr val="99CCFF"/>
              </a:solidFill>
              <a:latin typeface="Berlin Sans FB Demi" panose="020E0802020502020306" pitchFamily="34" charset="0"/>
            </a:endParaRPr>
          </a:p>
        </p:txBody>
      </p:sp>
      <p:sp>
        <p:nvSpPr>
          <p:cNvPr id="46" name="모서리가 둥근 직사각형 45"/>
          <p:cNvSpPr/>
          <p:nvPr/>
        </p:nvSpPr>
        <p:spPr>
          <a:xfrm>
            <a:off x="1093406" y="117694"/>
            <a:ext cx="3190588" cy="2422169"/>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53" name="Picture 4" descr="Sumikko Gurashi: Myriad of Feelings by Imagineer Co.,Ltd. / San-X Co., Ltd.  sticker #4123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01192" y="108763"/>
            <a:ext cx="2459973" cy="2522095"/>
          </a:xfrm>
          <a:prstGeom prst="rect">
            <a:avLst/>
          </a:prstGeom>
          <a:noFill/>
          <a:extLst>
            <a:ext uri="{909E8E84-426E-40DD-AFC4-6F175D3DCCD1}">
              <a14:hiddenFill xmlns:a14="http://schemas.microsoft.com/office/drawing/2010/main">
                <a:solidFill>
                  <a:srgbClr val="FFFFFF"/>
                </a:solidFill>
              </a14:hiddenFill>
            </a:ext>
          </a:extLst>
        </p:spPr>
      </p:pic>
      <p:sp>
        <p:nvSpPr>
          <p:cNvPr id="54" name="모서리가 둥근 직사각형 53"/>
          <p:cNvSpPr/>
          <p:nvPr/>
        </p:nvSpPr>
        <p:spPr>
          <a:xfrm>
            <a:off x="4468322" y="125328"/>
            <a:ext cx="3313549" cy="2422169"/>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55" name="Picture 6" descr="Moving Sumikko Gurashi by Imagineer Co.,Ltd. / San-X Co., Ltd. sticker  #225040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764190" y="131659"/>
            <a:ext cx="2652311" cy="2510224"/>
          </a:xfrm>
          <a:prstGeom prst="rect">
            <a:avLst/>
          </a:prstGeom>
          <a:noFill/>
          <a:extLst>
            <a:ext uri="{909E8E84-426E-40DD-AFC4-6F175D3DCCD1}">
              <a14:hiddenFill xmlns:a14="http://schemas.microsoft.com/office/drawing/2010/main">
                <a:solidFill>
                  <a:srgbClr val="FFFFFF"/>
                </a:solidFill>
              </a14:hiddenFill>
            </a:ext>
          </a:extLst>
        </p:spPr>
      </p:pic>
      <p:sp>
        <p:nvSpPr>
          <p:cNvPr id="60" name="모서리가 둥근 직사각형 59"/>
          <p:cNvSpPr/>
          <p:nvPr/>
        </p:nvSpPr>
        <p:spPr>
          <a:xfrm>
            <a:off x="1103974" y="2628529"/>
            <a:ext cx="3180020" cy="2422169"/>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61" name="Picture 8" descr="Sumikko Gurashi: Myriad of Feelings sticker #41219 | Line sticker, Cartoon  stickers, Elephant drawi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349798" y="2594284"/>
            <a:ext cx="2486087" cy="2604473"/>
          </a:xfrm>
          <a:prstGeom prst="rect">
            <a:avLst/>
          </a:prstGeom>
          <a:noFill/>
          <a:extLst>
            <a:ext uri="{909E8E84-426E-40DD-AFC4-6F175D3DCCD1}">
              <a14:hiddenFill xmlns:a14="http://schemas.microsoft.com/office/drawing/2010/main">
                <a:solidFill>
                  <a:srgbClr val="FFFFFF"/>
                </a:solidFill>
              </a14:hiddenFill>
            </a:ext>
          </a:extLst>
        </p:spPr>
      </p:pic>
      <p:sp>
        <p:nvSpPr>
          <p:cNvPr id="89" name="모서리가 둥근 직사각형 88"/>
          <p:cNvSpPr/>
          <p:nvPr/>
        </p:nvSpPr>
        <p:spPr>
          <a:xfrm>
            <a:off x="4455084" y="2640460"/>
            <a:ext cx="3313548" cy="242216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90" name="Picture 10" descr="Sumikko Gurashi Movie 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733942" y="2560530"/>
            <a:ext cx="2574631" cy="2574631"/>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1160546" y="155125"/>
            <a:ext cx="404112" cy="415498"/>
          </a:xfrm>
          <a:prstGeom prst="rect">
            <a:avLst/>
          </a:prstGeom>
          <a:noFill/>
        </p:spPr>
        <p:txBody>
          <a:bodyPr wrap="square" rtlCol="0">
            <a:spAutoFit/>
          </a:bodyPr>
          <a:lstStyle/>
          <a:p>
            <a:pPr algn="ctr"/>
            <a:r>
              <a:rPr lang="en-US" altLang="ko-KR" sz="2100" b="1"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1.</a:t>
            </a:r>
            <a:endParaRPr lang="ko-KR" altLang="en-US" sz="2100" b="1"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
        <p:nvSpPr>
          <p:cNvPr id="48" name="TextBox 47"/>
          <p:cNvSpPr txBox="1"/>
          <p:nvPr/>
        </p:nvSpPr>
        <p:spPr>
          <a:xfrm>
            <a:off x="4505886" y="144276"/>
            <a:ext cx="404112" cy="415498"/>
          </a:xfrm>
          <a:prstGeom prst="rect">
            <a:avLst/>
          </a:prstGeom>
          <a:noFill/>
        </p:spPr>
        <p:txBody>
          <a:bodyPr wrap="square" rtlCol="0">
            <a:spAutoFit/>
          </a:bodyPr>
          <a:lstStyle/>
          <a:p>
            <a:pPr algn="ctr"/>
            <a:r>
              <a:rPr lang="en-US" altLang="ko-KR" sz="2100"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2.</a:t>
            </a:r>
            <a:endParaRPr lang="ko-KR" altLang="en-US" sz="2100"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
        <p:nvSpPr>
          <p:cNvPr id="49" name="TextBox 48"/>
          <p:cNvSpPr txBox="1"/>
          <p:nvPr/>
        </p:nvSpPr>
        <p:spPr>
          <a:xfrm>
            <a:off x="1183960" y="2660010"/>
            <a:ext cx="404112" cy="415498"/>
          </a:xfrm>
          <a:prstGeom prst="rect">
            <a:avLst/>
          </a:prstGeom>
          <a:noFill/>
        </p:spPr>
        <p:txBody>
          <a:bodyPr wrap="square" rtlCol="0">
            <a:spAutoFit/>
          </a:bodyPr>
          <a:lstStyle/>
          <a:p>
            <a:pPr algn="ctr"/>
            <a:r>
              <a:rPr lang="en-US" altLang="ko-KR" sz="2100"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3.</a:t>
            </a:r>
            <a:endParaRPr lang="ko-KR" altLang="en-US" sz="2100"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
        <p:nvSpPr>
          <p:cNvPr id="50" name="TextBox 49"/>
          <p:cNvSpPr txBox="1"/>
          <p:nvPr/>
        </p:nvSpPr>
        <p:spPr>
          <a:xfrm>
            <a:off x="4527026" y="2669677"/>
            <a:ext cx="404112" cy="415498"/>
          </a:xfrm>
          <a:prstGeom prst="rect">
            <a:avLst/>
          </a:prstGeom>
          <a:noFill/>
        </p:spPr>
        <p:txBody>
          <a:bodyPr wrap="square" rtlCol="0">
            <a:spAutoFit/>
          </a:bodyPr>
          <a:lstStyle/>
          <a:p>
            <a:pPr algn="ctr"/>
            <a:r>
              <a:rPr lang="en-US" altLang="ko-KR" sz="2100"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4.</a:t>
            </a:r>
            <a:endParaRPr lang="ko-KR" altLang="en-US" sz="2100"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Tree>
    <p:extLst>
      <p:ext uri="{BB962C8B-B14F-4D97-AF65-F5344CB8AC3E}">
        <p14:creationId xmlns:p14="http://schemas.microsoft.com/office/powerpoint/2010/main" val="1003329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Choic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53"/>
                                        </p:tgtEl>
                                      </p:cBhvr>
                                    </p:animEffect>
                                    <p:set>
                                      <p:cBhvr>
                                        <p:cTn id="13" dur="1" fill="hold">
                                          <p:stCondLst>
                                            <p:cond delay="499"/>
                                          </p:stCondLst>
                                        </p:cTn>
                                        <p:tgtEl>
                                          <p:spTgt spid="53"/>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47"/>
                                        </p:tgtEl>
                                      </p:cBhvr>
                                    </p:animEffect>
                                    <p:set>
                                      <p:cBhvr>
                                        <p:cTn id="16" dur="1" fill="hold">
                                          <p:stCondLst>
                                            <p:cond delay="499"/>
                                          </p:stCondLst>
                                        </p:cTn>
                                        <p:tgtEl>
                                          <p:spTgt spid="47"/>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46"/>
                                        </p:tgtEl>
                                      </p:cBhvr>
                                    </p:animEffect>
                                    <p:set>
                                      <p:cBhvr>
                                        <p:cTn id="19"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4" name="Intro music.wav"/>
                                        </p:tgtEl>
                                      </p:cMediaNode>
                                    </p:audio>
                                  </p:subTnLst>
                                </p:cTn>
                              </p:par>
                              <p:par>
                                <p:cTn id="20" presetID="8" presetClass="emph" presetSubtype="0" fill="hold" nodeType="withEffect">
                                  <p:stCondLst>
                                    <p:cond delay="0"/>
                                  </p:stCondLst>
                                  <p:childTnLst>
                                    <p:animRot by="21600000">
                                      <p:cBhvr>
                                        <p:cTn id="21" dur="2000" fill="hold"/>
                                        <p:tgtEl>
                                          <p:spTgt spid="3074"/>
                                        </p:tgtEl>
                                        <p:attrNameLst>
                                          <p:attrName>r</p:attrName>
                                        </p:attrNameLst>
                                      </p:cBhvr>
                                    </p:animRot>
                                  </p:childTnLst>
                                </p:cTn>
                              </p:par>
                            </p:childTnLst>
                          </p:cTn>
                        </p:par>
                      </p:childTnLst>
                    </p:cTn>
                  </p:par>
                </p:childTnLst>
              </p:cTn>
              <p:nextCondLst>
                <p:cond evt="onClick" delay="0">
                  <p:tgtEl>
                    <p:spTgt spid="53"/>
                  </p:tgtEl>
                </p:cond>
              </p:nextCondLst>
            </p:seq>
            <p:seq concurrent="1" nextAc="seek">
              <p:cTn id="22" restart="whenNotActive" fill="hold" evtFilter="cancelBubble" nodeType="interactiveSeq">
                <p:stCondLst>
                  <p:cond evt="onClick" delay="0">
                    <p:tgtEl>
                      <p:spTgt spid="55"/>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55"/>
                                        </p:tgtEl>
                                      </p:cBhvr>
                                    </p:animEffect>
                                    <p:set>
                                      <p:cBhvr>
                                        <p:cTn id="27" dur="1" fill="hold">
                                          <p:stCondLst>
                                            <p:cond delay="499"/>
                                          </p:stCondLst>
                                        </p:cTn>
                                        <p:tgtEl>
                                          <p:spTgt spid="55"/>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54"/>
                                        </p:tgtEl>
                                      </p:cBhvr>
                                    </p:animEffect>
                                    <p:set>
                                      <p:cBhvr>
                                        <p:cTn id="30" dur="1" fill="hold">
                                          <p:stCondLst>
                                            <p:cond delay="499"/>
                                          </p:stCondLst>
                                        </p:cTn>
                                        <p:tgtEl>
                                          <p:spTgt spid="54"/>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5" name="Reveal 2.wav"/>
                                        </p:tgtEl>
                                      </p:cMediaNode>
                                    </p:audio>
                                  </p:subTnLst>
                                </p:cTn>
                              </p:par>
                              <p:par>
                                <p:cTn id="31" presetID="10" presetClass="exit" presetSubtype="0" fill="hold" grpId="0" nodeType="with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63"/>
                                        </p:tgtEl>
                                        <p:attrNameLst>
                                          <p:attrName>r</p:attrName>
                                        </p:attrNameLst>
                                      </p:cBhvr>
                                    </p:animRot>
                                    <p:animRot by="-240000">
                                      <p:cBhvr>
                                        <p:cTn id="36" dur="200" fill="hold">
                                          <p:stCondLst>
                                            <p:cond delay="200"/>
                                          </p:stCondLst>
                                        </p:cTn>
                                        <p:tgtEl>
                                          <p:spTgt spid="63"/>
                                        </p:tgtEl>
                                        <p:attrNameLst>
                                          <p:attrName>r</p:attrName>
                                        </p:attrNameLst>
                                      </p:cBhvr>
                                    </p:animRot>
                                    <p:animRot by="240000">
                                      <p:cBhvr>
                                        <p:cTn id="37" dur="200" fill="hold">
                                          <p:stCondLst>
                                            <p:cond delay="400"/>
                                          </p:stCondLst>
                                        </p:cTn>
                                        <p:tgtEl>
                                          <p:spTgt spid="63"/>
                                        </p:tgtEl>
                                        <p:attrNameLst>
                                          <p:attrName>r</p:attrName>
                                        </p:attrNameLst>
                                      </p:cBhvr>
                                    </p:animRot>
                                    <p:animRot by="-240000">
                                      <p:cBhvr>
                                        <p:cTn id="38" dur="200" fill="hold">
                                          <p:stCondLst>
                                            <p:cond delay="600"/>
                                          </p:stCondLst>
                                        </p:cTn>
                                        <p:tgtEl>
                                          <p:spTgt spid="63"/>
                                        </p:tgtEl>
                                        <p:attrNameLst>
                                          <p:attrName>r</p:attrName>
                                        </p:attrNameLst>
                                      </p:cBhvr>
                                    </p:animRot>
                                    <p:animRot by="120000">
                                      <p:cBhvr>
                                        <p:cTn id="39" dur="200" fill="hold">
                                          <p:stCondLst>
                                            <p:cond delay="800"/>
                                          </p:stCondLst>
                                        </p:cTn>
                                        <p:tgtEl>
                                          <p:spTgt spid="63"/>
                                        </p:tgtEl>
                                        <p:attrNameLst>
                                          <p:attrName>r</p:attrName>
                                        </p:attrNameLst>
                                      </p:cBhvr>
                                    </p:animRot>
                                  </p:childTnLst>
                                </p:cTn>
                              </p:par>
                              <p:par>
                                <p:cTn id="40" presetID="32" presetClass="emph" presetSubtype="0" fill="hold" nodeType="withEffect">
                                  <p:stCondLst>
                                    <p:cond delay="0"/>
                                  </p:stCondLst>
                                  <p:childTnLst>
                                    <p:animRot by="120000">
                                      <p:cBhvr>
                                        <p:cTn id="41" dur="100" fill="hold">
                                          <p:stCondLst>
                                            <p:cond delay="0"/>
                                          </p:stCondLst>
                                        </p:cTn>
                                        <p:tgtEl>
                                          <p:spTgt spid="62"/>
                                        </p:tgtEl>
                                        <p:attrNameLst>
                                          <p:attrName>r</p:attrName>
                                        </p:attrNameLst>
                                      </p:cBhvr>
                                    </p:animRot>
                                    <p:animRot by="-240000">
                                      <p:cBhvr>
                                        <p:cTn id="42" dur="200" fill="hold">
                                          <p:stCondLst>
                                            <p:cond delay="200"/>
                                          </p:stCondLst>
                                        </p:cTn>
                                        <p:tgtEl>
                                          <p:spTgt spid="62"/>
                                        </p:tgtEl>
                                        <p:attrNameLst>
                                          <p:attrName>r</p:attrName>
                                        </p:attrNameLst>
                                      </p:cBhvr>
                                    </p:animRot>
                                    <p:animRot by="240000">
                                      <p:cBhvr>
                                        <p:cTn id="43" dur="200" fill="hold">
                                          <p:stCondLst>
                                            <p:cond delay="400"/>
                                          </p:stCondLst>
                                        </p:cTn>
                                        <p:tgtEl>
                                          <p:spTgt spid="62"/>
                                        </p:tgtEl>
                                        <p:attrNameLst>
                                          <p:attrName>r</p:attrName>
                                        </p:attrNameLst>
                                      </p:cBhvr>
                                    </p:animRot>
                                    <p:animRot by="-240000">
                                      <p:cBhvr>
                                        <p:cTn id="44" dur="200" fill="hold">
                                          <p:stCondLst>
                                            <p:cond delay="600"/>
                                          </p:stCondLst>
                                        </p:cTn>
                                        <p:tgtEl>
                                          <p:spTgt spid="62"/>
                                        </p:tgtEl>
                                        <p:attrNameLst>
                                          <p:attrName>r</p:attrName>
                                        </p:attrNameLst>
                                      </p:cBhvr>
                                    </p:animRot>
                                    <p:animRot by="120000">
                                      <p:cBhvr>
                                        <p:cTn id="45" dur="200" fill="hold">
                                          <p:stCondLst>
                                            <p:cond delay="800"/>
                                          </p:stCondLst>
                                        </p:cTn>
                                        <p:tgtEl>
                                          <p:spTgt spid="62"/>
                                        </p:tgtEl>
                                        <p:attrNameLst>
                                          <p:attrName>r</p:attrName>
                                        </p:attrNameLst>
                                      </p:cBhvr>
                                    </p:animRot>
                                  </p:childTnLst>
                                </p:cTn>
                              </p:par>
                              <p:par>
                                <p:cTn id="46" presetID="32" presetClass="emph" presetSubtype="0" fill="hold" nodeType="withEffect">
                                  <p:stCondLst>
                                    <p:cond delay="0"/>
                                  </p:stCondLst>
                                  <p:childTnLst>
                                    <p:animRot by="120000">
                                      <p:cBhvr>
                                        <p:cTn id="47" dur="100" fill="hold">
                                          <p:stCondLst>
                                            <p:cond delay="0"/>
                                          </p:stCondLst>
                                        </p:cTn>
                                        <p:tgtEl>
                                          <p:spTgt spid="64"/>
                                        </p:tgtEl>
                                        <p:attrNameLst>
                                          <p:attrName>r</p:attrName>
                                        </p:attrNameLst>
                                      </p:cBhvr>
                                    </p:animRot>
                                    <p:animRot by="-240000">
                                      <p:cBhvr>
                                        <p:cTn id="48" dur="200" fill="hold">
                                          <p:stCondLst>
                                            <p:cond delay="200"/>
                                          </p:stCondLst>
                                        </p:cTn>
                                        <p:tgtEl>
                                          <p:spTgt spid="64"/>
                                        </p:tgtEl>
                                        <p:attrNameLst>
                                          <p:attrName>r</p:attrName>
                                        </p:attrNameLst>
                                      </p:cBhvr>
                                    </p:animRot>
                                    <p:animRot by="240000">
                                      <p:cBhvr>
                                        <p:cTn id="49" dur="200" fill="hold">
                                          <p:stCondLst>
                                            <p:cond delay="400"/>
                                          </p:stCondLst>
                                        </p:cTn>
                                        <p:tgtEl>
                                          <p:spTgt spid="64"/>
                                        </p:tgtEl>
                                        <p:attrNameLst>
                                          <p:attrName>r</p:attrName>
                                        </p:attrNameLst>
                                      </p:cBhvr>
                                    </p:animRot>
                                    <p:animRot by="-240000">
                                      <p:cBhvr>
                                        <p:cTn id="50" dur="200" fill="hold">
                                          <p:stCondLst>
                                            <p:cond delay="600"/>
                                          </p:stCondLst>
                                        </p:cTn>
                                        <p:tgtEl>
                                          <p:spTgt spid="64"/>
                                        </p:tgtEl>
                                        <p:attrNameLst>
                                          <p:attrName>r</p:attrName>
                                        </p:attrNameLst>
                                      </p:cBhvr>
                                    </p:animRot>
                                    <p:animRot by="120000">
                                      <p:cBhvr>
                                        <p:cTn id="51" dur="200" fill="hold">
                                          <p:stCondLst>
                                            <p:cond delay="800"/>
                                          </p:stCondLst>
                                        </p:cTn>
                                        <p:tgtEl>
                                          <p:spTgt spid="64"/>
                                        </p:tgtEl>
                                        <p:attrNameLst>
                                          <p:attrName>r</p:attrName>
                                        </p:attrNameLst>
                                      </p:cBhvr>
                                    </p:animRot>
                                  </p:childTnLst>
                                </p:cTn>
                              </p:par>
                              <p:par>
                                <p:cTn id="52" presetID="32" presetClass="emph" presetSubtype="0" fill="hold" nodeType="withEffect">
                                  <p:stCondLst>
                                    <p:cond delay="0"/>
                                  </p:stCondLst>
                                  <p:childTnLst>
                                    <p:animRot by="120000">
                                      <p:cBhvr>
                                        <p:cTn id="53" dur="100" fill="hold">
                                          <p:stCondLst>
                                            <p:cond delay="0"/>
                                          </p:stCondLst>
                                        </p:cTn>
                                        <p:tgtEl>
                                          <p:spTgt spid="67"/>
                                        </p:tgtEl>
                                        <p:attrNameLst>
                                          <p:attrName>r</p:attrName>
                                        </p:attrNameLst>
                                      </p:cBhvr>
                                    </p:animRot>
                                    <p:animRot by="-240000">
                                      <p:cBhvr>
                                        <p:cTn id="54" dur="200" fill="hold">
                                          <p:stCondLst>
                                            <p:cond delay="200"/>
                                          </p:stCondLst>
                                        </p:cTn>
                                        <p:tgtEl>
                                          <p:spTgt spid="67"/>
                                        </p:tgtEl>
                                        <p:attrNameLst>
                                          <p:attrName>r</p:attrName>
                                        </p:attrNameLst>
                                      </p:cBhvr>
                                    </p:animRot>
                                    <p:animRot by="240000">
                                      <p:cBhvr>
                                        <p:cTn id="55" dur="200" fill="hold">
                                          <p:stCondLst>
                                            <p:cond delay="400"/>
                                          </p:stCondLst>
                                        </p:cTn>
                                        <p:tgtEl>
                                          <p:spTgt spid="67"/>
                                        </p:tgtEl>
                                        <p:attrNameLst>
                                          <p:attrName>r</p:attrName>
                                        </p:attrNameLst>
                                      </p:cBhvr>
                                    </p:animRot>
                                    <p:animRot by="-240000">
                                      <p:cBhvr>
                                        <p:cTn id="56" dur="200" fill="hold">
                                          <p:stCondLst>
                                            <p:cond delay="600"/>
                                          </p:stCondLst>
                                        </p:cTn>
                                        <p:tgtEl>
                                          <p:spTgt spid="67"/>
                                        </p:tgtEl>
                                        <p:attrNameLst>
                                          <p:attrName>r</p:attrName>
                                        </p:attrNameLst>
                                      </p:cBhvr>
                                    </p:animRot>
                                    <p:animRot by="120000">
                                      <p:cBhvr>
                                        <p:cTn id="57" dur="200" fill="hold">
                                          <p:stCondLst>
                                            <p:cond delay="800"/>
                                          </p:stCondLst>
                                        </p:cTn>
                                        <p:tgtEl>
                                          <p:spTgt spid="67"/>
                                        </p:tgtEl>
                                        <p:attrNameLst>
                                          <p:attrName>r</p:attrName>
                                        </p:attrNameLst>
                                      </p:cBhvr>
                                    </p:animRot>
                                  </p:childTnLst>
                                </p:cTn>
                              </p:par>
                              <p:par>
                                <p:cTn id="58" presetID="32" presetClass="emph" presetSubtype="0" fill="hold" nodeType="withEffect">
                                  <p:stCondLst>
                                    <p:cond delay="0"/>
                                  </p:stCondLst>
                                  <p:childTnLst>
                                    <p:animRot by="120000">
                                      <p:cBhvr>
                                        <p:cTn id="59" dur="100" fill="hold">
                                          <p:stCondLst>
                                            <p:cond delay="0"/>
                                          </p:stCondLst>
                                        </p:cTn>
                                        <p:tgtEl>
                                          <p:spTgt spid="65"/>
                                        </p:tgtEl>
                                        <p:attrNameLst>
                                          <p:attrName>r</p:attrName>
                                        </p:attrNameLst>
                                      </p:cBhvr>
                                    </p:animRot>
                                    <p:animRot by="-240000">
                                      <p:cBhvr>
                                        <p:cTn id="60" dur="200" fill="hold">
                                          <p:stCondLst>
                                            <p:cond delay="200"/>
                                          </p:stCondLst>
                                        </p:cTn>
                                        <p:tgtEl>
                                          <p:spTgt spid="65"/>
                                        </p:tgtEl>
                                        <p:attrNameLst>
                                          <p:attrName>r</p:attrName>
                                        </p:attrNameLst>
                                      </p:cBhvr>
                                    </p:animRot>
                                    <p:animRot by="240000">
                                      <p:cBhvr>
                                        <p:cTn id="61" dur="200" fill="hold">
                                          <p:stCondLst>
                                            <p:cond delay="400"/>
                                          </p:stCondLst>
                                        </p:cTn>
                                        <p:tgtEl>
                                          <p:spTgt spid="65"/>
                                        </p:tgtEl>
                                        <p:attrNameLst>
                                          <p:attrName>r</p:attrName>
                                        </p:attrNameLst>
                                      </p:cBhvr>
                                    </p:animRot>
                                    <p:animRot by="-240000">
                                      <p:cBhvr>
                                        <p:cTn id="62" dur="200" fill="hold">
                                          <p:stCondLst>
                                            <p:cond delay="600"/>
                                          </p:stCondLst>
                                        </p:cTn>
                                        <p:tgtEl>
                                          <p:spTgt spid="65"/>
                                        </p:tgtEl>
                                        <p:attrNameLst>
                                          <p:attrName>r</p:attrName>
                                        </p:attrNameLst>
                                      </p:cBhvr>
                                    </p:animRot>
                                    <p:animRot by="120000">
                                      <p:cBhvr>
                                        <p:cTn id="63" dur="200" fill="hold">
                                          <p:stCondLst>
                                            <p:cond delay="800"/>
                                          </p:stCondLst>
                                        </p:cTn>
                                        <p:tgtEl>
                                          <p:spTgt spid="65"/>
                                        </p:tgtEl>
                                        <p:attrNameLst>
                                          <p:attrName>r</p:attrName>
                                        </p:attrNameLst>
                                      </p:cBhvr>
                                    </p:animRot>
                                  </p:childTnLst>
                                </p:cTn>
                              </p:par>
                              <p:par>
                                <p:cTn id="64" presetID="32" presetClass="emph" presetSubtype="0" fill="hold" nodeType="withEffect">
                                  <p:stCondLst>
                                    <p:cond delay="0"/>
                                  </p:stCondLst>
                                  <p:childTnLst>
                                    <p:animRot by="120000">
                                      <p:cBhvr>
                                        <p:cTn id="65" dur="100" fill="hold">
                                          <p:stCondLst>
                                            <p:cond delay="0"/>
                                          </p:stCondLst>
                                        </p:cTn>
                                        <p:tgtEl>
                                          <p:spTgt spid="66"/>
                                        </p:tgtEl>
                                        <p:attrNameLst>
                                          <p:attrName>r</p:attrName>
                                        </p:attrNameLst>
                                      </p:cBhvr>
                                    </p:animRot>
                                    <p:animRot by="-240000">
                                      <p:cBhvr>
                                        <p:cTn id="66" dur="200" fill="hold">
                                          <p:stCondLst>
                                            <p:cond delay="200"/>
                                          </p:stCondLst>
                                        </p:cTn>
                                        <p:tgtEl>
                                          <p:spTgt spid="66"/>
                                        </p:tgtEl>
                                        <p:attrNameLst>
                                          <p:attrName>r</p:attrName>
                                        </p:attrNameLst>
                                      </p:cBhvr>
                                    </p:animRot>
                                    <p:animRot by="240000">
                                      <p:cBhvr>
                                        <p:cTn id="67" dur="200" fill="hold">
                                          <p:stCondLst>
                                            <p:cond delay="400"/>
                                          </p:stCondLst>
                                        </p:cTn>
                                        <p:tgtEl>
                                          <p:spTgt spid="66"/>
                                        </p:tgtEl>
                                        <p:attrNameLst>
                                          <p:attrName>r</p:attrName>
                                        </p:attrNameLst>
                                      </p:cBhvr>
                                    </p:animRot>
                                    <p:animRot by="-240000">
                                      <p:cBhvr>
                                        <p:cTn id="68" dur="200" fill="hold">
                                          <p:stCondLst>
                                            <p:cond delay="600"/>
                                          </p:stCondLst>
                                        </p:cTn>
                                        <p:tgtEl>
                                          <p:spTgt spid="66"/>
                                        </p:tgtEl>
                                        <p:attrNameLst>
                                          <p:attrName>r</p:attrName>
                                        </p:attrNameLst>
                                      </p:cBhvr>
                                    </p:animRot>
                                    <p:animRot by="120000">
                                      <p:cBhvr>
                                        <p:cTn id="69" dur="200" fill="hold">
                                          <p:stCondLst>
                                            <p:cond delay="800"/>
                                          </p:stCondLst>
                                        </p:cTn>
                                        <p:tgtEl>
                                          <p:spTgt spid="66"/>
                                        </p:tgtEl>
                                        <p:attrNameLst>
                                          <p:attrName>r</p:attrName>
                                        </p:attrNameLst>
                                      </p:cBhvr>
                                    </p:animRot>
                                  </p:childTnLst>
                                </p:cTn>
                              </p:par>
                            </p:childTnLst>
                          </p:cTn>
                        </p:par>
                      </p:childTnLst>
                    </p:cTn>
                  </p:par>
                </p:childTnLst>
              </p:cTn>
              <p:nextCondLst>
                <p:cond evt="onClick" delay="0">
                  <p:tgtEl>
                    <p:spTgt spid="55"/>
                  </p:tgtEl>
                </p:cond>
              </p:nextCondLst>
            </p:seq>
            <p:seq concurrent="1" nextAc="seek">
              <p:cTn id="70" restart="whenNotActive" fill="hold" evtFilter="cancelBubble" nodeType="interactiveSeq">
                <p:stCondLst>
                  <p:cond evt="onClick" delay="0">
                    <p:tgtEl>
                      <p:spTgt spid="61"/>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500"/>
                                        <p:tgtEl>
                                          <p:spTgt spid="61"/>
                                        </p:tgtEl>
                                      </p:cBhvr>
                                    </p:animEffect>
                                    <p:set>
                                      <p:cBhvr>
                                        <p:cTn id="75" dur="1" fill="hold">
                                          <p:stCondLst>
                                            <p:cond delay="499"/>
                                          </p:stCondLst>
                                        </p:cTn>
                                        <p:tgtEl>
                                          <p:spTgt spid="61"/>
                                        </p:tgtEl>
                                        <p:attrNameLst>
                                          <p:attrName>style.visibility</p:attrName>
                                        </p:attrNameLst>
                                      </p:cBhvr>
                                      <p:to>
                                        <p:strVal val="hidden"/>
                                      </p:to>
                                    </p:set>
                                  </p:childTnLst>
                                </p:cTn>
                              </p:par>
                              <p:par>
                                <p:cTn id="76" presetID="10" presetClass="exit" presetSubtype="0" fill="hold" grpId="0" nodeType="withEffect">
                                  <p:stCondLst>
                                    <p:cond delay="0"/>
                                  </p:stCondLst>
                                  <p:childTnLst>
                                    <p:animEffect transition="out" filter="fade">
                                      <p:cBhvr>
                                        <p:cTn id="77" dur="500"/>
                                        <p:tgtEl>
                                          <p:spTgt spid="60"/>
                                        </p:tgtEl>
                                      </p:cBhvr>
                                    </p:animEffect>
                                    <p:set>
                                      <p:cBhvr>
                                        <p:cTn id="78" dur="1" fill="hold">
                                          <p:stCondLst>
                                            <p:cond delay="499"/>
                                          </p:stCondLst>
                                        </p:cTn>
                                        <p:tgtEl>
                                          <p:spTgt spid="60"/>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5" name="Reveal 2.wav"/>
                                        </p:tgtEl>
                                      </p:cMediaNode>
                                    </p:audio>
                                  </p:subTnLst>
                                </p:cTn>
                              </p:par>
                              <p:par>
                                <p:cTn id="79" presetID="32" presetClass="emph" presetSubtype="0" fill="hold" nodeType="withEffect">
                                  <p:stCondLst>
                                    <p:cond delay="0"/>
                                  </p:stCondLst>
                                  <p:childTnLst>
                                    <p:animRot by="120000">
                                      <p:cBhvr>
                                        <p:cTn id="80" dur="100" fill="hold">
                                          <p:stCondLst>
                                            <p:cond delay="0"/>
                                          </p:stCondLst>
                                        </p:cTn>
                                        <p:tgtEl>
                                          <p:spTgt spid="81"/>
                                        </p:tgtEl>
                                        <p:attrNameLst>
                                          <p:attrName>r</p:attrName>
                                        </p:attrNameLst>
                                      </p:cBhvr>
                                    </p:animRot>
                                    <p:animRot by="-240000">
                                      <p:cBhvr>
                                        <p:cTn id="81" dur="200" fill="hold">
                                          <p:stCondLst>
                                            <p:cond delay="200"/>
                                          </p:stCondLst>
                                        </p:cTn>
                                        <p:tgtEl>
                                          <p:spTgt spid="81"/>
                                        </p:tgtEl>
                                        <p:attrNameLst>
                                          <p:attrName>r</p:attrName>
                                        </p:attrNameLst>
                                      </p:cBhvr>
                                    </p:animRot>
                                    <p:animRot by="240000">
                                      <p:cBhvr>
                                        <p:cTn id="82" dur="200" fill="hold">
                                          <p:stCondLst>
                                            <p:cond delay="400"/>
                                          </p:stCondLst>
                                        </p:cTn>
                                        <p:tgtEl>
                                          <p:spTgt spid="81"/>
                                        </p:tgtEl>
                                        <p:attrNameLst>
                                          <p:attrName>r</p:attrName>
                                        </p:attrNameLst>
                                      </p:cBhvr>
                                    </p:animRot>
                                    <p:animRot by="-240000">
                                      <p:cBhvr>
                                        <p:cTn id="83" dur="200" fill="hold">
                                          <p:stCondLst>
                                            <p:cond delay="600"/>
                                          </p:stCondLst>
                                        </p:cTn>
                                        <p:tgtEl>
                                          <p:spTgt spid="81"/>
                                        </p:tgtEl>
                                        <p:attrNameLst>
                                          <p:attrName>r</p:attrName>
                                        </p:attrNameLst>
                                      </p:cBhvr>
                                    </p:animRot>
                                    <p:animRot by="120000">
                                      <p:cBhvr>
                                        <p:cTn id="84" dur="200" fill="hold">
                                          <p:stCondLst>
                                            <p:cond delay="800"/>
                                          </p:stCondLst>
                                        </p:cTn>
                                        <p:tgtEl>
                                          <p:spTgt spid="81"/>
                                        </p:tgtEl>
                                        <p:attrNameLst>
                                          <p:attrName>r</p:attrName>
                                        </p:attrNameLst>
                                      </p:cBhvr>
                                    </p:animRot>
                                  </p:childTnLst>
                                </p:cTn>
                              </p:par>
                              <p:par>
                                <p:cTn id="85" presetID="32" presetClass="emph" presetSubtype="0" fill="hold" nodeType="withEffect">
                                  <p:stCondLst>
                                    <p:cond delay="0"/>
                                  </p:stCondLst>
                                  <p:childTnLst>
                                    <p:animRot by="120000">
                                      <p:cBhvr>
                                        <p:cTn id="86" dur="100" fill="hold">
                                          <p:stCondLst>
                                            <p:cond delay="0"/>
                                          </p:stCondLst>
                                        </p:cTn>
                                        <p:tgtEl>
                                          <p:spTgt spid="80"/>
                                        </p:tgtEl>
                                        <p:attrNameLst>
                                          <p:attrName>r</p:attrName>
                                        </p:attrNameLst>
                                      </p:cBhvr>
                                    </p:animRot>
                                    <p:animRot by="-240000">
                                      <p:cBhvr>
                                        <p:cTn id="87" dur="200" fill="hold">
                                          <p:stCondLst>
                                            <p:cond delay="200"/>
                                          </p:stCondLst>
                                        </p:cTn>
                                        <p:tgtEl>
                                          <p:spTgt spid="80"/>
                                        </p:tgtEl>
                                        <p:attrNameLst>
                                          <p:attrName>r</p:attrName>
                                        </p:attrNameLst>
                                      </p:cBhvr>
                                    </p:animRot>
                                    <p:animRot by="240000">
                                      <p:cBhvr>
                                        <p:cTn id="88" dur="200" fill="hold">
                                          <p:stCondLst>
                                            <p:cond delay="400"/>
                                          </p:stCondLst>
                                        </p:cTn>
                                        <p:tgtEl>
                                          <p:spTgt spid="80"/>
                                        </p:tgtEl>
                                        <p:attrNameLst>
                                          <p:attrName>r</p:attrName>
                                        </p:attrNameLst>
                                      </p:cBhvr>
                                    </p:animRot>
                                    <p:animRot by="-240000">
                                      <p:cBhvr>
                                        <p:cTn id="89" dur="200" fill="hold">
                                          <p:stCondLst>
                                            <p:cond delay="600"/>
                                          </p:stCondLst>
                                        </p:cTn>
                                        <p:tgtEl>
                                          <p:spTgt spid="80"/>
                                        </p:tgtEl>
                                        <p:attrNameLst>
                                          <p:attrName>r</p:attrName>
                                        </p:attrNameLst>
                                      </p:cBhvr>
                                    </p:animRot>
                                    <p:animRot by="120000">
                                      <p:cBhvr>
                                        <p:cTn id="90" dur="200" fill="hold">
                                          <p:stCondLst>
                                            <p:cond delay="800"/>
                                          </p:stCondLst>
                                        </p:cTn>
                                        <p:tgtEl>
                                          <p:spTgt spid="80"/>
                                        </p:tgtEl>
                                        <p:attrNameLst>
                                          <p:attrName>r</p:attrName>
                                        </p:attrNameLst>
                                      </p:cBhvr>
                                    </p:animRot>
                                  </p:childTnLst>
                                </p:cTn>
                              </p:par>
                              <p:par>
                                <p:cTn id="91" presetID="32" presetClass="emph" presetSubtype="0" fill="hold" nodeType="withEffect">
                                  <p:stCondLst>
                                    <p:cond delay="0"/>
                                  </p:stCondLst>
                                  <p:childTnLst>
                                    <p:animRot by="120000">
                                      <p:cBhvr>
                                        <p:cTn id="92" dur="100" fill="hold">
                                          <p:stCondLst>
                                            <p:cond delay="0"/>
                                          </p:stCondLst>
                                        </p:cTn>
                                        <p:tgtEl>
                                          <p:spTgt spid="79"/>
                                        </p:tgtEl>
                                        <p:attrNameLst>
                                          <p:attrName>r</p:attrName>
                                        </p:attrNameLst>
                                      </p:cBhvr>
                                    </p:animRot>
                                    <p:animRot by="-240000">
                                      <p:cBhvr>
                                        <p:cTn id="93" dur="200" fill="hold">
                                          <p:stCondLst>
                                            <p:cond delay="200"/>
                                          </p:stCondLst>
                                        </p:cTn>
                                        <p:tgtEl>
                                          <p:spTgt spid="79"/>
                                        </p:tgtEl>
                                        <p:attrNameLst>
                                          <p:attrName>r</p:attrName>
                                        </p:attrNameLst>
                                      </p:cBhvr>
                                    </p:animRot>
                                    <p:animRot by="240000">
                                      <p:cBhvr>
                                        <p:cTn id="94" dur="200" fill="hold">
                                          <p:stCondLst>
                                            <p:cond delay="400"/>
                                          </p:stCondLst>
                                        </p:cTn>
                                        <p:tgtEl>
                                          <p:spTgt spid="79"/>
                                        </p:tgtEl>
                                        <p:attrNameLst>
                                          <p:attrName>r</p:attrName>
                                        </p:attrNameLst>
                                      </p:cBhvr>
                                    </p:animRot>
                                    <p:animRot by="-240000">
                                      <p:cBhvr>
                                        <p:cTn id="95" dur="200" fill="hold">
                                          <p:stCondLst>
                                            <p:cond delay="600"/>
                                          </p:stCondLst>
                                        </p:cTn>
                                        <p:tgtEl>
                                          <p:spTgt spid="79"/>
                                        </p:tgtEl>
                                        <p:attrNameLst>
                                          <p:attrName>r</p:attrName>
                                        </p:attrNameLst>
                                      </p:cBhvr>
                                    </p:animRot>
                                    <p:animRot by="120000">
                                      <p:cBhvr>
                                        <p:cTn id="96" dur="200" fill="hold">
                                          <p:stCondLst>
                                            <p:cond delay="800"/>
                                          </p:stCondLst>
                                        </p:cTn>
                                        <p:tgtEl>
                                          <p:spTgt spid="79"/>
                                        </p:tgtEl>
                                        <p:attrNameLst>
                                          <p:attrName>r</p:attrName>
                                        </p:attrNameLst>
                                      </p:cBhvr>
                                    </p:animRot>
                                  </p:childTnLst>
                                </p:cTn>
                              </p:par>
                              <p:par>
                                <p:cTn id="97" presetID="32" presetClass="emph" presetSubtype="0" fill="hold" nodeType="withEffect">
                                  <p:stCondLst>
                                    <p:cond delay="0"/>
                                  </p:stCondLst>
                                  <p:childTnLst>
                                    <p:animRot by="120000">
                                      <p:cBhvr>
                                        <p:cTn id="98" dur="100" fill="hold">
                                          <p:stCondLst>
                                            <p:cond delay="0"/>
                                          </p:stCondLst>
                                        </p:cTn>
                                        <p:tgtEl>
                                          <p:spTgt spid="77"/>
                                        </p:tgtEl>
                                        <p:attrNameLst>
                                          <p:attrName>r</p:attrName>
                                        </p:attrNameLst>
                                      </p:cBhvr>
                                    </p:animRot>
                                    <p:animRot by="-240000">
                                      <p:cBhvr>
                                        <p:cTn id="99" dur="200" fill="hold">
                                          <p:stCondLst>
                                            <p:cond delay="200"/>
                                          </p:stCondLst>
                                        </p:cTn>
                                        <p:tgtEl>
                                          <p:spTgt spid="77"/>
                                        </p:tgtEl>
                                        <p:attrNameLst>
                                          <p:attrName>r</p:attrName>
                                        </p:attrNameLst>
                                      </p:cBhvr>
                                    </p:animRot>
                                    <p:animRot by="240000">
                                      <p:cBhvr>
                                        <p:cTn id="100" dur="200" fill="hold">
                                          <p:stCondLst>
                                            <p:cond delay="400"/>
                                          </p:stCondLst>
                                        </p:cTn>
                                        <p:tgtEl>
                                          <p:spTgt spid="77"/>
                                        </p:tgtEl>
                                        <p:attrNameLst>
                                          <p:attrName>r</p:attrName>
                                        </p:attrNameLst>
                                      </p:cBhvr>
                                    </p:animRot>
                                    <p:animRot by="-240000">
                                      <p:cBhvr>
                                        <p:cTn id="101" dur="200" fill="hold">
                                          <p:stCondLst>
                                            <p:cond delay="600"/>
                                          </p:stCondLst>
                                        </p:cTn>
                                        <p:tgtEl>
                                          <p:spTgt spid="77"/>
                                        </p:tgtEl>
                                        <p:attrNameLst>
                                          <p:attrName>r</p:attrName>
                                        </p:attrNameLst>
                                      </p:cBhvr>
                                    </p:animRot>
                                    <p:animRot by="120000">
                                      <p:cBhvr>
                                        <p:cTn id="102" dur="200" fill="hold">
                                          <p:stCondLst>
                                            <p:cond delay="800"/>
                                          </p:stCondLst>
                                        </p:cTn>
                                        <p:tgtEl>
                                          <p:spTgt spid="77"/>
                                        </p:tgtEl>
                                        <p:attrNameLst>
                                          <p:attrName>r</p:attrName>
                                        </p:attrNameLst>
                                      </p:cBhvr>
                                    </p:animRot>
                                  </p:childTnLst>
                                </p:cTn>
                              </p:par>
                              <p:par>
                                <p:cTn id="103" presetID="32" presetClass="emph" presetSubtype="0" fill="hold" nodeType="withEffect">
                                  <p:stCondLst>
                                    <p:cond delay="0"/>
                                  </p:stCondLst>
                                  <p:childTnLst>
                                    <p:animRot by="120000">
                                      <p:cBhvr>
                                        <p:cTn id="104" dur="100" fill="hold">
                                          <p:stCondLst>
                                            <p:cond delay="0"/>
                                          </p:stCondLst>
                                        </p:cTn>
                                        <p:tgtEl>
                                          <p:spTgt spid="76"/>
                                        </p:tgtEl>
                                        <p:attrNameLst>
                                          <p:attrName>r</p:attrName>
                                        </p:attrNameLst>
                                      </p:cBhvr>
                                    </p:animRot>
                                    <p:animRot by="-240000">
                                      <p:cBhvr>
                                        <p:cTn id="105" dur="200" fill="hold">
                                          <p:stCondLst>
                                            <p:cond delay="200"/>
                                          </p:stCondLst>
                                        </p:cTn>
                                        <p:tgtEl>
                                          <p:spTgt spid="76"/>
                                        </p:tgtEl>
                                        <p:attrNameLst>
                                          <p:attrName>r</p:attrName>
                                        </p:attrNameLst>
                                      </p:cBhvr>
                                    </p:animRot>
                                    <p:animRot by="240000">
                                      <p:cBhvr>
                                        <p:cTn id="106" dur="200" fill="hold">
                                          <p:stCondLst>
                                            <p:cond delay="400"/>
                                          </p:stCondLst>
                                        </p:cTn>
                                        <p:tgtEl>
                                          <p:spTgt spid="76"/>
                                        </p:tgtEl>
                                        <p:attrNameLst>
                                          <p:attrName>r</p:attrName>
                                        </p:attrNameLst>
                                      </p:cBhvr>
                                    </p:animRot>
                                    <p:animRot by="-240000">
                                      <p:cBhvr>
                                        <p:cTn id="107" dur="200" fill="hold">
                                          <p:stCondLst>
                                            <p:cond delay="600"/>
                                          </p:stCondLst>
                                        </p:cTn>
                                        <p:tgtEl>
                                          <p:spTgt spid="76"/>
                                        </p:tgtEl>
                                        <p:attrNameLst>
                                          <p:attrName>r</p:attrName>
                                        </p:attrNameLst>
                                      </p:cBhvr>
                                    </p:animRot>
                                    <p:animRot by="120000">
                                      <p:cBhvr>
                                        <p:cTn id="108" dur="200" fill="hold">
                                          <p:stCondLst>
                                            <p:cond delay="800"/>
                                          </p:stCondLst>
                                        </p:cTn>
                                        <p:tgtEl>
                                          <p:spTgt spid="76"/>
                                        </p:tgtEl>
                                        <p:attrNameLst>
                                          <p:attrName>r</p:attrName>
                                        </p:attrNameLst>
                                      </p:cBhvr>
                                    </p:animRot>
                                  </p:childTnLst>
                                </p:cTn>
                              </p:par>
                              <p:par>
                                <p:cTn id="109" presetID="32" presetClass="emph" presetSubtype="0" fill="hold" nodeType="withEffect">
                                  <p:stCondLst>
                                    <p:cond delay="0"/>
                                  </p:stCondLst>
                                  <p:childTnLst>
                                    <p:animRot by="120000">
                                      <p:cBhvr>
                                        <p:cTn id="110" dur="100" fill="hold">
                                          <p:stCondLst>
                                            <p:cond delay="0"/>
                                          </p:stCondLst>
                                        </p:cTn>
                                        <p:tgtEl>
                                          <p:spTgt spid="78"/>
                                        </p:tgtEl>
                                        <p:attrNameLst>
                                          <p:attrName>r</p:attrName>
                                        </p:attrNameLst>
                                      </p:cBhvr>
                                    </p:animRot>
                                    <p:animRot by="-240000">
                                      <p:cBhvr>
                                        <p:cTn id="111" dur="200" fill="hold">
                                          <p:stCondLst>
                                            <p:cond delay="200"/>
                                          </p:stCondLst>
                                        </p:cTn>
                                        <p:tgtEl>
                                          <p:spTgt spid="78"/>
                                        </p:tgtEl>
                                        <p:attrNameLst>
                                          <p:attrName>r</p:attrName>
                                        </p:attrNameLst>
                                      </p:cBhvr>
                                    </p:animRot>
                                    <p:animRot by="240000">
                                      <p:cBhvr>
                                        <p:cTn id="112" dur="200" fill="hold">
                                          <p:stCondLst>
                                            <p:cond delay="400"/>
                                          </p:stCondLst>
                                        </p:cTn>
                                        <p:tgtEl>
                                          <p:spTgt spid="78"/>
                                        </p:tgtEl>
                                        <p:attrNameLst>
                                          <p:attrName>r</p:attrName>
                                        </p:attrNameLst>
                                      </p:cBhvr>
                                    </p:animRot>
                                    <p:animRot by="-240000">
                                      <p:cBhvr>
                                        <p:cTn id="113" dur="200" fill="hold">
                                          <p:stCondLst>
                                            <p:cond delay="600"/>
                                          </p:stCondLst>
                                        </p:cTn>
                                        <p:tgtEl>
                                          <p:spTgt spid="78"/>
                                        </p:tgtEl>
                                        <p:attrNameLst>
                                          <p:attrName>r</p:attrName>
                                        </p:attrNameLst>
                                      </p:cBhvr>
                                    </p:animRot>
                                    <p:animRot by="120000">
                                      <p:cBhvr>
                                        <p:cTn id="114" dur="200" fill="hold">
                                          <p:stCondLst>
                                            <p:cond delay="800"/>
                                          </p:stCondLst>
                                        </p:cTn>
                                        <p:tgtEl>
                                          <p:spTgt spid="78"/>
                                        </p:tgtEl>
                                        <p:attrNameLst>
                                          <p:attrName>r</p:attrName>
                                        </p:attrNameLst>
                                      </p:cBhvr>
                                    </p:animRot>
                                  </p:childTnLst>
                                </p:cTn>
                              </p:par>
                            </p:childTnLst>
                          </p:cTn>
                        </p:par>
                      </p:childTnLst>
                    </p:cTn>
                  </p:par>
                </p:childTnLst>
              </p:cTn>
              <p:nextCondLst>
                <p:cond evt="onClick" delay="0">
                  <p:tgtEl>
                    <p:spTgt spid="61"/>
                  </p:tgtEl>
                </p:cond>
              </p:nextCondLst>
            </p:seq>
            <p:seq concurrent="1" nextAc="seek">
              <p:cTn id="115" restart="whenNotActive" fill="hold" evtFilter="cancelBubble" nodeType="interactiveSeq">
                <p:stCondLst>
                  <p:cond evt="onClick" delay="0">
                    <p:tgtEl>
                      <p:spTgt spid="90"/>
                    </p:tgtEl>
                  </p:cond>
                </p:stCondLst>
                <p:endSync evt="end" delay="0">
                  <p:rtn val="all"/>
                </p:endSync>
                <p:childTnLst>
                  <p:par>
                    <p:cTn id="116" fill="hold">
                      <p:stCondLst>
                        <p:cond delay="0"/>
                      </p:stCondLst>
                      <p:childTnLst>
                        <p:par>
                          <p:cTn id="117" fill="hold">
                            <p:stCondLst>
                              <p:cond delay="0"/>
                            </p:stCondLst>
                            <p:childTnLst>
                              <p:par>
                                <p:cTn id="118" presetID="10" presetClass="exit" presetSubtype="0" fill="hold" nodeType="clickEffect">
                                  <p:stCondLst>
                                    <p:cond delay="0"/>
                                  </p:stCondLst>
                                  <p:childTnLst>
                                    <p:animEffect transition="out" filter="fade">
                                      <p:cBhvr>
                                        <p:cTn id="119" dur="500"/>
                                        <p:tgtEl>
                                          <p:spTgt spid="90"/>
                                        </p:tgtEl>
                                      </p:cBhvr>
                                    </p:animEffect>
                                    <p:set>
                                      <p:cBhvr>
                                        <p:cTn id="120" dur="1" fill="hold">
                                          <p:stCondLst>
                                            <p:cond delay="499"/>
                                          </p:stCondLst>
                                        </p:cTn>
                                        <p:tgtEl>
                                          <p:spTgt spid="90"/>
                                        </p:tgtEl>
                                        <p:attrNameLst>
                                          <p:attrName>style.visibility</p:attrName>
                                        </p:attrNameLst>
                                      </p:cBhvr>
                                      <p:to>
                                        <p:strVal val="hidden"/>
                                      </p:to>
                                    </p:set>
                                  </p:childTnLst>
                                </p:cTn>
                              </p:par>
                              <p:par>
                                <p:cTn id="121" presetID="10" presetClass="exit" presetSubtype="0" fill="hold" grpId="0" nodeType="withEffect">
                                  <p:stCondLst>
                                    <p:cond delay="0"/>
                                  </p:stCondLst>
                                  <p:childTnLst>
                                    <p:animEffect transition="out" filter="fade">
                                      <p:cBhvr>
                                        <p:cTn id="122" dur="500"/>
                                        <p:tgtEl>
                                          <p:spTgt spid="50"/>
                                        </p:tgtEl>
                                      </p:cBhvr>
                                    </p:animEffect>
                                    <p:set>
                                      <p:cBhvr>
                                        <p:cTn id="123" dur="1" fill="hold">
                                          <p:stCondLst>
                                            <p:cond delay="499"/>
                                          </p:stCondLst>
                                        </p:cTn>
                                        <p:tgtEl>
                                          <p:spTgt spid="50"/>
                                        </p:tgtEl>
                                        <p:attrNameLst>
                                          <p:attrName>style.visibility</p:attrName>
                                        </p:attrNameLst>
                                      </p:cBhvr>
                                      <p:to>
                                        <p:strVal val="hidden"/>
                                      </p:to>
                                    </p:set>
                                  </p:childTnLst>
                                </p:cTn>
                              </p:par>
                              <p:par>
                                <p:cTn id="124" presetID="10" presetClass="exit" presetSubtype="0" fill="hold" grpId="0" nodeType="withEffect">
                                  <p:stCondLst>
                                    <p:cond delay="0"/>
                                  </p:stCondLst>
                                  <p:childTnLst>
                                    <p:animEffect transition="out" filter="fade">
                                      <p:cBhvr>
                                        <p:cTn id="125" dur="500"/>
                                        <p:tgtEl>
                                          <p:spTgt spid="49"/>
                                        </p:tgtEl>
                                      </p:cBhvr>
                                    </p:animEffect>
                                    <p:set>
                                      <p:cBhvr>
                                        <p:cTn id="126" dur="1" fill="hold">
                                          <p:stCondLst>
                                            <p:cond delay="499"/>
                                          </p:stCondLst>
                                        </p:cTn>
                                        <p:tgtEl>
                                          <p:spTgt spid="49"/>
                                        </p:tgtEl>
                                        <p:attrNameLst>
                                          <p:attrName>style.visibility</p:attrName>
                                        </p:attrNameLst>
                                      </p:cBhvr>
                                      <p:to>
                                        <p:strVal val="hidden"/>
                                      </p:to>
                                    </p:set>
                                  </p:childTnLst>
                                </p:cTn>
                              </p:par>
                              <p:par>
                                <p:cTn id="127" presetID="42" presetClass="entr" presetSubtype="0" fill="hold" nodeType="withEffect">
                                  <p:stCondLst>
                                    <p:cond delay="0"/>
                                  </p:stCondLst>
                                  <p:childTnLst>
                                    <p:set>
                                      <p:cBhvr>
                                        <p:cTn id="128" dur="1" fill="hold">
                                          <p:stCondLst>
                                            <p:cond delay="0"/>
                                          </p:stCondLst>
                                        </p:cTn>
                                        <p:tgtEl>
                                          <p:spTgt spid="85"/>
                                        </p:tgtEl>
                                        <p:attrNameLst>
                                          <p:attrName>style.visibility</p:attrName>
                                        </p:attrNameLst>
                                      </p:cBhvr>
                                      <p:to>
                                        <p:strVal val="visible"/>
                                      </p:to>
                                    </p:set>
                                    <p:animEffect transition="in" filter="fade">
                                      <p:cBhvr>
                                        <p:cTn id="129" dur="1000"/>
                                        <p:tgtEl>
                                          <p:spTgt spid="85"/>
                                        </p:tgtEl>
                                      </p:cBhvr>
                                    </p:animEffect>
                                    <p:anim calcmode="lin" valueType="num">
                                      <p:cBhvr>
                                        <p:cTn id="130" dur="1000" fill="hold"/>
                                        <p:tgtEl>
                                          <p:spTgt spid="85"/>
                                        </p:tgtEl>
                                        <p:attrNameLst>
                                          <p:attrName>ppt_x</p:attrName>
                                        </p:attrNameLst>
                                      </p:cBhvr>
                                      <p:tavLst>
                                        <p:tav tm="0">
                                          <p:val>
                                            <p:strVal val="#ppt_x"/>
                                          </p:val>
                                        </p:tav>
                                        <p:tav tm="100000">
                                          <p:val>
                                            <p:strVal val="#ppt_x"/>
                                          </p:val>
                                        </p:tav>
                                      </p:tavLst>
                                    </p:anim>
                                    <p:anim calcmode="lin" valueType="num">
                                      <p:cBhvr>
                                        <p:cTn id="131" dur="1000" fill="hold"/>
                                        <p:tgtEl>
                                          <p:spTgt spid="85"/>
                                        </p:tgtEl>
                                        <p:attrNameLst>
                                          <p:attrName>ppt_y</p:attrName>
                                        </p:attrNameLst>
                                      </p:cBhvr>
                                      <p:tavLst>
                                        <p:tav tm="0">
                                          <p:val>
                                            <p:strVal val="#ppt_y+.1"/>
                                          </p:val>
                                        </p:tav>
                                        <p:tav tm="100000">
                                          <p:val>
                                            <p:strVal val="#ppt_y"/>
                                          </p:val>
                                        </p:tav>
                                      </p:tavLst>
                                    </p:anim>
                                  </p:childTnLst>
                                </p:cTn>
                              </p:par>
                              <p:par>
                                <p:cTn id="132" presetID="42" presetClass="entr" presetSubtype="0" fill="hold" nodeType="withEffect">
                                  <p:stCondLst>
                                    <p:cond delay="1000"/>
                                  </p:stCondLst>
                                  <p:childTnLst>
                                    <p:set>
                                      <p:cBhvr>
                                        <p:cTn id="133" dur="1" fill="hold">
                                          <p:stCondLst>
                                            <p:cond delay="0"/>
                                          </p:stCondLst>
                                        </p:cTn>
                                        <p:tgtEl>
                                          <p:spTgt spid="87"/>
                                        </p:tgtEl>
                                        <p:attrNameLst>
                                          <p:attrName>style.visibility</p:attrName>
                                        </p:attrNameLst>
                                      </p:cBhvr>
                                      <p:to>
                                        <p:strVal val="visible"/>
                                      </p:to>
                                    </p:set>
                                    <p:animEffect transition="in" filter="fade">
                                      <p:cBhvr>
                                        <p:cTn id="134" dur="1000"/>
                                        <p:tgtEl>
                                          <p:spTgt spid="87"/>
                                        </p:tgtEl>
                                      </p:cBhvr>
                                    </p:animEffect>
                                    <p:anim calcmode="lin" valueType="num">
                                      <p:cBhvr>
                                        <p:cTn id="135" dur="1000" fill="hold"/>
                                        <p:tgtEl>
                                          <p:spTgt spid="87"/>
                                        </p:tgtEl>
                                        <p:attrNameLst>
                                          <p:attrName>ppt_x</p:attrName>
                                        </p:attrNameLst>
                                      </p:cBhvr>
                                      <p:tavLst>
                                        <p:tav tm="0">
                                          <p:val>
                                            <p:strVal val="#ppt_x"/>
                                          </p:val>
                                        </p:tav>
                                        <p:tav tm="100000">
                                          <p:val>
                                            <p:strVal val="#ppt_x"/>
                                          </p:val>
                                        </p:tav>
                                      </p:tavLst>
                                    </p:anim>
                                    <p:anim calcmode="lin" valueType="num">
                                      <p:cBhvr>
                                        <p:cTn id="136" dur="1000" fill="hold"/>
                                        <p:tgtEl>
                                          <p:spTgt spid="87"/>
                                        </p:tgtEl>
                                        <p:attrNameLst>
                                          <p:attrName>ppt_y</p:attrName>
                                        </p:attrNameLst>
                                      </p:cBhvr>
                                      <p:tavLst>
                                        <p:tav tm="0">
                                          <p:val>
                                            <p:strVal val="#ppt_y+.1"/>
                                          </p:val>
                                        </p:tav>
                                        <p:tav tm="100000">
                                          <p:val>
                                            <p:strVal val="#ppt_y"/>
                                          </p:val>
                                        </p:tav>
                                      </p:tavLst>
                                    </p:anim>
                                  </p:childTnLst>
                                </p:cTn>
                              </p:par>
                              <p:par>
                                <p:cTn id="137" presetID="42" presetClass="entr" presetSubtype="0" fill="hold" nodeType="withEffect">
                                  <p:stCondLst>
                                    <p:cond delay="2000"/>
                                  </p:stCondLst>
                                  <p:childTnLst>
                                    <p:set>
                                      <p:cBhvr>
                                        <p:cTn id="138" dur="1" fill="hold">
                                          <p:stCondLst>
                                            <p:cond delay="0"/>
                                          </p:stCondLst>
                                        </p:cTn>
                                        <p:tgtEl>
                                          <p:spTgt spid="86"/>
                                        </p:tgtEl>
                                        <p:attrNameLst>
                                          <p:attrName>style.visibility</p:attrName>
                                        </p:attrNameLst>
                                      </p:cBhvr>
                                      <p:to>
                                        <p:strVal val="visible"/>
                                      </p:to>
                                    </p:set>
                                    <p:animEffect transition="in" filter="fade">
                                      <p:cBhvr>
                                        <p:cTn id="139" dur="1000"/>
                                        <p:tgtEl>
                                          <p:spTgt spid="86"/>
                                        </p:tgtEl>
                                      </p:cBhvr>
                                    </p:animEffect>
                                    <p:anim calcmode="lin" valueType="num">
                                      <p:cBhvr>
                                        <p:cTn id="140" dur="1000" fill="hold"/>
                                        <p:tgtEl>
                                          <p:spTgt spid="86"/>
                                        </p:tgtEl>
                                        <p:attrNameLst>
                                          <p:attrName>ppt_x</p:attrName>
                                        </p:attrNameLst>
                                      </p:cBhvr>
                                      <p:tavLst>
                                        <p:tav tm="0">
                                          <p:val>
                                            <p:strVal val="#ppt_x"/>
                                          </p:val>
                                        </p:tav>
                                        <p:tav tm="100000">
                                          <p:val>
                                            <p:strVal val="#ppt_x"/>
                                          </p:val>
                                        </p:tav>
                                      </p:tavLst>
                                    </p:anim>
                                    <p:anim calcmode="lin" valueType="num">
                                      <p:cBhvr>
                                        <p:cTn id="141" dur="1000" fill="hold"/>
                                        <p:tgtEl>
                                          <p:spTgt spid="86"/>
                                        </p:tgtEl>
                                        <p:attrNameLst>
                                          <p:attrName>ppt_y</p:attrName>
                                        </p:attrNameLst>
                                      </p:cBhvr>
                                      <p:tavLst>
                                        <p:tav tm="0">
                                          <p:val>
                                            <p:strVal val="#ppt_y+.1"/>
                                          </p:val>
                                        </p:tav>
                                        <p:tav tm="100000">
                                          <p:val>
                                            <p:strVal val="#ppt_y"/>
                                          </p:val>
                                        </p:tav>
                                      </p:tavLst>
                                    </p:anim>
                                  </p:childTnLst>
                                </p:cTn>
                              </p:par>
                              <p:par>
                                <p:cTn id="142" presetID="42" presetClass="entr" presetSubtype="0" fill="hold" nodeType="withEffect">
                                  <p:stCondLst>
                                    <p:cond delay="3000"/>
                                  </p:stCondLst>
                                  <p:childTnLst>
                                    <p:set>
                                      <p:cBhvr>
                                        <p:cTn id="143" dur="1" fill="hold">
                                          <p:stCondLst>
                                            <p:cond delay="0"/>
                                          </p:stCondLst>
                                        </p:cTn>
                                        <p:tgtEl>
                                          <p:spTgt spid="88">
                                            <p:txEl>
                                              <p:pRg st="0" end="0"/>
                                            </p:txEl>
                                          </p:spTgt>
                                        </p:tgtEl>
                                        <p:attrNameLst>
                                          <p:attrName>style.visibility</p:attrName>
                                        </p:attrNameLst>
                                      </p:cBhvr>
                                      <p:to>
                                        <p:strVal val="visible"/>
                                      </p:to>
                                    </p:set>
                                    <p:animEffect transition="in" filter="fade">
                                      <p:cBhvr>
                                        <p:cTn id="144" dur="1000"/>
                                        <p:tgtEl>
                                          <p:spTgt spid="88">
                                            <p:txEl>
                                              <p:pRg st="0" end="0"/>
                                            </p:txEl>
                                          </p:spTgt>
                                        </p:tgtEl>
                                      </p:cBhvr>
                                    </p:animEffect>
                                    <p:anim calcmode="lin" valueType="num">
                                      <p:cBhvr>
                                        <p:cTn id="145" dur="1000" fill="hold"/>
                                        <p:tgtEl>
                                          <p:spTgt spid="88">
                                            <p:txEl>
                                              <p:pRg st="0" end="0"/>
                                            </p:txEl>
                                          </p:spTgt>
                                        </p:tgtEl>
                                        <p:attrNameLst>
                                          <p:attrName>ppt_x</p:attrName>
                                        </p:attrNameLst>
                                      </p:cBhvr>
                                      <p:tavLst>
                                        <p:tav tm="0">
                                          <p:val>
                                            <p:strVal val="#ppt_x"/>
                                          </p:val>
                                        </p:tav>
                                        <p:tav tm="100000">
                                          <p:val>
                                            <p:strVal val="#ppt_x"/>
                                          </p:val>
                                        </p:tav>
                                      </p:tavLst>
                                    </p:anim>
                                    <p:anim calcmode="lin" valueType="num">
                                      <p:cBhvr>
                                        <p:cTn id="146" dur="1000" fill="hold"/>
                                        <p:tgtEl>
                                          <p:spTgt spid="88">
                                            <p:txEl>
                                              <p:pRg st="0" end="0"/>
                                            </p:txEl>
                                          </p:spTgt>
                                        </p:tgtEl>
                                        <p:attrNameLst>
                                          <p:attrName>ppt_y</p:attrName>
                                        </p:attrNameLst>
                                      </p:cBhvr>
                                      <p:tavLst>
                                        <p:tav tm="0">
                                          <p:val>
                                            <p:strVal val="#ppt_y+.1"/>
                                          </p:val>
                                        </p:tav>
                                        <p:tav tm="100000">
                                          <p:val>
                                            <p:strVal val="#ppt_y"/>
                                          </p:val>
                                        </p:tav>
                                      </p:tavLst>
                                    </p:anim>
                                  </p:childTnLst>
                                </p:cTn>
                              </p:par>
                              <p:par>
                                <p:cTn id="147" presetID="10" presetClass="exit" presetSubtype="0" fill="hold" grpId="0" nodeType="withEffect">
                                  <p:stCondLst>
                                    <p:cond delay="0"/>
                                  </p:stCondLst>
                                  <p:childTnLst>
                                    <p:animEffect transition="out" filter="fade">
                                      <p:cBhvr>
                                        <p:cTn id="148" dur="500"/>
                                        <p:tgtEl>
                                          <p:spTgt spid="89"/>
                                        </p:tgtEl>
                                      </p:cBhvr>
                                    </p:animEffect>
                                    <p:set>
                                      <p:cBhvr>
                                        <p:cTn id="149" dur="1" fill="hold">
                                          <p:stCondLst>
                                            <p:cond delay="499"/>
                                          </p:stCondLst>
                                        </p:cTn>
                                        <p:tgtEl>
                                          <p:spTgt spid="89"/>
                                        </p:tgtEl>
                                        <p:attrNameLst>
                                          <p:attrName>style.visibility</p:attrName>
                                        </p:attrNameLst>
                                      </p:cBhvr>
                                      <p:to>
                                        <p:strVal val="hidden"/>
                                      </p:to>
                                    </p:set>
                                  </p:childTnLst>
                                  <p:subTnLst>
                                    <p:audio>
                                      <p:cMediaNode>
                                        <p:cTn display="0" masterRel="sameClick">
                                          <p:stCondLst>
                                            <p:cond evt="begin" delay="0">
                                              <p:tn val="147"/>
                                            </p:cond>
                                          </p:stCondLst>
                                          <p:endCondLst>
                                            <p:cond evt="onStopAudio" delay="0">
                                              <p:tgtEl>
                                                <p:sldTgt/>
                                              </p:tgtEl>
                                            </p:cond>
                                          </p:endCondLst>
                                        </p:cTn>
                                        <p:tgtEl>
                                          <p:sndTgt r:embed="rId6" name="Minus points.wav"/>
                                        </p:tgtEl>
                                      </p:cMediaNode>
                                    </p:audio>
                                  </p:subTnLst>
                                </p:cTn>
                              </p:par>
                            </p:childTnLst>
                          </p:cTn>
                        </p:par>
                      </p:childTnLst>
                    </p:cTn>
                  </p:par>
                </p:childTnLst>
              </p:cTn>
              <p:nextCondLst>
                <p:cond evt="onClick" delay="0">
                  <p:tgtEl>
                    <p:spTgt spid="90"/>
                  </p:tgtEl>
                </p:cond>
              </p:nextCondLst>
            </p:seq>
          </p:childTnLst>
        </p:cTn>
      </p:par>
    </p:tnLst>
    <p:bldLst>
      <p:bldP spid="46" grpId="0" animBg="1"/>
      <p:bldP spid="54" grpId="0" animBg="1"/>
      <p:bldP spid="60" grpId="0" animBg="1"/>
      <p:bldP spid="89" grpId="0" animBg="1"/>
      <p:bldP spid="47" grpId="0"/>
      <p:bldP spid="48" grpId="0"/>
      <p:bldP spid="49" grpId="0"/>
      <p:bldP spid="5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E816509-7C04-45DE-8784-A5E6613C2231}"/>
              </a:ext>
            </a:extLst>
          </p:cNvPr>
          <p:cNvSpPr/>
          <p:nvPr/>
        </p:nvSpPr>
        <p:spPr>
          <a:xfrm>
            <a:off x="2743200" y="102570"/>
            <a:ext cx="6389914" cy="4907580"/>
          </a:xfrm>
          <a:prstGeom prst="rect">
            <a:avLst/>
          </a:prstGeom>
          <a:solidFill>
            <a:srgbClr val="CAE8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0" i="0" u="none" strike="noStrike" baseline="0">
                <a:latin typeface="+mn-lt"/>
              </a:rPr>
              <a:t>_____</a:t>
            </a:r>
            <a:endParaRPr lang="en-US"/>
          </a:p>
        </p:txBody>
      </p:sp>
      <p:cxnSp>
        <p:nvCxnSpPr>
          <p:cNvPr id="14" name="Straight Connector 13">
            <a:extLst>
              <a:ext uri="{FF2B5EF4-FFF2-40B4-BE49-F238E27FC236}">
                <a16:creationId xmlns:a16="http://schemas.microsoft.com/office/drawing/2014/main" id="{346E15BE-3D7D-4C05-AC12-21F8B5E91622}"/>
              </a:ext>
            </a:extLst>
          </p:cNvPr>
          <p:cNvCxnSpPr>
            <a:cxnSpLocks/>
          </p:cNvCxnSpPr>
          <p:nvPr/>
        </p:nvCxnSpPr>
        <p:spPr>
          <a:xfrm>
            <a:off x="2743200" y="1683720"/>
            <a:ext cx="638991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CA6A740-FCB7-45F6-9EAD-14C5017E4142}"/>
              </a:ext>
            </a:extLst>
          </p:cNvPr>
          <p:cNvCxnSpPr>
            <a:cxnSpLocks/>
          </p:cNvCxnSpPr>
          <p:nvPr/>
        </p:nvCxnSpPr>
        <p:spPr>
          <a:xfrm>
            <a:off x="2743200" y="3360120"/>
            <a:ext cx="638991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030" name="Picture 6" descr="Cartoon hallway interior school staircase Vector Image">
            <a:extLst>
              <a:ext uri="{FF2B5EF4-FFF2-40B4-BE49-F238E27FC236}">
                <a16:creationId xmlns:a16="http://schemas.microsoft.com/office/drawing/2014/main" id="{EF682EEB-DF8A-43A3-B37C-ED70544AF7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445"/>
          <a:stretch/>
        </p:blipFill>
        <p:spPr bwMode="auto">
          <a:xfrm>
            <a:off x="6076946" y="1709283"/>
            <a:ext cx="1567589" cy="162463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Cartoon hallway interior school staircase Vector Image">
            <a:extLst>
              <a:ext uri="{FF2B5EF4-FFF2-40B4-BE49-F238E27FC236}">
                <a16:creationId xmlns:a16="http://schemas.microsoft.com/office/drawing/2014/main" id="{4902F285-D021-4479-B119-B7A1A28E04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445"/>
          <a:stretch/>
        </p:blipFill>
        <p:spPr bwMode="auto">
          <a:xfrm>
            <a:off x="6076946" y="3385520"/>
            <a:ext cx="1567589" cy="162463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mpty School Interiorschool Hall With Open Door In Classroom Stock  Illustration - Download Image Now - iStock">
            <a:extLst>
              <a:ext uri="{FF2B5EF4-FFF2-40B4-BE49-F238E27FC236}">
                <a16:creationId xmlns:a16="http://schemas.microsoft.com/office/drawing/2014/main" id="{64D7E4BE-69B2-4627-B806-A74A601E38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4954671" y="36367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Empty School Interiorschool Hall With Open Door In Classroom Stock  Illustration - Download Image Now - iStock">
            <a:extLst>
              <a:ext uri="{FF2B5EF4-FFF2-40B4-BE49-F238E27FC236}">
                <a16:creationId xmlns:a16="http://schemas.microsoft.com/office/drawing/2014/main" id="{B67552DC-FEA8-404C-98E7-BC8EB459DE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8066314" y="36367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Empty School Interiorschool Hall With Open Door In Classroom Stock  Illustration - Download Image Now - iStock">
            <a:extLst>
              <a:ext uri="{FF2B5EF4-FFF2-40B4-BE49-F238E27FC236}">
                <a16:creationId xmlns:a16="http://schemas.microsoft.com/office/drawing/2014/main" id="{34304422-95BC-4A33-8191-AD82821E14A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4954671" y="2022762"/>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Empty School Interiorschool Hall With Open Door In Classroom Stock  Illustration - Download Image Now - iStock">
            <a:extLst>
              <a:ext uri="{FF2B5EF4-FFF2-40B4-BE49-F238E27FC236}">
                <a16:creationId xmlns:a16="http://schemas.microsoft.com/office/drawing/2014/main" id="{E48455BB-9AB4-49BB-B906-AA71EB4F79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8066314" y="2022762"/>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Empty School Interiorschool Hall With Open Door In Classroom Stock  Illustration - Download Image Now - iStock">
            <a:extLst>
              <a:ext uri="{FF2B5EF4-FFF2-40B4-BE49-F238E27FC236}">
                <a16:creationId xmlns:a16="http://schemas.microsoft.com/office/drawing/2014/main" id="{B042AC41-E4EE-4FDF-ABC3-5253286CC1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4954671" y="369899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Empty School Interiorschool Hall With Open Door In Classroom Stock  Illustration - Download Image Now - iStock">
            <a:extLst>
              <a:ext uri="{FF2B5EF4-FFF2-40B4-BE49-F238E27FC236}">
                <a16:creationId xmlns:a16="http://schemas.microsoft.com/office/drawing/2014/main" id="{C264C350-E935-415D-BD52-FF2B19E025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8066314" y="369899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Empty School Interiorschool Hall With Open Door In Classroom Stock  Illustration - Download Image Now - iStock">
            <a:extLst>
              <a:ext uri="{FF2B5EF4-FFF2-40B4-BE49-F238E27FC236}">
                <a16:creationId xmlns:a16="http://schemas.microsoft.com/office/drawing/2014/main" id="{B6C8D04C-90FD-43F9-938E-6ED5D51F87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3330522" y="36367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Empty School Interiorschool Hall With Open Door In Classroom Stock  Illustration - Download Image Now - iStock">
            <a:extLst>
              <a:ext uri="{FF2B5EF4-FFF2-40B4-BE49-F238E27FC236}">
                <a16:creationId xmlns:a16="http://schemas.microsoft.com/office/drawing/2014/main" id="{25942BBC-0EEA-49A4-89C3-4040194FE7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3330522" y="2022762"/>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Empty School Interiorschool Hall With Open Door In Classroom Stock  Illustration - Download Image Now - iStock">
            <a:extLst>
              <a:ext uri="{FF2B5EF4-FFF2-40B4-BE49-F238E27FC236}">
                <a16:creationId xmlns:a16="http://schemas.microsoft.com/office/drawing/2014/main" id="{0C7F02A9-4CF0-4925-9790-9F0E558705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3330522" y="3698999"/>
            <a:ext cx="762000" cy="13111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A0FAAC0-C3F5-41DA-8355-AFE36BBFD94F}"/>
              </a:ext>
            </a:extLst>
          </p:cNvPr>
          <p:cNvSpPr/>
          <p:nvPr/>
        </p:nvSpPr>
        <p:spPr>
          <a:xfrm>
            <a:off x="3049671" y="133350"/>
            <a:ext cx="1219200"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LIBRARY</a:t>
            </a:r>
          </a:p>
        </p:txBody>
      </p:sp>
      <p:sp>
        <p:nvSpPr>
          <p:cNvPr id="26" name="Rectangle 25">
            <a:extLst>
              <a:ext uri="{FF2B5EF4-FFF2-40B4-BE49-F238E27FC236}">
                <a16:creationId xmlns:a16="http://schemas.microsoft.com/office/drawing/2014/main" id="{1D06D5E5-873B-44C1-9F56-1A4DB2F4A2DE}"/>
              </a:ext>
            </a:extLst>
          </p:cNvPr>
          <p:cNvSpPr/>
          <p:nvPr/>
        </p:nvSpPr>
        <p:spPr>
          <a:xfrm>
            <a:off x="4604151" y="133350"/>
            <a:ext cx="1353095"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5A</a:t>
            </a:r>
          </a:p>
        </p:txBody>
      </p:sp>
      <p:sp>
        <p:nvSpPr>
          <p:cNvPr id="27" name="Rectangle 26">
            <a:extLst>
              <a:ext uri="{FF2B5EF4-FFF2-40B4-BE49-F238E27FC236}">
                <a16:creationId xmlns:a16="http://schemas.microsoft.com/office/drawing/2014/main" id="{D3651797-E1CA-4B71-9942-6FD99DBBB402}"/>
              </a:ext>
            </a:extLst>
          </p:cNvPr>
          <p:cNvSpPr/>
          <p:nvPr/>
        </p:nvSpPr>
        <p:spPr>
          <a:xfrm>
            <a:off x="7770766" y="133350"/>
            <a:ext cx="1353095"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5B</a:t>
            </a:r>
          </a:p>
        </p:txBody>
      </p:sp>
      <p:sp>
        <p:nvSpPr>
          <p:cNvPr id="28" name="Rectangle 27">
            <a:extLst>
              <a:ext uri="{FF2B5EF4-FFF2-40B4-BE49-F238E27FC236}">
                <a16:creationId xmlns:a16="http://schemas.microsoft.com/office/drawing/2014/main" id="{7EA39DD1-5855-495F-9A13-F20BC4FA2D11}"/>
              </a:ext>
            </a:extLst>
          </p:cNvPr>
          <p:cNvSpPr/>
          <p:nvPr/>
        </p:nvSpPr>
        <p:spPr>
          <a:xfrm>
            <a:off x="7734866" y="3394770"/>
            <a:ext cx="1378109" cy="48162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ysClr val="windowText" lastClr="000000"/>
                </a:solidFill>
                <a:latin typeface="Comic Sans MS" panose="030F0702030302020204" pitchFamily="66" charset="0"/>
              </a:rPr>
              <a:t>COMPUTER ROOM</a:t>
            </a:r>
          </a:p>
        </p:txBody>
      </p:sp>
      <p:sp>
        <p:nvSpPr>
          <p:cNvPr id="30" name="Rectangle 29">
            <a:extLst>
              <a:ext uri="{FF2B5EF4-FFF2-40B4-BE49-F238E27FC236}">
                <a16:creationId xmlns:a16="http://schemas.microsoft.com/office/drawing/2014/main" id="{7F260758-BE82-4B78-800D-D0C8D140A005}"/>
              </a:ext>
            </a:extLst>
          </p:cNvPr>
          <p:cNvSpPr/>
          <p:nvPr/>
        </p:nvSpPr>
        <p:spPr>
          <a:xfrm>
            <a:off x="7620000" y="1743269"/>
            <a:ext cx="1513113" cy="35349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ART ROOM</a:t>
            </a:r>
          </a:p>
        </p:txBody>
      </p:sp>
      <p:sp>
        <p:nvSpPr>
          <p:cNvPr id="31" name="Rectangle 30">
            <a:extLst>
              <a:ext uri="{FF2B5EF4-FFF2-40B4-BE49-F238E27FC236}">
                <a16:creationId xmlns:a16="http://schemas.microsoft.com/office/drawing/2014/main" id="{46152586-3294-4FC4-A405-1A253BF89E1D}"/>
              </a:ext>
            </a:extLst>
          </p:cNvPr>
          <p:cNvSpPr/>
          <p:nvPr/>
        </p:nvSpPr>
        <p:spPr>
          <a:xfrm>
            <a:off x="3152539" y="3406715"/>
            <a:ext cx="1143001" cy="48936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MUSIC ROOM</a:t>
            </a:r>
          </a:p>
        </p:txBody>
      </p:sp>
      <p:sp>
        <p:nvSpPr>
          <p:cNvPr id="33" name="Rectangle 32">
            <a:extLst>
              <a:ext uri="{FF2B5EF4-FFF2-40B4-BE49-F238E27FC236}">
                <a16:creationId xmlns:a16="http://schemas.microsoft.com/office/drawing/2014/main" id="{C86BA39F-58C4-4134-A2A8-5E7C59FB07F1}"/>
              </a:ext>
            </a:extLst>
          </p:cNvPr>
          <p:cNvSpPr/>
          <p:nvPr/>
        </p:nvSpPr>
        <p:spPr>
          <a:xfrm>
            <a:off x="4604151" y="1737369"/>
            <a:ext cx="1353095"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4B</a:t>
            </a:r>
          </a:p>
        </p:txBody>
      </p:sp>
      <p:pic>
        <p:nvPicPr>
          <p:cNvPr id="34" name="Picture 6" descr="Cartoon hallway interior school staircase Vector Image">
            <a:extLst>
              <a:ext uri="{FF2B5EF4-FFF2-40B4-BE49-F238E27FC236}">
                <a16:creationId xmlns:a16="http://schemas.microsoft.com/office/drawing/2014/main" id="{39131A7F-D03A-456F-9CC1-E749C16BD2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48" b="14445"/>
          <a:stretch/>
        </p:blipFill>
        <p:spPr bwMode="auto">
          <a:xfrm>
            <a:off x="6076946" y="209549"/>
            <a:ext cx="1567589" cy="1439521"/>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A9B95122-9776-48E3-96B8-C0D3E6EF87E8}"/>
              </a:ext>
            </a:extLst>
          </p:cNvPr>
          <p:cNvSpPr/>
          <p:nvPr/>
        </p:nvSpPr>
        <p:spPr>
          <a:xfrm>
            <a:off x="2995241" y="1737369"/>
            <a:ext cx="1353095"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4A</a:t>
            </a:r>
          </a:p>
        </p:txBody>
      </p:sp>
      <p:sp>
        <p:nvSpPr>
          <p:cNvPr id="37" name="Rectangle 36">
            <a:extLst>
              <a:ext uri="{FF2B5EF4-FFF2-40B4-BE49-F238E27FC236}">
                <a16:creationId xmlns:a16="http://schemas.microsoft.com/office/drawing/2014/main" id="{36FF3578-6D70-45A3-B582-C6AAF9486D28}"/>
              </a:ext>
            </a:extLst>
          </p:cNvPr>
          <p:cNvSpPr/>
          <p:nvPr/>
        </p:nvSpPr>
        <p:spPr>
          <a:xfrm>
            <a:off x="3049671" y="133350"/>
            <a:ext cx="1219200"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LIBRARY</a:t>
            </a:r>
          </a:p>
        </p:txBody>
      </p:sp>
      <p:sp>
        <p:nvSpPr>
          <p:cNvPr id="38" name="Rectangle 37">
            <a:extLst>
              <a:ext uri="{FF2B5EF4-FFF2-40B4-BE49-F238E27FC236}">
                <a16:creationId xmlns:a16="http://schemas.microsoft.com/office/drawing/2014/main" id="{3F664D4A-F253-4BD3-8477-1C8782530864}"/>
              </a:ext>
            </a:extLst>
          </p:cNvPr>
          <p:cNvSpPr/>
          <p:nvPr/>
        </p:nvSpPr>
        <p:spPr>
          <a:xfrm>
            <a:off x="4604151" y="133350"/>
            <a:ext cx="1353095"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5A</a:t>
            </a:r>
          </a:p>
        </p:txBody>
      </p:sp>
      <p:sp>
        <p:nvSpPr>
          <p:cNvPr id="39" name="Rectangle 38">
            <a:extLst>
              <a:ext uri="{FF2B5EF4-FFF2-40B4-BE49-F238E27FC236}">
                <a16:creationId xmlns:a16="http://schemas.microsoft.com/office/drawing/2014/main" id="{D1486662-1032-4118-97C1-4A2D46DCD120}"/>
              </a:ext>
            </a:extLst>
          </p:cNvPr>
          <p:cNvSpPr/>
          <p:nvPr/>
        </p:nvSpPr>
        <p:spPr>
          <a:xfrm>
            <a:off x="7770766" y="133350"/>
            <a:ext cx="1353095" cy="33557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FF0000"/>
                </a:solidFill>
                <a:latin typeface="Comic Sans MS" panose="030F0702030302020204" pitchFamily="66" charset="0"/>
              </a:rPr>
              <a:t>CLASS 5B</a:t>
            </a:r>
          </a:p>
        </p:txBody>
      </p:sp>
      <p:sp>
        <p:nvSpPr>
          <p:cNvPr id="40" name="Rectangle 39">
            <a:extLst>
              <a:ext uri="{FF2B5EF4-FFF2-40B4-BE49-F238E27FC236}">
                <a16:creationId xmlns:a16="http://schemas.microsoft.com/office/drawing/2014/main" id="{2A3AC05D-12C7-4216-BB44-2138EA22F234}"/>
              </a:ext>
            </a:extLst>
          </p:cNvPr>
          <p:cNvSpPr/>
          <p:nvPr/>
        </p:nvSpPr>
        <p:spPr>
          <a:xfrm>
            <a:off x="7734866" y="3394770"/>
            <a:ext cx="1378109" cy="48162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ysClr val="windowText" lastClr="000000"/>
                </a:solidFill>
                <a:latin typeface="Comic Sans MS" panose="030F0702030302020204" pitchFamily="66" charset="0"/>
              </a:rPr>
              <a:t>COMPUTER ROOM</a:t>
            </a:r>
          </a:p>
        </p:txBody>
      </p:sp>
      <p:sp>
        <p:nvSpPr>
          <p:cNvPr id="42" name="Rectangle 41">
            <a:extLst>
              <a:ext uri="{FF2B5EF4-FFF2-40B4-BE49-F238E27FC236}">
                <a16:creationId xmlns:a16="http://schemas.microsoft.com/office/drawing/2014/main" id="{D950E691-D644-49FA-A4EF-201FC27CC675}"/>
              </a:ext>
            </a:extLst>
          </p:cNvPr>
          <p:cNvSpPr/>
          <p:nvPr/>
        </p:nvSpPr>
        <p:spPr>
          <a:xfrm>
            <a:off x="2834654" y="3401299"/>
            <a:ext cx="1813251" cy="47509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MUSIC ROOM</a:t>
            </a:r>
          </a:p>
        </p:txBody>
      </p:sp>
      <p:sp>
        <p:nvSpPr>
          <p:cNvPr id="43" name="Rectangle 42">
            <a:extLst>
              <a:ext uri="{FF2B5EF4-FFF2-40B4-BE49-F238E27FC236}">
                <a16:creationId xmlns:a16="http://schemas.microsoft.com/office/drawing/2014/main" id="{8EA9E9E0-CD54-4090-ADED-1D5DC1646884}"/>
              </a:ext>
            </a:extLst>
          </p:cNvPr>
          <p:cNvSpPr/>
          <p:nvPr/>
        </p:nvSpPr>
        <p:spPr>
          <a:xfrm>
            <a:off x="4604151" y="1737369"/>
            <a:ext cx="1353095"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CLASS 4B</a:t>
            </a:r>
          </a:p>
        </p:txBody>
      </p:sp>
      <p:sp>
        <p:nvSpPr>
          <p:cNvPr id="45" name="Rectangle 44">
            <a:extLst>
              <a:ext uri="{FF2B5EF4-FFF2-40B4-BE49-F238E27FC236}">
                <a16:creationId xmlns:a16="http://schemas.microsoft.com/office/drawing/2014/main" id="{8EE136FA-04F3-4BE3-AF89-8EB173B82079}"/>
              </a:ext>
            </a:extLst>
          </p:cNvPr>
          <p:cNvSpPr/>
          <p:nvPr/>
        </p:nvSpPr>
        <p:spPr>
          <a:xfrm>
            <a:off x="2995241" y="1737369"/>
            <a:ext cx="1353095"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4A</a:t>
            </a:r>
          </a:p>
        </p:txBody>
      </p:sp>
      <p:grpSp>
        <p:nvGrpSpPr>
          <p:cNvPr id="6" name="Group 5">
            <a:extLst>
              <a:ext uri="{FF2B5EF4-FFF2-40B4-BE49-F238E27FC236}">
                <a16:creationId xmlns:a16="http://schemas.microsoft.com/office/drawing/2014/main" id="{9306A0E2-F1C1-4733-BA20-6582288E83BB}"/>
              </a:ext>
            </a:extLst>
          </p:cNvPr>
          <p:cNvGrpSpPr/>
          <p:nvPr/>
        </p:nvGrpSpPr>
        <p:grpSpPr>
          <a:xfrm>
            <a:off x="7496545" y="2534724"/>
            <a:ext cx="1659429" cy="821084"/>
            <a:chOff x="100515" y="1466703"/>
            <a:chExt cx="1427099" cy="896125"/>
          </a:xfrm>
        </p:grpSpPr>
        <p:pic>
          <p:nvPicPr>
            <p:cNvPr id="46" name="Picture 45" descr="Cute Star Clipart">
              <a:extLst>
                <a:ext uri="{FF2B5EF4-FFF2-40B4-BE49-F238E27FC236}">
                  <a16:creationId xmlns:a16="http://schemas.microsoft.com/office/drawing/2014/main" id="{CC825844-58A6-4DC6-80C6-C2A24DA745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75" r="52419" b="56058"/>
            <a:stretch>
              <a:fillRect/>
            </a:stretch>
          </p:blipFill>
          <p:spPr bwMode="auto">
            <a:xfrm>
              <a:off x="205343" y="1466703"/>
              <a:ext cx="460063" cy="459448"/>
            </a:xfrm>
            <a:custGeom>
              <a:avLst/>
              <a:gdLst>
                <a:gd name="connsiteX0" fmla="*/ 1071589 w 2263188"/>
                <a:gd name="connsiteY0" fmla="*/ 0 h 2260158"/>
                <a:gd name="connsiteX1" fmla="*/ 1191600 w 2263188"/>
                <a:gd name="connsiteY1" fmla="*/ 0 h 2260158"/>
                <a:gd name="connsiteX2" fmla="*/ 1247293 w 2263188"/>
                <a:gd name="connsiteY2" fmla="*/ 2812 h 2260158"/>
                <a:gd name="connsiteX3" fmla="*/ 2263188 w 2263188"/>
                <a:gd name="connsiteY3" fmla="*/ 1128564 h 2260158"/>
                <a:gd name="connsiteX4" fmla="*/ 1131594 w 2263188"/>
                <a:gd name="connsiteY4" fmla="*/ 2260158 h 2260158"/>
                <a:gd name="connsiteX5" fmla="*/ 0 w 2263188"/>
                <a:gd name="connsiteY5" fmla="*/ 1128564 h 2260158"/>
                <a:gd name="connsiteX6" fmla="*/ 1015895 w 2263188"/>
                <a:gd name="connsiteY6" fmla="*/ 2812 h 226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3188" h="2260158">
                  <a:moveTo>
                    <a:pt x="1071589" y="0"/>
                  </a:moveTo>
                  <a:lnTo>
                    <a:pt x="1191600" y="0"/>
                  </a:lnTo>
                  <a:lnTo>
                    <a:pt x="1247293" y="2812"/>
                  </a:lnTo>
                  <a:cubicBezTo>
                    <a:pt x="1817906" y="60761"/>
                    <a:pt x="2263188" y="542662"/>
                    <a:pt x="2263188" y="1128564"/>
                  </a:cubicBezTo>
                  <a:cubicBezTo>
                    <a:pt x="2263188" y="1753526"/>
                    <a:pt x="1756556" y="2260158"/>
                    <a:pt x="1131594" y="2260158"/>
                  </a:cubicBezTo>
                  <a:cubicBezTo>
                    <a:pt x="506632" y="2260158"/>
                    <a:pt x="0" y="1753526"/>
                    <a:pt x="0" y="1128564"/>
                  </a:cubicBezTo>
                  <a:cubicBezTo>
                    <a:pt x="0" y="542662"/>
                    <a:pt x="445282" y="60761"/>
                    <a:pt x="1015895" y="2812"/>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BE83BE1-43AE-4064-A72C-9CE29D4A8CF7}"/>
                </a:ext>
              </a:extLst>
            </p:cNvPr>
            <p:cNvSpPr txBox="1"/>
            <p:nvPr/>
          </p:nvSpPr>
          <p:spPr>
            <a:xfrm>
              <a:off x="100515" y="1926151"/>
              <a:ext cx="1427099" cy="436677"/>
            </a:xfrm>
            <a:prstGeom prst="rect">
              <a:avLst/>
            </a:prstGeom>
            <a:solidFill>
              <a:schemeClr val="accent1">
                <a:lumMod val="40000"/>
                <a:lumOff val="60000"/>
              </a:schemeClr>
            </a:solidFill>
          </p:spPr>
          <p:txBody>
            <a:bodyPr wrap="none" rtlCol="0">
              <a:spAutoFit/>
            </a:bodyPr>
            <a:lstStyle/>
            <a:p>
              <a:pPr algn="ctr"/>
              <a:r>
                <a:rPr lang="en-US" sz="2000" b="1" dirty="0">
                  <a:solidFill>
                    <a:srgbClr val="FF0000"/>
                  </a:solidFill>
                  <a:latin typeface="Comic Sans MS" panose="030F0702030302020204" pitchFamily="66" charset="0"/>
                </a:rPr>
                <a:t>You're here</a:t>
              </a:r>
            </a:p>
          </p:txBody>
        </p:sp>
      </p:grpSp>
      <p:grpSp>
        <p:nvGrpSpPr>
          <p:cNvPr id="50" name="Group 49">
            <a:extLst>
              <a:ext uri="{FF2B5EF4-FFF2-40B4-BE49-F238E27FC236}">
                <a16:creationId xmlns:a16="http://schemas.microsoft.com/office/drawing/2014/main" id="{EA33A767-C02B-4737-B69C-470797C4195B}"/>
              </a:ext>
            </a:extLst>
          </p:cNvPr>
          <p:cNvGrpSpPr/>
          <p:nvPr/>
        </p:nvGrpSpPr>
        <p:grpSpPr>
          <a:xfrm>
            <a:off x="-228599" y="-365898"/>
            <a:ext cx="2988346" cy="2652314"/>
            <a:chOff x="141762" y="-132418"/>
            <a:chExt cx="2634966" cy="2634966"/>
          </a:xfrm>
        </p:grpSpPr>
        <p:pic>
          <p:nvPicPr>
            <p:cNvPr id="48" name="Picture 8" descr="Note Decoration Hd Transparent, Cartoon Illustration Cloud Decorative Note  Paper, Cartoon, Illustration, Clouds PNG Image For Free Download | Note  paper, Powerpoint background design, Instagram frame template">
              <a:extLst>
                <a:ext uri="{FF2B5EF4-FFF2-40B4-BE49-F238E27FC236}">
                  <a16:creationId xmlns:a16="http://schemas.microsoft.com/office/drawing/2014/main" id="{C5D69CA7-E74C-42A7-B630-0B210CC29B57}"/>
                </a:ext>
              </a:extLst>
            </p:cNvPr>
            <p:cNvPicPr>
              <a:picLocks noChangeAspect="1" noChangeArrowheads="1"/>
            </p:cNvPicPr>
            <p:nvPr/>
          </p:nvPicPr>
          <p:blipFill>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10000" b="90000" l="3125" r="95938">
                          <a14:foregroundMark x1="76406" y1="21719" x2="92969" y2="29219"/>
                          <a14:foregroundMark x1="95938" y1="24219" x2="81406" y2="29063"/>
                          <a14:foregroundMark x1="3125" y1="71406" x2="20625" y2="75000"/>
                          <a14:foregroundMark x1="22188" y1="70313" x2="8438" y2="77500"/>
                          <a14:foregroundMark x1="15937" y1="71406" x2="25313" y2="71250"/>
                          <a14:foregroundMark x1="25313" y1="71250" x2="32344" y2="71250"/>
                        </a14:backgroundRemoval>
                      </a14:imgEffect>
                    </a14:imgLayer>
                  </a14:imgProps>
                </a:ext>
                <a:ext uri="{28A0092B-C50C-407E-A947-70E740481C1C}">
                  <a14:useLocalDpi xmlns:a14="http://schemas.microsoft.com/office/drawing/2010/main" val="0"/>
                </a:ext>
              </a:extLst>
            </a:blip>
            <a:srcRect/>
            <a:stretch>
              <a:fillRect/>
            </a:stretch>
          </p:blipFill>
          <p:spPr bwMode="auto">
            <a:xfrm>
              <a:off x="141762" y="-132418"/>
              <a:ext cx="2634966" cy="2634966"/>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8EDCBC09-F31E-4C8B-A800-F701AD3357EA}"/>
                </a:ext>
              </a:extLst>
            </p:cNvPr>
            <p:cNvSpPr txBox="1"/>
            <p:nvPr/>
          </p:nvSpPr>
          <p:spPr>
            <a:xfrm>
              <a:off x="421868" y="603742"/>
              <a:ext cx="2209179" cy="1192478"/>
            </a:xfrm>
            <a:prstGeom prst="rect">
              <a:avLst/>
            </a:prstGeom>
            <a:noFill/>
          </p:spPr>
          <p:txBody>
            <a:bodyPr wrap="square" rtlCol="0">
              <a:spAutoFit/>
            </a:bodyPr>
            <a:lstStyle/>
            <a:p>
              <a:pPr algn="ctr"/>
              <a:r>
                <a:rPr lang="en-US" sz="3600" dirty="0">
                  <a:latin typeface="Comic Sans MS" panose="030F0702030302020204" pitchFamily="66" charset="0"/>
                </a:rPr>
                <a:t>Go to </a:t>
              </a:r>
            </a:p>
            <a:p>
              <a:pPr algn="ctr"/>
              <a:r>
                <a:rPr lang="en-US" sz="3600" dirty="0">
                  <a:latin typeface="Comic Sans MS" panose="030F0702030302020204" pitchFamily="66" charset="0"/>
                </a:rPr>
                <a:t>Class 5B.</a:t>
              </a:r>
            </a:p>
          </p:txBody>
        </p:sp>
      </p:grpSp>
      <p:grpSp>
        <p:nvGrpSpPr>
          <p:cNvPr id="52" name="Group 51">
            <a:extLst>
              <a:ext uri="{FF2B5EF4-FFF2-40B4-BE49-F238E27FC236}">
                <a16:creationId xmlns:a16="http://schemas.microsoft.com/office/drawing/2014/main" id="{4802D6A0-8128-4284-8088-FE4E6FB99C0B}"/>
              </a:ext>
            </a:extLst>
          </p:cNvPr>
          <p:cNvGrpSpPr/>
          <p:nvPr/>
        </p:nvGrpSpPr>
        <p:grpSpPr>
          <a:xfrm>
            <a:off x="180397" y="1949234"/>
            <a:ext cx="2322809" cy="2471459"/>
            <a:chOff x="-189717" y="1776691"/>
            <a:chExt cx="3052716" cy="3166858"/>
          </a:xfrm>
        </p:grpSpPr>
        <p:pic>
          <p:nvPicPr>
            <p:cNvPr id="1034" name="Picture 10" descr="clipart of speech 20 free Cliparts | Download images on Clipground 2023">
              <a:extLst>
                <a:ext uri="{FF2B5EF4-FFF2-40B4-BE49-F238E27FC236}">
                  <a16:creationId xmlns:a16="http://schemas.microsoft.com/office/drawing/2014/main" id="{C4F24AFD-B5F1-4BA8-A173-D2E892D0F9F8}"/>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8186"/>
            <a:stretch/>
          </p:blipFill>
          <p:spPr bwMode="auto">
            <a:xfrm>
              <a:off x="-189717" y="1776691"/>
              <a:ext cx="3052716" cy="3166858"/>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F0475D8B-7D4F-4D7A-8BDF-87C864BF6BE7}"/>
                </a:ext>
              </a:extLst>
            </p:cNvPr>
            <p:cNvSpPr txBox="1"/>
            <p:nvPr/>
          </p:nvSpPr>
          <p:spPr>
            <a:xfrm>
              <a:off x="1706467" y="2144940"/>
              <a:ext cx="620683" cy="1015663"/>
            </a:xfrm>
            <a:prstGeom prst="rect">
              <a:avLst/>
            </a:prstGeom>
            <a:noFill/>
          </p:spPr>
          <p:txBody>
            <a:bodyPr wrap="none" rtlCol="0">
              <a:spAutoFit/>
            </a:bodyPr>
            <a:lstStyle/>
            <a:p>
              <a:r>
                <a:rPr lang="en-US" sz="6000" b="1">
                  <a:solidFill>
                    <a:schemeClr val="accent1">
                      <a:lumMod val="20000"/>
                      <a:lumOff val="80000"/>
                    </a:schemeClr>
                  </a:solidFill>
                  <a:latin typeface="Comic Sans MS" panose="030F0702030302020204" pitchFamily="66" charset="0"/>
                </a:rPr>
                <a:t>?</a:t>
              </a:r>
            </a:p>
          </p:txBody>
        </p:sp>
        <p:sp>
          <p:nvSpPr>
            <p:cNvPr id="57" name="TextBox 56">
              <a:extLst>
                <a:ext uri="{FF2B5EF4-FFF2-40B4-BE49-F238E27FC236}">
                  <a16:creationId xmlns:a16="http://schemas.microsoft.com/office/drawing/2014/main" id="{6DB73596-1B7F-4A0D-830E-4C04E7A5F929}"/>
                </a:ext>
              </a:extLst>
            </p:cNvPr>
            <p:cNvSpPr txBox="1"/>
            <p:nvPr/>
          </p:nvSpPr>
          <p:spPr>
            <a:xfrm>
              <a:off x="315523" y="3757406"/>
              <a:ext cx="620683" cy="1015663"/>
            </a:xfrm>
            <a:prstGeom prst="rect">
              <a:avLst/>
            </a:prstGeom>
            <a:noFill/>
          </p:spPr>
          <p:txBody>
            <a:bodyPr wrap="none" rtlCol="0">
              <a:spAutoFit/>
            </a:bodyPr>
            <a:lstStyle/>
            <a:p>
              <a:r>
                <a:rPr lang="en-US" sz="6000" b="1">
                  <a:solidFill>
                    <a:schemeClr val="accent1">
                      <a:lumMod val="20000"/>
                      <a:lumOff val="80000"/>
                    </a:schemeClr>
                  </a:solidFill>
                  <a:latin typeface="Comic Sans MS" panose="030F0702030302020204" pitchFamily="66" charset="0"/>
                </a:rPr>
                <a:t>?</a:t>
              </a:r>
            </a:p>
          </p:txBody>
        </p:sp>
      </p:grpSp>
      <p:sp>
        <p:nvSpPr>
          <p:cNvPr id="3" name="Rectangle 2">
            <a:extLst>
              <a:ext uri="{FF2B5EF4-FFF2-40B4-BE49-F238E27FC236}">
                <a16:creationId xmlns:a16="http://schemas.microsoft.com/office/drawing/2014/main" id="{CFF1BD20-8712-4CC2-E0B5-AB46DE8A81FC}"/>
              </a:ext>
            </a:extLst>
          </p:cNvPr>
          <p:cNvSpPr/>
          <p:nvPr/>
        </p:nvSpPr>
        <p:spPr>
          <a:xfrm>
            <a:off x="4738236" y="3394770"/>
            <a:ext cx="1318571"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CLASS 3B</a:t>
            </a:r>
          </a:p>
        </p:txBody>
      </p:sp>
    </p:spTree>
    <p:extLst>
      <p:ext uri="{BB962C8B-B14F-4D97-AF65-F5344CB8AC3E}">
        <p14:creationId xmlns:p14="http://schemas.microsoft.com/office/powerpoint/2010/main" val="477974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lassroom Vectors &amp; Illustrations for Free Download | Freepik">
            <a:extLst>
              <a:ext uri="{FF2B5EF4-FFF2-40B4-BE49-F238E27FC236}">
                <a16:creationId xmlns:a16="http://schemas.microsoft.com/office/drawing/2014/main" id="{B1D435F3-E527-4CAB-8FC1-1BAED09E5E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191" y="-20014"/>
            <a:ext cx="9705569" cy="519387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a:extLst>
              <a:ext uri="{FF2B5EF4-FFF2-40B4-BE49-F238E27FC236}">
                <a16:creationId xmlns:a16="http://schemas.microsoft.com/office/drawing/2014/main" id="{1B9A5A54-B3A1-44E3-9678-21E4B1275AE7}"/>
              </a:ext>
            </a:extLst>
          </p:cNvPr>
          <p:cNvSpPr/>
          <p:nvPr/>
        </p:nvSpPr>
        <p:spPr>
          <a:xfrm>
            <a:off x="0" y="-316031"/>
            <a:ext cx="9216074" cy="5859581"/>
          </a:xfrm>
          <a:prstGeom prst="rect">
            <a:avLst/>
          </a:prstGeom>
          <a:solidFill>
            <a:schemeClr val="bg2">
              <a:lumMod val="40000"/>
              <a:lumOff val="6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p:cNvSpPr txBox="1"/>
          <p:nvPr/>
        </p:nvSpPr>
        <p:spPr>
          <a:xfrm rot="2162568">
            <a:off x="7268250" y="2803596"/>
            <a:ext cx="767765" cy="323165"/>
          </a:xfrm>
          <a:prstGeom prst="rect">
            <a:avLst/>
          </a:prstGeom>
          <a:noFill/>
        </p:spPr>
        <p:txBody>
          <a:bodyPr wrap="square" rtlCol="0">
            <a:spAutoFit/>
          </a:bodyPr>
          <a:lstStyle/>
          <a:p>
            <a:r>
              <a:rPr lang="en-US" altLang="ko-KR" sz="1500">
                <a:solidFill>
                  <a:srgbClr val="00B0F0"/>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+3</a:t>
            </a:r>
            <a:endParaRPr lang="ko-KR" altLang="en-US" sz="1500" dirty="0">
              <a:solidFill>
                <a:srgbClr val="00B0F0"/>
              </a:solidFill>
              <a:effectLst>
                <a:outerShdw blurRad="38100" dist="38100" dir="2700000" algn="tl">
                  <a:srgbClr val="000000">
                    <a:alpha val="43137"/>
                  </a:srgbClr>
                </a:outerShdw>
              </a:effectLst>
              <a:latin typeface="mini-wakuwaku-maru" panose="02000600000000000000" pitchFamily="50" charset="-128"/>
            </a:endParaRPr>
          </a:p>
        </p:txBody>
      </p:sp>
      <p:pic>
        <p:nvPicPr>
          <p:cNvPr id="56" name="Picture 6" descr="Sumikkogurashi the Movie - Dexclub"/>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60748" y="696237"/>
            <a:ext cx="1672651" cy="167265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descr="Sumikkogurashi the Movie - Dexclub"/>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6248846" y="694299"/>
            <a:ext cx="1678776" cy="1672651"/>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p:cNvSpPr txBox="1"/>
          <p:nvPr/>
        </p:nvSpPr>
        <p:spPr>
          <a:xfrm>
            <a:off x="4576458" y="281635"/>
            <a:ext cx="3176841" cy="553998"/>
          </a:xfrm>
          <a:prstGeom prst="rect">
            <a:avLst/>
          </a:prstGeom>
          <a:noFill/>
        </p:spPr>
        <p:txBody>
          <a:bodyPr wrap="square" rtlCol="0">
            <a:spAutoFit/>
          </a:bodyPr>
          <a:lstStyle/>
          <a:p>
            <a:pPr algn="ctr"/>
            <a:r>
              <a:rPr lang="en-US" altLang="ko-KR" sz="3000" dirty="0">
                <a:solidFill>
                  <a:srgbClr val="FF66FF"/>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Change points</a:t>
            </a:r>
            <a:endParaRPr lang="ko-KR" altLang="en-US" sz="3000" dirty="0">
              <a:solidFill>
                <a:srgbClr val="FF66FF"/>
              </a:solidFill>
              <a:effectLst>
                <a:outerShdw blurRad="38100" dist="38100" dir="2700000" algn="tl">
                  <a:srgbClr val="000000">
                    <a:alpha val="43137"/>
                  </a:srgbClr>
                </a:outerShdw>
              </a:effectLst>
              <a:latin typeface="mini-wakuwaku-maru" panose="02000600000000000000" pitchFamily="50" charset="-128"/>
            </a:endParaRPr>
          </a:p>
        </p:txBody>
      </p:sp>
      <p:pic>
        <p:nvPicPr>
          <p:cNvPr id="59" name="Picture 2" descr="Change Icon Png #111338 - Free Icons Library"/>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86558" y="946793"/>
            <a:ext cx="1009174" cy="1009174"/>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Moving Sumikko Gurashi by Imagineer Co.,Ltd. / San-X Co., Ltd. sticker  #225039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833036">
            <a:off x="1222990" y="1310863"/>
            <a:ext cx="1526178" cy="105099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Moving Sumikko Gurashi by Imagineer Co.,Ltd. / San-X Co., Ltd. sticker  #225039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484991" flipH="1">
            <a:off x="2807020" y="1296848"/>
            <a:ext cx="1450082" cy="1050995"/>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descr="Moving Sumikko Gurashi by Imagineer Co.,Ltd. / San-X Co., Ltd. sticker  #225039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370470" flipH="1">
            <a:off x="2039485" y="403948"/>
            <a:ext cx="1450082" cy="1050995"/>
          </a:xfrm>
          <a:prstGeom prst="rect">
            <a:avLst/>
          </a:prstGeom>
          <a:noFill/>
          <a:extLst>
            <a:ext uri="{909E8E84-426E-40DD-AFC4-6F175D3DCCD1}">
              <a14:hiddenFill xmlns:a14="http://schemas.microsoft.com/office/drawing/2010/main">
                <a:solidFill>
                  <a:srgbClr val="FFFFFF"/>
                </a:solidFill>
              </a14:hiddenFill>
            </a:ext>
          </a:extLst>
        </p:spPr>
      </p:pic>
      <p:sp>
        <p:nvSpPr>
          <p:cNvPr id="92" name="TextBox 91"/>
          <p:cNvSpPr txBox="1"/>
          <p:nvPr/>
        </p:nvSpPr>
        <p:spPr>
          <a:xfrm rot="827598">
            <a:off x="3209524" y="135751"/>
            <a:ext cx="1570007" cy="923330"/>
          </a:xfrm>
          <a:prstGeom prst="rect">
            <a:avLst/>
          </a:prstGeom>
          <a:noFill/>
        </p:spPr>
        <p:txBody>
          <a:bodyPr wrap="square" rtlCol="0">
            <a:spAutoFit/>
          </a:bodyPr>
          <a:lstStyle/>
          <a:p>
            <a:r>
              <a:rPr lang="en-US" altLang="ko-KR" sz="5400" dirty="0">
                <a:solidFill>
                  <a:srgbClr val="00B0F0"/>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-3</a:t>
            </a:r>
            <a:endParaRPr lang="ko-KR" altLang="en-US" sz="5400" dirty="0">
              <a:solidFill>
                <a:srgbClr val="00B0F0"/>
              </a:solidFill>
              <a:effectLst>
                <a:outerShdw blurRad="38100" dist="38100" dir="2700000" algn="tl">
                  <a:srgbClr val="000000">
                    <a:alpha val="43137"/>
                  </a:srgbClr>
                </a:outerShdw>
              </a:effectLst>
              <a:latin typeface="mini-wakuwaku-maru" panose="02000600000000000000" pitchFamily="50" charset="-128"/>
            </a:endParaRPr>
          </a:p>
        </p:txBody>
      </p:sp>
      <p:pic>
        <p:nvPicPr>
          <p:cNvPr id="102" name="Picture 10" descr="Sumikko Gurashi Movi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56398" y="2801396"/>
            <a:ext cx="1021949" cy="1021949"/>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2" descr="Sumikko Gurashi Movi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78347" y="2816956"/>
            <a:ext cx="1001708" cy="1001708"/>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14" descr="Moving Sumikko Gurashi by Imagineer Co.,Ltd. / San-X Co., Ltd. sticker  #225040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86742" y="3951990"/>
            <a:ext cx="1174142" cy="946106"/>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6" descr="Sumikkogurashi Custom Stickers Sticker for LINE, WhatsApp, Telegram —  Android, iPhone iO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77557" y="2815860"/>
            <a:ext cx="1011070" cy="1011070"/>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10" descr="Sumikko Gurashi Movi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91527" y="2804982"/>
            <a:ext cx="1021949" cy="1021949"/>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12" descr="Sumikko Gurashi Movi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250333" y="2820541"/>
            <a:ext cx="1001708" cy="1001708"/>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16" descr="Moving Sumikko Gurashi by Imagineer Co.,Ltd. / San-X Co., Ltd. sticker  #225039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86121" y="3812562"/>
            <a:ext cx="1158120" cy="1120589"/>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14" descr="Moving Sumikko Gurashi by Imagineer Co.,Ltd. / San-X Co., Ltd. sticker  #225040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20988" y="3955576"/>
            <a:ext cx="1174142" cy="946106"/>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8" descr="Sumikko Gurashi Movie 2"/>
          <p:cNvPicPr>
            <a:picLocks noChangeAspect="1" noChangeArrowheads="1"/>
          </p:cNvPicPr>
          <p:nvPr/>
        </p:nvPicPr>
        <p:blipFill rotWithShape="1">
          <a:blip r:embed="rId16">
            <a:extLst>
              <a:ext uri="{28A0092B-C50C-407E-A947-70E740481C1C}">
                <a14:useLocalDpi xmlns:a14="http://schemas.microsoft.com/office/drawing/2010/main" val="0"/>
              </a:ext>
            </a:extLst>
          </a:blip>
          <a:srcRect l="27458" t="31119" r="26778" b="29524"/>
          <a:stretch/>
        </p:blipFill>
        <p:spPr bwMode="auto">
          <a:xfrm>
            <a:off x="3365324" y="4002914"/>
            <a:ext cx="990031" cy="851427"/>
          </a:xfrm>
          <a:prstGeom prst="rect">
            <a:avLst/>
          </a:prstGeom>
          <a:noFill/>
          <a:extLst>
            <a:ext uri="{909E8E84-426E-40DD-AFC4-6F175D3DCCD1}">
              <a14:hiddenFill xmlns:a14="http://schemas.microsoft.com/office/drawing/2010/main">
                <a:solidFill>
                  <a:srgbClr val="FFFFFF"/>
                </a:solidFill>
              </a14:hiddenFill>
            </a:ext>
          </a:extLst>
        </p:spPr>
      </p:pic>
      <p:sp>
        <p:nvSpPr>
          <p:cNvPr id="114" name="TextBox 113"/>
          <p:cNvSpPr txBox="1"/>
          <p:nvPr/>
        </p:nvSpPr>
        <p:spPr>
          <a:xfrm rot="2162568">
            <a:off x="3902496" y="2807181"/>
            <a:ext cx="767765" cy="323165"/>
          </a:xfrm>
          <a:prstGeom prst="rect">
            <a:avLst/>
          </a:prstGeom>
          <a:noFill/>
        </p:spPr>
        <p:txBody>
          <a:bodyPr wrap="square" rtlCol="0">
            <a:spAutoFit/>
          </a:bodyPr>
          <a:lstStyle/>
          <a:p>
            <a:r>
              <a:rPr lang="en-US" altLang="ko-KR" sz="1500">
                <a:solidFill>
                  <a:srgbClr val="00B0F0"/>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+6</a:t>
            </a:r>
            <a:endParaRPr lang="ko-KR" altLang="en-US" sz="1500" dirty="0">
              <a:solidFill>
                <a:srgbClr val="00B0F0"/>
              </a:solidFill>
              <a:effectLst>
                <a:outerShdw blurRad="38100" dist="38100" dir="2700000" algn="tl">
                  <a:srgbClr val="000000">
                    <a:alpha val="43137"/>
                  </a:srgbClr>
                </a:outerShdw>
              </a:effectLst>
              <a:latin typeface="mini-wakuwaku-maru" panose="02000600000000000000" pitchFamily="50" charset="-128"/>
            </a:endParaRPr>
          </a:p>
        </p:txBody>
      </p:sp>
      <p:pic>
        <p:nvPicPr>
          <p:cNvPr id="52" name="Picture 2" descr="Sumikko Gurashi Movi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544708" y="-637911"/>
            <a:ext cx="599293" cy="59929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225486" y="-880285"/>
            <a:ext cx="1296144" cy="253916"/>
          </a:xfrm>
          <a:prstGeom prst="rect">
            <a:avLst/>
          </a:prstGeom>
          <a:noFill/>
        </p:spPr>
        <p:txBody>
          <a:bodyPr wrap="square" rtlCol="0">
            <a:spAutoFit/>
          </a:bodyPr>
          <a:lstStyle/>
          <a:p>
            <a:r>
              <a:rPr lang="en-US" altLang="ko-KR" sz="1050" dirty="0">
                <a:solidFill>
                  <a:srgbClr val="99CCFF"/>
                </a:solidFill>
                <a:latin typeface="Berlin Sans FB Demi" panose="020E0802020502020306" pitchFamily="34" charset="0"/>
              </a:rPr>
              <a:t>Sound file is in me!</a:t>
            </a:r>
            <a:endParaRPr lang="ko-KR" altLang="en-US" sz="1050" dirty="0">
              <a:solidFill>
                <a:srgbClr val="99CCFF"/>
              </a:solidFill>
              <a:latin typeface="Berlin Sans FB Demi" panose="020E0802020502020306" pitchFamily="34" charset="0"/>
            </a:endParaRPr>
          </a:p>
        </p:txBody>
      </p:sp>
      <p:sp>
        <p:nvSpPr>
          <p:cNvPr id="93" name="모서리가 둥근 직사각형 92"/>
          <p:cNvSpPr/>
          <p:nvPr/>
        </p:nvSpPr>
        <p:spPr>
          <a:xfrm>
            <a:off x="1371000" y="101023"/>
            <a:ext cx="3132348" cy="2422169"/>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94" name="Picture 4" descr="Sumikko Gurashi: Myriad of Feelings by Imagineer Co.,Ltd. / San-X Co., Ltd.  sticker #4123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678786" y="92093"/>
            <a:ext cx="2459973" cy="2522095"/>
          </a:xfrm>
          <a:prstGeom prst="rect">
            <a:avLst/>
          </a:prstGeom>
          <a:noFill/>
          <a:extLst>
            <a:ext uri="{909E8E84-426E-40DD-AFC4-6F175D3DCCD1}">
              <a14:hiddenFill xmlns:a14="http://schemas.microsoft.com/office/drawing/2010/main">
                <a:solidFill>
                  <a:srgbClr val="FFFFFF"/>
                </a:solidFill>
              </a14:hiddenFill>
            </a:ext>
          </a:extLst>
        </p:spPr>
      </p:pic>
      <p:sp>
        <p:nvSpPr>
          <p:cNvPr id="95" name="모서리가 둥근 직사각형 94"/>
          <p:cNvSpPr/>
          <p:nvPr/>
        </p:nvSpPr>
        <p:spPr>
          <a:xfrm>
            <a:off x="4697241" y="103290"/>
            <a:ext cx="3132348" cy="2422169"/>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96" name="Picture 6" descr="Moving Sumikko Gurashi by Imagineer Co.,Ltd. / San-X Co., Ltd. sticker  #225040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993108" y="109621"/>
            <a:ext cx="2652311" cy="2510224"/>
          </a:xfrm>
          <a:prstGeom prst="rect">
            <a:avLst/>
          </a:prstGeom>
          <a:noFill/>
          <a:extLst>
            <a:ext uri="{909E8E84-426E-40DD-AFC4-6F175D3DCCD1}">
              <a14:hiddenFill xmlns:a14="http://schemas.microsoft.com/office/drawing/2010/main">
                <a:solidFill>
                  <a:srgbClr val="FFFFFF"/>
                </a:solidFill>
              </a14:hiddenFill>
            </a:ext>
          </a:extLst>
        </p:spPr>
      </p:pic>
      <p:sp>
        <p:nvSpPr>
          <p:cNvPr id="97" name="모서리가 둥근 직사각형 96"/>
          <p:cNvSpPr/>
          <p:nvPr/>
        </p:nvSpPr>
        <p:spPr>
          <a:xfrm>
            <a:off x="1371000" y="2620309"/>
            <a:ext cx="3132348" cy="2422169"/>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98" name="Picture 8" descr="Sumikko Gurashi: Myriad of Feelings sticker #41219 | Line sticker, Cartoon  stickers, Elephant drawi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16823" y="2586064"/>
            <a:ext cx="2486087" cy="2604473"/>
          </a:xfrm>
          <a:prstGeom prst="rect">
            <a:avLst/>
          </a:prstGeom>
          <a:noFill/>
          <a:extLst>
            <a:ext uri="{909E8E84-426E-40DD-AFC4-6F175D3DCCD1}">
              <a14:hiddenFill xmlns:a14="http://schemas.microsoft.com/office/drawing/2010/main">
                <a:solidFill>
                  <a:srgbClr val="FFFFFF"/>
                </a:solidFill>
              </a14:hiddenFill>
            </a:ext>
          </a:extLst>
        </p:spPr>
      </p:pic>
      <p:sp>
        <p:nvSpPr>
          <p:cNvPr id="99" name="모서리가 둥근 직사각형 98"/>
          <p:cNvSpPr/>
          <p:nvPr/>
        </p:nvSpPr>
        <p:spPr>
          <a:xfrm>
            <a:off x="4706817" y="2614699"/>
            <a:ext cx="3132348" cy="242216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100" name="Picture 10" descr="Sumikko Gurashi Movie 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985675" y="2534769"/>
            <a:ext cx="2574631" cy="2574631"/>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1459592" y="146049"/>
            <a:ext cx="404112" cy="415498"/>
          </a:xfrm>
          <a:prstGeom prst="rect">
            <a:avLst/>
          </a:prstGeom>
          <a:noFill/>
        </p:spPr>
        <p:txBody>
          <a:bodyPr wrap="square" rtlCol="0">
            <a:spAutoFit/>
          </a:bodyPr>
          <a:lstStyle/>
          <a:p>
            <a:pPr algn="ctr"/>
            <a:r>
              <a:rPr lang="en-US" altLang="ko-KR" sz="2100" b="1"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1.</a:t>
            </a:r>
            <a:endParaRPr lang="ko-KR" altLang="en-US" sz="2100" b="1"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
        <p:nvSpPr>
          <p:cNvPr id="48" name="TextBox 47"/>
          <p:cNvSpPr txBox="1"/>
          <p:nvPr/>
        </p:nvSpPr>
        <p:spPr>
          <a:xfrm>
            <a:off x="4755716" y="170475"/>
            <a:ext cx="404112" cy="415498"/>
          </a:xfrm>
          <a:prstGeom prst="rect">
            <a:avLst/>
          </a:prstGeom>
          <a:noFill/>
        </p:spPr>
        <p:txBody>
          <a:bodyPr wrap="square" rtlCol="0">
            <a:spAutoFit/>
          </a:bodyPr>
          <a:lstStyle/>
          <a:p>
            <a:pPr algn="ctr"/>
            <a:r>
              <a:rPr lang="en-US" altLang="ko-KR" sz="2100"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2.</a:t>
            </a:r>
            <a:endParaRPr lang="ko-KR" altLang="en-US" sz="2100"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
        <p:nvSpPr>
          <p:cNvPr id="49" name="TextBox 48"/>
          <p:cNvSpPr txBox="1"/>
          <p:nvPr/>
        </p:nvSpPr>
        <p:spPr>
          <a:xfrm>
            <a:off x="1456103" y="2667225"/>
            <a:ext cx="404112" cy="415498"/>
          </a:xfrm>
          <a:prstGeom prst="rect">
            <a:avLst/>
          </a:prstGeom>
          <a:noFill/>
        </p:spPr>
        <p:txBody>
          <a:bodyPr wrap="square" rtlCol="0">
            <a:spAutoFit/>
          </a:bodyPr>
          <a:lstStyle/>
          <a:p>
            <a:pPr algn="ctr"/>
            <a:r>
              <a:rPr lang="en-US" altLang="ko-KR" sz="2100"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3.</a:t>
            </a:r>
            <a:endParaRPr lang="ko-KR" altLang="en-US" sz="2100"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
        <p:nvSpPr>
          <p:cNvPr id="50" name="TextBox 49"/>
          <p:cNvSpPr txBox="1"/>
          <p:nvPr/>
        </p:nvSpPr>
        <p:spPr>
          <a:xfrm>
            <a:off x="4775483" y="2652740"/>
            <a:ext cx="404112" cy="415498"/>
          </a:xfrm>
          <a:prstGeom prst="rect">
            <a:avLst/>
          </a:prstGeom>
          <a:noFill/>
        </p:spPr>
        <p:txBody>
          <a:bodyPr wrap="square" rtlCol="0">
            <a:spAutoFit/>
          </a:bodyPr>
          <a:lstStyle/>
          <a:p>
            <a:pPr algn="ctr"/>
            <a:r>
              <a:rPr lang="en-US" altLang="ko-KR" sz="2100"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4.</a:t>
            </a:r>
            <a:endParaRPr lang="ko-KR" altLang="en-US" sz="2100"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Tree>
    <p:extLst>
      <p:ext uri="{BB962C8B-B14F-4D97-AF65-F5344CB8AC3E}">
        <p14:creationId xmlns:p14="http://schemas.microsoft.com/office/powerpoint/2010/main" val="600238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Choice.wav"/>
                                        </p:tgtEl>
                                      </p:cMediaNode>
                                    </p:audio>
                                  </p:subTnLst>
                                </p:cTn>
                              </p:par>
                              <p:par>
                                <p:cTn id="8" presetID="8" presetClass="emph" presetSubtype="0" fill="hold" nodeType="withEffect">
                                  <p:stCondLst>
                                    <p:cond delay="0"/>
                                  </p:stCondLst>
                                  <p:childTnLst>
                                    <p:animRot by="21600000">
                                      <p:cBhvr>
                                        <p:cTn id="9" dur="2000" fill="hold"/>
                                        <p:tgtEl>
                                          <p:spTgt spid="59"/>
                                        </p:tgtEl>
                                        <p:attrNameLst>
                                          <p:attrName>r</p:attrName>
                                        </p:attrNameLst>
                                      </p:cBhvr>
                                    </p:animRot>
                                  </p:childTnLst>
                                </p:cTn>
                              </p:par>
                              <p:par>
                                <p:cTn id="10" presetID="32" presetClass="emph" presetSubtype="0" fill="hold" nodeType="withEffect">
                                  <p:stCondLst>
                                    <p:cond delay="9700"/>
                                  </p:stCondLst>
                                  <p:childTnLst>
                                    <p:animRot by="120000">
                                      <p:cBhvr>
                                        <p:cTn id="11" dur="100" fill="hold">
                                          <p:stCondLst>
                                            <p:cond delay="0"/>
                                          </p:stCondLst>
                                        </p:cTn>
                                        <p:tgtEl>
                                          <p:spTgt spid="102"/>
                                        </p:tgtEl>
                                        <p:attrNameLst>
                                          <p:attrName>r</p:attrName>
                                        </p:attrNameLst>
                                      </p:cBhvr>
                                    </p:animRot>
                                    <p:animRot by="-240000">
                                      <p:cBhvr>
                                        <p:cTn id="12" dur="200" fill="hold">
                                          <p:stCondLst>
                                            <p:cond delay="200"/>
                                          </p:stCondLst>
                                        </p:cTn>
                                        <p:tgtEl>
                                          <p:spTgt spid="102"/>
                                        </p:tgtEl>
                                        <p:attrNameLst>
                                          <p:attrName>r</p:attrName>
                                        </p:attrNameLst>
                                      </p:cBhvr>
                                    </p:animRot>
                                    <p:animRot by="240000">
                                      <p:cBhvr>
                                        <p:cTn id="13" dur="200" fill="hold">
                                          <p:stCondLst>
                                            <p:cond delay="400"/>
                                          </p:stCondLst>
                                        </p:cTn>
                                        <p:tgtEl>
                                          <p:spTgt spid="102"/>
                                        </p:tgtEl>
                                        <p:attrNameLst>
                                          <p:attrName>r</p:attrName>
                                        </p:attrNameLst>
                                      </p:cBhvr>
                                    </p:animRot>
                                    <p:animRot by="-240000">
                                      <p:cBhvr>
                                        <p:cTn id="14" dur="200" fill="hold">
                                          <p:stCondLst>
                                            <p:cond delay="600"/>
                                          </p:stCondLst>
                                        </p:cTn>
                                        <p:tgtEl>
                                          <p:spTgt spid="102"/>
                                        </p:tgtEl>
                                        <p:attrNameLst>
                                          <p:attrName>r</p:attrName>
                                        </p:attrNameLst>
                                      </p:cBhvr>
                                    </p:animRot>
                                    <p:animRot by="120000">
                                      <p:cBhvr>
                                        <p:cTn id="15" dur="200" fill="hold">
                                          <p:stCondLst>
                                            <p:cond delay="800"/>
                                          </p:stCondLst>
                                        </p:cTn>
                                        <p:tgtEl>
                                          <p:spTgt spid="102"/>
                                        </p:tgtEl>
                                        <p:attrNameLst>
                                          <p:attrName>r</p:attrName>
                                        </p:attrNameLst>
                                      </p:cBhvr>
                                    </p:animRot>
                                  </p:childTnLst>
                                </p:cTn>
                              </p:par>
                              <p:par>
                                <p:cTn id="16" presetID="32" presetClass="emph" presetSubtype="0" fill="hold" nodeType="withEffect">
                                  <p:stCondLst>
                                    <p:cond delay="9700"/>
                                  </p:stCondLst>
                                  <p:childTnLst>
                                    <p:animRot by="120000">
                                      <p:cBhvr>
                                        <p:cTn id="17" dur="100" fill="hold">
                                          <p:stCondLst>
                                            <p:cond delay="0"/>
                                          </p:stCondLst>
                                        </p:cTn>
                                        <p:tgtEl>
                                          <p:spTgt spid="103"/>
                                        </p:tgtEl>
                                        <p:attrNameLst>
                                          <p:attrName>r</p:attrName>
                                        </p:attrNameLst>
                                      </p:cBhvr>
                                    </p:animRot>
                                    <p:animRot by="-240000">
                                      <p:cBhvr>
                                        <p:cTn id="18" dur="200" fill="hold">
                                          <p:stCondLst>
                                            <p:cond delay="200"/>
                                          </p:stCondLst>
                                        </p:cTn>
                                        <p:tgtEl>
                                          <p:spTgt spid="103"/>
                                        </p:tgtEl>
                                        <p:attrNameLst>
                                          <p:attrName>r</p:attrName>
                                        </p:attrNameLst>
                                      </p:cBhvr>
                                    </p:animRot>
                                    <p:animRot by="240000">
                                      <p:cBhvr>
                                        <p:cTn id="19" dur="200" fill="hold">
                                          <p:stCondLst>
                                            <p:cond delay="400"/>
                                          </p:stCondLst>
                                        </p:cTn>
                                        <p:tgtEl>
                                          <p:spTgt spid="103"/>
                                        </p:tgtEl>
                                        <p:attrNameLst>
                                          <p:attrName>r</p:attrName>
                                        </p:attrNameLst>
                                      </p:cBhvr>
                                    </p:animRot>
                                    <p:animRot by="-240000">
                                      <p:cBhvr>
                                        <p:cTn id="20" dur="200" fill="hold">
                                          <p:stCondLst>
                                            <p:cond delay="600"/>
                                          </p:stCondLst>
                                        </p:cTn>
                                        <p:tgtEl>
                                          <p:spTgt spid="103"/>
                                        </p:tgtEl>
                                        <p:attrNameLst>
                                          <p:attrName>r</p:attrName>
                                        </p:attrNameLst>
                                      </p:cBhvr>
                                    </p:animRot>
                                    <p:animRot by="120000">
                                      <p:cBhvr>
                                        <p:cTn id="21" dur="200" fill="hold">
                                          <p:stCondLst>
                                            <p:cond delay="800"/>
                                          </p:stCondLst>
                                        </p:cTn>
                                        <p:tgtEl>
                                          <p:spTgt spid="103"/>
                                        </p:tgtEl>
                                        <p:attrNameLst>
                                          <p:attrName>r</p:attrName>
                                        </p:attrNameLst>
                                      </p:cBhvr>
                                    </p:animRot>
                                  </p:childTnLst>
                                </p:cTn>
                              </p:par>
                              <p:par>
                                <p:cTn id="22" presetID="32" presetClass="emph" presetSubtype="0" fill="hold" nodeType="withEffect">
                                  <p:stCondLst>
                                    <p:cond delay="9700"/>
                                  </p:stCondLst>
                                  <p:childTnLst>
                                    <p:animRot by="120000">
                                      <p:cBhvr>
                                        <p:cTn id="23" dur="100" fill="hold">
                                          <p:stCondLst>
                                            <p:cond delay="0"/>
                                          </p:stCondLst>
                                        </p:cTn>
                                        <p:tgtEl>
                                          <p:spTgt spid="105"/>
                                        </p:tgtEl>
                                        <p:attrNameLst>
                                          <p:attrName>r</p:attrName>
                                        </p:attrNameLst>
                                      </p:cBhvr>
                                    </p:animRot>
                                    <p:animRot by="-240000">
                                      <p:cBhvr>
                                        <p:cTn id="24" dur="200" fill="hold">
                                          <p:stCondLst>
                                            <p:cond delay="200"/>
                                          </p:stCondLst>
                                        </p:cTn>
                                        <p:tgtEl>
                                          <p:spTgt spid="105"/>
                                        </p:tgtEl>
                                        <p:attrNameLst>
                                          <p:attrName>r</p:attrName>
                                        </p:attrNameLst>
                                      </p:cBhvr>
                                    </p:animRot>
                                    <p:animRot by="240000">
                                      <p:cBhvr>
                                        <p:cTn id="25" dur="200" fill="hold">
                                          <p:stCondLst>
                                            <p:cond delay="400"/>
                                          </p:stCondLst>
                                        </p:cTn>
                                        <p:tgtEl>
                                          <p:spTgt spid="105"/>
                                        </p:tgtEl>
                                        <p:attrNameLst>
                                          <p:attrName>r</p:attrName>
                                        </p:attrNameLst>
                                      </p:cBhvr>
                                    </p:animRot>
                                    <p:animRot by="-240000">
                                      <p:cBhvr>
                                        <p:cTn id="26" dur="200" fill="hold">
                                          <p:stCondLst>
                                            <p:cond delay="600"/>
                                          </p:stCondLst>
                                        </p:cTn>
                                        <p:tgtEl>
                                          <p:spTgt spid="105"/>
                                        </p:tgtEl>
                                        <p:attrNameLst>
                                          <p:attrName>r</p:attrName>
                                        </p:attrNameLst>
                                      </p:cBhvr>
                                    </p:animRot>
                                    <p:animRot by="120000">
                                      <p:cBhvr>
                                        <p:cTn id="27" dur="200" fill="hold">
                                          <p:stCondLst>
                                            <p:cond delay="800"/>
                                          </p:stCondLst>
                                        </p:cTn>
                                        <p:tgtEl>
                                          <p:spTgt spid="105"/>
                                        </p:tgtEl>
                                        <p:attrNameLst>
                                          <p:attrName>r</p:attrName>
                                        </p:attrNameLst>
                                      </p:cBhvr>
                                    </p:animRot>
                                  </p:childTnLst>
                                </p:cTn>
                              </p:par>
                              <p:par>
                                <p:cTn id="28" presetID="32" presetClass="emph" presetSubtype="0" fill="hold" nodeType="withEffect">
                                  <p:stCondLst>
                                    <p:cond delay="9700"/>
                                  </p:stCondLst>
                                  <p:childTnLst>
                                    <p:animRot by="120000">
                                      <p:cBhvr>
                                        <p:cTn id="29" dur="100" fill="hold">
                                          <p:stCondLst>
                                            <p:cond delay="0"/>
                                          </p:stCondLst>
                                        </p:cTn>
                                        <p:tgtEl>
                                          <p:spTgt spid="109"/>
                                        </p:tgtEl>
                                        <p:attrNameLst>
                                          <p:attrName>r</p:attrName>
                                        </p:attrNameLst>
                                      </p:cBhvr>
                                    </p:animRot>
                                    <p:animRot by="-240000">
                                      <p:cBhvr>
                                        <p:cTn id="30" dur="200" fill="hold">
                                          <p:stCondLst>
                                            <p:cond delay="200"/>
                                          </p:stCondLst>
                                        </p:cTn>
                                        <p:tgtEl>
                                          <p:spTgt spid="109"/>
                                        </p:tgtEl>
                                        <p:attrNameLst>
                                          <p:attrName>r</p:attrName>
                                        </p:attrNameLst>
                                      </p:cBhvr>
                                    </p:animRot>
                                    <p:animRot by="240000">
                                      <p:cBhvr>
                                        <p:cTn id="31" dur="200" fill="hold">
                                          <p:stCondLst>
                                            <p:cond delay="400"/>
                                          </p:stCondLst>
                                        </p:cTn>
                                        <p:tgtEl>
                                          <p:spTgt spid="109"/>
                                        </p:tgtEl>
                                        <p:attrNameLst>
                                          <p:attrName>r</p:attrName>
                                        </p:attrNameLst>
                                      </p:cBhvr>
                                    </p:animRot>
                                    <p:animRot by="-240000">
                                      <p:cBhvr>
                                        <p:cTn id="32" dur="200" fill="hold">
                                          <p:stCondLst>
                                            <p:cond delay="600"/>
                                          </p:stCondLst>
                                        </p:cTn>
                                        <p:tgtEl>
                                          <p:spTgt spid="109"/>
                                        </p:tgtEl>
                                        <p:attrNameLst>
                                          <p:attrName>r</p:attrName>
                                        </p:attrNameLst>
                                      </p:cBhvr>
                                    </p:animRot>
                                    <p:animRot by="120000">
                                      <p:cBhvr>
                                        <p:cTn id="33" dur="200" fill="hold">
                                          <p:stCondLst>
                                            <p:cond delay="800"/>
                                          </p:stCondLst>
                                        </p:cTn>
                                        <p:tgtEl>
                                          <p:spTgt spid="109"/>
                                        </p:tgtEl>
                                        <p:attrNameLst>
                                          <p:attrName>r</p:attrName>
                                        </p:attrNameLst>
                                      </p:cBhvr>
                                    </p:animRot>
                                  </p:childTnLst>
                                </p:cTn>
                              </p:par>
                              <p:par>
                                <p:cTn id="34" presetID="32" presetClass="emph" presetSubtype="0" fill="hold" nodeType="withEffect">
                                  <p:stCondLst>
                                    <p:cond delay="9700"/>
                                  </p:stCondLst>
                                  <p:childTnLst>
                                    <p:animRot by="120000">
                                      <p:cBhvr>
                                        <p:cTn id="35" dur="100" fill="hold">
                                          <p:stCondLst>
                                            <p:cond delay="0"/>
                                          </p:stCondLst>
                                        </p:cTn>
                                        <p:tgtEl>
                                          <p:spTgt spid="108"/>
                                        </p:tgtEl>
                                        <p:attrNameLst>
                                          <p:attrName>r</p:attrName>
                                        </p:attrNameLst>
                                      </p:cBhvr>
                                    </p:animRot>
                                    <p:animRot by="-240000">
                                      <p:cBhvr>
                                        <p:cTn id="36" dur="200" fill="hold">
                                          <p:stCondLst>
                                            <p:cond delay="200"/>
                                          </p:stCondLst>
                                        </p:cTn>
                                        <p:tgtEl>
                                          <p:spTgt spid="108"/>
                                        </p:tgtEl>
                                        <p:attrNameLst>
                                          <p:attrName>r</p:attrName>
                                        </p:attrNameLst>
                                      </p:cBhvr>
                                    </p:animRot>
                                    <p:animRot by="240000">
                                      <p:cBhvr>
                                        <p:cTn id="37" dur="200" fill="hold">
                                          <p:stCondLst>
                                            <p:cond delay="400"/>
                                          </p:stCondLst>
                                        </p:cTn>
                                        <p:tgtEl>
                                          <p:spTgt spid="108"/>
                                        </p:tgtEl>
                                        <p:attrNameLst>
                                          <p:attrName>r</p:attrName>
                                        </p:attrNameLst>
                                      </p:cBhvr>
                                    </p:animRot>
                                    <p:animRot by="-240000">
                                      <p:cBhvr>
                                        <p:cTn id="38" dur="200" fill="hold">
                                          <p:stCondLst>
                                            <p:cond delay="600"/>
                                          </p:stCondLst>
                                        </p:cTn>
                                        <p:tgtEl>
                                          <p:spTgt spid="108"/>
                                        </p:tgtEl>
                                        <p:attrNameLst>
                                          <p:attrName>r</p:attrName>
                                        </p:attrNameLst>
                                      </p:cBhvr>
                                    </p:animRot>
                                    <p:animRot by="120000">
                                      <p:cBhvr>
                                        <p:cTn id="39" dur="200" fill="hold">
                                          <p:stCondLst>
                                            <p:cond delay="800"/>
                                          </p:stCondLst>
                                        </p:cTn>
                                        <p:tgtEl>
                                          <p:spTgt spid="108"/>
                                        </p:tgtEl>
                                        <p:attrNameLst>
                                          <p:attrName>r</p:attrName>
                                        </p:attrNameLst>
                                      </p:cBhvr>
                                    </p:animRot>
                                  </p:childTnLst>
                                </p:cTn>
                              </p:par>
                              <p:par>
                                <p:cTn id="40" presetID="32" presetClass="emph" presetSubtype="0" fill="hold" nodeType="withEffect">
                                  <p:stCondLst>
                                    <p:cond delay="9700"/>
                                  </p:stCondLst>
                                  <p:childTnLst>
                                    <p:animRot by="120000">
                                      <p:cBhvr>
                                        <p:cTn id="41" dur="100" fill="hold">
                                          <p:stCondLst>
                                            <p:cond delay="0"/>
                                          </p:stCondLst>
                                        </p:cTn>
                                        <p:tgtEl>
                                          <p:spTgt spid="110"/>
                                        </p:tgtEl>
                                        <p:attrNameLst>
                                          <p:attrName>r</p:attrName>
                                        </p:attrNameLst>
                                      </p:cBhvr>
                                    </p:animRot>
                                    <p:animRot by="-240000">
                                      <p:cBhvr>
                                        <p:cTn id="42" dur="200" fill="hold">
                                          <p:stCondLst>
                                            <p:cond delay="200"/>
                                          </p:stCondLst>
                                        </p:cTn>
                                        <p:tgtEl>
                                          <p:spTgt spid="110"/>
                                        </p:tgtEl>
                                        <p:attrNameLst>
                                          <p:attrName>r</p:attrName>
                                        </p:attrNameLst>
                                      </p:cBhvr>
                                    </p:animRot>
                                    <p:animRot by="240000">
                                      <p:cBhvr>
                                        <p:cTn id="43" dur="200" fill="hold">
                                          <p:stCondLst>
                                            <p:cond delay="400"/>
                                          </p:stCondLst>
                                        </p:cTn>
                                        <p:tgtEl>
                                          <p:spTgt spid="110"/>
                                        </p:tgtEl>
                                        <p:attrNameLst>
                                          <p:attrName>r</p:attrName>
                                        </p:attrNameLst>
                                      </p:cBhvr>
                                    </p:animRot>
                                    <p:animRot by="-240000">
                                      <p:cBhvr>
                                        <p:cTn id="44" dur="200" fill="hold">
                                          <p:stCondLst>
                                            <p:cond delay="600"/>
                                          </p:stCondLst>
                                        </p:cTn>
                                        <p:tgtEl>
                                          <p:spTgt spid="110"/>
                                        </p:tgtEl>
                                        <p:attrNameLst>
                                          <p:attrName>r</p:attrName>
                                        </p:attrNameLst>
                                      </p:cBhvr>
                                    </p:animRot>
                                    <p:animRot by="120000">
                                      <p:cBhvr>
                                        <p:cTn id="45" dur="200" fill="hold">
                                          <p:stCondLst>
                                            <p:cond delay="800"/>
                                          </p:stCondLst>
                                        </p:cTn>
                                        <p:tgtEl>
                                          <p:spTgt spid="110"/>
                                        </p:tgtEl>
                                        <p:attrNameLst>
                                          <p:attrName>r</p:attrName>
                                        </p:attrNameLst>
                                      </p:cBhvr>
                                    </p:animRot>
                                  </p:childTnLst>
                                </p:cTn>
                              </p:par>
                              <p:par>
                                <p:cTn id="46" presetID="32" presetClass="emph" presetSubtype="0" fill="hold" nodeType="withEffect">
                                  <p:stCondLst>
                                    <p:cond delay="9700"/>
                                  </p:stCondLst>
                                  <p:childTnLst>
                                    <p:animRot by="120000">
                                      <p:cBhvr>
                                        <p:cTn id="47" dur="100" fill="hold">
                                          <p:stCondLst>
                                            <p:cond delay="0"/>
                                          </p:stCondLst>
                                        </p:cTn>
                                        <p:tgtEl>
                                          <p:spTgt spid="111"/>
                                        </p:tgtEl>
                                        <p:attrNameLst>
                                          <p:attrName>r</p:attrName>
                                        </p:attrNameLst>
                                      </p:cBhvr>
                                    </p:animRot>
                                    <p:animRot by="-240000">
                                      <p:cBhvr>
                                        <p:cTn id="48" dur="200" fill="hold">
                                          <p:stCondLst>
                                            <p:cond delay="200"/>
                                          </p:stCondLst>
                                        </p:cTn>
                                        <p:tgtEl>
                                          <p:spTgt spid="111"/>
                                        </p:tgtEl>
                                        <p:attrNameLst>
                                          <p:attrName>r</p:attrName>
                                        </p:attrNameLst>
                                      </p:cBhvr>
                                    </p:animRot>
                                    <p:animRot by="240000">
                                      <p:cBhvr>
                                        <p:cTn id="49" dur="200" fill="hold">
                                          <p:stCondLst>
                                            <p:cond delay="400"/>
                                          </p:stCondLst>
                                        </p:cTn>
                                        <p:tgtEl>
                                          <p:spTgt spid="111"/>
                                        </p:tgtEl>
                                        <p:attrNameLst>
                                          <p:attrName>r</p:attrName>
                                        </p:attrNameLst>
                                      </p:cBhvr>
                                    </p:animRot>
                                    <p:animRot by="-240000">
                                      <p:cBhvr>
                                        <p:cTn id="50" dur="200" fill="hold">
                                          <p:stCondLst>
                                            <p:cond delay="600"/>
                                          </p:stCondLst>
                                        </p:cTn>
                                        <p:tgtEl>
                                          <p:spTgt spid="111"/>
                                        </p:tgtEl>
                                        <p:attrNameLst>
                                          <p:attrName>r</p:attrName>
                                        </p:attrNameLst>
                                      </p:cBhvr>
                                    </p:animRot>
                                    <p:animRot by="120000">
                                      <p:cBhvr>
                                        <p:cTn id="51" dur="200" fill="hold">
                                          <p:stCondLst>
                                            <p:cond delay="800"/>
                                          </p:stCondLst>
                                        </p:cTn>
                                        <p:tgtEl>
                                          <p:spTgt spid="111"/>
                                        </p:tgtEl>
                                        <p:attrNameLst>
                                          <p:attrName>r</p:attrName>
                                        </p:attrNameLst>
                                      </p:cBhvr>
                                    </p:animRot>
                                  </p:childTnLst>
                                </p:cTn>
                              </p:par>
                              <p:par>
                                <p:cTn id="52" presetID="32" presetClass="emph" presetSubtype="0" fill="hold" nodeType="withEffect">
                                  <p:stCondLst>
                                    <p:cond delay="9700"/>
                                  </p:stCondLst>
                                  <p:childTnLst>
                                    <p:animRot by="120000">
                                      <p:cBhvr>
                                        <p:cTn id="53" dur="100" fill="hold">
                                          <p:stCondLst>
                                            <p:cond delay="0"/>
                                          </p:stCondLst>
                                        </p:cTn>
                                        <p:tgtEl>
                                          <p:spTgt spid="112"/>
                                        </p:tgtEl>
                                        <p:attrNameLst>
                                          <p:attrName>r</p:attrName>
                                        </p:attrNameLst>
                                      </p:cBhvr>
                                    </p:animRot>
                                    <p:animRot by="-240000">
                                      <p:cBhvr>
                                        <p:cTn id="54" dur="200" fill="hold">
                                          <p:stCondLst>
                                            <p:cond delay="200"/>
                                          </p:stCondLst>
                                        </p:cTn>
                                        <p:tgtEl>
                                          <p:spTgt spid="112"/>
                                        </p:tgtEl>
                                        <p:attrNameLst>
                                          <p:attrName>r</p:attrName>
                                        </p:attrNameLst>
                                      </p:cBhvr>
                                    </p:animRot>
                                    <p:animRot by="240000">
                                      <p:cBhvr>
                                        <p:cTn id="55" dur="200" fill="hold">
                                          <p:stCondLst>
                                            <p:cond delay="400"/>
                                          </p:stCondLst>
                                        </p:cTn>
                                        <p:tgtEl>
                                          <p:spTgt spid="112"/>
                                        </p:tgtEl>
                                        <p:attrNameLst>
                                          <p:attrName>r</p:attrName>
                                        </p:attrNameLst>
                                      </p:cBhvr>
                                    </p:animRot>
                                    <p:animRot by="-240000">
                                      <p:cBhvr>
                                        <p:cTn id="56" dur="200" fill="hold">
                                          <p:stCondLst>
                                            <p:cond delay="600"/>
                                          </p:stCondLst>
                                        </p:cTn>
                                        <p:tgtEl>
                                          <p:spTgt spid="112"/>
                                        </p:tgtEl>
                                        <p:attrNameLst>
                                          <p:attrName>r</p:attrName>
                                        </p:attrNameLst>
                                      </p:cBhvr>
                                    </p:animRot>
                                    <p:animRot by="120000">
                                      <p:cBhvr>
                                        <p:cTn id="57" dur="200" fill="hold">
                                          <p:stCondLst>
                                            <p:cond delay="800"/>
                                          </p:stCondLst>
                                        </p:cTn>
                                        <p:tgtEl>
                                          <p:spTgt spid="112"/>
                                        </p:tgtEl>
                                        <p:attrNameLst>
                                          <p:attrName>r</p:attrName>
                                        </p:attrNameLst>
                                      </p:cBhvr>
                                    </p:animRot>
                                  </p:childTnLst>
                                </p:cTn>
                              </p:par>
                              <p:par>
                                <p:cTn id="58" presetID="32" presetClass="emph" presetSubtype="0" fill="hold" nodeType="withEffect">
                                  <p:stCondLst>
                                    <p:cond delay="9700"/>
                                  </p:stCondLst>
                                  <p:childTnLst>
                                    <p:animRot by="120000">
                                      <p:cBhvr>
                                        <p:cTn id="59" dur="100" fill="hold">
                                          <p:stCondLst>
                                            <p:cond delay="0"/>
                                          </p:stCondLst>
                                        </p:cTn>
                                        <p:tgtEl>
                                          <p:spTgt spid="113"/>
                                        </p:tgtEl>
                                        <p:attrNameLst>
                                          <p:attrName>r</p:attrName>
                                        </p:attrNameLst>
                                      </p:cBhvr>
                                    </p:animRot>
                                    <p:animRot by="-240000">
                                      <p:cBhvr>
                                        <p:cTn id="60" dur="200" fill="hold">
                                          <p:stCondLst>
                                            <p:cond delay="200"/>
                                          </p:stCondLst>
                                        </p:cTn>
                                        <p:tgtEl>
                                          <p:spTgt spid="113"/>
                                        </p:tgtEl>
                                        <p:attrNameLst>
                                          <p:attrName>r</p:attrName>
                                        </p:attrNameLst>
                                      </p:cBhvr>
                                    </p:animRot>
                                    <p:animRot by="240000">
                                      <p:cBhvr>
                                        <p:cTn id="61" dur="200" fill="hold">
                                          <p:stCondLst>
                                            <p:cond delay="400"/>
                                          </p:stCondLst>
                                        </p:cTn>
                                        <p:tgtEl>
                                          <p:spTgt spid="113"/>
                                        </p:tgtEl>
                                        <p:attrNameLst>
                                          <p:attrName>r</p:attrName>
                                        </p:attrNameLst>
                                      </p:cBhvr>
                                    </p:animRot>
                                    <p:animRot by="-240000">
                                      <p:cBhvr>
                                        <p:cTn id="62" dur="200" fill="hold">
                                          <p:stCondLst>
                                            <p:cond delay="600"/>
                                          </p:stCondLst>
                                        </p:cTn>
                                        <p:tgtEl>
                                          <p:spTgt spid="113"/>
                                        </p:tgtEl>
                                        <p:attrNameLst>
                                          <p:attrName>r</p:attrName>
                                        </p:attrNameLst>
                                      </p:cBhvr>
                                    </p:animRot>
                                    <p:animRot by="120000">
                                      <p:cBhvr>
                                        <p:cTn id="63" dur="200" fill="hold">
                                          <p:stCondLst>
                                            <p:cond delay="800"/>
                                          </p:stCondLst>
                                        </p:cTn>
                                        <p:tgtEl>
                                          <p:spTgt spid="1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94"/>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94"/>
                                        </p:tgtEl>
                                      </p:cBhvr>
                                    </p:animEffect>
                                    <p:set>
                                      <p:cBhvr>
                                        <p:cTn id="69" dur="1" fill="hold">
                                          <p:stCondLst>
                                            <p:cond delay="499"/>
                                          </p:stCondLst>
                                        </p:cTn>
                                        <p:tgtEl>
                                          <p:spTgt spid="94"/>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500"/>
                                        <p:tgtEl>
                                          <p:spTgt spid="93"/>
                                        </p:tgtEl>
                                      </p:cBhvr>
                                    </p:animEffect>
                                    <p:set>
                                      <p:cBhvr>
                                        <p:cTn id="72" dur="1" fill="hold">
                                          <p:stCondLst>
                                            <p:cond delay="499"/>
                                          </p:stCondLst>
                                        </p:cTn>
                                        <p:tgtEl>
                                          <p:spTgt spid="93"/>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4" name="Minus points.wav"/>
                                        </p:tgtEl>
                                      </p:cMediaNode>
                                    </p:audio>
                                  </p:subTnLst>
                                </p:cTn>
                              </p:par>
                              <p:par>
                                <p:cTn id="73" presetID="10" presetClass="exit" presetSubtype="0" fill="hold" grpId="0" nodeType="withEffect">
                                  <p:stCondLst>
                                    <p:cond delay="0"/>
                                  </p:stCondLst>
                                  <p:childTnLst>
                                    <p:animEffect transition="out" filter="fade">
                                      <p:cBhvr>
                                        <p:cTn id="74" dur="500"/>
                                        <p:tgtEl>
                                          <p:spTgt spid="47"/>
                                        </p:tgtEl>
                                      </p:cBhvr>
                                    </p:animEffect>
                                    <p:set>
                                      <p:cBhvr>
                                        <p:cTn id="75" dur="1" fill="hold">
                                          <p:stCondLst>
                                            <p:cond delay="499"/>
                                          </p:stCondLst>
                                        </p:cTn>
                                        <p:tgtEl>
                                          <p:spTgt spid="47"/>
                                        </p:tgtEl>
                                        <p:attrNameLst>
                                          <p:attrName>style.visibility</p:attrName>
                                        </p:attrNameLst>
                                      </p:cBhvr>
                                      <p:to>
                                        <p:strVal val="hidden"/>
                                      </p:to>
                                    </p:set>
                                  </p:childTnLst>
                                </p:cTn>
                              </p:par>
                              <p:par>
                                <p:cTn id="76" presetID="42" presetClass="entr" presetSubtype="0" fill="hold" nodeType="withEffect">
                                  <p:stCondLst>
                                    <p:cond delay="0"/>
                                  </p:stCondLst>
                                  <p:childTnLst>
                                    <p:set>
                                      <p:cBhvr>
                                        <p:cTn id="77" dur="1" fill="hold">
                                          <p:stCondLst>
                                            <p:cond delay="0"/>
                                          </p:stCondLst>
                                        </p:cTn>
                                        <p:tgtEl>
                                          <p:spTgt spid="83"/>
                                        </p:tgtEl>
                                        <p:attrNameLst>
                                          <p:attrName>style.visibility</p:attrName>
                                        </p:attrNameLst>
                                      </p:cBhvr>
                                      <p:to>
                                        <p:strVal val="visible"/>
                                      </p:to>
                                    </p:set>
                                    <p:animEffect transition="in" filter="fade">
                                      <p:cBhvr>
                                        <p:cTn id="78" dur="1000"/>
                                        <p:tgtEl>
                                          <p:spTgt spid="83"/>
                                        </p:tgtEl>
                                      </p:cBhvr>
                                    </p:animEffect>
                                    <p:anim calcmode="lin" valueType="num">
                                      <p:cBhvr>
                                        <p:cTn id="79" dur="1000" fill="hold"/>
                                        <p:tgtEl>
                                          <p:spTgt spid="83"/>
                                        </p:tgtEl>
                                        <p:attrNameLst>
                                          <p:attrName>ppt_x</p:attrName>
                                        </p:attrNameLst>
                                      </p:cBhvr>
                                      <p:tavLst>
                                        <p:tav tm="0">
                                          <p:val>
                                            <p:strVal val="#ppt_x"/>
                                          </p:val>
                                        </p:tav>
                                        <p:tav tm="100000">
                                          <p:val>
                                            <p:strVal val="#ppt_x"/>
                                          </p:val>
                                        </p:tav>
                                      </p:tavLst>
                                    </p:anim>
                                    <p:anim calcmode="lin" valueType="num">
                                      <p:cBhvr>
                                        <p:cTn id="80" dur="1000" fill="hold"/>
                                        <p:tgtEl>
                                          <p:spTgt spid="83"/>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1000"/>
                                  </p:stCondLst>
                                  <p:childTnLst>
                                    <p:set>
                                      <p:cBhvr>
                                        <p:cTn id="82" dur="1" fill="hold">
                                          <p:stCondLst>
                                            <p:cond delay="0"/>
                                          </p:stCondLst>
                                        </p:cTn>
                                        <p:tgtEl>
                                          <p:spTgt spid="91"/>
                                        </p:tgtEl>
                                        <p:attrNameLst>
                                          <p:attrName>style.visibility</p:attrName>
                                        </p:attrNameLst>
                                      </p:cBhvr>
                                      <p:to>
                                        <p:strVal val="visible"/>
                                      </p:to>
                                    </p:set>
                                    <p:animEffect transition="in" filter="fade">
                                      <p:cBhvr>
                                        <p:cTn id="83" dur="1000"/>
                                        <p:tgtEl>
                                          <p:spTgt spid="91"/>
                                        </p:tgtEl>
                                      </p:cBhvr>
                                    </p:animEffect>
                                    <p:anim calcmode="lin" valueType="num">
                                      <p:cBhvr>
                                        <p:cTn id="84" dur="1000" fill="hold"/>
                                        <p:tgtEl>
                                          <p:spTgt spid="91"/>
                                        </p:tgtEl>
                                        <p:attrNameLst>
                                          <p:attrName>ppt_x</p:attrName>
                                        </p:attrNameLst>
                                      </p:cBhvr>
                                      <p:tavLst>
                                        <p:tav tm="0">
                                          <p:val>
                                            <p:strVal val="#ppt_x"/>
                                          </p:val>
                                        </p:tav>
                                        <p:tav tm="100000">
                                          <p:val>
                                            <p:strVal val="#ppt_x"/>
                                          </p:val>
                                        </p:tav>
                                      </p:tavLst>
                                    </p:anim>
                                    <p:anim calcmode="lin" valueType="num">
                                      <p:cBhvr>
                                        <p:cTn id="85" dur="1000" fill="hold"/>
                                        <p:tgtEl>
                                          <p:spTgt spid="91"/>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2000"/>
                                  </p:stCondLst>
                                  <p:childTnLst>
                                    <p:set>
                                      <p:cBhvr>
                                        <p:cTn id="87" dur="1" fill="hold">
                                          <p:stCondLst>
                                            <p:cond delay="0"/>
                                          </p:stCondLst>
                                        </p:cTn>
                                        <p:tgtEl>
                                          <p:spTgt spid="84"/>
                                        </p:tgtEl>
                                        <p:attrNameLst>
                                          <p:attrName>style.visibility</p:attrName>
                                        </p:attrNameLst>
                                      </p:cBhvr>
                                      <p:to>
                                        <p:strVal val="visible"/>
                                      </p:to>
                                    </p:set>
                                    <p:animEffect transition="in" filter="fade">
                                      <p:cBhvr>
                                        <p:cTn id="88" dur="1000"/>
                                        <p:tgtEl>
                                          <p:spTgt spid="84"/>
                                        </p:tgtEl>
                                      </p:cBhvr>
                                    </p:animEffect>
                                    <p:anim calcmode="lin" valueType="num">
                                      <p:cBhvr>
                                        <p:cTn id="89" dur="1000" fill="hold"/>
                                        <p:tgtEl>
                                          <p:spTgt spid="84"/>
                                        </p:tgtEl>
                                        <p:attrNameLst>
                                          <p:attrName>ppt_x</p:attrName>
                                        </p:attrNameLst>
                                      </p:cBhvr>
                                      <p:tavLst>
                                        <p:tav tm="0">
                                          <p:val>
                                            <p:strVal val="#ppt_x"/>
                                          </p:val>
                                        </p:tav>
                                        <p:tav tm="100000">
                                          <p:val>
                                            <p:strVal val="#ppt_x"/>
                                          </p:val>
                                        </p:tav>
                                      </p:tavLst>
                                    </p:anim>
                                    <p:anim calcmode="lin" valueType="num">
                                      <p:cBhvr>
                                        <p:cTn id="90" dur="1000" fill="hold"/>
                                        <p:tgtEl>
                                          <p:spTgt spid="84"/>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3000"/>
                                  </p:stCondLst>
                                  <p:childTnLst>
                                    <p:set>
                                      <p:cBhvr>
                                        <p:cTn id="92" dur="1" fill="hold">
                                          <p:stCondLst>
                                            <p:cond delay="0"/>
                                          </p:stCondLst>
                                        </p:cTn>
                                        <p:tgtEl>
                                          <p:spTgt spid="92">
                                            <p:txEl>
                                              <p:pRg st="0" end="0"/>
                                            </p:txEl>
                                          </p:spTgt>
                                        </p:tgtEl>
                                        <p:attrNameLst>
                                          <p:attrName>style.visibility</p:attrName>
                                        </p:attrNameLst>
                                      </p:cBhvr>
                                      <p:to>
                                        <p:strVal val="visible"/>
                                      </p:to>
                                    </p:set>
                                    <p:animEffect transition="in" filter="fade">
                                      <p:cBhvr>
                                        <p:cTn id="93" dur="1000"/>
                                        <p:tgtEl>
                                          <p:spTgt spid="92">
                                            <p:txEl>
                                              <p:pRg st="0" end="0"/>
                                            </p:txEl>
                                          </p:spTgt>
                                        </p:tgtEl>
                                      </p:cBhvr>
                                    </p:animEffect>
                                    <p:anim calcmode="lin" valueType="num">
                                      <p:cBhvr>
                                        <p:cTn id="94" dur="1000" fill="hold"/>
                                        <p:tgtEl>
                                          <p:spTgt spid="92">
                                            <p:txEl>
                                              <p:pRg st="0" end="0"/>
                                            </p:txEl>
                                          </p:spTgt>
                                        </p:tgtEl>
                                        <p:attrNameLst>
                                          <p:attrName>ppt_x</p:attrName>
                                        </p:attrNameLst>
                                      </p:cBhvr>
                                      <p:tavLst>
                                        <p:tav tm="0">
                                          <p:val>
                                            <p:strVal val="#ppt_x"/>
                                          </p:val>
                                        </p:tav>
                                        <p:tav tm="100000">
                                          <p:val>
                                            <p:strVal val="#ppt_x"/>
                                          </p:val>
                                        </p:tav>
                                      </p:tavLst>
                                    </p:anim>
                                    <p:anim calcmode="lin" valueType="num">
                                      <p:cBhvr>
                                        <p:cTn id="95" dur="1000" fill="hold"/>
                                        <p:tgtEl>
                                          <p:spTgt spid="9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4"/>
                  </p:tgtEl>
                </p:cond>
              </p:nextCondLst>
            </p:seq>
            <p:seq concurrent="1" nextAc="seek">
              <p:cTn id="96" restart="whenNotActive" fill="hold" evtFilter="cancelBubble" nodeType="interactiveSeq">
                <p:stCondLst>
                  <p:cond evt="onClick" delay="0">
                    <p:tgtEl>
                      <p:spTgt spid="96"/>
                    </p:tgtEl>
                  </p:cond>
                </p:stCondLst>
                <p:endSync evt="end" delay="0">
                  <p:rtn val="all"/>
                </p:endSync>
                <p:childTnLst>
                  <p:par>
                    <p:cTn id="97" fill="hold">
                      <p:stCondLst>
                        <p:cond delay="0"/>
                      </p:stCondLst>
                      <p:childTnLst>
                        <p:par>
                          <p:cTn id="98" fill="hold">
                            <p:stCondLst>
                              <p:cond delay="0"/>
                            </p:stCondLst>
                            <p:childTnLst>
                              <p:par>
                                <p:cTn id="99" presetID="10" presetClass="exit" presetSubtype="0" fill="hold" nodeType="clickEffect">
                                  <p:stCondLst>
                                    <p:cond delay="0"/>
                                  </p:stCondLst>
                                  <p:childTnLst>
                                    <p:animEffect transition="out" filter="fade">
                                      <p:cBhvr>
                                        <p:cTn id="100" dur="500"/>
                                        <p:tgtEl>
                                          <p:spTgt spid="96"/>
                                        </p:tgtEl>
                                      </p:cBhvr>
                                    </p:animEffect>
                                    <p:set>
                                      <p:cBhvr>
                                        <p:cTn id="101" dur="1" fill="hold">
                                          <p:stCondLst>
                                            <p:cond delay="499"/>
                                          </p:stCondLst>
                                        </p:cTn>
                                        <p:tgtEl>
                                          <p:spTgt spid="96"/>
                                        </p:tgtEl>
                                        <p:attrNameLst>
                                          <p:attrName>style.visibility</p:attrName>
                                        </p:attrNameLst>
                                      </p:cBhvr>
                                      <p:to>
                                        <p:strVal val="hidden"/>
                                      </p:to>
                                    </p:set>
                                  </p:childTnLst>
                                </p:cTn>
                              </p:par>
                              <p:par>
                                <p:cTn id="102" presetID="10" presetClass="exit" presetSubtype="0" fill="hold" grpId="0" nodeType="withEffect">
                                  <p:stCondLst>
                                    <p:cond delay="0"/>
                                  </p:stCondLst>
                                  <p:childTnLst>
                                    <p:animEffect transition="out" filter="fade">
                                      <p:cBhvr>
                                        <p:cTn id="103" dur="500"/>
                                        <p:tgtEl>
                                          <p:spTgt spid="48"/>
                                        </p:tgtEl>
                                      </p:cBhvr>
                                    </p:animEffect>
                                    <p:set>
                                      <p:cBhvr>
                                        <p:cTn id="104" dur="1" fill="hold">
                                          <p:stCondLst>
                                            <p:cond delay="499"/>
                                          </p:stCondLst>
                                        </p:cTn>
                                        <p:tgtEl>
                                          <p:spTgt spid="48"/>
                                        </p:tgtEl>
                                        <p:attrNameLst>
                                          <p:attrName>style.visibility</p:attrName>
                                        </p:attrNameLst>
                                      </p:cBhvr>
                                      <p:to>
                                        <p:strVal val="hidden"/>
                                      </p:to>
                                    </p:set>
                                  </p:childTnLst>
                                </p:cTn>
                              </p:par>
                              <p:par>
                                <p:cTn id="105" presetID="10" presetClass="exit" presetSubtype="0" fill="hold" grpId="0" nodeType="withEffect">
                                  <p:stCondLst>
                                    <p:cond delay="0"/>
                                  </p:stCondLst>
                                  <p:childTnLst>
                                    <p:animEffect transition="out" filter="fade">
                                      <p:cBhvr>
                                        <p:cTn id="106" dur="500"/>
                                        <p:tgtEl>
                                          <p:spTgt spid="95"/>
                                        </p:tgtEl>
                                      </p:cBhvr>
                                    </p:animEffect>
                                    <p:set>
                                      <p:cBhvr>
                                        <p:cTn id="107" dur="1" fill="hold">
                                          <p:stCondLst>
                                            <p:cond delay="499"/>
                                          </p:stCondLst>
                                        </p:cTn>
                                        <p:tgtEl>
                                          <p:spTgt spid="95"/>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5" name="Reveal 2.wav"/>
                                        </p:tgtEl>
                                      </p:cMediaNode>
                                    </p:audio>
                                  </p:subTnLst>
                                </p:cTn>
                              </p:par>
                              <p:par>
                                <p:cTn id="108" presetID="8" presetClass="emph" presetSubtype="0" fill="hold" nodeType="withEffect">
                                  <p:stCondLst>
                                    <p:cond delay="0"/>
                                  </p:stCondLst>
                                  <p:childTnLst>
                                    <p:animRot by="21600000">
                                      <p:cBhvr>
                                        <p:cTn id="109" dur="2000" fill="hold"/>
                                        <p:tgtEl>
                                          <p:spTgt spid="59"/>
                                        </p:tgtEl>
                                        <p:attrNameLst>
                                          <p:attrName>r</p:attrName>
                                        </p:attrNameLst>
                                      </p:cBhvr>
                                    </p:animRot>
                                  </p:childTnLst>
                                </p:cTn>
                              </p:par>
                            </p:childTnLst>
                          </p:cTn>
                        </p:par>
                      </p:childTnLst>
                    </p:cTn>
                  </p:par>
                </p:childTnLst>
              </p:cTn>
              <p:nextCondLst>
                <p:cond evt="onClick" delay="0">
                  <p:tgtEl>
                    <p:spTgt spid="96"/>
                  </p:tgtEl>
                </p:cond>
              </p:nextCondLst>
            </p:seq>
            <p:seq concurrent="1" nextAc="seek">
              <p:cTn id="110" restart="whenNotActive" fill="hold" evtFilter="cancelBubble" nodeType="interactiveSeq">
                <p:stCondLst>
                  <p:cond evt="onClick" delay="0">
                    <p:tgtEl>
                      <p:spTgt spid="98"/>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nodeType="clickEffect">
                                  <p:stCondLst>
                                    <p:cond delay="0"/>
                                  </p:stCondLst>
                                  <p:childTnLst>
                                    <p:animEffect transition="out" filter="fade">
                                      <p:cBhvr>
                                        <p:cTn id="114" dur="500"/>
                                        <p:tgtEl>
                                          <p:spTgt spid="98"/>
                                        </p:tgtEl>
                                      </p:cBhvr>
                                    </p:animEffect>
                                    <p:set>
                                      <p:cBhvr>
                                        <p:cTn id="115" dur="1" fill="hold">
                                          <p:stCondLst>
                                            <p:cond delay="499"/>
                                          </p:stCondLst>
                                        </p:cTn>
                                        <p:tgtEl>
                                          <p:spTgt spid="98"/>
                                        </p:tgtEl>
                                        <p:attrNameLst>
                                          <p:attrName>style.visibility</p:attrName>
                                        </p:attrNameLst>
                                      </p:cBhvr>
                                      <p:to>
                                        <p:strVal val="hidden"/>
                                      </p:to>
                                    </p:set>
                                  </p:childTnLst>
                                </p:cTn>
                              </p:par>
                              <p:par>
                                <p:cTn id="116" presetID="10" presetClass="exit" presetSubtype="0" fill="hold" grpId="0" nodeType="withEffect">
                                  <p:stCondLst>
                                    <p:cond delay="0"/>
                                  </p:stCondLst>
                                  <p:childTnLst>
                                    <p:animEffect transition="out" filter="fade">
                                      <p:cBhvr>
                                        <p:cTn id="117" dur="500"/>
                                        <p:tgtEl>
                                          <p:spTgt spid="97"/>
                                        </p:tgtEl>
                                      </p:cBhvr>
                                    </p:animEffect>
                                    <p:set>
                                      <p:cBhvr>
                                        <p:cTn id="118" dur="1" fill="hold">
                                          <p:stCondLst>
                                            <p:cond delay="499"/>
                                          </p:stCondLst>
                                        </p:cTn>
                                        <p:tgtEl>
                                          <p:spTgt spid="97"/>
                                        </p:tgtEl>
                                        <p:attrNameLst>
                                          <p:attrName>style.visibility</p:attrName>
                                        </p:attrNameLst>
                                      </p:cBhvr>
                                      <p:to>
                                        <p:strVal val="hidden"/>
                                      </p:to>
                                    </p:set>
                                  </p:childTnLst>
                                  <p:subTnLst>
                                    <p:audio>
                                      <p:cMediaNode>
                                        <p:cTn display="0" masterRel="sameClick">
                                          <p:stCondLst>
                                            <p:cond evt="begin" delay="0">
                                              <p:tn val="116"/>
                                            </p:cond>
                                          </p:stCondLst>
                                          <p:endCondLst>
                                            <p:cond evt="onStopAudio" delay="0">
                                              <p:tgtEl>
                                                <p:sldTgt/>
                                              </p:tgtEl>
                                            </p:cond>
                                          </p:endCondLst>
                                        </p:cTn>
                                        <p:tgtEl>
                                          <p:sndTgt r:embed="rId5" name="Reveal 2.wav"/>
                                        </p:tgtEl>
                                      </p:cMediaNode>
                                    </p:audio>
                                  </p:subTnLst>
                                </p:cTn>
                              </p:par>
                              <p:par>
                                <p:cTn id="119" presetID="10" presetClass="exit" presetSubtype="0" fill="hold" grpId="0" nodeType="withEffect">
                                  <p:stCondLst>
                                    <p:cond delay="0"/>
                                  </p:stCondLst>
                                  <p:childTnLst>
                                    <p:animEffect transition="out" filter="fade">
                                      <p:cBhvr>
                                        <p:cTn id="120" dur="500"/>
                                        <p:tgtEl>
                                          <p:spTgt spid="49"/>
                                        </p:tgtEl>
                                      </p:cBhvr>
                                    </p:animEffect>
                                    <p:set>
                                      <p:cBhvr>
                                        <p:cTn id="121"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122" restart="whenNotActive" fill="hold" evtFilter="cancelBubble" nodeType="interactiveSeq">
                <p:stCondLst>
                  <p:cond evt="onClick" delay="0">
                    <p:tgtEl>
                      <p:spTgt spid="100"/>
                    </p:tgtEl>
                  </p:cond>
                </p:stCondLst>
                <p:endSync evt="end" delay="0">
                  <p:rtn val="all"/>
                </p:endSync>
                <p:childTnLst>
                  <p:par>
                    <p:cTn id="123" fill="hold">
                      <p:stCondLst>
                        <p:cond delay="0"/>
                      </p:stCondLst>
                      <p:childTnLst>
                        <p:par>
                          <p:cTn id="124" fill="hold">
                            <p:stCondLst>
                              <p:cond delay="0"/>
                            </p:stCondLst>
                            <p:childTnLst>
                              <p:par>
                                <p:cTn id="125" presetID="10" presetClass="exit" presetSubtype="0" fill="hold" nodeType="clickEffect">
                                  <p:stCondLst>
                                    <p:cond delay="0"/>
                                  </p:stCondLst>
                                  <p:childTnLst>
                                    <p:animEffect transition="out" filter="fade">
                                      <p:cBhvr>
                                        <p:cTn id="126" dur="500"/>
                                        <p:tgtEl>
                                          <p:spTgt spid="100"/>
                                        </p:tgtEl>
                                      </p:cBhvr>
                                    </p:animEffect>
                                    <p:set>
                                      <p:cBhvr>
                                        <p:cTn id="127" dur="1" fill="hold">
                                          <p:stCondLst>
                                            <p:cond delay="499"/>
                                          </p:stCondLst>
                                        </p:cTn>
                                        <p:tgtEl>
                                          <p:spTgt spid="100"/>
                                        </p:tgtEl>
                                        <p:attrNameLst>
                                          <p:attrName>style.visibility</p:attrName>
                                        </p:attrNameLst>
                                      </p:cBhvr>
                                      <p:to>
                                        <p:strVal val="hidden"/>
                                      </p:to>
                                    </p:set>
                                  </p:childTnLst>
                                </p:cTn>
                              </p:par>
                              <p:par>
                                <p:cTn id="128" presetID="10" presetClass="exit" presetSubtype="0" fill="hold" grpId="0" nodeType="withEffect">
                                  <p:stCondLst>
                                    <p:cond delay="0"/>
                                  </p:stCondLst>
                                  <p:childTnLst>
                                    <p:animEffect transition="out" filter="fade">
                                      <p:cBhvr>
                                        <p:cTn id="129" dur="500"/>
                                        <p:tgtEl>
                                          <p:spTgt spid="50"/>
                                        </p:tgtEl>
                                      </p:cBhvr>
                                    </p:animEffect>
                                    <p:set>
                                      <p:cBhvr>
                                        <p:cTn id="130" dur="1" fill="hold">
                                          <p:stCondLst>
                                            <p:cond delay="499"/>
                                          </p:stCondLst>
                                        </p:cTn>
                                        <p:tgtEl>
                                          <p:spTgt spid="50"/>
                                        </p:tgtEl>
                                        <p:attrNameLst>
                                          <p:attrName>style.visibility</p:attrName>
                                        </p:attrNameLst>
                                      </p:cBhvr>
                                      <p:to>
                                        <p:strVal val="hidden"/>
                                      </p:to>
                                    </p:set>
                                  </p:childTnLst>
                                </p:cTn>
                              </p:par>
                              <p:par>
                                <p:cTn id="131" presetID="10" presetClass="exit" presetSubtype="0" fill="hold" grpId="0" nodeType="withEffect">
                                  <p:stCondLst>
                                    <p:cond delay="0"/>
                                  </p:stCondLst>
                                  <p:childTnLst>
                                    <p:animEffect transition="out" filter="fade">
                                      <p:cBhvr>
                                        <p:cTn id="132" dur="500"/>
                                        <p:tgtEl>
                                          <p:spTgt spid="99"/>
                                        </p:tgtEl>
                                      </p:cBhvr>
                                    </p:animEffect>
                                    <p:set>
                                      <p:cBhvr>
                                        <p:cTn id="133" dur="1" fill="hold">
                                          <p:stCondLst>
                                            <p:cond delay="499"/>
                                          </p:stCondLst>
                                        </p:cTn>
                                        <p:tgtEl>
                                          <p:spTgt spid="99"/>
                                        </p:tgtEl>
                                        <p:attrNameLst>
                                          <p:attrName>style.visibility</p:attrName>
                                        </p:attrNameLst>
                                      </p:cBhvr>
                                      <p:to>
                                        <p:strVal val="hidden"/>
                                      </p:to>
                                    </p:set>
                                  </p:childTnLst>
                                  <p:subTnLst>
                                    <p:audio>
                                      <p:cMediaNode>
                                        <p:cTn display="0" masterRel="sameClick">
                                          <p:stCondLst>
                                            <p:cond evt="begin" delay="0">
                                              <p:tn val="131"/>
                                            </p:cond>
                                          </p:stCondLst>
                                          <p:endCondLst>
                                            <p:cond evt="onStopAudio" delay="0">
                                              <p:tgtEl>
                                                <p:sldTgt/>
                                              </p:tgtEl>
                                            </p:cond>
                                          </p:endCondLst>
                                        </p:cTn>
                                        <p:tgtEl>
                                          <p:sndTgt r:embed="rId5" name="Reveal 2.wav"/>
                                        </p:tgtEl>
                                      </p:cMediaNode>
                                    </p:audio>
                                  </p:subTnLst>
                                </p:cTn>
                              </p:par>
                            </p:childTnLst>
                          </p:cTn>
                        </p:par>
                      </p:childTnLst>
                    </p:cTn>
                  </p:par>
                </p:childTnLst>
              </p:cTn>
              <p:nextCondLst>
                <p:cond evt="onClick" delay="0">
                  <p:tgtEl>
                    <p:spTgt spid="100"/>
                  </p:tgtEl>
                </p:cond>
              </p:nextCondLst>
            </p:seq>
          </p:childTnLst>
        </p:cTn>
      </p:par>
    </p:tnLst>
    <p:bldLst>
      <p:bldP spid="93" grpId="0" animBg="1"/>
      <p:bldP spid="95" grpId="0" animBg="1"/>
      <p:bldP spid="97" grpId="0" animBg="1"/>
      <p:bldP spid="99" grpId="0" animBg="1"/>
      <p:bldP spid="47" grpId="0"/>
      <p:bldP spid="48" grpId="0"/>
      <p:bldP spid="49" grpId="0"/>
      <p:bldP spid="5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E816509-7C04-45DE-8784-A5E6613C2231}"/>
              </a:ext>
            </a:extLst>
          </p:cNvPr>
          <p:cNvSpPr/>
          <p:nvPr/>
        </p:nvSpPr>
        <p:spPr>
          <a:xfrm>
            <a:off x="2743200" y="102570"/>
            <a:ext cx="6389914" cy="4907580"/>
          </a:xfrm>
          <a:prstGeom prst="rect">
            <a:avLst/>
          </a:prstGeom>
          <a:solidFill>
            <a:srgbClr val="CAE8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346E15BE-3D7D-4C05-AC12-21F8B5E91622}"/>
              </a:ext>
            </a:extLst>
          </p:cNvPr>
          <p:cNvCxnSpPr>
            <a:cxnSpLocks/>
          </p:cNvCxnSpPr>
          <p:nvPr/>
        </p:nvCxnSpPr>
        <p:spPr>
          <a:xfrm>
            <a:off x="2743200" y="1683720"/>
            <a:ext cx="638991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CA6A740-FCB7-45F6-9EAD-14C5017E4142}"/>
              </a:ext>
            </a:extLst>
          </p:cNvPr>
          <p:cNvCxnSpPr>
            <a:cxnSpLocks/>
          </p:cNvCxnSpPr>
          <p:nvPr/>
        </p:nvCxnSpPr>
        <p:spPr>
          <a:xfrm>
            <a:off x="2743200" y="3360120"/>
            <a:ext cx="638991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030" name="Picture 6" descr="Cartoon hallway interior school staircase Vector Image">
            <a:extLst>
              <a:ext uri="{FF2B5EF4-FFF2-40B4-BE49-F238E27FC236}">
                <a16:creationId xmlns:a16="http://schemas.microsoft.com/office/drawing/2014/main" id="{EF682EEB-DF8A-43A3-B37C-ED70544AF7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445"/>
          <a:stretch/>
        </p:blipFill>
        <p:spPr bwMode="auto">
          <a:xfrm>
            <a:off x="6076946" y="1709283"/>
            <a:ext cx="1567589" cy="162463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Cartoon hallway interior school staircase Vector Image">
            <a:extLst>
              <a:ext uri="{FF2B5EF4-FFF2-40B4-BE49-F238E27FC236}">
                <a16:creationId xmlns:a16="http://schemas.microsoft.com/office/drawing/2014/main" id="{4902F285-D021-4479-B119-B7A1A28E04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445"/>
          <a:stretch/>
        </p:blipFill>
        <p:spPr bwMode="auto">
          <a:xfrm>
            <a:off x="6076946" y="3385520"/>
            <a:ext cx="1567589" cy="162463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mpty School Interiorschool Hall With Open Door In Classroom Stock  Illustration - Download Image Now - iStock">
            <a:extLst>
              <a:ext uri="{FF2B5EF4-FFF2-40B4-BE49-F238E27FC236}">
                <a16:creationId xmlns:a16="http://schemas.microsoft.com/office/drawing/2014/main" id="{64D7E4BE-69B2-4627-B806-A74A601E38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4954671" y="36367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Empty School Interiorschool Hall With Open Door In Classroom Stock  Illustration - Download Image Now - iStock">
            <a:extLst>
              <a:ext uri="{FF2B5EF4-FFF2-40B4-BE49-F238E27FC236}">
                <a16:creationId xmlns:a16="http://schemas.microsoft.com/office/drawing/2014/main" id="{B67552DC-FEA8-404C-98E7-BC8EB459DE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8041063" y="36367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Empty School Interiorschool Hall With Open Door In Classroom Stock  Illustration - Download Image Now - iStock">
            <a:extLst>
              <a:ext uri="{FF2B5EF4-FFF2-40B4-BE49-F238E27FC236}">
                <a16:creationId xmlns:a16="http://schemas.microsoft.com/office/drawing/2014/main" id="{34304422-95BC-4A33-8191-AD82821E14A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4954671" y="2022762"/>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Empty School Interiorschool Hall With Open Door In Classroom Stock  Illustration - Download Image Now - iStock">
            <a:extLst>
              <a:ext uri="{FF2B5EF4-FFF2-40B4-BE49-F238E27FC236}">
                <a16:creationId xmlns:a16="http://schemas.microsoft.com/office/drawing/2014/main" id="{E48455BB-9AB4-49BB-B906-AA71EB4F79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8066314" y="2022762"/>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Empty School Interiorschool Hall With Open Door In Classroom Stock  Illustration - Download Image Now - iStock">
            <a:extLst>
              <a:ext uri="{FF2B5EF4-FFF2-40B4-BE49-F238E27FC236}">
                <a16:creationId xmlns:a16="http://schemas.microsoft.com/office/drawing/2014/main" id="{B042AC41-E4EE-4FDF-ABC3-5253286CC1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4954671" y="369899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Empty School Interiorschool Hall With Open Door In Classroom Stock  Illustration - Download Image Now - iStock">
            <a:extLst>
              <a:ext uri="{FF2B5EF4-FFF2-40B4-BE49-F238E27FC236}">
                <a16:creationId xmlns:a16="http://schemas.microsoft.com/office/drawing/2014/main" id="{C264C350-E935-415D-BD52-FF2B19E025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8066314" y="369899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Empty School Interiorschool Hall With Open Door In Classroom Stock  Illustration - Download Image Now - iStock">
            <a:extLst>
              <a:ext uri="{FF2B5EF4-FFF2-40B4-BE49-F238E27FC236}">
                <a16:creationId xmlns:a16="http://schemas.microsoft.com/office/drawing/2014/main" id="{B6C8D04C-90FD-43F9-938E-6ED5D51F87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3330522" y="36367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Empty School Interiorschool Hall With Open Door In Classroom Stock  Illustration - Download Image Now - iStock">
            <a:extLst>
              <a:ext uri="{FF2B5EF4-FFF2-40B4-BE49-F238E27FC236}">
                <a16:creationId xmlns:a16="http://schemas.microsoft.com/office/drawing/2014/main" id="{25942BBC-0EEA-49A4-89C3-4040194FE7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3330522" y="2022762"/>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Empty School Interiorschool Hall With Open Door In Classroom Stock  Illustration - Download Image Now - iStock">
            <a:extLst>
              <a:ext uri="{FF2B5EF4-FFF2-40B4-BE49-F238E27FC236}">
                <a16:creationId xmlns:a16="http://schemas.microsoft.com/office/drawing/2014/main" id="{0C7F02A9-4CF0-4925-9790-9F0E558705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3330522" y="3698999"/>
            <a:ext cx="762000" cy="13111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A0FAAC0-C3F5-41DA-8355-AFE36BBFD94F}"/>
              </a:ext>
            </a:extLst>
          </p:cNvPr>
          <p:cNvSpPr/>
          <p:nvPr/>
        </p:nvSpPr>
        <p:spPr>
          <a:xfrm>
            <a:off x="3049671" y="133350"/>
            <a:ext cx="1219200"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LIBRARY</a:t>
            </a:r>
          </a:p>
        </p:txBody>
      </p:sp>
      <p:sp>
        <p:nvSpPr>
          <p:cNvPr id="26" name="Rectangle 25">
            <a:extLst>
              <a:ext uri="{FF2B5EF4-FFF2-40B4-BE49-F238E27FC236}">
                <a16:creationId xmlns:a16="http://schemas.microsoft.com/office/drawing/2014/main" id="{1D06D5E5-873B-44C1-9F56-1A4DB2F4A2DE}"/>
              </a:ext>
            </a:extLst>
          </p:cNvPr>
          <p:cNvSpPr/>
          <p:nvPr/>
        </p:nvSpPr>
        <p:spPr>
          <a:xfrm>
            <a:off x="4604151" y="133350"/>
            <a:ext cx="1353095"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5A</a:t>
            </a:r>
          </a:p>
        </p:txBody>
      </p:sp>
      <p:sp>
        <p:nvSpPr>
          <p:cNvPr id="27" name="Rectangle 26">
            <a:extLst>
              <a:ext uri="{FF2B5EF4-FFF2-40B4-BE49-F238E27FC236}">
                <a16:creationId xmlns:a16="http://schemas.microsoft.com/office/drawing/2014/main" id="{D3651797-E1CA-4B71-9942-6FD99DBBB402}"/>
              </a:ext>
            </a:extLst>
          </p:cNvPr>
          <p:cNvSpPr/>
          <p:nvPr/>
        </p:nvSpPr>
        <p:spPr>
          <a:xfrm>
            <a:off x="7770766" y="133350"/>
            <a:ext cx="1353095"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5B</a:t>
            </a:r>
          </a:p>
        </p:txBody>
      </p:sp>
      <p:sp>
        <p:nvSpPr>
          <p:cNvPr id="28" name="Rectangle 27">
            <a:extLst>
              <a:ext uri="{FF2B5EF4-FFF2-40B4-BE49-F238E27FC236}">
                <a16:creationId xmlns:a16="http://schemas.microsoft.com/office/drawing/2014/main" id="{7EA39DD1-5855-495F-9A13-F20BC4FA2D11}"/>
              </a:ext>
            </a:extLst>
          </p:cNvPr>
          <p:cNvSpPr/>
          <p:nvPr/>
        </p:nvSpPr>
        <p:spPr>
          <a:xfrm>
            <a:off x="7734866" y="3394770"/>
            <a:ext cx="1378109" cy="48162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ysClr val="windowText" lastClr="000000"/>
                </a:solidFill>
                <a:latin typeface="Comic Sans MS" panose="030F0702030302020204" pitchFamily="66" charset="0"/>
              </a:rPr>
              <a:t>COMPUTER ROOM</a:t>
            </a:r>
          </a:p>
        </p:txBody>
      </p:sp>
      <p:sp>
        <p:nvSpPr>
          <p:cNvPr id="30" name="Rectangle 29">
            <a:extLst>
              <a:ext uri="{FF2B5EF4-FFF2-40B4-BE49-F238E27FC236}">
                <a16:creationId xmlns:a16="http://schemas.microsoft.com/office/drawing/2014/main" id="{7F260758-BE82-4B78-800D-D0C8D140A005}"/>
              </a:ext>
            </a:extLst>
          </p:cNvPr>
          <p:cNvSpPr/>
          <p:nvPr/>
        </p:nvSpPr>
        <p:spPr>
          <a:xfrm>
            <a:off x="7891053" y="1743268"/>
            <a:ext cx="1143001" cy="48936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ART ROOM</a:t>
            </a:r>
          </a:p>
        </p:txBody>
      </p:sp>
      <p:sp>
        <p:nvSpPr>
          <p:cNvPr id="31" name="Rectangle 30">
            <a:extLst>
              <a:ext uri="{FF2B5EF4-FFF2-40B4-BE49-F238E27FC236}">
                <a16:creationId xmlns:a16="http://schemas.microsoft.com/office/drawing/2014/main" id="{46152586-3294-4FC4-A405-1A253BF89E1D}"/>
              </a:ext>
            </a:extLst>
          </p:cNvPr>
          <p:cNvSpPr/>
          <p:nvPr/>
        </p:nvSpPr>
        <p:spPr>
          <a:xfrm>
            <a:off x="3152539" y="3406715"/>
            <a:ext cx="1143001" cy="48936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MUSIC ROOM</a:t>
            </a:r>
          </a:p>
        </p:txBody>
      </p:sp>
      <p:sp>
        <p:nvSpPr>
          <p:cNvPr id="33" name="Rectangle 32">
            <a:extLst>
              <a:ext uri="{FF2B5EF4-FFF2-40B4-BE49-F238E27FC236}">
                <a16:creationId xmlns:a16="http://schemas.microsoft.com/office/drawing/2014/main" id="{C86BA39F-58C4-4134-A2A8-5E7C59FB07F1}"/>
              </a:ext>
            </a:extLst>
          </p:cNvPr>
          <p:cNvSpPr/>
          <p:nvPr/>
        </p:nvSpPr>
        <p:spPr>
          <a:xfrm>
            <a:off x="4604151" y="1737369"/>
            <a:ext cx="1353095"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4B</a:t>
            </a:r>
          </a:p>
        </p:txBody>
      </p:sp>
      <p:pic>
        <p:nvPicPr>
          <p:cNvPr id="34" name="Picture 6" descr="Cartoon hallway interior school staircase Vector Image">
            <a:extLst>
              <a:ext uri="{FF2B5EF4-FFF2-40B4-BE49-F238E27FC236}">
                <a16:creationId xmlns:a16="http://schemas.microsoft.com/office/drawing/2014/main" id="{39131A7F-D03A-456F-9CC1-E749C16BD2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48" b="14445"/>
          <a:stretch/>
        </p:blipFill>
        <p:spPr bwMode="auto">
          <a:xfrm>
            <a:off x="6076946" y="209549"/>
            <a:ext cx="1567589" cy="1439521"/>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8D5BA467-3162-4B62-BE62-CB3DA2CBD0B1}"/>
              </a:ext>
            </a:extLst>
          </p:cNvPr>
          <p:cNvSpPr/>
          <p:nvPr/>
        </p:nvSpPr>
        <p:spPr>
          <a:xfrm>
            <a:off x="4604151" y="3451516"/>
            <a:ext cx="1353095"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CLASS 3B</a:t>
            </a:r>
          </a:p>
        </p:txBody>
      </p:sp>
      <p:sp>
        <p:nvSpPr>
          <p:cNvPr id="36" name="Rectangle 35">
            <a:extLst>
              <a:ext uri="{FF2B5EF4-FFF2-40B4-BE49-F238E27FC236}">
                <a16:creationId xmlns:a16="http://schemas.microsoft.com/office/drawing/2014/main" id="{A9B95122-9776-48E3-96B8-C0D3E6EF87E8}"/>
              </a:ext>
            </a:extLst>
          </p:cNvPr>
          <p:cNvSpPr/>
          <p:nvPr/>
        </p:nvSpPr>
        <p:spPr>
          <a:xfrm>
            <a:off x="2995241" y="1737369"/>
            <a:ext cx="1353095"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4A</a:t>
            </a:r>
          </a:p>
        </p:txBody>
      </p:sp>
      <p:sp>
        <p:nvSpPr>
          <p:cNvPr id="37" name="Rectangle 36">
            <a:extLst>
              <a:ext uri="{FF2B5EF4-FFF2-40B4-BE49-F238E27FC236}">
                <a16:creationId xmlns:a16="http://schemas.microsoft.com/office/drawing/2014/main" id="{36FF3578-6D70-45A3-B582-C6AAF9486D28}"/>
              </a:ext>
            </a:extLst>
          </p:cNvPr>
          <p:cNvSpPr/>
          <p:nvPr/>
        </p:nvSpPr>
        <p:spPr>
          <a:xfrm>
            <a:off x="3049671" y="133350"/>
            <a:ext cx="1219200"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LIBRARY</a:t>
            </a:r>
          </a:p>
        </p:txBody>
      </p:sp>
      <p:sp>
        <p:nvSpPr>
          <p:cNvPr id="38" name="Rectangle 37">
            <a:extLst>
              <a:ext uri="{FF2B5EF4-FFF2-40B4-BE49-F238E27FC236}">
                <a16:creationId xmlns:a16="http://schemas.microsoft.com/office/drawing/2014/main" id="{3F664D4A-F253-4BD3-8477-1C8782530864}"/>
              </a:ext>
            </a:extLst>
          </p:cNvPr>
          <p:cNvSpPr/>
          <p:nvPr/>
        </p:nvSpPr>
        <p:spPr>
          <a:xfrm>
            <a:off x="4604151" y="133350"/>
            <a:ext cx="1353095"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5A</a:t>
            </a:r>
          </a:p>
        </p:txBody>
      </p:sp>
      <p:sp>
        <p:nvSpPr>
          <p:cNvPr id="40" name="Rectangle 39">
            <a:extLst>
              <a:ext uri="{FF2B5EF4-FFF2-40B4-BE49-F238E27FC236}">
                <a16:creationId xmlns:a16="http://schemas.microsoft.com/office/drawing/2014/main" id="{2A3AC05D-12C7-4216-BB44-2138EA22F234}"/>
              </a:ext>
            </a:extLst>
          </p:cNvPr>
          <p:cNvSpPr/>
          <p:nvPr/>
        </p:nvSpPr>
        <p:spPr>
          <a:xfrm>
            <a:off x="7734866" y="3394770"/>
            <a:ext cx="1378109" cy="48162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ysClr val="windowText" lastClr="000000"/>
                </a:solidFill>
                <a:latin typeface="Comic Sans MS" panose="030F0702030302020204" pitchFamily="66" charset="0"/>
              </a:rPr>
              <a:t>COMPUTER ROOM</a:t>
            </a:r>
          </a:p>
        </p:txBody>
      </p:sp>
      <p:sp>
        <p:nvSpPr>
          <p:cNvPr id="42" name="Rectangle 41">
            <a:extLst>
              <a:ext uri="{FF2B5EF4-FFF2-40B4-BE49-F238E27FC236}">
                <a16:creationId xmlns:a16="http://schemas.microsoft.com/office/drawing/2014/main" id="{D950E691-D644-49FA-A4EF-201FC27CC675}"/>
              </a:ext>
            </a:extLst>
          </p:cNvPr>
          <p:cNvSpPr/>
          <p:nvPr/>
        </p:nvSpPr>
        <p:spPr>
          <a:xfrm>
            <a:off x="3152539" y="3406715"/>
            <a:ext cx="1143001" cy="48936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MUSIC ROOM</a:t>
            </a:r>
          </a:p>
        </p:txBody>
      </p:sp>
      <p:sp>
        <p:nvSpPr>
          <p:cNvPr id="43" name="Rectangle 42">
            <a:extLst>
              <a:ext uri="{FF2B5EF4-FFF2-40B4-BE49-F238E27FC236}">
                <a16:creationId xmlns:a16="http://schemas.microsoft.com/office/drawing/2014/main" id="{8EA9E9E0-CD54-4090-ADED-1D5DC1646884}"/>
              </a:ext>
            </a:extLst>
          </p:cNvPr>
          <p:cNvSpPr/>
          <p:nvPr/>
        </p:nvSpPr>
        <p:spPr>
          <a:xfrm>
            <a:off x="4604151" y="1737369"/>
            <a:ext cx="1353095"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4B</a:t>
            </a:r>
          </a:p>
        </p:txBody>
      </p:sp>
      <p:sp>
        <p:nvSpPr>
          <p:cNvPr id="45" name="Rectangle 44">
            <a:extLst>
              <a:ext uri="{FF2B5EF4-FFF2-40B4-BE49-F238E27FC236}">
                <a16:creationId xmlns:a16="http://schemas.microsoft.com/office/drawing/2014/main" id="{8EE136FA-04F3-4BE3-AF89-8EB173B82079}"/>
              </a:ext>
            </a:extLst>
          </p:cNvPr>
          <p:cNvSpPr/>
          <p:nvPr/>
        </p:nvSpPr>
        <p:spPr>
          <a:xfrm>
            <a:off x="2995241" y="1737369"/>
            <a:ext cx="1353095" cy="33557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FF0000"/>
                </a:solidFill>
                <a:latin typeface="Comic Sans MS" panose="030F0702030302020204" pitchFamily="66" charset="0"/>
              </a:rPr>
              <a:t>CLASS 4A</a:t>
            </a:r>
          </a:p>
        </p:txBody>
      </p:sp>
      <p:grpSp>
        <p:nvGrpSpPr>
          <p:cNvPr id="6" name="Group 5">
            <a:extLst>
              <a:ext uri="{FF2B5EF4-FFF2-40B4-BE49-F238E27FC236}">
                <a16:creationId xmlns:a16="http://schemas.microsoft.com/office/drawing/2014/main" id="{9306A0E2-F1C1-4733-BA20-6582288E83BB}"/>
              </a:ext>
            </a:extLst>
          </p:cNvPr>
          <p:cNvGrpSpPr/>
          <p:nvPr/>
        </p:nvGrpSpPr>
        <p:grpSpPr>
          <a:xfrm>
            <a:off x="7487216" y="553034"/>
            <a:ext cx="1709013" cy="1138179"/>
            <a:chOff x="49754" y="1187948"/>
            <a:chExt cx="1829244" cy="1218250"/>
          </a:xfrm>
        </p:grpSpPr>
        <p:pic>
          <p:nvPicPr>
            <p:cNvPr id="46" name="Picture 45" descr="Cute Star Clipart">
              <a:extLst>
                <a:ext uri="{FF2B5EF4-FFF2-40B4-BE49-F238E27FC236}">
                  <a16:creationId xmlns:a16="http://schemas.microsoft.com/office/drawing/2014/main" id="{CC825844-58A6-4DC6-80C6-C2A24DA745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75" r="52419" b="56058"/>
            <a:stretch>
              <a:fillRect/>
            </a:stretch>
          </p:blipFill>
          <p:spPr bwMode="auto">
            <a:xfrm>
              <a:off x="763740" y="1187948"/>
              <a:ext cx="659930" cy="659047"/>
            </a:xfrm>
            <a:custGeom>
              <a:avLst/>
              <a:gdLst>
                <a:gd name="connsiteX0" fmla="*/ 1071589 w 2263188"/>
                <a:gd name="connsiteY0" fmla="*/ 0 h 2260158"/>
                <a:gd name="connsiteX1" fmla="*/ 1191600 w 2263188"/>
                <a:gd name="connsiteY1" fmla="*/ 0 h 2260158"/>
                <a:gd name="connsiteX2" fmla="*/ 1247293 w 2263188"/>
                <a:gd name="connsiteY2" fmla="*/ 2812 h 2260158"/>
                <a:gd name="connsiteX3" fmla="*/ 2263188 w 2263188"/>
                <a:gd name="connsiteY3" fmla="*/ 1128564 h 2260158"/>
                <a:gd name="connsiteX4" fmla="*/ 1131594 w 2263188"/>
                <a:gd name="connsiteY4" fmla="*/ 2260158 h 2260158"/>
                <a:gd name="connsiteX5" fmla="*/ 0 w 2263188"/>
                <a:gd name="connsiteY5" fmla="*/ 1128564 h 2260158"/>
                <a:gd name="connsiteX6" fmla="*/ 1015895 w 2263188"/>
                <a:gd name="connsiteY6" fmla="*/ 2812 h 226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3188" h="2260158">
                  <a:moveTo>
                    <a:pt x="1071589" y="0"/>
                  </a:moveTo>
                  <a:lnTo>
                    <a:pt x="1191600" y="0"/>
                  </a:lnTo>
                  <a:lnTo>
                    <a:pt x="1247293" y="2812"/>
                  </a:lnTo>
                  <a:cubicBezTo>
                    <a:pt x="1817906" y="60761"/>
                    <a:pt x="2263188" y="542662"/>
                    <a:pt x="2263188" y="1128564"/>
                  </a:cubicBezTo>
                  <a:cubicBezTo>
                    <a:pt x="2263188" y="1753526"/>
                    <a:pt x="1756556" y="2260158"/>
                    <a:pt x="1131594" y="2260158"/>
                  </a:cubicBezTo>
                  <a:cubicBezTo>
                    <a:pt x="506632" y="2260158"/>
                    <a:pt x="0" y="1753526"/>
                    <a:pt x="0" y="1128564"/>
                  </a:cubicBezTo>
                  <a:cubicBezTo>
                    <a:pt x="0" y="542662"/>
                    <a:pt x="445282" y="60761"/>
                    <a:pt x="1015895" y="2812"/>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BE83BE1-43AE-4064-A72C-9CE29D4A8CF7}"/>
                </a:ext>
              </a:extLst>
            </p:cNvPr>
            <p:cNvSpPr txBox="1"/>
            <p:nvPr/>
          </p:nvSpPr>
          <p:spPr>
            <a:xfrm>
              <a:off x="49754" y="1977940"/>
              <a:ext cx="1829244" cy="428258"/>
            </a:xfrm>
            <a:prstGeom prst="rect">
              <a:avLst/>
            </a:prstGeom>
            <a:solidFill>
              <a:schemeClr val="accent1">
                <a:lumMod val="40000"/>
                <a:lumOff val="60000"/>
              </a:schemeClr>
            </a:solidFill>
          </p:spPr>
          <p:txBody>
            <a:bodyPr wrap="square" rtlCol="0">
              <a:spAutoFit/>
            </a:bodyPr>
            <a:lstStyle/>
            <a:p>
              <a:pPr algn="ctr"/>
              <a:r>
                <a:rPr lang="en-US" sz="2000" b="1" dirty="0">
                  <a:solidFill>
                    <a:srgbClr val="FF0000"/>
                  </a:solidFill>
                  <a:latin typeface="Comic Sans MS" panose="030F0702030302020204" pitchFamily="66" charset="0"/>
                </a:rPr>
                <a:t>You're here</a:t>
              </a:r>
            </a:p>
          </p:txBody>
        </p:sp>
      </p:grpSp>
      <p:grpSp>
        <p:nvGrpSpPr>
          <p:cNvPr id="50" name="Group 49">
            <a:extLst>
              <a:ext uri="{FF2B5EF4-FFF2-40B4-BE49-F238E27FC236}">
                <a16:creationId xmlns:a16="http://schemas.microsoft.com/office/drawing/2014/main" id="{EA33A767-C02B-4737-B69C-470797C4195B}"/>
              </a:ext>
            </a:extLst>
          </p:cNvPr>
          <p:cNvGrpSpPr/>
          <p:nvPr/>
        </p:nvGrpSpPr>
        <p:grpSpPr>
          <a:xfrm>
            <a:off x="-228600" y="-365898"/>
            <a:ext cx="3047491" cy="2652314"/>
            <a:chOff x="-245378" y="-132418"/>
            <a:chExt cx="3081919" cy="2634966"/>
          </a:xfrm>
        </p:grpSpPr>
        <p:pic>
          <p:nvPicPr>
            <p:cNvPr id="48" name="Picture 8" descr="Note Decoration Hd Transparent, Cartoon Illustration Cloud Decorative Note  Paper, Cartoon, Illustration, Clouds PNG Image For Free Download | Note  paper, Powerpoint background design, Instagram frame template">
              <a:extLst>
                <a:ext uri="{FF2B5EF4-FFF2-40B4-BE49-F238E27FC236}">
                  <a16:creationId xmlns:a16="http://schemas.microsoft.com/office/drawing/2014/main" id="{C5D69CA7-E74C-42A7-B630-0B210CC29B57}"/>
                </a:ext>
              </a:extLst>
            </p:cNvPr>
            <p:cNvPicPr>
              <a:picLocks noChangeAspect="1" noChangeArrowheads="1"/>
            </p:cNvPicPr>
            <p:nvPr/>
          </p:nvPicPr>
          <p:blipFill>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10000" b="90000" l="3125" r="95938">
                          <a14:foregroundMark x1="76406" y1="21719" x2="92969" y2="29219"/>
                          <a14:foregroundMark x1="95938" y1="24219" x2="81406" y2="29063"/>
                          <a14:foregroundMark x1="3125" y1="71406" x2="20625" y2="75000"/>
                          <a14:foregroundMark x1="22188" y1="70313" x2="8438" y2="77500"/>
                          <a14:foregroundMark x1="15937" y1="71406" x2="25313" y2="71250"/>
                          <a14:foregroundMark x1="25313" y1="71250" x2="32344" y2="71250"/>
                        </a14:backgroundRemoval>
                      </a14:imgEffect>
                    </a14:imgLayer>
                  </a14:imgProps>
                </a:ext>
                <a:ext uri="{28A0092B-C50C-407E-A947-70E740481C1C}">
                  <a14:useLocalDpi xmlns:a14="http://schemas.microsoft.com/office/drawing/2010/main" val="0"/>
                </a:ext>
              </a:extLst>
            </a:blip>
            <a:srcRect/>
            <a:stretch>
              <a:fillRect/>
            </a:stretch>
          </p:blipFill>
          <p:spPr bwMode="auto">
            <a:xfrm>
              <a:off x="-245378" y="-132418"/>
              <a:ext cx="3081919" cy="2634966"/>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8EDCBC09-F31E-4C8B-A800-F701AD3357EA}"/>
                </a:ext>
              </a:extLst>
            </p:cNvPr>
            <p:cNvSpPr txBox="1"/>
            <p:nvPr/>
          </p:nvSpPr>
          <p:spPr>
            <a:xfrm>
              <a:off x="180625" y="593956"/>
              <a:ext cx="2477546" cy="1192478"/>
            </a:xfrm>
            <a:prstGeom prst="rect">
              <a:avLst/>
            </a:prstGeom>
            <a:noFill/>
          </p:spPr>
          <p:txBody>
            <a:bodyPr wrap="square" rtlCol="0">
              <a:spAutoFit/>
            </a:bodyPr>
            <a:lstStyle/>
            <a:p>
              <a:pPr algn="ctr"/>
              <a:r>
                <a:rPr lang="en-US" sz="3600" dirty="0">
                  <a:latin typeface="Comic Sans MS" panose="030F0702030302020204" pitchFamily="66" charset="0"/>
                </a:rPr>
                <a:t>Go to </a:t>
              </a:r>
            </a:p>
            <a:p>
              <a:pPr algn="ctr"/>
              <a:r>
                <a:rPr lang="en-US" sz="3600" dirty="0">
                  <a:latin typeface="Comic Sans MS" panose="030F0702030302020204" pitchFamily="66" charset="0"/>
                </a:rPr>
                <a:t>Class 4A.</a:t>
              </a:r>
            </a:p>
          </p:txBody>
        </p:sp>
      </p:grpSp>
      <p:grpSp>
        <p:nvGrpSpPr>
          <p:cNvPr id="52" name="Group 51">
            <a:extLst>
              <a:ext uri="{FF2B5EF4-FFF2-40B4-BE49-F238E27FC236}">
                <a16:creationId xmlns:a16="http://schemas.microsoft.com/office/drawing/2014/main" id="{4802D6A0-8128-4284-8088-FE4E6FB99C0B}"/>
              </a:ext>
            </a:extLst>
          </p:cNvPr>
          <p:cNvGrpSpPr/>
          <p:nvPr/>
        </p:nvGrpSpPr>
        <p:grpSpPr>
          <a:xfrm>
            <a:off x="63884" y="2022762"/>
            <a:ext cx="2480107" cy="2547659"/>
            <a:chOff x="-189717" y="1776691"/>
            <a:chExt cx="3052716" cy="3166858"/>
          </a:xfrm>
        </p:grpSpPr>
        <p:pic>
          <p:nvPicPr>
            <p:cNvPr id="1034" name="Picture 10" descr="clipart of speech 20 free Cliparts | Download images on Clipground 2023">
              <a:extLst>
                <a:ext uri="{FF2B5EF4-FFF2-40B4-BE49-F238E27FC236}">
                  <a16:creationId xmlns:a16="http://schemas.microsoft.com/office/drawing/2014/main" id="{C4F24AFD-B5F1-4BA8-A173-D2E892D0F9F8}"/>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8186"/>
            <a:stretch/>
          </p:blipFill>
          <p:spPr bwMode="auto">
            <a:xfrm>
              <a:off x="-189717" y="1776691"/>
              <a:ext cx="3052716" cy="3166858"/>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F0475D8B-7D4F-4D7A-8BDF-87C864BF6BE7}"/>
                </a:ext>
              </a:extLst>
            </p:cNvPr>
            <p:cNvSpPr txBox="1"/>
            <p:nvPr/>
          </p:nvSpPr>
          <p:spPr>
            <a:xfrm>
              <a:off x="1706467" y="2144940"/>
              <a:ext cx="620683" cy="1015663"/>
            </a:xfrm>
            <a:prstGeom prst="rect">
              <a:avLst/>
            </a:prstGeom>
            <a:noFill/>
          </p:spPr>
          <p:txBody>
            <a:bodyPr wrap="none" rtlCol="0">
              <a:spAutoFit/>
            </a:bodyPr>
            <a:lstStyle/>
            <a:p>
              <a:r>
                <a:rPr lang="en-US" sz="6000" b="1">
                  <a:solidFill>
                    <a:schemeClr val="accent1">
                      <a:lumMod val="20000"/>
                      <a:lumOff val="80000"/>
                    </a:schemeClr>
                  </a:solidFill>
                  <a:latin typeface="Comic Sans MS" panose="030F0702030302020204" pitchFamily="66" charset="0"/>
                </a:rPr>
                <a:t>?</a:t>
              </a:r>
            </a:p>
          </p:txBody>
        </p:sp>
        <p:sp>
          <p:nvSpPr>
            <p:cNvPr id="57" name="TextBox 56">
              <a:extLst>
                <a:ext uri="{FF2B5EF4-FFF2-40B4-BE49-F238E27FC236}">
                  <a16:creationId xmlns:a16="http://schemas.microsoft.com/office/drawing/2014/main" id="{6DB73596-1B7F-4A0D-830E-4C04E7A5F929}"/>
                </a:ext>
              </a:extLst>
            </p:cNvPr>
            <p:cNvSpPr txBox="1"/>
            <p:nvPr/>
          </p:nvSpPr>
          <p:spPr>
            <a:xfrm>
              <a:off x="315523" y="3757406"/>
              <a:ext cx="620683" cy="1015663"/>
            </a:xfrm>
            <a:prstGeom prst="rect">
              <a:avLst/>
            </a:prstGeom>
            <a:noFill/>
          </p:spPr>
          <p:txBody>
            <a:bodyPr wrap="none" rtlCol="0">
              <a:spAutoFit/>
            </a:bodyPr>
            <a:lstStyle/>
            <a:p>
              <a:r>
                <a:rPr lang="en-US" sz="6000" b="1">
                  <a:solidFill>
                    <a:schemeClr val="accent1">
                      <a:lumMod val="20000"/>
                      <a:lumOff val="80000"/>
                    </a:schemeClr>
                  </a:solidFill>
                  <a:latin typeface="Comic Sans MS" panose="030F0702030302020204" pitchFamily="66" charset="0"/>
                </a:rPr>
                <a:t>?</a:t>
              </a:r>
            </a:p>
          </p:txBody>
        </p:sp>
      </p:grpSp>
    </p:spTree>
    <p:extLst>
      <p:ext uri="{BB962C8B-B14F-4D97-AF65-F5344CB8AC3E}">
        <p14:creationId xmlns:p14="http://schemas.microsoft.com/office/powerpoint/2010/main" val="1413553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2" descr="Classroom Vectors &amp; Illustrations for Free Download | Freepik">
            <a:extLst>
              <a:ext uri="{FF2B5EF4-FFF2-40B4-BE49-F238E27FC236}">
                <a16:creationId xmlns:a16="http://schemas.microsoft.com/office/drawing/2014/main" id="{972FB542-5E29-4D91-8537-9B8F1AE840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191" y="-20014"/>
            <a:ext cx="9705569" cy="5193875"/>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a:extLst>
              <a:ext uri="{FF2B5EF4-FFF2-40B4-BE49-F238E27FC236}">
                <a16:creationId xmlns:a16="http://schemas.microsoft.com/office/drawing/2014/main" id="{E6BD3217-F216-4E40-9A0C-B39D1273D058}"/>
              </a:ext>
            </a:extLst>
          </p:cNvPr>
          <p:cNvSpPr/>
          <p:nvPr/>
        </p:nvSpPr>
        <p:spPr>
          <a:xfrm>
            <a:off x="0" y="-316031"/>
            <a:ext cx="9216074" cy="5859581"/>
          </a:xfrm>
          <a:prstGeom prst="rect">
            <a:avLst/>
          </a:prstGeom>
          <a:solidFill>
            <a:schemeClr val="bg2">
              <a:lumMod val="40000"/>
              <a:lumOff val="6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2" descr="Moving Sumikko Gurashi by Imagineer Co.,Ltd. / San-X Co., Ltd. sticker  #2250394">
            <a:extLst>
              <a:ext uri="{FF2B5EF4-FFF2-40B4-BE49-F238E27FC236}">
                <a16:creationId xmlns:a16="http://schemas.microsoft.com/office/drawing/2014/main" id="{3A7DD240-B47B-6F46-B630-ACA07508C5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370470" flipH="1">
            <a:off x="1742437" y="962508"/>
            <a:ext cx="1450082" cy="1050995"/>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74E5FD98-B2B1-AF4E-BA2D-2889D58653F9}"/>
              </a:ext>
            </a:extLst>
          </p:cNvPr>
          <p:cNvSpPr txBox="1"/>
          <p:nvPr/>
        </p:nvSpPr>
        <p:spPr>
          <a:xfrm rot="827598">
            <a:off x="2912476" y="694312"/>
            <a:ext cx="1570007" cy="923330"/>
          </a:xfrm>
          <a:prstGeom prst="rect">
            <a:avLst/>
          </a:prstGeom>
          <a:noFill/>
        </p:spPr>
        <p:txBody>
          <a:bodyPr wrap="square" rtlCol="0">
            <a:spAutoFit/>
          </a:bodyPr>
          <a:lstStyle/>
          <a:p>
            <a:r>
              <a:rPr lang="en-US" altLang="ko-KR" sz="5400">
                <a:solidFill>
                  <a:srgbClr val="00B0F0"/>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-1</a:t>
            </a:r>
            <a:endParaRPr lang="ko-KR" altLang="en-US" sz="5400" dirty="0">
              <a:solidFill>
                <a:srgbClr val="00B0F0"/>
              </a:solidFill>
              <a:effectLst>
                <a:outerShdw blurRad="38100" dist="38100" dir="2700000" algn="tl">
                  <a:srgbClr val="000000">
                    <a:alpha val="43137"/>
                  </a:srgbClr>
                </a:outerShdw>
              </a:effectLst>
              <a:latin typeface="mini-wakuwaku-maru" panose="02000600000000000000" pitchFamily="50" charset="-128"/>
            </a:endParaRPr>
          </a:p>
        </p:txBody>
      </p:sp>
      <p:pic>
        <p:nvPicPr>
          <p:cNvPr id="43" name="Picture 6" descr="Sumikkogurashi Custom Stickers Sticker for LINE, WhatsApp, Telegram —  Android, iPhone iOS">
            <a:extLst>
              <a:ext uri="{FF2B5EF4-FFF2-40B4-BE49-F238E27FC236}">
                <a16:creationId xmlns:a16="http://schemas.microsoft.com/office/drawing/2014/main" id="{E8DB2249-30B1-6E45-BA9F-952CFF1523C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87484" y="2855562"/>
            <a:ext cx="1011070" cy="101107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Sumikko Gurashi Movie 2">
            <a:extLst>
              <a:ext uri="{FF2B5EF4-FFF2-40B4-BE49-F238E27FC236}">
                <a16:creationId xmlns:a16="http://schemas.microsoft.com/office/drawing/2014/main" id="{D8126620-C2B3-534E-B7C1-2936B2B4B1B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01454" y="2844684"/>
            <a:ext cx="1021949" cy="102194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Sumikko Gurashi Movie 2">
            <a:extLst>
              <a:ext uri="{FF2B5EF4-FFF2-40B4-BE49-F238E27FC236}">
                <a16:creationId xmlns:a16="http://schemas.microsoft.com/office/drawing/2014/main" id="{5D87720F-89EA-934A-9A3E-07902564C37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60260" y="2860243"/>
            <a:ext cx="1001708" cy="100170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6" descr="Moving Sumikko Gurashi by Imagineer Co.,Ltd. / San-X Co., Ltd. sticker  #2250393">
            <a:extLst>
              <a:ext uri="{FF2B5EF4-FFF2-40B4-BE49-F238E27FC236}">
                <a16:creationId xmlns:a16="http://schemas.microsoft.com/office/drawing/2014/main" id="{ED24A7AD-4CBD-8F46-87DE-B0CD6EAF31A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96048" y="3852264"/>
            <a:ext cx="1158120" cy="112058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4" descr="Moving Sumikko Gurashi by Imagineer Co.,Ltd. / San-X Co., Ltd. sticker  #2250403">
            <a:extLst>
              <a:ext uri="{FF2B5EF4-FFF2-40B4-BE49-F238E27FC236}">
                <a16:creationId xmlns:a16="http://schemas.microsoft.com/office/drawing/2014/main" id="{D07A54C9-3352-AA47-BE8C-3E7E728FC9D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30915" y="3995278"/>
            <a:ext cx="1174142" cy="94610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8" descr="Sumikko Gurashi Movie 2">
            <a:extLst>
              <a:ext uri="{FF2B5EF4-FFF2-40B4-BE49-F238E27FC236}">
                <a16:creationId xmlns:a16="http://schemas.microsoft.com/office/drawing/2014/main" id="{78B22E36-9FAA-154A-9D3D-3142F033BBB0}"/>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7458" t="31119" r="26778" b="29524"/>
          <a:stretch/>
        </p:blipFill>
        <p:spPr bwMode="auto">
          <a:xfrm>
            <a:off x="3375251" y="4042616"/>
            <a:ext cx="990031" cy="851427"/>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224BA599-D84D-0E41-9C36-8B32992205DF}"/>
              </a:ext>
            </a:extLst>
          </p:cNvPr>
          <p:cNvSpPr txBox="1"/>
          <p:nvPr/>
        </p:nvSpPr>
        <p:spPr>
          <a:xfrm rot="2162568">
            <a:off x="3912423" y="2846883"/>
            <a:ext cx="767765" cy="323165"/>
          </a:xfrm>
          <a:prstGeom prst="rect">
            <a:avLst/>
          </a:prstGeom>
          <a:noFill/>
        </p:spPr>
        <p:txBody>
          <a:bodyPr wrap="square" rtlCol="0">
            <a:spAutoFit/>
          </a:bodyPr>
          <a:lstStyle/>
          <a:p>
            <a:r>
              <a:rPr lang="en-US" altLang="ko-KR" sz="1500">
                <a:solidFill>
                  <a:srgbClr val="00B0F0"/>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+6</a:t>
            </a:r>
            <a:endParaRPr lang="ko-KR" altLang="en-US" sz="1500" dirty="0">
              <a:solidFill>
                <a:srgbClr val="00B0F0"/>
              </a:solidFill>
              <a:effectLst>
                <a:outerShdw blurRad="38100" dist="38100" dir="2700000" algn="tl">
                  <a:srgbClr val="000000">
                    <a:alpha val="43137"/>
                  </a:srgbClr>
                </a:outerShdw>
              </a:effectLst>
              <a:latin typeface="mini-wakuwaku-maru" panose="02000600000000000000" pitchFamily="50" charset="-128"/>
            </a:endParaRPr>
          </a:p>
        </p:txBody>
      </p:sp>
      <p:pic>
        <p:nvPicPr>
          <p:cNvPr id="39" name="Picture 2" descr="Moving Sumikko Gurashi by Imagineer Co.,Ltd. / San-X Co., Ltd. sticker  #2250394">
            <a:extLst>
              <a:ext uri="{FF2B5EF4-FFF2-40B4-BE49-F238E27FC236}">
                <a16:creationId xmlns:a16="http://schemas.microsoft.com/office/drawing/2014/main" id="{26A76353-3E7B-2042-A8DE-696AD475F7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833036">
            <a:off x="4681466" y="3879939"/>
            <a:ext cx="1526178" cy="105099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Moving Sumikko Gurashi by Imagineer Co.,Ltd. / San-X Co., Ltd. sticker  #2250394">
            <a:extLst>
              <a:ext uri="{FF2B5EF4-FFF2-40B4-BE49-F238E27FC236}">
                <a16:creationId xmlns:a16="http://schemas.microsoft.com/office/drawing/2014/main" id="{6702717B-80D3-3241-A771-600EC08CB8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484991" flipH="1">
            <a:off x="6265495" y="3865924"/>
            <a:ext cx="1450082" cy="105099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Moving Sumikko Gurashi by Imagineer Co.,Ltd. / San-X Co., Ltd. sticker  #2250394">
            <a:extLst>
              <a:ext uri="{FF2B5EF4-FFF2-40B4-BE49-F238E27FC236}">
                <a16:creationId xmlns:a16="http://schemas.microsoft.com/office/drawing/2014/main" id="{D860C90F-A960-9245-B250-FAE75CDFC5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370470" flipH="1">
            <a:off x="5497960" y="2973023"/>
            <a:ext cx="1450082" cy="105099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4DD5F3A0-6160-2F4D-A001-8BC0BB7C9D60}"/>
              </a:ext>
            </a:extLst>
          </p:cNvPr>
          <p:cNvSpPr txBox="1"/>
          <p:nvPr/>
        </p:nvSpPr>
        <p:spPr>
          <a:xfrm rot="827598">
            <a:off x="6667999" y="2704827"/>
            <a:ext cx="1570007" cy="923330"/>
          </a:xfrm>
          <a:prstGeom prst="rect">
            <a:avLst/>
          </a:prstGeom>
          <a:noFill/>
        </p:spPr>
        <p:txBody>
          <a:bodyPr wrap="square" rtlCol="0">
            <a:spAutoFit/>
          </a:bodyPr>
          <a:lstStyle/>
          <a:p>
            <a:r>
              <a:rPr lang="en-US" altLang="ko-KR" sz="5400">
                <a:solidFill>
                  <a:srgbClr val="00B0F0"/>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-3</a:t>
            </a:r>
            <a:endParaRPr lang="ko-KR" altLang="en-US" sz="5400" dirty="0">
              <a:solidFill>
                <a:srgbClr val="00B0F0"/>
              </a:solidFill>
              <a:effectLst>
                <a:outerShdw blurRad="38100" dist="38100" dir="2700000" algn="tl">
                  <a:srgbClr val="000000">
                    <a:alpha val="43137"/>
                  </a:srgbClr>
                </a:outerShdw>
              </a:effectLst>
              <a:latin typeface="mini-wakuwaku-maru" panose="02000600000000000000" pitchFamily="50" charset="-128"/>
            </a:endParaRPr>
          </a:p>
        </p:txBody>
      </p:sp>
      <p:pic>
        <p:nvPicPr>
          <p:cNvPr id="60" name="Picture 6" descr="Sumikkogurashi Custom Stickers Sticker for LINE, WhatsApp, Telegram —  Android, iPhone iOS">
            <a:extLst>
              <a:ext uri="{FF2B5EF4-FFF2-40B4-BE49-F238E27FC236}">
                <a16:creationId xmlns:a16="http://schemas.microsoft.com/office/drawing/2014/main" id="{468B2B9C-E1F0-E84B-9E4C-C3C826D16A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37089" y="997976"/>
            <a:ext cx="1011070" cy="101107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2" descr="Sumikko Gurashi Movie 2">
            <a:extLst>
              <a:ext uri="{FF2B5EF4-FFF2-40B4-BE49-F238E27FC236}">
                <a16:creationId xmlns:a16="http://schemas.microsoft.com/office/drawing/2014/main" id="{0D87FD2D-B6EA-A845-92C1-BFF1BB6438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35829" y="1002657"/>
            <a:ext cx="1001708" cy="1001708"/>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4D21AA7D-D89A-AA45-8545-277611260A71}"/>
              </a:ext>
            </a:extLst>
          </p:cNvPr>
          <p:cNvSpPr txBox="1"/>
          <p:nvPr/>
        </p:nvSpPr>
        <p:spPr>
          <a:xfrm rot="2162568">
            <a:off x="6787991" y="989297"/>
            <a:ext cx="767765" cy="323165"/>
          </a:xfrm>
          <a:prstGeom prst="rect">
            <a:avLst/>
          </a:prstGeom>
          <a:noFill/>
        </p:spPr>
        <p:txBody>
          <a:bodyPr wrap="square" rtlCol="0">
            <a:spAutoFit/>
          </a:bodyPr>
          <a:lstStyle/>
          <a:p>
            <a:r>
              <a:rPr lang="en-US" altLang="ko-KR" sz="1500">
                <a:solidFill>
                  <a:srgbClr val="00B0F0"/>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+2</a:t>
            </a:r>
            <a:endParaRPr lang="ko-KR" altLang="en-US" sz="1500" dirty="0">
              <a:solidFill>
                <a:srgbClr val="00B0F0"/>
              </a:solidFill>
              <a:effectLst>
                <a:outerShdw blurRad="38100" dist="38100" dir="2700000" algn="tl">
                  <a:srgbClr val="000000">
                    <a:alpha val="43137"/>
                  </a:srgbClr>
                </a:outerShdw>
              </a:effectLst>
              <a:latin typeface="mini-wakuwaku-maru" panose="02000600000000000000" pitchFamily="50" charset="-128"/>
            </a:endParaRPr>
          </a:p>
        </p:txBody>
      </p:sp>
      <p:pic>
        <p:nvPicPr>
          <p:cNvPr id="52" name="Picture 2" descr="Sumikko Gurashi Movi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544708" y="-637911"/>
            <a:ext cx="599293" cy="59929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225486" y="-880285"/>
            <a:ext cx="1296144" cy="253916"/>
          </a:xfrm>
          <a:prstGeom prst="rect">
            <a:avLst/>
          </a:prstGeom>
          <a:noFill/>
        </p:spPr>
        <p:txBody>
          <a:bodyPr wrap="square" rtlCol="0">
            <a:spAutoFit/>
          </a:bodyPr>
          <a:lstStyle/>
          <a:p>
            <a:r>
              <a:rPr lang="en-US" altLang="ko-KR" sz="1050" dirty="0">
                <a:solidFill>
                  <a:srgbClr val="99CCFF"/>
                </a:solidFill>
                <a:latin typeface="Berlin Sans FB Demi" panose="020E0802020502020306" pitchFamily="34" charset="0"/>
              </a:rPr>
              <a:t>Sound file is in me!</a:t>
            </a:r>
            <a:endParaRPr lang="ko-KR" altLang="en-US" sz="1050" dirty="0">
              <a:solidFill>
                <a:srgbClr val="99CCFF"/>
              </a:solidFill>
              <a:latin typeface="Berlin Sans FB Demi" panose="020E0802020502020306" pitchFamily="34" charset="0"/>
            </a:endParaRPr>
          </a:p>
        </p:txBody>
      </p:sp>
      <p:sp>
        <p:nvSpPr>
          <p:cNvPr id="93" name="모서리가 둥근 직사각형 92"/>
          <p:cNvSpPr/>
          <p:nvPr/>
        </p:nvSpPr>
        <p:spPr>
          <a:xfrm>
            <a:off x="1261121" y="113072"/>
            <a:ext cx="3132348" cy="2422169"/>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94" name="Picture 4" descr="Sumikko Gurashi: Myriad of Feelings by Imagineer Co.,Ltd. / San-X Co., Ltd.  sticker #4123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68907" y="104142"/>
            <a:ext cx="2459973" cy="2522095"/>
          </a:xfrm>
          <a:prstGeom prst="rect">
            <a:avLst/>
          </a:prstGeom>
          <a:noFill/>
          <a:extLst>
            <a:ext uri="{909E8E84-426E-40DD-AFC4-6F175D3DCCD1}">
              <a14:hiddenFill xmlns:a14="http://schemas.microsoft.com/office/drawing/2010/main">
                <a:solidFill>
                  <a:srgbClr val="FFFFFF"/>
                </a:solidFill>
              </a14:hiddenFill>
            </a:ext>
          </a:extLst>
        </p:spPr>
      </p:pic>
      <p:sp>
        <p:nvSpPr>
          <p:cNvPr id="95" name="모서리가 둥근 직사각형 94"/>
          <p:cNvSpPr/>
          <p:nvPr/>
        </p:nvSpPr>
        <p:spPr>
          <a:xfrm>
            <a:off x="4601065" y="104329"/>
            <a:ext cx="3132348" cy="2422169"/>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96" name="Picture 6" descr="Moving Sumikko Gurashi by Imagineer Co.,Ltd. / San-X Co., Ltd. sticker  #225040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96932" y="110661"/>
            <a:ext cx="2652311" cy="2510224"/>
          </a:xfrm>
          <a:prstGeom prst="rect">
            <a:avLst/>
          </a:prstGeom>
          <a:noFill/>
          <a:extLst>
            <a:ext uri="{909E8E84-426E-40DD-AFC4-6F175D3DCCD1}">
              <a14:hiddenFill xmlns:a14="http://schemas.microsoft.com/office/drawing/2010/main">
                <a:solidFill>
                  <a:srgbClr val="FFFFFF"/>
                </a:solidFill>
              </a14:hiddenFill>
            </a:ext>
          </a:extLst>
        </p:spPr>
      </p:pic>
      <p:sp>
        <p:nvSpPr>
          <p:cNvPr id="97" name="모서리가 둥근 직사각형 96"/>
          <p:cNvSpPr/>
          <p:nvPr/>
        </p:nvSpPr>
        <p:spPr>
          <a:xfrm>
            <a:off x="1278847" y="2634913"/>
            <a:ext cx="3132348" cy="2422169"/>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98" name="Picture 8" descr="Sumikko Gurashi: Myriad of Feelings sticker #41219 | Line sticker, Cartoon  stickers, Elephant drawi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24670" y="2600668"/>
            <a:ext cx="2486087" cy="2604473"/>
          </a:xfrm>
          <a:prstGeom prst="rect">
            <a:avLst/>
          </a:prstGeom>
          <a:noFill/>
          <a:extLst>
            <a:ext uri="{909E8E84-426E-40DD-AFC4-6F175D3DCCD1}">
              <a14:hiddenFill xmlns:a14="http://schemas.microsoft.com/office/drawing/2010/main">
                <a:solidFill>
                  <a:srgbClr val="FFFFFF"/>
                </a:solidFill>
              </a14:hiddenFill>
            </a:ext>
          </a:extLst>
        </p:spPr>
      </p:pic>
      <p:sp>
        <p:nvSpPr>
          <p:cNvPr id="99" name="모서리가 둥근 직사각형 98"/>
          <p:cNvSpPr/>
          <p:nvPr/>
        </p:nvSpPr>
        <p:spPr>
          <a:xfrm>
            <a:off x="4587397" y="2635774"/>
            <a:ext cx="3132348" cy="242216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100" name="Picture 10" descr="Sumikko Gurashi Movi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866255" y="2555844"/>
            <a:ext cx="2574631" cy="2574631"/>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1316603" y="191040"/>
            <a:ext cx="404112" cy="415498"/>
          </a:xfrm>
          <a:prstGeom prst="rect">
            <a:avLst/>
          </a:prstGeom>
          <a:noFill/>
        </p:spPr>
        <p:txBody>
          <a:bodyPr wrap="square" rtlCol="0">
            <a:spAutoFit/>
          </a:bodyPr>
          <a:lstStyle/>
          <a:p>
            <a:pPr algn="ctr"/>
            <a:r>
              <a:rPr lang="en-US" altLang="ko-KR" sz="2100" b="1"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1.</a:t>
            </a:r>
            <a:endParaRPr lang="ko-KR" altLang="en-US" sz="2100" b="1"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
        <p:nvSpPr>
          <p:cNvPr id="48" name="TextBox 47"/>
          <p:cNvSpPr txBox="1"/>
          <p:nvPr/>
        </p:nvSpPr>
        <p:spPr>
          <a:xfrm>
            <a:off x="4620134" y="191040"/>
            <a:ext cx="404112" cy="415498"/>
          </a:xfrm>
          <a:prstGeom prst="rect">
            <a:avLst/>
          </a:prstGeom>
          <a:noFill/>
        </p:spPr>
        <p:txBody>
          <a:bodyPr wrap="square" rtlCol="0">
            <a:spAutoFit/>
          </a:bodyPr>
          <a:lstStyle/>
          <a:p>
            <a:pPr algn="ctr"/>
            <a:r>
              <a:rPr lang="en-US" altLang="ko-KR" sz="2100"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2.</a:t>
            </a:r>
            <a:endParaRPr lang="ko-KR" altLang="en-US" sz="2100"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
        <p:nvSpPr>
          <p:cNvPr id="49" name="TextBox 48"/>
          <p:cNvSpPr txBox="1"/>
          <p:nvPr/>
        </p:nvSpPr>
        <p:spPr>
          <a:xfrm>
            <a:off x="1340186" y="2714505"/>
            <a:ext cx="404112" cy="415498"/>
          </a:xfrm>
          <a:prstGeom prst="rect">
            <a:avLst/>
          </a:prstGeom>
          <a:noFill/>
        </p:spPr>
        <p:txBody>
          <a:bodyPr wrap="square" rtlCol="0">
            <a:spAutoFit/>
          </a:bodyPr>
          <a:lstStyle/>
          <a:p>
            <a:pPr algn="ctr"/>
            <a:r>
              <a:rPr lang="en-US" altLang="ko-KR" sz="2100"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3.</a:t>
            </a:r>
            <a:endParaRPr lang="ko-KR" altLang="en-US" sz="2100"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
        <p:nvSpPr>
          <p:cNvPr id="50" name="TextBox 49"/>
          <p:cNvSpPr txBox="1"/>
          <p:nvPr/>
        </p:nvSpPr>
        <p:spPr>
          <a:xfrm>
            <a:off x="4678076" y="2697005"/>
            <a:ext cx="404112" cy="415498"/>
          </a:xfrm>
          <a:prstGeom prst="rect">
            <a:avLst/>
          </a:prstGeom>
          <a:noFill/>
        </p:spPr>
        <p:txBody>
          <a:bodyPr wrap="square" rtlCol="0">
            <a:spAutoFit/>
          </a:bodyPr>
          <a:lstStyle/>
          <a:p>
            <a:pPr algn="ctr"/>
            <a:r>
              <a:rPr lang="en-US" altLang="ko-KR" sz="2100"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4.</a:t>
            </a:r>
            <a:endParaRPr lang="ko-KR" altLang="en-US" sz="2100"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Tree>
    <p:extLst>
      <p:ext uri="{BB962C8B-B14F-4D97-AF65-F5344CB8AC3E}">
        <p14:creationId xmlns:p14="http://schemas.microsoft.com/office/powerpoint/2010/main" val="66383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Choice.wav"/>
                                        </p:tgtEl>
                                      </p:cMediaNode>
                                    </p:audio>
                                  </p:subTnLst>
                                </p:cTn>
                              </p:par>
                              <p:par>
                                <p:cTn id="8" presetID="32" presetClass="emph" presetSubtype="0" fill="hold" nodeType="withEffect">
                                  <p:stCondLst>
                                    <p:cond delay="9700"/>
                                  </p:stCondLst>
                                  <p:childTnLst>
                                    <p:animRot by="120000">
                                      <p:cBhvr>
                                        <p:cTn id="9" dur="100" fill="hold">
                                          <p:stCondLst>
                                            <p:cond delay="0"/>
                                          </p:stCondLst>
                                        </p:cTn>
                                        <p:tgtEl>
                                          <p:spTgt spid="44"/>
                                        </p:tgtEl>
                                        <p:attrNameLst>
                                          <p:attrName>r</p:attrName>
                                        </p:attrNameLst>
                                      </p:cBhvr>
                                    </p:animRot>
                                    <p:animRot by="-240000">
                                      <p:cBhvr>
                                        <p:cTn id="10" dur="200" fill="hold">
                                          <p:stCondLst>
                                            <p:cond delay="200"/>
                                          </p:stCondLst>
                                        </p:cTn>
                                        <p:tgtEl>
                                          <p:spTgt spid="44"/>
                                        </p:tgtEl>
                                        <p:attrNameLst>
                                          <p:attrName>r</p:attrName>
                                        </p:attrNameLst>
                                      </p:cBhvr>
                                    </p:animRot>
                                    <p:animRot by="240000">
                                      <p:cBhvr>
                                        <p:cTn id="11" dur="200" fill="hold">
                                          <p:stCondLst>
                                            <p:cond delay="400"/>
                                          </p:stCondLst>
                                        </p:cTn>
                                        <p:tgtEl>
                                          <p:spTgt spid="44"/>
                                        </p:tgtEl>
                                        <p:attrNameLst>
                                          <p:attrName>r</p:attrName>
                                        </p:attrNameLst>
                                      </p:cBhvr>
                                    </p:animRot>
                                    <p:animRot by="-240000">
                                      <p:cBhvr>
                                        <p:cTn id="12" dur="200" fill="hold">
                                          <p:stCondLst>
                                            <p:cond delay="600"/>
                                          </p:stCondLst>
                                        </p:cTn>
                                        <p:tgtEl>
                                          <p:spTgt spid="44"/>
                                        </p:tgtEl>
                                        <p:attrNameLst>
                                          <p:attrName>r</p:attrName>
                                        </p:attrNameLst>
                                      </p:cBhvr>
                                    </p:animRot>
                                    <p:animRot by="120000">
                                      <p:cBhvr>
                                        <p:cTn id="13" dur="200" fill="hold">
                                          <p:stCondLst>
                                            <p:cond delay="800"/>
                                          </p:stCondLst>
                                        </p:cTn>
                                        <p:tgtEl>
                                          <p:spTgt spid="44"/>
                                        </p:tgtEl>
                                        <p:attrNameLst>
                                          <p:attrName>r</p:attrName>
                                        </p:attrNameLst>
                                      </p:cBhvr>
                                    </p:animRot>
                                  </p:childTnLst>
                                </p:cTn>
                              </p:par>
                              <p:par>
                                <p:cTn id="14" presetID="32" presetClass="emph" presetSubtype="0" fill="hold" nodeType="withEffect">
                                  <p:stCondLst>
                                    <p:cond delay="9700"/>
                                  </p:stCondLst>
                                  <p:childTnLst>
                                    <p:animRot by="120000">
                                      <p:cBhvr>
                                        <p:cTn id="15" dur="100" fill="hold">
                                          <p:stCondLst>
                                            <p:cond delay="0"/>
                                          </p:stCondLst>
                                        </p:cTn>
                                        <p:tgtEl>
                                          <p:spTgt spid="43"/>
                                        </p:tgtEl>
                                        <p:attrNameLst>
                                          <p:attrName>r</p:attrName>
                                        </p:attrNameLst>
                                      </p:cBhvr>
                                    </p:animRot>
                                    <p:animRot by="-240000">
                                      <p:cBhvr>
                                        <p:cTn id="16" dur="200" fill="hold">
                                          <p:stCondLst>
                                            <p:cond delay="200"/>
                                          </p:stCondLst>
                                        </p:cTn>
                                        <p:tgtEl>
                                          <p:spTgt spid="43"/>
                                        </p:tgtEl>
                                        <p:attrNameLst>
                                          <p:attrName>r</p:attrName>
                                        </p:attrNameLst>
                                      </p:cBhvr>
                                    </p:animRot>
                                    <p:animRot by="240000">
                                      <p:cBhvr>
                                        <p:cTn id="17" dur="200" fill="hold">
                                          <p:stCondLst>
                                            <p:cond delay="400"/>
                                          </p:stCondLst>
                                        </p:cTn>
                                        <p:tgtEl>
                                          <p:spTgt spid="43"/>
                                        </p:tgtEl>
                                        <p:attrNameLst>
                                          <p:attrName>r</p:attrName>
                                        </p:attrNameLst>
                                      </p:cBhvr>
                                    </p:animRot>
                                    <p:animRot by="-240000">
                                      <p:cBhvr>
                                        <p:cTn id="18" dur="200" fill="hold">
                                          <p:stCondLst>
                                            <p:cond delay="600"/>
                                          </p:stCondLst>
                                        </p:cTn>
                                        <p:tgtEl>
                                          <p:spTgt spid="43"/>
                                        </p:tgtEl>
                                        <p:attrNameLst>
                                          <p:attrName>r</p:attrName>
                                        </p:attrNameLst>
                                      </p:cBhvr>
                                    </p:animRot>
                                    <p:animRot by="120000">
                                      <p:cBhvr>
                                        <p:cTn id="19" dur="200" fill="hold">
                                          <p:stCondLst>
                                            <p:cond delay="800"/>
                                          </p:stCondLst>
                                        </p:cTn>
                                        <p:tgtEl>
                                          <p:spTgt spid="43"/>
                                        </p:tgtEl>
                                        <p:attrNameLst>
                                          <p:attrName>r</p:attrName>
                                        </p:attrNameLst>
                                      </p:cBhvr>
                                    </p:animRot>
                                  </p:childTnLst>
                                </p:cTn>
                              </p:par>
                              <p:par>
                                <p:cTn id="20" presetID="32" presetClass="emph" presetSubtype="0" fill="hold" nodeType="withEffect">
                                  <p:stCondLst>
                                    <p:cond delay="9700"/>
                                  </p:stCondLst>
                                  <p:childTnLst>
                                    <p:animRot by="120000">
                                      <p:cBhvr>
                                        <p:cTn id="21" dur="100" fill="hold">
                                          <p:stCondLst>
                                            <p:cond delay="0"/>
                                          </p:stCondLst>
                                        </p:cTn>
                                        <p:tgtEl>
                                          <p:spTgt spid="45"/>
                                        </p:tgtEl>
                                        <p:attrNameLst>
                                          <p:attrName>r</p:attrName>
                                        </p:attrNameLst>
                                      </p:cBhvr>
                                    </p:animRot>
                                    <p:animRot by="-240000">
                                      <p:cBhvr>
                                        <p:cTn id="22" dur="200" fill="hold">
                                          <p:stCondLst>
                                            <p:cond delay="200"/>
                                          </p:stCondLst>
                                        </p:cTn>
                                        <p:tgtEl>
                                          <p:spTgt spid="45"/>
                                        </p:tgtEl>
                                        <p:attrNameLst>
                                          <p:attrName>r</p:attrName>
                                        </p:attrNameLst>
                                      </p:cBhvr>
                                    </p:animRot>
                                    <p:animRot by="240000">
                                      <p:cBhvr>
                                        <p:cTn id="23" dur="200" fill="hold">
                                          <p:stCondLst>
                                            <p:cond delay="400"/>
                                          </p:stCondLst>
                                        </p:cTn>
                                        <p:tgtEl>
                                          <p:spTgt spid="45"/>
                                        </p:tgtEl>
                                        <p:attrNameLst>
                                          <p:attrName>r</p:attrName>
                                        </p:attrNameLst>
                                      </p:cBhvr>
                                    </p:animRot>
                                    <p:animRot by="-240000">
                                      <p:cBhvr>
                                        <p:cTn id="24" dur="200" fill="hold">
                                          <p:stCondLst>
                                            <p:cond delay="600"/>
                                          </p:stCondLst>
                                        </p:cTn>
                                        <p:tgtEl>
                                          <p:spTgt spid="45"/>
                                        </p:tgtEl>
                                        <p:attrNameLst>
                                          <p:attrName>r</p:attrName>
                                        </p:attrNameLst>
                                      </p:cBhvr>
                                    </p:animRot>
                                    <p:animRot by="120000">
                                      <p:cBhvr>
                                        <p:cTn id="25" dur="200" fill="hold">
                                          <p:stCondLst>
                                            <p:cond delay="800"/>
                                          </p:stCondLst>
                                        </p:cTn>
                                        <p:tgtEl>
                                          <p:spTgt spid="45"/>
                                        </p:tgtEl>
                                        <p:attrNameLst>
                                          <p:attrName>r</p:attrName>
                                        </p:attrNameLst>
                                      </p:cBhvr>
                                    </p:animRot>
                                  </p:childTnLst>
                                </p:cTn>
                              </p:par>
                              <p:par>
                                <p:cTn id="26" presetID="32" presetClass="emph" presetSubtype="0" fill="hold" nodeType="withEffect">
                                  <p:stCondLst>
                                    <p:cond delay="9700"/>
                                  </p:stCondLst>
                                  <p:childTnLst>
                                    <p:animRot by="120000">
                                      <p:cBhvr>
                                        <p:cTn id="27" dur="100" fill="hold">
                                          <p:stCondLst>
                                            <p:cond delay="0"/>
                                          </p:stCondLst>
                                        </p:cTn>
                                        <p:tgtEl>
                                          <p:spTgt spid="46"/>
                                        </p:tgtEl>
                                        <p:attrNameLst>
                                          <p:attrName>r</p:attrName>
                                        </p:attrNameLst>
                                      </p:cBhvr>
                                    </p:animRot>
                                    <p:animRot by="-240000">
                                      <p:cBhvr>
                                        <p:cTn id="28" dur="200" fill="hold">
                                          <p:stCondLst>
                                            <p:cond delay="200"/>
                                          </p:stCondLst>
                                        </p:cTn>
                                        <p:tgtEl>
                                          <p:spTgt spid="46"/>
                                        </p:tgtEl>
                                        <p:attrNameLst>
                                          <p:attrName>r</p:attrName>
                                        </p:attrNameLst>
                                      </p:cBhvr>
                                    </p:animRot>
                                    <p:animRot by="240000">
                                      <p:cBhvr>
                                        <p:cTn id="29" dur="200" fill="hold">
                                          <p:stCondLst>
                                            <p:cond delay="400"/>
                                          </p:stCondLst>
                                        </p:cTn>
                                        <p:tgtEl>
                                          <p:spTgt spid="46"/>
                                        </p:tgtEl>
                                        <p:attrNameLst>
                                          <p:attrName>r</p:attrName>
                                        </p:attrNameLst>
                                      </p:cBhvr>
                                    </p:animRot>
                                    <p:animRot by="-240000">
                                      <p:cBhvr>
                                        <p:cTn id="30" dur="200" fill="hold">
                                          <p:stCondLst>
                                            <p:cond delay="600"/>
                                          </p:stCondLst>
                                        </p:cTn>
                                        <p:tgtEl>
                                          <p:spTgt spid="46"/>
                                        </p:tgtEl>
                                        <p:attrNameLst>
                                          <p:attrName>r</p:attrName>
                                        </p:attrNameLst>
                                      </p:cBhvr>
                                    </p:animRot>
                                    <p:animRot by="120000">
                                      <p:cBhvr>
                                        <p:cTn id="31" dur="200" fill="hold">
                                          <p:stCondLst>
                                            <p:cond delay="800"/>
                                          </p:stCondLst>
                                        </p:cTn>
                                        <p:tgtEl>
                                          <p:spTgt spid="46"/>
                                        </p:tgtEl>
                                        <p:attrNameLst>
                                          <p:attrName>r</p:attrName>
                                        </p:attrNameLst>
                                      </p:cBhvr>
                                    </p:animRot>
                                  </p:childTnLst>
                                </p:cTn>
                              </p:par>
                              <p:par>
                                <p:cTn id="32" presetID="32" presetClass="emph" presetSubtype="0" fill="hold" nodeType="withEffect">
                                  <p:stCondLst>
                                    <p:cond delay="9700"/>
                                  </p:stCondLst>
                                  <p:childTnLst>
                                    <p:animRot by="120000">
                                      <p:cBhvr>
                                        <p:cTn id="33" dur="100" fill="hold">
                                          <p:stCondLst>
                                            <p:cond delay="0"/>
                                          </p:stCondLst>
                                        </p:cTn>
                                        <p:tgtEl>
                                          <p:spTgt spid="53"/>
                                        </p:tgtEl>
                                        <p:attrNameLst>
                                          <p:attrName>r</p:attrName>
                                        </p:attrNameLst>
                                      </p:cBhvr>
                                    </p:animRot>
                                    <p:animRot by="-240000">
                                      <p:cBhvr>
                                        <p:cTn id="34" dur="200" fill="hold">
                                          <p:stCondLst>
                                            <p:cond delay="200"/>
                                          </p:stCondLst>
                                        </p:cTn>
                                        <p:tgtEl>
                                          <p:spTgt spid="53"/>
                                        </p:tgtEl>
                                        <p:attrNameLst>
                                          <p:attrName>r</p:attrName>
                                        </p:attrNameLst>
                                      </p:cBhvr>
                                    </p:animRot>
                                    <p:animRot by="240000">
                                      <p:cBhvr>
                                        <p:cTn id="35" dur="200" fill="hold">
                                          <p:stCondLst>
                                            <p:cond delay="400"/>
                                          </p:stCondLst>
                                        </p:cTn>
                                        <p:tgtEl>
                                          <p:spTgt spid="53"/>
                                        </p:tgtEl>
                                        <p:attrNameLst>
                                          <p:attrName>r</p:attrName>
                                        </p:attrNameLst>
                                      </p:cBhvr>
                                    </p:animRot>
                                    <p:animRot by="-240000">
                                      <p:cBhvr>
                                        <p:cTn id="36" dur="200" fill="hold">
                                          <p:stCondLst>
                                            <p:cond delay="600"/>
                                          </p:stCondLst>
                                        </p:cTn>
                                        <p:tgtEl>
                                          <p:spTgt spid="53"/>
                                        </p:tgtEl>
                                        <p:attrNameLst>
                                          <p:attrName>r</p:attrName>
                                        </p:attrNameLst>
                                      </p:cBhvr>
                                    </p:animRot>
                                    <p:animRot by="120000">
                                      <p:cBhvr>
                                        <p:cTn id="37" dur="200" fill="hold">
                                          <p:stCondLst>
                                            <p:cond delay="800"/>
                                          </p:stCondLst>
                                        </p:cTn>
                                        <p:tgtEl>
                                          <p:spTgt spid="53"/>
                                        </p:tgtEl>
                                        <p:attrNameLst>
                                          <p:attrName>r</p:attrName>
                                        </p:attrNameLst>
                                      </p:cBhvr>
                                    </p:animRot>
                                  </p:childTnLst>
                                </p:cTn>
                              </p:par>
                              <p:par>
                                <p:cTn id="38" presetID="32" presetClass="emph" presetSubtype="0" fill="hold" nodeType="withEffect">
                                  <p:stCondLst>
                                    <p:cond delay="9700"/>
                                  </p:stCondLst>
                                  <p:childTnLst>
                                    <p:animRot by="120000">
                                      <p:cBhvr>
                                        <p:cTn id="39" dur="100" fill="hold">
                                          <p:stCondLst>
                                            <p:cond delay="0"/>
                                          </p:stCondLst>
                                        </p:cTn>
                                        <p:tgtEl>
                                          <p:spTgt spid="54"/>
                                        </p:tgtEl>
                                        <p:attrNameLst>
                                          <p:attrName>r</p:attrName>
                                        </p:attrNameLst>
                                      </p:cBhvr>
                                    </p:animRot>
                                    <p:animRot by="-240000">
                                      <p:cBhvr>
                                        <p:cTn id="40" dur="200" fill="hold">
                                          <p:stCondLst>
                                            <p:cond delay="200"/>
                                          </p:stCondLst>
                                        </p:cTn>
                                        <p:tgtEl>
                                          <p:spTgt spid="54"/>
                                        </p:tgtEl>
                                        <p:attrNameLst>
                                          <p:attrName>r</p:attrName>
                                        </p:attrNameLst>
                                      </p:cBhvr>
                                    </p:animRot>
                                    <p:animRot by="240000">
                                      <p:cBhvr>
                                        <p:cTn id="41" dur="200" fill="hold">
                                          <p:stCondLst>
                                            <p:cond delay="400"/>
                                          </p:stCondLst>
                                        </p:cTn>
                                        <p:tgtEl>
                                          <p:spTgt spid="54"/>
                                        </p:tgtEl>
                                        <p:attrNameLst>
                                          <p:attrName>r</p:attrName>
                                        </p:attrNameLst>
                                      </p:cBhvr>
                                    </p:animRot>
                                    <p:animRot by="-240000">
                                      <p:cBhvr>
                                        <p:cTn id="42" dur="200" fill="hold">
                                          <p:stCondLst>
                                            <p:cond delay="600"/>
                                          </p:stCondLst>
                                        </p:cTn>
                                        <p:tgtEl>
                                          <p:spTgt spid="54"/>
                                        </p:tgtEl>
                                        <p:attrNameLst>
                                          <p:attrName>r</p:attrName>
                                        </p:attrNameLst>
                                      </p:cBhvr>
                                    </p:animRot>
                                    <p:animRot by="120000">
                                      <p:cBhvr>
                                        <p:cTn id="43" dur="200" fill="hold">
                                          <p:stCondLst>
                                            <p:cond delay="800"/>
                                          </p:stCondLst>
                                        </p:cTn>
                                        <p:tgtEl>
                                          <p:spTgt spid="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94"/>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94"/>
                                        </p:tgtEl>
                                      </p:cBhvr>
                                    </p:animEffect>
                                    <p:set>
                                      <p:cBhvr>
                                        <p:cTn id="49" dur="1" fill="hold">
                                          <p:stCondLst>
                                            <p:cond delay="499"/>
                                          </p:stCondLst>
                                        </p:cTn>
                                        <p:tgtEl>
                                          <p:spTgt spid="94"/>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500"/>
                                        <p:tgtEl>
                                          <p:spTgt spid="47"/>
                                        </p:tgtEl>
                                      </p:cBhvr>
                                    </p:animEffect>
                                    <p:set>
                                      <p:cBhvr>
                                        <p:cTn id="52" dur="1" fill="hold">
                                          <p:stCondLst>
                                            <p:cond delay="499"/>
                                          </p:stCondLst>
                                        </p:cTn>
                                        <p:tgtEl>
                                          <p:spTgt spid="47"/>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93"/>
                                        </p:tgtEl>
                                      </p:cBhvr>
                                    </p:animEffect>
                                    <p:set>
                                      <p:cBhvr>
                                        <p:cTn id="55" dur="1" fill="hold">
                                          <p:stCondLst>
                                            <p:cond delay="499"/>
                                          </p:stCondLst>
                                        </p:cTn>
                                        <p:tgtEl>
                                          <p:spTgt spid="93"/>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4" name="Minus points.wav"/>
                                        </p:tgtEl>
                                      </p:cMediaNode>
                                    </p:audio>
                                  </p:subTnLst>
                                </p:cTn>
                              </p:par>
                              <p:par>
                                <p:cTn id="56" presetID="42" presetClass="entr" presetSubtype="0" fill="hold" nodeType="withEffect">
                                  <p:stCondLst>
                                    <p:cond delay="50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1000"/>
                                        <p:tgtEl>
                                          <p:spTgt spid="37"/>
                                        </p:tgtEl>
                                      </p:cBhvr>
                                    </p:animEffect>
                                    <p:anim calcmode="lin" valueType="num">
                                      <p:cBhvr>
                                        <p:cTn id="59" dur="1000" fill="hold"/>
                                        <p:tgtEl>
                                          <p:spTgt spid="37"/>
                                        </p:tgtEl>
                                        <p:attrNameLst>
                                          <p:attrName>ppt_x</p:attrName>
                                        </p:attrNameLst>
                                      </p:cBhvr>
                                      <p:tavLst>
                                        <p:tav tm="0">
                                          <p:val>
                                            <p:strVal val="#ppt_x"/>
                                          </p:val>
                                        </p:tav>
                                        <p:tav tm="100000">
                                          <p:val>
                                            <p:strVal val="#ppt_x"/>
                                          </p:val>
                                        </p:tav>
                                      </p:tavLst>
                                    </p:anim>
                                    <p:anim calcmode="lin" valueType="num">
                                      <p:cBhvr>
                                        <p:cTn id="60" dur="1000" fill="hold"/>
                                        <p:tgtEl>
                                          <p:spTgt spid="37"/>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2000"/>
                                  </p:stCondLst>
                                  <p:childTnLst>
                                    <p:set>
                                      <p:cBhvr>
                                        <p:cTn id="62" dur="1" fill="hold">
                                          <p:stCondLst>
                                            <p:cond delay="0"/>
                                          </p:stCondLst>
                                        </p:cTn>
                                        <p:tgtEl>
                                          <p:spTgt spid="38">
                                            <p:txEl>
                                              <p:pRg st="0" end="0"/>
                                            </p:txEl>
                                          </p:spTgt>
                                        </p:tgtEl>
                                        <p:attrNameLst>
                                          <p:attrName>style.visibility</p:attrName>
                                        </p:attrNameLst>
                                      </p:cBhvr>
                                      <p:to>
                                        <p:strVal val="visible"/>
                                      </p:to>
                                    </p:set>
                                    <p:animEffect transition="in" filter="fade">
                                      <p:cBhvr>
                                        <p:cTn id="63" dur="1000"/>
                                        <p:tgtEl>
                                          <p:spTgt spid="38">
                                            <p:txEl>
                                              <p:pRg st="0" end="0"/>
                                            </p:txEl>
                                          </p:spTgt>
                                        </p:tgtEl>
                                      </p:cBhvr>
                                    </p:animEffect>
                                    <p:anim calcmode="lin" valueType="num">
                                      <p:cBhvr>
                                        <p:cTn id="64" dur="10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65" dur="1000" fill="hold"/>
                                        <p:tgtEl>
                                          <p:spTgt spid="3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4"/>
                  </p:tgtEl>
                </p:cond>
              </p:nextCondLst>
            </p:seq>
            <p:seq concurrent="1" nextAc="seek">
              <p:cTn id="66" restart="whenNotActive" fill="hold" evtFilter="cancelBubble" nodeType="interactiveSeq">
                <p:stCondLst>
                  <p:cond evt="onClick" delay="0">
                    <p:tgtEl>
                      <p:spTgt spid="9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96"/>
                                        </p:tgtEl>
                                      </p:cBhvr>
                                    </p:animEffect>
                                    <p:set>
                                      <p:cBhvr>
                                        <p:cTn id="71" dur="1" fill="hold">
                                          <p:stCondLst>
                                            <p:cond delay="499"/>
                                          </p:stCondLst>
                                        </p:cTn>
                                        <p:tgtEl>
                                          <p:spTgt spid="96"/>
                                        </p:tgtEl>
                                        <p:attrNameLst>
                                          <p:attrName>style.visibility</p:attrName>
                                        </p:attrNameLst>
                                      </p:cBhvr>
                                      <p:to>
                                        <p:strVal val="hidden"/>
                                      </p:to>
                                    </p:set>
                                  </p:childTnLst>
                                </p:cTn>
                              </p:par>
                              <p:par>
                                <p:cTn id="72" presetID="10" presetClass="exit" presetSubtype="0" fill="hold" grpId="0" nodeType="withEffect">
                                  <p:stCondLst>
                                    <p:cond delay="0"/>
                                  </p:stCondLst>
                                  <p:childTnLst>
                                    <p:animEffect transition="out" filter="fade">
                                      <p:cBhvr>
                                        <p:cTn id="73" dur="500"/>
                                        <p:tgtEl>
                                          <p:spTgt spid="95"/>
                                        </p:tgtEl>
                                      </p:cBhvr>
                                    </p:animEffect>
                                    <p:set>
                                      <p:cBhvr>
                                        <p:cTn id="74" dur="1" fill="hold">
                                          <p:stCondLst>
                                            <p:cond delay="499"/>
                                          </p:stCondLst>
                                        </p:cTn>
                                        <p:tgtEl>
                                          <p:spTgt spid="95"/>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5" name="Reveal 2.wav"/>
                                        </p:tgtEl>
                                      </p:cMediaNode>
                                    </p:audio>
                                  </p:subTnLst>
                                </p:cTn>
                              </p:par>
                              <p:par>
                                <p:cTn id="75" presetID="10" presetClass="exit" presetSubtype="0" fill="hold" grpId="0" nodeType="withEffect">
                                  <p:stCondLst>
                                    <p:cond delay="0"/>
                                  </p:stCondLst>
                                  <p:childTnLst>
                                    <p:animEffect transition="out" filter="fade">
                                      <p:cBhvr>
                                        <p:cTn id="76" dur="500"/>
                                        <p:tgtEl>
                                          <p:spTgt spid="48"/>
                                        </p:tgtEl>
                                      </p:cBhvr>
                                    </p:animEffect>
                                    <p:set>
                                      <p:cBhvr>
                                        <p:cTn id="77" dur="1" fill="hold">
                                          <p:stCondLst>
                                            <p:cond delay="499"/>
                                          </p:stCondLst>
                                        </p:cTn>
                                        <p:tgtEl>
                                          <p:spTgt spid="48"/>
                                        </p:tgtEl>
                                        <p:attrNameLst>
                                          <p:attrName>style.visibility</p:attrName>
                                        </p:attrNameLst>
                                      </p:cBhvr>
                                      <p:to>
                                        <p:strVal val="hidden"/>
                                      </p:to>
                                    </p:set>
                                  </p:childTnLst>
                                </p:cTn>
                              </p:par>
                              <p:par>
                                <p:cTn id="78" presetID="32" presetClass="emph" presetSubtype="0" fill="hold" nodeType="withEffect">
                                  <p:stCondLst>
                                    <p:cond delay="0"/>
                                  </p:stCondLst>
                                  <p:childTnLst>
                                    <p:animRot by="120000">
                                      <p:cBhvr>
                                        <p:cTn id="79" dur="100" fill="hold">
                                          <p:stCondLst>
                                            <p:cond delay="0"/>
                                          </p:stCondLst>
                                        </p:cTn>
                                        <p:tgtEl>
                                          <p:spTgt spid="60"/>
                                        </p:tgtEl>
                                        <p:attrNameLst>
                                          <p:attrName>r</p:attrName>
                                        </p:attrNameLst>
                                      </p:cBhvr>
                                    </p:animRot>
                                    <p:animRot by="-240000">
                                      <p:cBhvr>
                                        <p:cTn id="80" dur="200" fill="hold">
                                          <p:stCondLst>
                                            <p:cond delay="200"/>
                                          </p:stCondLst>
                                        </p:cTn>
                                        <p:tgtEl>
                                          <p:spTgt spid="60"/>
                                        </p:tgtEl>
                                        <p:attrNameLst>
                                          <p:attrName>r</p:attrName>
                                        </p:attrNameLst>
                                      </p:cBhvr>
                                    </p:animRot>
                                    <p:animRot by="240000">
                                      <p:cBhvr>
                                        <p:cTn id="81" dur="200" fill="hold">
                                          <p:stCondLst>
                                            <p:cond delay="400"/>
                                          </p:stCondLst>
                                        </p:cTn>
                                        <p:tgtEl>
                                          <p:spTgt spid="60"/>
                                        </p:tgtEl>
                                        <p:attrNameLst>
                                          <p:attrName>r</p:attrName>
                                        </p:attrNameLst>
                                      </p:cBhvr>
                                    </p:animRot>
                                    <p:animRot by="-240000">
                                      <p:cBhvr>
                                        <p:cTn id="82" dur="200" fill="hold">
                                          <p:stCondLst>
                                            <p:cond delay="600"/>
                                          </p:stCondLst>
                                        </p:cTn>
                                        <p:tgtEl>
                                          <p:spTgt spid="60"/>
                                        </p:tgtEl>
                                        <p:attrNameLst>
                                          <p:attrName>r</p:attrName>
                                        </p:attrNameLst>
                                      </p:cBhvr>
                                    </p:animRot>
                                    <p:animRot by="120000">
                                      <p:cBhvr>
                                        <p:cTn id="83" dur="200" fill="hold">
                                          <p:stCondLst>
                                            <p:cond delay="800"/>
                                          </p:stCondLst>
                                        </p:cTn>
                                        <p:tgtEl>
                                          <p:spTgt spid="60"/>
                                        </p:tgtEl>
                                        <p:attrNameLst>
                                          <p:attrName>r</p:attrName>
                                        </p:attrNameLst>
                                      </p:cBhvr>
                                    </p:animRot>
                                  </p:childTnLst>
                                </p:cTn>
                              </p:par>
                              <p:par>
                                <p:cTn id="84" presetID="32" presetClass="emph" presetSubtype="0" fill="hold" nodeType="withEffect">
                                  <p:stCondLst>
                                    <p:cond delay="0"/>
                                  </p:stCondLst>
                                  <p:childTnLst>
                                    <p:animRot by="120000">
                                      <p:cBhvr>
                                        <p:cTn id="85" dur="100" fill="hold">
                                          <p:stCondLst>
                                            <p:cond delay="0"/>
                                          </p:stCondLst>
                                        </p:cTn>
                                        <p:tgtEl>
                                          <p:spTgt spid="62"/>
                                        </p:tgtEl>
                                        <p:attrNameLst>
                                          <p:attrName>r</p:attrName>
                                        </p:attrNameLst>
                                      </p:cBhvr>
                                    </p:animRot>
                                    <p:animRot by="-240000">
                                      <p:cBhvr>
                                        <p:cTn id="86" dur="200" fill="hold">
                                          <p:stCondLst>
                                            <p:cond delay="200"/>
                                          </p:stCondLst>
                                        </p:cTn>
                                        <p:tgtEl>
                                          <p:spTgt spid="62"/>
                                        </p:tgtEl>
                                        <p:attrNameLst>
                                          <p:attrName>r</p:attrName>
                                        </p:attrNameLst>
                                      </p:cBhvr>
                                    </p:animRot>
                                    <p:animRot by="240000">
                                      <p:cBhvr>
                                        <p:cTn id="87" dur="200" fill="hold">
                                          <p:stCondLst>
                                            <p:cond delay="400"/>
                                          </p:stCondLst>
                                        </p:cTn>
                                        <p:tgtEl>
                                          <p:spTgt spid="62"/>
                                        </p:tgtEl>
                                        <p:attrNameLst>
                                          <p:attrName>r</p:attrName>
                                        </p:attrNameLst>
                                      </p:cBhvr>
                                    </p:animRot>
                                    <p:animRot by="-240000">
                                      <p:cBhvr>
                                        <p:cTn id="88" dur="200" fill="hold">
                                          <p:stCondLst>
                                            <p:cond delay="600"/>
                                          </p:stCondLst>
                                        </p:cTn>
                                        <p:tgtEl>
                                          <p:spTgt spid="62"/>
                                        </p:tgtEl>
                                        <p:attrNameLst>
                                          <p:attrName>r</p:attrName>
                                        </p:attrNameLst>
                                      </p:cBhvr>
                                    </p:animRot>
                                    <p:animRot by="120000">
                                      <p:cBhvr>
                                        <p:cTn id="89" dur="200" fill="hold">
                                          <p:stCondLst>
                                            <p:cond delay="800"/>
                                          </p:stCondLst>
                                        </p:cTn>
                                        <p:tgtEl>
                                          <p:spTgt spid="62"/>
                                        </p:tgtEl>
                                        <p:attrNameLst>
                                          <p:attrName>r</p:attrName>
                                        </p:attrNameLst>
                                      </p:cBhvr>
                                    </p:animRot>
                                  </p:childTnLst>
                                </p:cTn>
                              </p:par>
                            </p:childTnLst>
                          </p:cTn>
                        </p:par>
                      </p:childTnLst>
                    </p:cTn>
                  </p:par>
                </p:childTnLst>
              </p:cTn>
              <p:nextCondLst>
                <p:cond evt="onClick" delay="0">
                  <p:tgtEl>
                    <p:spTgt spid="96"/>
                  </p:tgtEl>
                </p:cond>
              </p:nextCondLst>
            </p:seq>
            <p:seq concurrent="1" nextAc="seek">
              <p:cTn id="90" restart="whenNotActive" fill="hold" evtFilter="cancelBubble" nodeType="interactiveSeq">
                <p:stCondLst>
                  <p:cond evt="onClick" delay="0">
                    <p:tgtEl>
                      <p:spTgt spid="98"/>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500"/>
                                        <p:tgtEl>
                                          <p:spTgt spid="98"/>
                                        </p:tgtEl>
                                      </p:cBhvr>
                                    </p:animEffect>
                                    <p:set>
                                      <p:cBhvr>
                                        <p:cTn id="95" dur="1" fill="hold">
                                          <p:stCondLst>
                                            <p:cond delay="499"/>
                                          </p:stCondLst>
                                        </p:cTn>
                                        <p:tgtEl>
                                          <p:spTgt spid="98"/>
                                        </p:tgtEl>
                                        <p:attrNameLst>
                                          <p:attrName>style.visibility</p:attrName>
                                        </p:attrNameLst>
                                      </p:cBhvr>
                                      <p:to>
                                        <p:strVal val="hidden"/>
                                      </p:to>
                                    </p:set>
                                  </p:childTnLst>
                                </p:cTn>
                              </p:par>
                              <p:par>
                                <p:cTn id="96" presetID="10" presetClass="exit" presetSubtype="0" fill="hold" grpId="0" nodeType="withEffect">
                                  <p:stCondLst>
                                    <p:cond delay="0"/>
                                  </p:stCondLst>
                                  <p:childTnLst>
                                    <p:animEffect transition="out" filter="fade">
                                      <p:cBhvr>
                                        <p:cTn id="97" dur="500"/>
                                        <p:tgtEl>
                                          <p:spTgt spid="49"/>
                                        </p:tgtEl>
                                      </p:cBhvr>
                                    </p:animEffect>
                                    <p:set>
                                      <p:cBhvr>
                                        <p:cTn id="98" dur="1" fill="hold">
                                          <p:stCondLst>
                                            <p:cond delay="499"/>
                                          </p:stCondLst>
                                        </p:cTn>
                                        <p:tgtEl>
                                          <p:spTgt spid="49"/>
                                        </p:tgtEl>
                                        <p:attrNameLst>
                                          <p:attrName>style.visibility</p:attrName>
                                        </p:attrNameLst>
                                      </p:cBhvr>
                                      <p:to>
                                        <p:strVal val="hidden"/>
                                      </p:to>
                                    </p:set>
                                  </p:childTnLst>
                                </p:cTn>
                              </p:par>
                              <p:par>
                                <p:cTn id="99" presetID="10" presetClass="exit" presetSubtype="0" fill="hold" grpId="0" nodeType="withEffect">
                                  <p:stCondLst>
                                    <p:cond delay="0"/>
                                  </p:stCondLst>
                                  <p:childTnLst>
                                    <p:animEffect transition="out" filter="fade">
                                      <p:cBhvr>
                                        <p:cTn id="100" dur="500"/>
                                        <p:tgtEl>
                                          <p:spTgt spid="97"/>
                                        </p:tgtEl>
                                      </p:cBhvr>
                                    </p:animEffect>
                                    <p:set>
                                      <p:cBhvr>
                                        <p:cTn id="101" dur="1" fill="hold">
                                          <p:stCondLst>
                                            <p:cond delay="499"/>
                                          </p:stCondLst>
                                        </p:cTn>
                                        <p:tgtEl>
                                          <p:spTgt spid="97"/>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5" name="Reveal 2.wav"/>
                                        </p:tgtEl>
                                      </p:cMediaNode>
                                    </p:audio>
                                  </p:subTnLst>
                                </p:cTn>
                              </p:par>
                              <p:par>
                                <p:cTn id="102" presetID="32" presetClass="emph" presetSubtype="0" fill="hold" nodeType="withEffect">
                                  <p:stCondLst>
                                    <p:cond delay="0"/>
                                  </p:stCondLst>
                                  <p:childTnLst>
                                    <p:animRot by="120000">
                                      <p:cBhvr>
                                        <p:cTn id="103" dur="100" fill="hold">
                                          <p:stCondLst>
                                            <p:cond delay="0"/>
                                          </p:stCondLst>
                                        </p:cTn>
                                        <p:tgtEl>
                                          <p:spTgt spid="44"/>
                                        </p:tgtEl>
                                        <p:attrNameLst>
                                          <p:attrName>r</p:attrName>
                                        </p:attrNameLst>
                                      </p:cBhvr>
                                    </p:animRot>
                                    <p:animRot by="-240000">
                                      <p:cBhvr>
                                        <p:cTn id="104" dur="200" fill="hold">
                                          <p:stCondLst>
                                            <p:cond delay="200"/>
                                          </p:stCondLst>
                                        </p:cTn>
                                        <p:tgtEl>
                                          <p:spTgt spid="44"/>
                                        </p:tgtEl>
                                        <p:attrNameLst>
                                          <p:attrName>r</p:attrName>
                                        </p:attrNameLst>
                                      </p:cBhvr>
                                    </p:animRot>
                                    <p:animRot by="240000">
                                      <p:cBhvr>
                                        <p:cTn id="105" dur="200" fill="hold">
                                          <p:stCondLst>
                                            <p:cond delay="400"/>
                                          </p:stCondLst>
                                        </p:cTn>
                                        <p:tgtEl>
                                          <p:spTgt spid="44"/>
                                        </p:tgtEl>
                                        <p:attrNameLst>
                                          <p:attrName>r</p:attrName>
                                        </p:attrNameLst>
                                      </p:cBhvr>
                                    </p:animRot>
                                    <p:animRot by="-240000">
                                      <p:cBhvr>
                                        <p:cTn id="106" dur="200" fill="hold">
                                          <p:stCondLst>
                                            <p:cond delay="600"/>
                                          </p:stCondLst>
                                        </p:cTn>
                                        <p:tgtEl>
                                          <p:spTgt spid="44"/>
                                        </p:tgtEl>
                                        <p:attrNameLst>
                                          <p:attrName>r</p:attrName>
                                        </p:attrNameLst>
                                      </p:cBhvr>
                                    </p:animRot>
                                    <p:animRot by="120000">
                                      <p:cBhvr>
                                        <p:cTn id="107" dur="200" fill="hold">
                                          <p:stCondLst>
                                            <p:cond delay="800"/>
                                          </p:stCondLst>
                                        </p:cTn>
                                        <p:tgtEl>
                                          <p:spTgt spid="44"/>
                                        </p:tgtEl>
                                        <p:attrNameLst>
                                          <p:attrName>r</p:attrName>
                                        </p:attrNameLst>
                                      </p:cBhvr>
                                    </p:animRot>
                                  </p:childTnLst>
                                </p:cTn>
                              </p:par>
                              <p:par>
                                <p:cTn id="108" presetID="32" presetClass="emph" presetSubtype="0" fill="hold" nodeType="withEffect">
                                  <p:stCondLst>
                                    <p:cond delay="0"/>
                                  </p:stCondLst>
                                  <p:childTnLst>
                                    <p:animRot by="120000">
                                      <p:cBhvr>
                                        <p:cTn id="109" dur="100" fill="hold">
                                          <p:stCondLst>
                                            <p:cond delay="0"/>
                                          </p:stCondLst>
                                        </p:cTn>
                                        <p:tgtEl>
                                          <p:spTgt spid="43"/>
                                        </p:tgtEl>
                                        <p:attrNameLst>
                                          <p:attrName>r</p:attrName>
                                        </p:attrNameLst>
                                      </p:cBhvr>
                                    </p:animRot>
                                    <p:animRot by="-240000">
                                      <p:cBhvr>
                                        <p:cTn id="110" dur="200" fill="hold">
                                          <p:stCondLst>
                                            <p:cond delay="200"/>
                                          </p:stCondLst>
                                        </p:cTn>
                                        <p:tgtEl>
                                          <p:spTgt spid="43"/>
                                        </p:tgtEl>
                                        <p:attrNameLst>
                                          <p:attrName>r</p:attrName>
                                        </p:attrNameLst>
                                      </p:cBhvr>
                                    </p:animRot>
                                    <p:animRot by="240000">
                                      <p:cBhvr>
                                        <p:cTn id="111" dur="200" fill="hold">
                                          <p:stCondLst>
                                            <p:cond delay="400"/>
                                          </p:stCondLst>
                                        </p:cTn>
                                        <p:tgtEl>
                                          <p:spTgt spid="43"/>
                                        </p:tgtEl>
                                        <p:attrNameLst>
                                          <p:attrName>r</p:attrName>
                                        </p:attrNameLst>
                                      </p:cBhvr>
                                    </p:animRot>
                                    <p:animRot by="-240000">
                                      <p:cBhvr>
                                        <p:cTn id="112" dur="200" fill="hold">
                                          <p:stCondLst>
                                            <p:cond delay="600"/>
                                          </p:stCondLst>
                                        </p:cTn>
                                        <p:tgtEl>
                                          <p:spTgt spid="43"/>
                                        </p:tgtEl>
                                        <p:attrNameLst>
                                          <p:attrName>r</p:attrName>
                                        </p:attrNameLst>
                                      </p:cBhvr>
                                    </p:animRot>
                                    <p:animRot by="120000">
                                      <p:cBhvr>
                                        <p:cTn id="113" dur="200" fill="hold">
                                          <p:stCondLst>
                                            <p:cond delay="800"/>
                                          </p:stCondLst>
                                        </p:cTn>
                                        <p:tgtEl>
                                          <p:spTgt spid="43"/>
                                        </p:tgtEl>
                                        <p:attrNameLst>
                                          <p:attrName>r</p:attrName>
                                        </p:attrNameLst>
                                      </p:cBhvr>
                                    </p:animRot>
                                  </p:childTnLst>
                                </p:cTn>
                              </p:par>
                              <p:par>
                                <p:cTn id="114" presetID="32" presetClass="emph" presetSubtype="0" fill="hold" nodeType="withEffect">
                                  <p:stCondLst>
                                    <p:cond delay="0"/>
                                  </p:stCondLst>
                                  <p:childTnLst>
                                    <p:animRot by="120000">
                                      <p:cBhvr>
                                        <p:cTn id="115" dur="100" fill="hold">
                                          <p:stCondLst>
                                            <p:cond delay="0"/>
                                          </p:stCondLst>
                                        </p:cTn>
                                        <p:tgtEl>
                                          <p:spTgt spid="45"/>
                                        </p:tgtEl>
                                        <p:attrNameLst>
                                          <p:attrName>r</p:attrName>
                                        </p:attrNameLst>
                                      </p:cBhvr>
                                    </p:animRot>
                                    <p:animRot by="-240000">
                                      <p:cBhvr>
                                        <p:cTn id="116" dur="200" fill="hold">
                                          <p:stCondLst>
                                            <p:cond delay="200"/>
                                          </p:stCondLst>
                                        </p:cTn>
                                        <p:tgtEl>
                                          <p:spTgt spid="45"/>
                                        </p:tgtEl>
                                        <p:attrNameLst>
                                          <p:attrName>r</p:attrName>
                                        </p:attrNameLst>
                                      </p:cBhvr>
                                    </p:animRot>
                                    <p:animRot by="240000">
                                      <p:cBhvr>
                                        <p:cTn id="117" dur="200" fill="hold">
                                          <p:stCondLst>
                                            <p:cond delay="400"/>
                                          </p:stCondLst>
                                        </p:cTn>
                                        <p:tgtEl>
                                          <p:spTgt spid="45"/>
                                        </p:tgtEl>
                                        <p:attrNameLst>
                                          <p:attrName>r</p:attrName>
                                        </p:attrNameLst>
                                      </p:cBhvr>
                                    </p:animRot>
                                    <p:animRot by="-240000">
                                      <p:cBhvr>
                                        <p:cTn id="118" dur="200" fill="hold">
                                          <p:stCondLst>
                                            <p:cond delay="600"/>
                                          </p:stCondLst>
                                        </p:cTn>
                                        <p:tgtEl>
                                          <p:spTgt spid="45"/>
                                        </p:tgtEl>
                                        <p:attrNameLst>
                                          <p:attrName>r</p:attrName>
                                        </p:attrNameLst>
                                      </p:cBhvr>
                                    </p:animRot>
                                    <p:animRot by="120000">
                                      <p:cBhvr>
                                        <p:cTn id="119" dur="200" fill="hold">
                                          <p:stCondLst>
                                            <p:cond delay="800"/>
                                          </p:stCondLst>
                                        </p:cTn>
                                        <p:tgtEl>
                                          <p:spTgt spid="45"/>
                                        </p:tgtEl>
                                        <p:attrNameLst>
                                          <p:attrName>r</p:attrName>
                                        </p:attrNameLst>
                                      </p:cBhvr>
                                    </p:animRot>
                                  </p:childTnLst>
                                </p:cTn>
                              </p:par>
                              <p:par>
                                <p:cTn id="120" presetID="32" presetClass="emph" presetSubtype="0" fill="hold" nodeType="withEffect">
                                  <p:stCondLst>
                                    <p:cond delay="0"/>
                                  </p:stCondLst>
                                  <p:childTnLst>
                                    <p:animRot by="120000">
                                      <p:cBhvr>
                                        <p:cTn id="121" dur="100" fill="hold">
                                          <p:stCondLst>
                                            <p:cond delay="0"/>
                                          </p:stCondLst>
                                        </p:cTn>
                                        <p:tgtEl>
                                          <p:spTgt spid="46"/>
                                        </p:tgtEl>
                                        <p:attrNameLst>
                                          <p:attrName>r</p:attrName>
                                        </p:attrNameLst>
                                      </p:cBhvr>
                                    </p:animRot>
                                    <p:animRot by="-240000">
                                      <p:cBhvr>
                                        <p:cTn id="122" dur="200" fill="hold">
                                          <p:stCondLst>
                                            <p:cond delay="200"/>
                                          </p:stCondLst>
                                        </p:cTn>
                                        <p:tgtEl>
                                          <p:spTgt spid="46"/>
                                        </p:tgtEl>
                                        <p:attrNameLst>
                                          <p:attrName>r</p:attrName>
                                        </p:attrNameLst>
                                      </p:cBhvr>
                                    </p:animRot>
                                    <p:animRot by="240000">
                                      <p:cBhvr>
                                        <p:cTn id="123" dur="200" fill="hold">
                                          <p:stCondLst>
                                            <p:cond delay="400"/>
                                          </p:stCondLst>
                                        </p:cTn>
                                        <p:tgtEl>
                                          <p:spTgt spid="46"/>
                                        </p:tgtEl>
                                        <p:attrNameLst>
                                          <p:attrName>r</p:attrName>
                                        </p:attrNameLst>
                                      </p:cBhvr>
                                    </p:animRot>
                                    <p:animRot by="-240000">
                                      <p:cBhvr>
                                        <p:cTn id="124" dur="200" fill="hold">
                                          <p:stCondLst>
                                            <p:cond delay="600"/>
                                          </p:stCondLst>
                                        </p:cTn>
                                        <p:tgtEl>
                                          <p:spTgt spid="46"/>
                                        </p:tgtEl>
                                        <p:attrNameLst>
                                          <p:attrName>r</p:attrName>
                                        </p:attrNameLst>
                                      </p:cBhvr>
                                    </p:animRot>
                                    <p:animRot by="120000">
                                      <p:cBhvr>
                                        <p:cTn id="125" dur="200" fill="hold">
                                          <p:stCondLst>
                                            <p:cond delay="800"/>
                                          </p:stCondLst>
                                        </p:cTn>
                                        <p:tgtEl>
                                          <p:spTgt spid="46"/>
                                        </p:tgtEl>
                                        <p:attrNameLst>
                                          <p:attrName>r</p:attrName>
                                        </p:attrNameLst>
                                      </p:cBhvr>
                                    </p:animRot>
                                  </p:childTnLst>
                                </p:cTn>
                              </p:par>
                              <p:par>
                                <p:cTn id="126" presetID="32" presetClass="emph" presetSubtype="0" fill="hold" nodeType="withEffect">
                                  <p:stCondLst>
                                    <p:cond delay="0"/>
                                  </p:stCondLst>
                                  <p:childTnLst>
                                    <p:animRot by="120000">
                                      <p:cBhvr>
                                        <p:cTn id="127" dur="100" fill="hold">
                                          <p:stCondLst>
                                            <p:cond delay="0"/>
                                          </p:stCondLst>
                                        </p:cTn>
                                        <p:tgtEl>
                                          <p:spTgt spid="53"/>
                                        </p:tgtEl>
                                        <p:attrNameLst>
                                          <p:attrName>r</p:attrName>
                                        </p:attrNameLst>
                                      </p:cBhvr>
                                    </p:animRot>
                                    <p:animRot by="-240000">
                                      <p:cBhvr>
                                        <p:cTn id="128" dur="200" fill="hold">
                                          <p:stCondLst>
                                            <p:cond delay="200"/>
                                          </p:stCondLst>
                                        </p:cTn>
                                        <p:tgtEl>
                                          <p:spTgt spid="53"/>
                                        </p:tgtEl>
                                        <p:attrNameLst>
                                          <p:attrName>r</p:attrName>
                                        </p:attrNameLst>
                                      </p:cBhvr>
                                    </p:animRot>
                                    <p:animRot by="240000">
                                      <p:cBhvr>
                                        <p:cTn id="129" dur="200" fill="hold">
                                          <p:stCondLst>
                                            <p:cond delay="400"/>
                                          </p:stCondLst>
                                        </p:cTn>
                                        <p:tgtEl>
                                          <p:spTgt spid="53"/>
                                        </p:tgtEl>
                                        <p:attrNameLst>
                                          <p:attrName>r</p:attrName>
                                        </p:attrNameLst>
                                      </p:cBhvr>
                                    </p:animRot>
                                    <p:animRot by="-240000">
                                      <p:cBhvr>
                                        <p:cTn id="130" dur="200" fill="hold">
                                          <p:stCondLst>
                                            <p:cond delay="600"/>
                                          </p:stCondLst>
                                        </p:cTn>
                                        <p:tgtEl>
                                          <p:spTgt spid="53"/>
                                        </p:tgtEl>
                                        <p:attrNameLst>
                                          <p:attrName>r</p:attrName>
                                        </p:attrNameLst>
                                      </p:cBhvr>
                                    </p:animRot>
                                    <p:animRot by="120000">
                                      <p:cBhvr>
                                        <p:cTn id="131" dur="200" fill="hold">
                                          <p:stCondLst>
                                            <p:cond delay="800"/>
                                          </p:stCondLst>
                                        </p:cTn>
                                        <p:tgtEl>
                                          <p:spTgt spid="53"/>
                                        </p:tgtEl>
                                        <p:attrNameLst>
                                          <p:attrName>r</p:attrName>
                                        </p:attrNameLst>
                                      </p:cBhvr>
                                    </p:animRot>
                                  </p:childTnLst>
                                </p:cTn>
                              </p:par>
                              <p:par>
                                <p:cTn id="132" presetID="32" presetClass="emph" presetSubtype="0" fill="hold" nodeType="withEffect">
                                  <p:stCondLst>
                                    <p:cond delay="0"/>
                                  </p:stCondLst>
                                  <p:childTnLst>
                                    <p:animRot by="120000">
                                      <p:cBhvr>
                                        <p:cTn id="133" dur="100" fill="hold">
                                          <p:stCondLst>
                                            <p:cond delay="0"/>
                                          </p:stCondLst>
                                        </p:cTn>
                                        <p:tgtEl>
                                          <p:spTgt spid="54"/>
                                        </p:tgtEl>
                                        <p:attrNameLst>
                                          <p:attrName>r</p:attrName>
                                        </p:attrNameLst>
                                      </p:cBhvr>
                                    </p:animRot>
                                    <p:animRot by="-240000">
                                      <p:cBhvr>
                                        <p:cTn id="134" dur="200" fill="hold">
                                          <p:stCondLst>
                                            <p:cond delay="200"/>
                                          </p:stCondLst>
                                        </p:cTn>
                                        <p:tgtEl>
                                          <p:spTgt spid="54"/>
                                        </p:tgtEl>
                                        <p:attrNameLst>
                                          <p:attrName>r</p:attrName>
                                        </p:attrNameLst>
                                      </p:cBhvr>
                                    </p:animRot>
                                    <p:animRot by="240000">
                                      <p:cBhvr>
                                        <p:cTn id="135" dur="200" fill="hold">
                                          <p:stCondLst>
                                            <p:cond delay="400"/>
                                          </p:stCondLst>
                                        </p:cTn>
                                        <p:tgtEl>
                                          <p:spTgt spid="54"/>
                                        </p:tgtEl>
                                        <p:attrNameLst>
                                          <p:attrName>r</p:attrName>
                                        </p:attrNameLst>
                                      </p:cBhvr>
                                    </p:animRot>
                                    <p:animRot by="-240000">
                                      <p:cBhvr>
                                        <p:cTn id="136" dur="200" fill="hold">
                                          <p:stCondLst>
                                            <p:cond delay="600"/>
                                          </p:stCondLst>
                                        </p:cTn>
                                        <p:tgtEl>
                                          <p:spTgt spid="54"/>
                                        </p:tgtEl>
                                        <p:attrNameLst>
                                          <p:attrName>r</p:attrName>
                                        </p:attrNameLst>
                                      </p:cBhvr>
                                    </p:animRot>
                                    <p:animRot by="120000">
                                      <p:cBhvr>
                                        <p:cTn id="137" dur="200" fill="hold">
                                          <p:stCondLst>
                                            <p:cond delay="800"/>
                                          </p:stCondLst>
                                        </p:cTn>
                                        <p:tgtEl>
                                          <p:spTgt spid="54"/>
                                        </p:tgtEl>
                                        <p:attrNameLst>
                                          <p:attrName>r</p:attrName>
                                        </p:attrNameLst>
                                      </p:cBhvr>
                                    </p:animRot>
                                  </p:childTnLst>
                                </p:cTn>
                              </p:par>
                            </p:childTnLst>
                          </p:cTn>
                        </p:par>
                      </p:childTnLst>
                    </p:cTn>
                  </p:par>
                </p:childTnLst>
              </p:cTn>
              <p:nextCondLst>
                <p:cond evt="onClick" delay="0">
                  <p:tgtEl>
                    <p:spTgt spid="98"/>
                  </p:tgtEl>
                </p:cond>
              </p:nextCondLst>
            </p:seq>
            <p:seq concurrent="1" nextAc="seek">
              <p:cTn id="138" restart="whenNotActive" fill="hold" evtFilter="cancelBubble" nodeType="interactiveSeq">
                <p:stCondLst>
                  <p:cond evt="onClick" delay="0">
                    <p:tgtEl>
                      <p:spTgt spid="100"/>
                    </p:tgtEl>
                  </p:cond>
                </p:stCondLst>
                <p:endSync evt="end" delay="0">
                  <p:rtn val="all"/>
                </p:endSync>
                <p:childTnLst>
                  <p:par>
                    <p:cTn id="139" fill="hold">
                      <p:stCondLst>
                        <p:cond delay="0"/>
                      </p:stCondLst>
                      <p:childTnLst>
                        <p:par>
                          <p:cTn id="140" fill="hold">
                            <p:stCondLst>
                              <p:cond delay="0"/>
                            </p:stCondLst>
                            <p:childTnLst>
                              <p:par>
                                <p:cTn id="141" presetID="10" presetClass="exit" presetSubtype="0" fill="hold" nodeType="clickEffect">
                                  <p:stCondLst>
                                    <p:cond delay="0"/>
                                  </p:stCondLst>
                                  <p:childTnLst>
                                    <p:animEffect transition="out" filter="fade">
                                      <p:cBhvr>
                                        <p:cTn id="142" dur="500"/>
                                        <p:tgtEl>
                                          <p:spTgt spid="100"/>
                                        </p:tgtEl>
                                      </p:cBhvr>
                                    </p:animEffect>
                                    <p:set>
                                      <p:cBhvr>
                                        <p:cTn id="143" dur="1" fill="hold">
                                          <p:stCondLst>
                                            <p:cond delay="499"/>
                                          </p:stCondLst>
                                        </p:cTn>
                                        <p:tgtEl>
                                          <p:spTgt spid="100"/>
                                        </p:tgtEl>
                                        <p:attrNameLst>
                                          <p:attrName>style.visibility</p:attrName>
                                        </p:attrNameLst>
                                      </p:cBhvr>
                                      <p:to>
                                        <p:strVal val="hidden"/>
                                      </p:to>
                                    </p:set>
                                  </p:childTnLst>
                                </p:cTn>
                              </p:par>
                              <p:par>
                                <p:cTn id="144" presetID="10" presetClass="exit" presetSubtype="0" fill="hold" grpId="0" nodeType="withEffect">
                                  <p:stCondLst>
                                    <p:cond delay="0"/>
                                  </p:stCondLst>
                                  <p:childTnLst>
                                    <p:animEffect transition="out" filter="fade">
                                      <p:cBhvr>
                                        <p:cTn id="145" dur="500"/>
                                        <p:tgtEl>
                                          <p:spTgt spid="99"/>
                                        </p:tgtEl>
                                      </p:cBhvr>
                                    </p:animEffect>
                                    <p:set>
                                      <p:cBhvr>
                                        <p:cTn id="146" dur="1" fill="hold">
                                          <p:stCondLst>
                                            <p:cond delay="499"/>
                                          </p:stCondLst>
                                        </p:cTn>
                                        <p:tgtEl>
                                          <p:spTgt spid="99"/>
                                        </p:tgtEl>
                                        <p:attrNameLst>
                                          <p:attrName>style.visibility</p:attrName>
                                        </p:attrNameLst>
                                      </p:cBhvr>
                                      <p:to>
                                        <p:strVal val="hidden"/>
                                      </p:to>
                                    </p:set>
                                  </p:childTnLst>
                                  <p:subTnLst>
                                    <p:audio>
                                      <p:cMediaNode>
                                        <p:cTn display="0" masterRel="sameClick">
                                          <p:stCondLst>
                                            <p:cond evt="begin" delay="0">
                                              <p:tn val="144"/>
                                            </p:cond>
                                          </p:stCondLst>
                                          <p:endCondLst>
                                            <p:cond evt="onStopAudio" delay="0">
                                              <p:tgtEl>
                                                <p:sldTgt/>
                                              </p:tgtEl>
                                            </p:cond>
                                          </p:endCondLst>
                                        </p:cTn>
                                        <p:tgtEl>
                                          <p:sndTgt r:embed="rId4" name="Minus points.wav"/>
                                        </p:tgtEl>
                                      </p:cMediaNode>
                                    </p:audio>
                                  </p:subTnLst>
                                </p:cTn>
                              </p:par>
                              <p:par>
                                <p:cTn id="147" presetID="10" presetClass="exit" presetSubtype="0" fill="hold" grpId="0" nodeType="withEffect">
                                  <p:stCondLst>
                                    <p:cond delay="0"/>
                                  </p:stCondLst>
                                  <p:childTnLst>
                                    <p:animEffect transition="out" filter="fade">
                                      <p:cBhvr>
                                        <p:cTn id="148" dur="500"/>
                                        <p:tgtEl>
                                          <p:spTgt spid="50"/>
                                        </p:tgtEl>
                                      </p:cBhvr>
                                    </p:animEffect>
                                    <p:set>
                                      <p:cBhvr>
                                        <p:cTn id="149" dur="1" fill="hold">
                                          <p:stCondLst>
                                            <p:cond delay="499"/>
                                          </p:stCondLst>
                                        </p:cTn>
                                        <p:tgtEl>
                                          <p:spTgt spid="50"/>
                                        </p:tgtEl>
                                        <p:attrNameLst>
                                          <p:attrName>style.visibility</p:attrName>
                                        </p:attrNameLst>
                                      </p:cBhvr>
                                      <p:to>
                                        <p:strVal val="hidden"/>
                                      </p:to>
                                    </p:set>
                                  </p:childTnLst>
                                </p:cTn>
                              </p:par>
                              <p:par>
                                <p:cTn id="150" presetID="42" presetClass="entr" presetSubtype="0" fill="hold" grpId="0" nodeType="withEffect">
                                  <p:stCondLst>
                                    <p:cond delay="2200"/>
                                  </p:stCondLst>
                                  <p:childTnLst>
                                    <p:set>
                                      <p:cBhvr>
                                        <p:cTn id="151" dur="1" fill="hold">
                                          <p:stCondLst>
                                            <p:cond delay="0"/>
                                          </p:stCondLst>
                                        </p:cTn>
                                        <p:tgtEl>
                                          <p:spTgt spid="42"/>
                                        </p:tgtEl>
                                        <p:attrNameLst>
                                          <p:attrName>style.visibility</p:attrName>
                                        </p:attrNameLst>
                                      </p:cBhvr>
                                      <p:to>
                                        <p:strVal val="visible"/>
                                      </p:to>
                                    </p:set>
                                    <p:animEffect transition="in" filter="fade">
                                      <p:cBhvr>
                                        <p:cTn id="152" dur="1000"/>
                                        <p:tgtEl>
                                          <p:spTgt spid="42"/>
                                        </p:tgtEl>
                                      </p:cBhvr>
                                    </p:animEffect>
                                    <p:anim calcmode="lin" valueType="num">
                                      <p:cBhvr>
                                        <p:cTn id="153" dur="1000" fill="hold"/>
                                        <p:tgtEl>
                                          <p:spTgt spid="42"/>
                                        </p:tgtEl>
                                        <p:attrNameLst>
                                          <p:attrName>ppt_x</p:attrName>
                                        </p:attrNameLst>
                                      </p:cBhvr>
                                      <p:tavLst>
                                        <p:tav tm="0">
                                          <p:val>
                                            <p:strVal val="#ppt_x"/>
                                          </p:val>
                                        </p:tav>
                                        <p:tav tm="100000">
                                          <p:val>
                                            <p:strVal val="#ppt_x"/>
                                          </p:val>
                                        </p:tav>
                                      </p:tavLst>
                                    </p:anim>
                                    <p:anim calcmode="lin" valueType="num">
                                      <p:cBhvr>
                                        <p:cTn id="154" dur="1000" fill="hold"/>
                                        <p:tgtEl>
                                          <p:spTgt spid="42"/>
                                        </p:tgtEl>
                                        <p:attrNameLst>
                                          <p:attrName>ppt_y</p:attrName>
                                        </p:attrNameLst>
                                      </p:cBhvr>
                                      <p:tavLst>
                                        <p:tav tm="0">
                                          <p:val>
                                            <p:strVal val="#ppt_y+.1"/>
                                          </p:val>
                                        </p:tav>
                                        <p:tav tm="100000">
                                          <p:val>
                                            <p:strVal val="#ppt_y"/>
                                          </p:val>
                                        </p:tav>
                                      </p:tavLst>
                                    </p:anim>
                                  </p:childTnLst>
                                </p:cTn>
                              </p:par>
                              <p:par>
                                <p:cTn id="155" presetID="42" presetClass="entr" presetSubtype="0" fill="hold" nodeType="withEffect">
                                  <p:stCondLst>
                                    <p:cond delay="0"/>
                                  </p:stCondLst>
                                  <p:childTnLst>
                                    <p:set>
                                      <p:cBhvr>
                                        <p:cTn id="156" dur="1" fill="hold">
                                          <p:stCondLst>
                                            <p:cond delay="0"/>
                                          </p:stCondLst>
                                        </p:cTn>
                                        <p:tgtEl>
                                          <p:spTgt spid="39"/>
                                        </p:tgtEl>
                                        <p:attrNameLst>
                                          <p:attrName>style.visibility</p:attrName>
                                        </p:attrNameLst>
                                      </p:cBhvr>
                                      <p:to>
                                        <p:strVal val="visible"/>
                                      </p:to>
                                    </p:set>
                                    <p:animEffect transition="in" filter="fade">
                                      <p:cBhvr>
                                        <p:cTn id="157" dur="1000"/>
                                        <p:tgtEl>
                                          <p:spTgt spid="39"/>
                                        </p:tgtEl>
                                      </p:cBhvr>
                                    </p:animEffect>
                                    <p:anim calcmode="lin" valueType="num">
                                      <p:cBhvr>
                                        <p:cTn id="158" dur="1000" fill="hold"/>
                                        <p:tgtEl>
                                          <p:spTgt spid="39"/>
                                        </p:tgtEl>
                                        <p:attrNameLst>
                                          <p:attrName>ppt_x</p:attrName>
                                        </p:attrNameLst>
                                      </p:cBhvr>
                                      <p:tavLst>
                                        <p:tav tm="0">
                                          <p:val>
                                            <p:strVal val="#ppt_x"/>
                                          </p:val>
                                        </p:tav>
                                        <p:tav tm="100000">
                                          <p:val>
                                            <p:strVal val="#ppt_x"/>
                                          </p:val>
                                        </p:tav>
                                      </p:tavLst>
                                    </p:anim>
                                    <p:anim calcmode="lin" valueType="num">
                                      <p:cBhvr>
                                        <p:cTn id="159" dur="1000" fill="hold"/>
                                        <p:tgtEl>
                                          <p:spTgt spid="39"/>
                                        </p:tgtEl>
                                        <p:attrNameLst>
                                          <p:attrName>ppt_y</p:attrName>
                                        </p:attrNameLst>
                                      </p:cBhvr>
                                      <p:tavLst>
                                        <p:tav tm="0">
                                          <p:val>
                                            <p:strVal val="#ppt_y+.1"/>
                                          </p:val>
                                        </p:tav>
                                        <p:tav tm="100000">
                                          <p:val>
                                            <p:strVal val="#ppt_y"/>
                                          </p:val>
                                        </p:tav>
                                      </p:tavLst>
                                    </p:anim>
                                  </p:childTnLst>
                                </p:cTn>
                              </p:par>
                              <p:par>
                                <p:cTn id="160" presetID="42" presetClass="entr" presetSubtype="0" fill="hold" nodeType="withEffect">
                                  <p:stCondLst>
                                    <p:cond delay="500"/>
                                  </p:stCondLst>
                                  <p:childTnLst>
                                    <p:set>
                                      <p:cBhvr>
                                        <p:cTn id="161" dur="1" fill="hold">
                                          <p:stCondLst>
                                            <p:cond delay="0"/>
                                          </p:stCondLst>
                                        </p:cTn>
                                        <p:tgtEl>
                                          <p:spTgt spid="41"/>
                                        </p:tgtEl>
                                        <p:attrNameLst>
                                          <p:attrName>style.visibility</p:attrName>
                                        </p:attrNameLst>
                                      </p:cBhvr>
                                      <p:to>
                                        <p:strVal val="visible"/>
                                      </p:to>
                                    </p:set>
                                    <p:animEffect transition="in" filter="fade">
                                      <p:cBhvr>
                                        <p:cTn id="162" dur="1000"/>
                                        <p:tgtEl>
                                          <p:spTgt spid="41"/>
                                        </p:tgtEl>
                                      </p:cBhvr>
                                    </p:animEffect>
                                    <p:anim calcmode="lin" valueType="num">
                                      <p:cBhvr>
                                        <p:cTn id="163" dur="1000" fill="hold"/>
                                        <p:tgtEl>
                                          <p:spTgt spid="41"/>
                                        </p:tgtEl>
                                        <p:attrNameLst>
                                          <p:attrName>ppt_x</p:attrName>
                                        </p:attrNameLst>
                                      </p:cBhvr>
                                      <p:tavLst>
                                        <p:tav tm="0">
                                          <p:val>
                                            <p:strVal val="#ppt_x"/>
                                          </p:val>
                                        </p:tav>
                                        <p:tav tm="100000">
                                          <p:val>
                                            <p:strVal val="#ppt_x"/>
                                          </p:val>
                                        </p:tav>
                                      </p:tavLst>
                                    </p:anim>
                                    <p:anim calcmode="lin" valueType="num">
                                      <p:cBhvr>
                                        <p:cTn id="164" dur="1000" fill="hold"/>
                                        <p:tgtEl>
                                          <p:spTgt spid="41"/>
                                        </p:tgtEl>
                                        <p:attrNameLst>
                                          <p:attrName>ppt_y</p:attrName>
                                        </p:attrNameLst>
                                      </p:cBhvr>
                                      <p:tavLst>
                                        <p:tav tm="0">
                                          <p:val>
                                            <p:strVal val="#ppt_y+.1"/>
                                          </p:val>
                                        </p:tav>
                                        <p:tav tm="100000">
                                          <p:val>
                                            <p:strVal val="#ppt_y"/>
                                          </p:val>
                                        </p:tav>
                                      </p:tavLst>
                                    </p:anim>
                                  </p:childTnLst>
                                </p:cTn>
                              </p:par>
                              <p:par>
                                <p:cTn id="165" presetID="42" presetClass="entr" presetSubtype="0" fill="hold" nodeType="withEffect">
                                  <p:stCondLst>
                                    <p:cond delay="1000"/>
                                  </p:stCondLst>
                                  <p:childTnLst>
                                    <p:set>
                                      <p:cBhvr>
                                        <p:cTn id="166" dur="1" fill="hold">
                                          <p:stCondLst>
                                            <p:cond delay="0"/>
                                          </p:stCondLst>
                                        </p:cTn>
                                        <p:tgtEl>
                                          <p:spTgt spid="40"/>
                                        </p:tgtEl>
                                        <p:attrNameLst>
                                          <p:attrName>style.visibility</p:attrName>
                                        </p:attrNameLst>
                                      </p:cBhvr>
                                      <p:to>
                                        <p:strVal val="visible"/>
                                      </p:to>
                                    </p:set>
                                    <p:animEffect transition="in" filter="fade">
                                      <p:cBhvr>
                                        <p:cTn id="167" dur="1000"/>
                                        <p:tgtEl>
                                          <p:spTgt spid="40"/>
                                        </p:tgtEl>
                                      </p:cBhvr>
                                    </p:animEffect>
                                    <p:anim calcmode="lin" valueType="num">
                                      <p:cBhvr>
                                        <p:cTn id="168" dur="1000" fill="hold"/>
                                        <p:tgtEl>
                                          <p:spTgt spid="40"/>
                                        </p:tgtEl>
                                        <p:attrNameLst>
                                          <p:attrName>ppt_x</p:attrName>
                                        </p:attrNameLst>
                                      </p:cBhvr>
                                      <p:tavLst>
                                        <p:tav tm="0">
                                          <p:val>
                                            <p:strVal val="#ppt_x"/>
                                          </p:val>
                                        </p:tav>
                                        <p:tav tm="100000">
                                          <p:val>
                                            <p:strVal val="#ppt_x"/>
                                          </p:val>
                                        </p:tav>
                                      </p:tavLst>
                                    </p:anim>
                                    <p:anim calcmode="lin" valueType="num">
                                      <p:cBhvr>
                                        <p:cTn id="16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0"/>
                  </p:tgtEl>
                </p:cond>
              </p:nextCondLst>
            </p:seq>
          </p:childTnLst>
        </p:cTn>
      </p:par>
    </p:tnLst>
    <p:bldLst>
      <p:bldP spid="42" grpId="0"/>
      <p:bldP spid="93" grpId="0" animBg="1"/>
      <p:bldP spid="95" grpId="0" animBg="1"/>
      <p:bldP spid="97" grpId="0" animBg="1"/>
      <p:bldP spid="99" grpId="0" animBg="1"/>
      <p:bldP spid="47" grpId="0"/>
      <p:bldP spid="48" grpId="0"/>
      <p:bldP spid="49" grpId="0"/>
      <p:bldP spid="5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E816509-7C04-45DE-8784-A5E6613C2231}"/>
              </a:ext>
            </a:extLst>
          </p:cNvPr>
          <p:cNvSpPr/>
          <p:nvPr/>
        </p:nvSpPr>
        <p:spPr>
          <a:xfrm>
            <a:off x="2743200" y="102570"/>
            <a:ext cx="6389914" cy="4907580"/>
          </a:xfrm>
          <a:prstGeom prst="rect">
            <a:avLst/>
          </a:prstGeom>
          <a:solidFill>
            <a:srgbClr val="CAE8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346E15BE-3D7D-4C05-AC12-21F8B5E91622}"/>
              </a:ext>
            </a:extLst>
          </p:cNvPr>
          <p:cNvCxnSpPr>
            <a:cxnSpLocks/>
          </p:cNvCxnSpPr>
          <p:nvPr/>
        </p:nvCxnSpPr>
        <p:spPr>
          <a:xfrm>
            <a:off x="2743200" y="1683720"/>
            <a:ext cx="638991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CA6A740-FCB7-45F6-9EAD-14C5017E4142}"/>
              </a:ext>
            </a:extLst>
          </p:cNvPr>
          <p:cNvCxnSpPr>
            <a:cxnSpLocks/>
          </p:cNvCxnSpPr>
          <p:nvPr/>
        </p:nvCxnSpPr>
        <p:spPr>
          <a:xfrm>
            <a:off x="2743200" y="3360120"/>
            <a:ext cx="638991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030" name="Picture 6" descr="Cartoon hallway interior school staircase Vector Image">
            <a:extLst>
              <a:ext uri="{FF2B5EF4-FFF2-40B4-BE49-F238E27FC236}">
                <a16:creationId xmlns:a16="http://schemas.microsoft.com/office/drawing/2014/main" id="{EF682EEB-DF8A-43A3-B37C-ED70544AF7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445"/>
          <a:stretch/>
        </p:blipFill>
        <p:spPr bwMode="auto">
          <a:xfrm>
            <a:off x="6076946" y="1709283"/>
            <a:ext cx="1567589" cy="162463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Cartoon hallway interior school staircase Vector Image">
            <a:extLst>
              <a:ext uri="{FF2B5EF4-FFF2-40B4-BE49-F238E27FC236}">
                <a16:creationId xmlns:a16="http://schemas.microsoft.com/office/drawing/2014/main" id="{4902F285-D021-4479-B119-B7A1A28E04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445"/>
          <a:stretch/>
        </p:blipFill>
        <p:spPr bwMode="auto">
          <a:xfrm>
            <a:off x="6076946" y="3385520"/>
            <a:ext cx="1567589" cy="162463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mpty School Interiorschool Hall With Open Door In Classroom Stock  Illustration - Download Image Now - iStock">
            <a:extLst>
              <a:ext uri="{FF2B5EF4-FFF2-40B4-BE49-F238E27FC236}">
                <a16:creationId xmlns:a16="http://schemas.microsoft.com/office/drawing/2014/main" id="{64D7E4BE-69B2-4627-B806-A74A601E38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4954671" y="36367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Empty School Interiorschool Hall With Open Door In Classroom Stock  Illustration - Download Image Now - iStock">
            <a:extLst>
              <a:ext uri="{FF2B5EF4-FFF2-40B4-BE49-F238E27FC236}">
                <a16:creationId xmlns:a16="http://schemas.microsoft.com/office/drawing/2014/main" id="{B67552DC-FEA8-404C-98E7-BC8EB459DE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8066314" y="36367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Empty School Interiorschool Hall With Open Door In Classroom Stock  Illustration - Download Image Now - iStock">
            <a:extLst>
              <a:ext uri="{FF2B5EF4-FFF2-40B4-BE49-F238E27FC236}">
                <a16:creationId xmlns:a16="http://schemas.microsoft.com/office/drawing/2014/main" id="{34304422-95BC-4A33-8191-AD82821E14A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4954671" y="2022762"/>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Empty School Interiorschool Hall With Open Door In Classroom Stock  Illustration - Download Image Now - iStock">
            <a:extLst>
              <a:ext uri="{FF2B5EF4-FFF2-40B4-BE49-F238E27FC236}">
                <a16:creationId xmlns:a16="http://schemas.microsoft.com/office/drawing/2014/main" id="{E48455BB-9AB4-49BB-B906-AA71EB4F79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8066314" y="2022762"/>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Empty School Interiorschool Hall With Open Door In Classroom Stock  Illustration - Download Image Now - iStock">
            <a:extLst>
              <a:ext uri="{FF2B5EF4-FFF2-40B4-BE49-F238E27FC236}">
                <a16:creationId xmlns:a16="http://schemas.microsoft.com/office/drawing/2014/main" id="{B042AC41-E4EE-4FDF-ABC3-5253286CC1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4954671" y="369899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Empty School Interiorschool Hall With Open Door In Classroom Stock  Illustration - Download Image Now - iStock">
            <a:extLst>
              <a:ext uri="{FF2B5EF4-FFF2-40B4-BE49-F238E27FC236}">
                <a16:creationId xmlns:a16="http://schemas.microsoft.com/office/drawing/2014/main" id="{C264C350-E935-415D-BD52-FF2B19E025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8066314" y="369899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Empty School Interiorschool Hall With Open Door In Classroom Stock  Illustration - Download Image Now - iStock">
            <a:extLst>
              <a:ext uri="{FF2B5EF4-FFF2-40B4-BE49-F238E27FC236}">
                <a16:creationId xmlns:a16="http://schemas.microsoft.com/office/drawing/2014/main" id="{B6C8D04C-90FD-43F9-938E-6ED5D51F87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3330522" y="36367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Empty School Interiorschool Hall With Open Door In Classroom Stock  Illustration - Download Image Now - iStock">
            <a:extLst>
              <a:ext uri="{FF2B5EF4-FFF2-40B4-BE49-F238E27FC236}">
                <a16:creationId xmlns:a16="http://schemas.microsoft.com/office/drawing/2014/main" id="{25942BBC-0EEA-49A4-89C3-4040194FE7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3330522" y="2022762"/>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Empty School Interiorschool Hall With Open Door In Classroom Stock  Illustration - Download Image Now - iStock">
            <a:extLst>
              <a:ext uri="{FF2B5EF4-FFF2-40B4-BE49-F238E27FC236}">
                <a16:creationId xmlns:a16="http://schemas.microsoft.com/office/drawing/2014/main" id="{0C7F02A9-4CF0-4925-9790-9F0E558705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3330522" y="3698999"/>
            <a:ext cx="762000" cy="13111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A0FAAC0-C3F5-41DA-8355-AFE36BBFD94F}"/>
              </a:ext>
            </a:extLst>
          </p:cNvPr>
          <p:cNvSpPr/>
          <p:nvPr/>
        </p:nvSpPr>
        <p:spPr>
          <a:xfrm>
            <a:off x="3049671" y="133350"/>
            <a:ext cx="1219200"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LIBRARY</a:t>
            </a:r>
          </a:p>
        </p:txBody>
      </p:sp>
      <p:sp>
        <p:nvSpPr>
          <p:cNvPr id="26" name="Rectangle 25">
            <a:extLst>
              <a:ext uri="{FF2B5EF4-FFF2-40B4-BE49-F238E27FC236}">
                <a16:creationId xmlns:a16="http://schemas.microsoft.com/office/drawing/2014/main" id="{1D06D5E5-873B-44C1-9F56-1A4DB2F4A2DE}"/>
              </a:ext>
            </a:extLst>
          </p:cNvPr>
          <p:cNvSpPr/>
          <p:nvPr/>
        </p:nvSpPr>
        <p:spPr>
          <a:xfrm>
            <a:off x="4604151" y="133350"/>
            <a:ext cx="1353095"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5A</a:t>
            </a:r>
          </a:p>
        </p:txBody>
      </p:sp>
      <p:sp>
        <p:nvSpPr>
          <p:cNvPr id="27" name="Rectangle 26">
            <a:extLst>
              <a:ext uri="{FF2B5EF4-FFF2-40B4-BE49-F238E27FC236}">
                <a16:creationId xmlns:a16="http://schemas.microsoft.com/office/drawing/2014/main" id="{D3651797-E1CA-4B71-9942-6FD99DBBB402}"/>
              </a:ext>
            </a:extLst>
          </p:cNvPr>
          <p:cNvSpPr/>
          <p:nvPr/>
        </p:nvSpPr>
        <p:spPr>
          <a:xfrm>
            <a:off x="7770766" y="133350"/>
            <a:ext cx="1353095"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CLASS 5B</a:t>
            </a:r>
          </a:p>
        </p:txBody>
      </p:sp>
      <p:sp>
        <p:nvSpPr>
          <p:cNvPr id="28" name="Rectangle 27">
            <a:extLst>
              <a:ext uri="{FF2B5EF4-FFF2-40B4-BE49-F238E27FC236}">
                <a16:creationId xmlns:a16="http://schemas.microsoft.com/office/drawing/2014/main" id="{7EA39DD1-5855-495F-9A13-F20BC4FA2D11}"/>
              </a:ext>
            </a:extLst>
          </p:cNvPr>
          <p:cNvSpPr/>
          <p:nvPr/>
        </p:nvSpPr>
        <p:spPr>
          <a:xfrm>
            <a:off x="7734866" y="3394770"/>
            <a:ext cx="1378109" cy="48162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ysClr val="windowText" lastClr="000000"/>
                </a:solidFill>
                <a:latin typeface="Comic Sans MS" panose="030F0702030302020204" pitchFamily="66" charset="0"/>
              </a:rPr>
              <a:t>COMPUTER ROOM</a:t>
            </a:r>
          </a:p>
        </p:txBody>
      </p:sp>
      <p:sp>
        <p:nvSpPr>
          <p:cNvPr id="30" name="Rectangle 29">
            <a:extLst>
              <a:ext uri="{FF2B5EF4-FFF2-40B4-BE49-F238E27FC236}">
                <a16:creationId xmlns:a16="http://schemas.microsoft.com/office/drawing/2014/main" id="{7F260758-BE82-4B78-800D-D0C8D140A005}"/>
              </a:ext>
            </a:extLst>
          </p:cNvPr>
          <p:cNvSpPr/>
          <p:nvPr/>
        </p:nvSpPr>
        <p:spPr>
          <a:xfrm>
            <a:off x="7671891" y="1743267"/>
            <a:ext cx="1486811" cy="306797"/>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ART ROOM</a:t>
            </a:r>
          </a:p>
        </p:txBody>
      </p:sp>
      <p:sp>
        <p:nvSpPr>
          <p:cNvPr id="31" name="Rectangle 30">
            <a:extLst>
              <a:ext uri="{FF2B5EF4-FFF2-40B4-BE49-F238E27FC236}">
                <a16:creationId xmlns:a16="http://schemas.microsoft.com/office/drawing/2014/main" id="{46152586-3294-4FC4-A405-1A253BF89E1D}"/>
              </a:ext>
            </a:extLst>
          </p:cNvPr>
          <p:cNvSpPr/>
          <p:nvPr/>
        </p:nvSpPr>
        <p:spPr>
          <a:xfrm>
            <a:off x="3152539" y="3406715"/>
            <a:ext cx="1143001" cy="48936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MUSIC ROOM</a:t>
            </a:r>
          </a:p>
        </p:txBody>
      </p:sp>
      <p:sp>
        <p:nvSpPr>
          <p:cNvPr id="33" name="Rectangle 32">
            <a:extLst>
              <a:ext uri="{FF2B5EF4-FFF2-40B4-BE49-F238E27FC236}">
                <a16:creationId xmlns:a16="http://schemas.microsoft.com/office/drawing/2014/main" id="{C86BA39F-58C4-4134-A2A8-5E7C59FB07F1}"/>
              </a:ext>
            </a:extLst>
          </p:cNvPr>
          <p:cNvSpPr/>
          <p:nvPr/>
        </p:nvSpPr>
        <p:spPr>
          <a:xfrm>
            <a:off x="4604151" y="1737369"/>
            <a:ext cx="1353095"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4B</a:t>
            </a:r>
          </a:p>
        </p:txBody>
      </p:sp>
      <p:pic>
        <p:nvPicPr>
          <p:cNvPr id="34" name="Picture 6" descr="Cartoon hallway interior school staircase Vector Image">
            <a:extLst>
              <a:ext uri="{FF2B5EF4-FFF2-40B4-BE49-F238E27FC236}">
                <a16:creationId xmlns:a16="http://schemas.microsoft.com/office/drawing/2014/main" id="{39131A7F-D03A-456F-9CC1-E749C16BD2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48" b="14445"/>
          <a:stretch/>
        </p:blipFill>
        <p:spPr bwMode="auto">
          <a:xfrm>
            <a:off x="6076946" y="209549"/>
            <a:ext cx="1567589" cy="1439521"/>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8D5BA467-3162-4B62-BE62-CB3DA2CBD0B1}"/>
              </a:ext>
            </a:extLst>
          </p:cNvPr>
          <p:cNvSpPr/>
          <p:nvPr/>
        </p:nvSpPr>
        <p:spPr>
          <a:xfrm>
            <a:off x="4669993" y="3451516"/>
            <a:ext cx="1386814"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CLASS 3B</a:t>
            </a:r>
          </a:p>
        </p:txBody>
      </p:sp>
      <p:sp>
        <p:nvSpPr>
          <p:cNvPr id="36" name="Rectangle 35">
            <a:extLst>
              <a:ext uri="{FF2B5EF4-FFF2-40B4-BE49-F238E27FC236}">
                <a16:creationId xmlns:a16="http://schemas.microsoft.com/office/drawing/2014/main" id="{A9B95122-9776-48E3-96B8-C0D3E6EF87E8}"/>
              </a:ext>
            </a:extLst>
          </p:cNvPr>
          <p:cNvSpPr/>
          <p:nvPr/>
        </p:nvSpPr>
        <p:spPr>
          <a:xfrm>
            <a:off x="2995241" y="1737369"/>
            <a:ext cx="1353095"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4A</a:t>
            </a:r>
          </a:p>
        </p:txBody>
      </p:sp>
      <p:sp>
        <p:nvSpPr>
          <p:cNvPr id="37" name="Rectangle 36">
            <a:extLst>
              <a:ext uri="{FF2B5EF4-FFF2-40B4-BE49-F238E27FC236}">
                <a16:creationId xmlns:a16="http://schemas.microsoft.com/office/drawing/2014/main" id="{36FF3578-6D70-45A3-B582-C6AAF9486D28}"/>
              </a:ext>
            </a:extLst>
          </p:cNvPr>
          <p:cNvSpPr/>
          <p:nvPr/>
        </p:nvSpPr>
        <p:spPr>
          <a:xfrm>
            <a:off x="3049671" y="133350"/>
            <a:ext cx="1219200"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ysClr val="windowText" lastClr="000000"/>
                </a:solidFill>
                <a:latin typeface="Comic Sans MS" panose="030F0702030302020204" pitchFamily="66" charset="0"/>
              </a:rPr>
              <a:t>LIBRARY</a:t>
            </a:r>
          </a:p>
        </p:txBody>
      </p:sp>
      <p:sp>
        <p:nvSpPr>
          <p:cNvPr id="38" name="Rectangle 37">
            <a:extLst>
              <a:ext uri="{FF2B5EF4-FFF2-40B4-BE49-F238E27FC236}">
                <a16:creationId xmlns:a16="http://schemas.microsoft.com/office/drawing/2014/main" id="{3F664D4A-F253-4BD3-8477-1C8782530864}"/>
              </a:ext>
            </a:extLst>
          </p:cNvPr>
          <p:cNvSpPr/>
          <p:nvPr/>
        </p:nvSpPr>
        <p:spPr>
          <a:xfrm>
            <a:off x="4604151" y="133350"/>
            <a:ext cx="1353095"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CLASS 5A</a:t>
            </a:r>
          </a:p>
        </p:txBody>
      </p:sp>
      <p:sp>
        <p:nvSpPr>
          <p:cNvPr id="40" name="Rectangle 39">
            <a:extLst>
              <a:ext uri="{FF2B5EF4-FFF2-40B4-BE49-F238E27FC236}">
                <a16:creationId xmlns:a16="http://schemas.microsoft.com/office/drawing/2014/main" id="{2A3AC05D-12C7-4216-BB44-2138EA22F234}"/>
              </a:ext>
            </a:extLst>
          </p:cNvPr>
          <p:cNvSpPr/>
          <p:nvPr/>
        </p:nvSpPr>
        <p:spPr>
          <a:xfrm>
            <a:off x="7734866" y="3394770"/>
            <a:ext cx="1378109" cy="48162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Comic Sans MS" panose="030F0702030302020204" pitchFamily="66" charset="0"/>
              </a:rPr>
              <a:t>COMPUTER ROOM</a:t>
            </a:r>
          </a:p>
        </p:txBody>
      </p:sp>
      <p:sp>
        <p:nvSpPr>
          <p:cNvPr id="42" name="Rectangle 41">
            <a:extLst>
              <a:ext uri="{FF2B5EF4-FFF2-40B4-BE49-F238E27FC236}">
                <a16:creationId xmlns:a16="http://schemas.microsoft.com/office/drawing/2014/main" id="{D950E691-D644-49FA-A4EF-201FC27CC675}"/>
              </a:ext>
            </a:extLst>
          </p:cNvPr>
          <p:cNvSpPr/>
          <p:nvPr/>
        </p:nvSpPr>
        <p:spPr>
          <a:xfrm>
            <a:off x="2717612" y="3406715"/>
            <a:ext cx="1815279" cy="4592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MUSIC ROOM</a:t>
            </a:r>
          </a:p>
        </p:txBody>
      </p:sp>
      <p:sp>
        <p:nvSpPr>
          <p:cNvPr id="43" name="Rectangle 42">
            <a:extLst>
              <a:ext uri="{FF2B5EF4-FFF2-40B4-BE49-F238E27FC236}">
                <a16:creationId xmlns:a16="http://schemas.microsoft.com/office/drawing/2014/main" id="{8EA9E9E0-CD54-4090-ADED-1D5DC1646884}"/>
              </a:ext>
            </a:extLst>
          </p:cNvPr>
          <p:cNvSpPr/>
          <p:nvPr/>
        </p:nvSpPr>
        <p:spPr>
          <a:xfrm>
            <a:off x="4604151" y="1737369"/>
            <a:ext cx="1353095"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4B</a:t>
            </a:r>
          </a:p>
        </p:txBody>
      </p:sp>
      <p:grpSp>
        <p:nvGrpSpPr>
          <p:cNvPr id="6" name="Group 5">
            <a:extLst>
              <a:ext uri="{FF2B5EF4-FFF2-40B4-BE49-F238E27FC236}">
                <a16:creationId xmlns:a16="http://schemas.microsoft.com/office/drawing/2014/main" id="{9306A0E2-F1C1-4733-BA20-6582288E83BB}"/>
              </a:ext>
            </a:extLst>
          </p:cNvPr>
          <p:cNvGrpSpPr/>
          <p:nvPr/>
        </p:nvGrpSpPr>
        <p:grpSpPr>
          <a:xfrm>
            <a:off x="2916105" y="2242988"/>
            <a:ext cx="1659429" cy="1082483"/>
            <a:chOff x="42702" y="1153376"/>
            <a:chExt cx="1776172" cy="1158636"/>
          </a:xfrm>
        </p:grpSpPr>
        <p:pic>
          <p:nvPicPr>
            <p:cNvPr id="46" name="Picture 45" descr="Cute Star Clipart">
              <a:extLst>
                <a:ext uri="{FF2B5EF4-FFF2-40B4-BE49-F238E27FC236}">
                  <a16:creationId xmlns:a16="http://schemas.microsoft.com/office/drawing/2014/main" id="{CC825844-58A6-4DC6-80C6-C2A24DA745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75" r="52419" b="56058"/>
            <a:stretch>
              <a:fillRect/>
            </a:stretch>
          </p:blipFill>
          <p:spPr bwMode="auto">
            <a:xfrm>
              <a:off x="564924" y="1153376"/>
              <a:ext cx="651927" cy="651055"/>
            </a:xfrm>
            <a:custGeom>
              <a:avLst/>
              <a:gdLst>
                <a:gd name="connsiteX0" fmla="*/ 1071589 w 2263188"/>
                <a:gd name="connsiteY0" fmla="*/ 0 h 2260158"/>
                <a:gd name="connsiteX1" fmla="*/ 1191600 w 2263188"/>
                <a:gd name="connsiteY1" fmla="*/ 0 h 2260158"/>
                <a:gd name="connsiteX2" fmla="*/ 1247293 w 2263188"/>
                <a:gd name="connsiteY2" fmla="*/ 2812 h 2260158"/>
                <a:gd name="connsiteX3" fmla="*/ 2263188 w 2263188"/>
                <a:gd name="connsiteY3" fmla="*/ 1128564 h 2260158"/>
                <a:gd name="connsiteX4" fmla="*/ 1131594 w 2263188"/>
                <a:gd name="connsiteY4" fmla="*/ 2260158 h 2260158"/>
                <a:gd name="connsiteX5" fmla="*/ 0 w 2263188"/>
                <a:gd name="connsiteY5" fmla="*/ 1128564 h 2260158"/>
                <a:gd name="connsiteX6" fmla="*/ 1015895 w 2263188"/>
                <a:gd name="connsiteY6" fmla="*/ 2812 h 226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3188" h="2260158">
                  <a:moveTo>
                    <a:pt x="1071589" y="0"/>
                  </a:moveTo>
                  <a:lnTo>
                    <a:pt x="1191600" y="0"/>
                  </a:lnTo>
                  <a:lnTo>
                    <a:pt x="1247293" y="2812"/>
                  </a:lnTo>
                  <a:cubicBezTo>
                    <a:pt x="1817906" y="60761"/>
                    <a:pt x="2263188" y="542662"/>
                    <a:pt x="2263188" y="1128564"/>
                  </a:cubicBezTo>
                  <a:cubicBezTo>
                    <a:pt x="2263188" y="1753526"/>
                    <a:pt x="1756556" y="2260158"/>
                    <a:pt x="1131594" y="2260158"/>
                  </a:cubicBezTo>
                  <a:cubicBezTo>
                    <a:pt x="506632" y="2260158"/>
                    <a:pt x="0" y="1753526"/>
                    <a:pt x="0" y="1128564"/>
                  </a:cubicBezTo>
                  <a:cubicBezTo>
                    <a:pt x="0" y="542662"/>
                    <a:pt x="445282" y="60761"/>
                    <a:pt x="1015895" y="2812"/>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BE83BE1-43AE-4064-A72C-9CE29D4A8CF7}"/>
                </a:ext>
              </a:extLst>
            </p:cNvPr>
            <p:cNvSpPr txBox="1"/>
            <p:nvPr/>
          </p:nvSpPr>
          <p:spPr>
            <a:xfrm>
              <a:off x="42702" y="1883754"/>
              <a:ext cx="1776172" cy="428258"/>
            </a:xfrm>
            <a:prstGeom prst="rect">
              <a:avLst/>
            </a:prstGeom>
            <a:solidFill>
              <a:schemeClr val="accent1">
                <a:lumMod val="40000"/>
                <a:lumOff val="60000"/>
              </a:schemeClr>
            </a:solidFill>
          </p:spPr>
          <p:txBody>
            <a:bodyPr wrap="none" rtlCol="0">
              <a:spAutoFit/>
            </a:bodyPr>
            <a:lstStyle/>
            <a:p>
              <a:pPr algn="ctr"/>
              <a:r>
                <a:rPr lang="en-US" sz="2000" b="1" dirty="0">
                  <a:solidFill>
                    <a:srgbClr val="FF0000"/>
                  </a:solidFill>
                  <a:latin typeface="Comic Sans MS" panose="030F0702030302020204" pitchFamily="66" charset="0"/>
                </a:rPr>
                <a:t>You're here</a:t>
              </a:r>
            </a:p>
          </p:txBody>
        </p:sp>
      </p:grpSp>
      <p:grpSp>
        <p:nvGrpSpPr>
          <p:cNvPr id="50" name="Group 49">
            <a:extLst>
              <a:ext uri="{FF2B5EF4-FFF2-40B4-BE49-F238E27FC236}">
                <a16:creationId xmlns:a16="http://schemas.microsoft.com/office/drawing/2014/main" id="{EA33A767-C02B-4737-B69C-470797C4195B}"/>
              </a:ext>
            </a:extLst>
          </p:cNvPr>
          <p:cNvGrpSpPr/>
          <p:nvPr/>
        </p:nvGrpSpPr>
        <p:grpSpPr>
          <a:xfrm>
            <a:off x="-304800" y="-306904"/>
            <a:ext cx="3178121" cy="3232262"/>
            <a:chOff x="141762" y="-132418"/>
            <a:chExt cx="2634966" cy="2634966"/>
          </a:xfrm>
        </p:grpSpPr>
        <p:pic>
          <p:nvPicPr>
            <p:cNvPr id="48" name="Picture 8" descr="Note Decoration Hd Transparent, Cartoon Illustration Cloud Decorative Note  Paper, Cartoon, Illustration, Clouds PNG Image For Free Download | Note  paper, Powerpoint background design, Instagram frame template">
              <a:extLst>
                <a:ext uri="{FF2B5EF4-FFF2-40B4-BE49-F238E27FC236}">
                  <a16:creationId xmlns:a16="http://schemas.microsoft.com/office/drawing/2014/main" id="{C5D69CA7-E74C-42A7-B630-0B210CC29B57}"/>
                </a:ext>
              </a:extLst>
            </p:cNvPr>
            <p:cNvPicPr>
              <a:picLocks noChangeAspect="1" noChangeArrowheads="1"/>
            </p:cNvPicPr>
            <p:nvPr/>
          </p:nvPicPr>
          <p:blipFill>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10000" b="90000" l="3125" r="95938">
                          <a14:foregroundMark x1="76406" y1="21719" x2="92969" y2="29219"/>
                          <a14:foregroundMark x1="95938" y1="24219" x2="81406" y2="29063"/>
                          <a14:foregroundMark x1="3125" y1="71406" x2="20625" y2="75000"/>
                          <a14:foregroundMark x1="22188" y1="70313" x2="8438" y2="77500"/>
                          <a14:foregroundMark x1="15937" y1="71406" x2="25313" y2="71250"/>
                          <a14:foregroundMark x1="25313" y1="71250" x2="32344" y2="71250"/>
                        </a14:backgroundRemoval>
                      </a14:imgEffect>
                    </a14:imgLayer>
                  </a14:imgProps>
                </a:ext>
                <a:ext uri="{28A0092B-C50C-407E-A947-70E740481C1C}">
                  <a14:useLocalDpi xmlns:a14="http://schemas.microsoft.com/office/drawing/2010/main" val="0"/>
                </a:ext>
              </a:extLst>
            </a:blip>
            <a:srcRect/>
            <a:stretch>
              <a:fillRect/>
            </a:stretch>
          </p:blipFill>
          <p:spPr bwMode="auto">
            <a:xfrm>
              <a:off x="141762" y="-132418"/>
              <a:ext cx="2634966" cy="2634966"/>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8EDCBC09-F31E-4C8B-A800-F701AD3357EA}"/>
                </a:ext>
              </a:extLst>
            </p:cNvPr>
            <p:cNvSpPr txBox="1"/>
            <p:nvPr/>
          </p:nvSpPr>
          <p:spPr>
            <a:xfrm>
              <a:off x="354783" y="500047"/>
              <a:ext cx="2236012" cy="1430141"/>
            </a:xfrm>
            <a:prstGeom prst="rect">
              <a:avLst/>
            </a:prstGeom>
            <a:noFill/>
          </p:spPr>
          <p:txBody>
            <a:bodyPr wrap="square" rtlCol="0">
              <a:spAutoFit/>
            </a:bodyPr>
            <a:lstStyle/>
            <a:p>
              <a:pPr algn="ctr"/>
              <a:r>
                <a:rPr lang="en-US" sz="3600" dirty="0">
                  <a:latin typeface="Comic Sans MS" panose="030F0702030302020204" pitchFamily="66" charset="0"/>
                </a:rPr>
                <a:t>Go to the computer room.</a:t>
              </a:r>
            </a:p>
          </p:txBody>
        </p:sp>
      </p:grpSp>
      <p:grpSp>
        <p:nvGrpSpPr>
          <p:cNvPr id="52" name="Group 51">
            <a:extLst>
              <a:ext uri="{FF2B5EF4-FFF2-40B4-BE49-F238E27FC236}">
                <a16:creationId xmlns:a16="http://schemas.microsoft.com/office/drawing/2014/main" id="{4802D6A0-8128-4284-8088-FE4E6FB99C0B}"/>
              </a:ext>
            </a:extLst>
          </p:cNvPr>
          <p:cNvGrpSpPr/>
          <p:nvPr/>
        </p:nvGrpSpPr>
        <p:grpSpPr>
          <a:xfrm>
            <a:off x="163512" y="2228355"/>
            <a:ext cx="2485549" cy="2867092"/>
            <a:chOff x="-124421" y="2144940"/>
            <a:chExt cx="3052716" cy="3183104"/>
          </a:xfrm>
        </p:grpSpPr>
        <p:pic>
          <p:nvPicPr>
            <p:cNvPr id="1034" name="Picture 10" descr="clipart of speech 20 free Cliparts | Download images on Clipground 2023">
              <a:extLst>
                <a:ext uri="{FF2B5EF4-FFF2-40B4-BE49-F238E27FC236}">
                  <a16:creationId xmlns:a16="http://schemas.microsoft.com/office/drawing/2014/main" id="{C4F24AFD-B5F1-4BA8-A173-D2E892D0F9F8}"/>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8186"/>
            <a:stretch/>
          </p:blipFill>
          <p:spPr bwMode="auto">
            <a:xfrm>
              <a:off x="-124421" y="2161186"/>
              <a:ext cx="3052716" cy="3166858"/>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F0475D8B-7D4F-4D7A-8BDF-87C864BF6BE7}"/>
                </a:ext>
              </a:extLst>
            </p:cNvPr>
            <p:cNvSpPr txBox="1"/>
            <p:nvPr/>
          </p:nvSpPr>
          <p:spPr>
            <a:xfrm>
              <a:off x="1706467" y="2144940"/>
              <a:ext cx="620683" cy="1015663"/>
            </a:xfrm>
            <a:prstGeom prst="rect">
              <a:avLst/>
            </a:prstGeom>
            <a:noFill/>
          </p:spPr>
          <p:txBody>
            <a:bodyPr wrap="none" rtlCol="0">
              <a:spAutoFit/>
            </a:bodyPr>
            <a:lstStyle/>
            <a:p>
              <a:r>
                <a:rPr lang="en-US" sz="6000" b="1" dirty="0">
                  <a:solidFill>
                    <a:schemeClr val="accent1">
                      <a:lumMod val="20000"/>
                      <a:lumOff val="80000"/>
                    </a:schemeClr>
                  </a:solidFill>
                  <a:latin typeface="Comic Sans MS" panose="030F0702030302020204" pitchFamily="66" charset="0"/>
                </a:rPr>
                <a:t>?</a:t>
              </a:r>
            </a:p>
          </p:txBody>
        </p:sp>
        <p:sp>
          <p:nvSpPr>
            <p:cNvPr id="57" name="TextBox 56">
              <a:extLst>
                <a:ext uri="{FF2B5EF4-FFF2-40B4-BE49-F238E27FC236}">
                  <a16:creationId xmlns:a16="http://schemas.microsoft.com/office/drawing/2014/main" id="{6DB73596-1B7F-4A0D-830E-4C04E7A5F929}"/>
                </a:ext>
              </a:extLst>
            </p:cNvPr>
            <p:cNvSpPr txBox="1"/>
            <p:nvPr/>
          </p:nvSpPr>
          <p:spPr>
            <a:xfrm>
              <a:off x="315523" y="3757406"/>
              <a:ext cx="620683" cy="1015663"/>
            </a:xfrm>
            <a:prstGeom prst="rect">
              <a:avLst/>
            </a:prstGeom>
            <a:noFill/>
          </p:spPr>
          <p:txBody>
            <a:bodyPr wrap="none" rtlCol="0">
              <a:spAutoFit/>
            </a:bodyPr>
            <a:lstStyle/>
            <a:p>
              <a:r>
                <a:rPr lang="en-US" sz="6000" b="1">
                  <a:solidFill>
                    <a:schemeClr val="accent1">
                      <a:lumMod val="20000"/>
                      <a:lumOff val="80000"/>
                    </a:schemeClr>
                  </a:solidFill>
                  <a:latin typeface="Comic Sans MS" panose="030F0702030302020204" pitchFamily="66" charset="0"/>
                </a:rPr>
                <a:t>?</a:t>
              </a:r>
            </a:p>
          </p:txBody>
        </p:sp>
      </p:grpSp>
    </p:spTree>
    <p:extLst>
      <p:ext uri="{BB962C8B-B14F-4D97-AF65-F5344CB8AC3E}">
        <p14:creationId xmlns:p14="http://schemas.microsoft.com/office/powerpoint/2010/main" val="3461603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omputer Lab Furniture - APMG">
            <a:extLst>
              <a:ext uri="{FF2B5EF4-FFF2-40B4-BE49-F238E27FC236}">
                <a16:creationId xmlns:a16="http://schemas.microsoft.com/office/drawing/2014/main" id="{A72F0DDD-CB08-4C41-B00C-65C1C0A4A9C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776" r="3618"/>
          <a:stretch/>
        </p:blipFill>
        <p:spPr bwMode="auto">
          <a:xfrm>
            <a:off x="0" y="-20708"/>
            <a:ext cx="9144000" cy="5218799"/>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a:extLst>
              <a:ext uri="{FF2B5EF4-FFF2-40B4-BE49-F238E27FC236}">
                <a16:creationId xmlns:a16="http://schemas.microsoft.com/office/drawing/2014/main" id="{33AF2881-7FEC-4A37-AD67-20A2A0DCDDB6}"/>
              </a:ext>
            </a:extLst>
          </p:cNvPr>
          <p:cNvSpPr/>
          <p:nvPr/>
        </p:nvSpPr>
        <p:spPr>
          <a:xfrm>
            <a:off x="0" y="-1"/>
            <a:ext cx="9144000" cy="5198091"/>
          </a:xfrm>
          <a:prstGeom prst="rect">
            <a:avLst/>
          </a:prstGeom>
          <a:solidFill>
            <a:schemeClr val="bg2">
              <a:lumMod val="40000"/>
              <a:lumOff val="6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BA52195B-AD55-2F46-B2E3-448DD3BB3FD9}"/>
              </a:ext>
            </a:extLst>
          </p:cNvPr>
          <p:cNvSpPr txBox="1"/>
          <p:nvPr/>
        </p:nvSpPr>
        <p:spPr>
          <a:xfrm rot="2162568">
            <a:off x="6982968" y="2884331"/>
            <a:ext cx="767765" cy="323165"/>
          </a:xfrm>
          <a:prstGeom prst="rect">
            <a:avLst/>
          </a:prstGeom>
          <a:noFill/>
        </p:spPr>
        <p:txBody>
          <a:bodyPr wrap="square" rtlCol="0">
            <a:spAutoFit/>
          </a:bodyPr>
          <a:lstStyle/>
          <a:p>
            <a:r>
              <a:rPr lang="en-US" altLang="ko-KR" sz="1500">
                <a:solidFill>
                  <a:srgbClr val="00B0F0"/>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+4</a:t>
            </a:r>
            <a:endParaRPr lang="ko-KR" altLang="en-US" sz="1500" dirty="0">
              <a:solidFill>
                <a:srgbClr val="00B0F0"/>
              </a:solidFill>
              <a:effectLst>
                <a:outerShdw blurRad="38100" dist="38100" dir="2700000" algn="tl">
                  <a:srgbClr val="000000">
                    <a:alpha val="43137"/>
                  </a:srgbClr>
                </a:outerShdw>
              </a:effectLst>
              <a:latin typeface="mini-wakuwaku-maru" panose="02000600000000000000" pitchFamily="50" charset="-128"/>
            </a:endParaRPr>
          </a:p>
        </p:txBody>
      </p:sp>
      <p:pic>
        <p:nvPicPr>
          <p:cNvPr id="35" name="Picture 6" descr="Sumikkogurashi the Movie - Dexclub">
            <a:extLst>
              <a:ext uri="{FF2B5EF4-FFF2-40B4-BE49-F238E27FC236}">
                <a16:creationId xmlns:a16="http://schemas.microsoft.com/office/drawing/2014/main" id="{158F10D9-F4B6-B943-ACEE-D1073F3C767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7058" y="3220727"/>
            <a:ext cx="1672651" cy="167265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Sumikkogurashi the Movie - Dexclub">
            <a:extLst>
              <a:ext uri="{FF2B5EF4-FFF2-40B4-BE49-F238E27FC236}">
                <a16:creationId xmlns:a16="http://schemas.microsoft.com/office/drawing/2014/main" id="{5F9F1702-10D0-6648-B6D1-F48238A397B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2915155" y="3218790"/>
            <a:ext cx="1678776" cy="1672651"/>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8DCA9048-D35F-3247-8905-C041AD55269F}"/>
              </a:ext>
            </a:extLst>
          </p:cNvPr>
          <p:cNvSpPr txBox="1"/>
          <p:nvPr/>
        </p:nvSpPr>
        <p:spPr>
          <a:xfrm>
            <a:off x="1242767" y="2806125"/>
            <a:ext cx="3176841" cy="553998"/>
          </a:xfrm>
          <a:prstGeom prst="rect">
            <a:avLst/>
          </a:prstGeom>
          <a:noFill/>
        </p:spPr>
        <p:txBody>
          <a:bodyPr wrap="square" rtlCol="0">
            <a:spAutoFit/>
          </a:bodyPr>
          <a:lstStyle/>
          <a:p>
            <a:pPr algn="ctr"/>
            <a:r>
              <a:rPr lang="en-US" altLang="ko-KR" sz="3000" dirty="0">
                <a:solidFill>
                  <a:srgbClr val="FF66FF"/>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Change points</a:t>
            </a:r>
            <a:endParaRPr lang="ko-KR" altLang="en-US" sz="3000" dirty="0">
              <a:solidFill>
                <a:srgbClr val="FF66FF"/>
              </a:solidFill>
              <a:effectLst>
                <a:outerShdw blurRad="38100" dist="38100" dir="2700000" algn="tl">
                  <a:srgbClr val="000000">
                    <a:alpha val="43137"/>
                  </a:srgbClr>
                </a:outerShdw>
              </a:effectLst>
              <a:latin typeface="mini-wakuwaku-maru" panose="02000600000000000000" pitchFamily="50" charset="-128"/>
            </a:endParaRPr>
          </a:p>
        </p:txBody>
      </p:sp>
      <p:pic>
        <p:nvPicPr>
          <p:cNvPr id="38" name="Picture 2" descr="Change Icon Png #111338 - Free Icons Library">
            <a:extLst>
              <a:ext uri="{FF2B5EF4-FFF2-40B4-BE49-F238E27FC236}">
                <a16:creationId xmlns:a16="http://schemas.microsoft.com/office/drawing/2014/main" id="{A6F3A203-E68C-BF47-AC8E-16F5DE2946D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52867" y="3471283"/>
            <a:ext cx="1009174" cy="100917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Sumikkogurashi Custom Stickers Sticker for LINE, WhatsApp, Telegram —  Android, iPhone iOS">
            <a:extLst>
              <a:ext uri="{FF2B5EF4-FFF2-40B4-BE49-F238E27FC236}">
                <a16:creationId xmlns:a16="http://schemas.microsoft.com/office/drawing/2014/main" id="{2E63A4D0-0D54-2D46-A720-8315AD865F1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82009" y="2846977"/>
            <a:ext cx="1011070" cy="101107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Sumikko Gurashi Movie 2">
            <a:extLst>
              <a:ext uri="{FF2B5EF4-FFF2-40B4-BE49-F238E27FC236}">
                <a16:creationId xmlns:a16="http://schemas.microsoft.com/office/drawing/2014/main" id="{E0205D61-062B-0E4D-8610-6404F2863EF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54786" y="2851658"/>
            <a:ext cx="1001708" cy="100170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4" descr="Moving Sumikko Gurashi by Imagineer Co.,Ltd. / San-X Co., Ltd. sticker  #2250403">
            <a:extLst>
              <a:ext uri="{FF2B5EF4-FFF2-40B4-BE49-F238E27FC236}">
                <a16:creationId xmlns:a16="http://schemas.microsoft.com/office/drawing/2014/main" id="{847564FC-0A93-C24F-A704-DD672C47C3E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25441" y="3986692"/>
            <a:ext cx="1174142" cy="94610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Sumikko Gurashi Movie 2">
            <a:extLst>
              <a:ext uri="{FF2B5EF4-FFF2-40B4-BE49-F238E27FC236}">
                <a16:creationId xmlns:a16="http://schemas.microsoft.com/office/drawing/2014/main" id="{D8BE7019-F34B-E54A-9D04-336E53D1F68B}"/>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7458" t="31119" r="26778" b="29524"/>
          <a:stretch/>
        </p:blipFill>
        <p:spPr bwMode="auto">
          <a:xfrm>
            <a:off x="6169777" y="4034031"/>
            <a:ext cx="990031" cy="851427"/>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 descr="Sumikkogurashi Custom Stickers Sticker for LINE, WhatsApp, Telegram —  Android, iPhone iO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66205" y="340571"/>
            <a:ext cx="1011070" cy="101107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0" descr="Sumikko Gurashi Movi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680175" y="329692"/>
            <a:ext cx="1021949" cy="102194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2" descr="Sumikko Gurashi Movi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38982" y="345252"/>
            <a:ext cx="1001708" cy="100170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6" descr="Moving Sumikko Gurashi by Imagineer Co.,Ltd. / San-X Co., Ltd. sticker  #225039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74769" y="1337272"/>
            <a:ext cx="1158120" cy="1120589"/>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4" descr="Moving Sumikko Gurashi by Imagineer Co.,Ltd. / San-X Co., Ltd. sticker  #225040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09637" y="1480286"/>
            <a:ext cx="1174142" cy="946106"/>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8" descr="Sumikko Gurashi Movie 2"/>
          <p:cNvPicPr>
            <a:picLocks noChangeAspect="1" noChangeArrowheads="1"/>
          </p:cNvPicPr>
          <p:nvPr/>
        </p:nvPicPr>
        <p:blipFill rotWithShape="1">
          <a:blip r:embed="rId14">
            <a:extLst>
              <a:ext uri="{28A0092B-C50C-407E-A947-70E740481C1C}">
                <a14:useLocalDpi xmlns:a14="http://schemas.microsoft.com/office/drawing/2010/main" val="0"/>
              </a:ext>
            </a:extLst>
          </a:blip>
          <a:srcRect l="27458" t="31119" r="26778" b="29524"/>
          <a:stretch/>
        </p:blipFill>
        <p:spPr bwMode="auto">
          <a:xfrm>
            <a:off x="6753972" y="1527625"/>
            <a:ext cx="990031" cy="851427"/>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Moving Sumikko Gurashi by Imagineer Co.,Ltd. / San-X Co., Ltd. sticker  #225039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833036">
            <a:off x="1312004" y="1336343"/>
            <a:ext cx="1526178" cy="105099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Moving Sumikko Gurashi by Imagineer Co.,Ltd. / San-X Co., Ltd. sticker  #225039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20484991" flipH="1">
            <a:off x="2896033" y="1322328"/>
            <a:ext cx="1450082" cy="1050995"/>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descr="Moving Sumikko Gurashi by Imagineer Co.,Ltd. / San-X Co., Ltd. sticker  #225039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21370470" flipH="1">
            <a:off x="2128498" y="429427"/>
            <a:ext cx="1450082" cy="1050995"/>
          </a:xfrm>
          <a:prstGeom prst="rect">
            <a:avLst/>
          </a:prstGeom>
          <a:noFill/>
          <a:extLst>
            <a:ext uri="{909E8E84-426E-40DD-AFC4-6F175D3DCCD1}">
              <a14:hiddenFill xmlns:a14="http://schemas.microsoft.com/office/drawing/2010/main">
                <a:solidFill>
                  <a:srgbClr val="FFFFFF"/>
                </a:solidFill>
              </a14:hiddenFill>
            </a:ext>
          </a:extLst>
        </p:spPr>
      </p:pic>
      <p:sp>
        <p:nvSpPr>
          <p:cNvPr id="92" name="TextBox 91"/>
          <p:cNvSpPr txBox="1"/>
          <p:nvPr/>
        </p:nvSpPr>
        <p:spPr>
          <a:xfrm rot="827598">
            <a:off x="3298537" y="161231"/>
            <a:ext cx="1570007" cy="923330"/>
          </a:xfrm>
          <a:prstGeom prst="rect">
            <a:avLst/>
          </a:prstGeom>
          <a:noFill/>
        </p:spPr>
        <p:txBody>
          <a:bodyPr wrap="square" rtlCol="0">
            <a:spAutoFit/>
          </a:bodyPr>
          <a:lstStyle/>
          <a:p>
            <a:r>
              <a:rPr lang="en-US" altLang="ko-KR" sz="5400" dirty="0">
                <a:solidFill>
                  <a:srgbClr val="00B0F0"/>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-3</a:t>
            </a:r>
            <a:endParaRPr lang="ko-KR" altLang="en-US" sz="5400" dirty="0">
              <a:solidFill>
                <a:srgbClr val="00B0F0"/>
              </a:solidFill>
              <a:effectLst>
                <a:outerShdw blurRad="38100" dist="38100" dir="2700000" algn="tl">
                  <a:srgbClr val="000000">
                    <a:alpha val="43137"/>
                  </a:srgbClr>
                </a:outerShdw>
              </a:effectLst>
              <a:latin typeface="mini-wakuwaku-maru" panose="02000600000000000000" pitchFamily="50" charset="-128"/>
            </a:endParaRPr>
          </a:p>
        </p:txBody>
      </p:sp>
      <p:sp>
        <p:nvSpPr>
          <p:cNvPr id="68" name="TextBox 67"/>
          <p:cNvSpPr txBox="1"/>
          <p:nvPr/>
        </p:nvSpPr>
        <p:spPr>
          <a:xfrm rot="2162568">
            <a:off x="7345662" y="267005"/>
            <a:ext cx="767765" cy="323165"/>
          </a:xfrm>
          <a:prstGeom prst="rect">
            <a:avLst/>
          </a:prstGeom>
          <a:noFill/>
        </p:spPr>
        <p:txBody>
          <a:bodyPr wrap="square" rtlCol="0">
            <a:spAutoFit/>
          </a:bodyPr>
          <a:lstStyle/>
          <a:p>
            <a:r>
              <a:rPr lang="en-US" altLang="ko-KR" sz="1500">
                <a:solidFill>
                  <a:srgbClr val="00B0F0"/>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+6</a:t>
            </a:r>
            <a:endParaRPr lang="ko-KR" altLang="en-US" sz="1500" dirty="0">
              <a:solidFill>
                <a:srgbClr val="00B0F0"/>
              </a:solidFill>
              <a:effectLst>
                <a:outerShdw blurRad="38100" dist="38100" dir="2700000" algn="tl">
                  <a:srgbClr val="000000">
                    <a:alpha val="43137"/>
                  </a:srgbClr>
                </a:outerShdw>
              </a:effectLst>
              <a:latin typeface="mini-wakuwaku-maru" panose="02000600000000000000" pitchFamily="50" charset="-128"/>
            </a:endParaRPr>
          </a:p>
        </p:txBody>
      </p:sp>
      <p:pic>
        <p:nvPicPr>
          <p:cNvPr id="52" name="Picture 2" descr="Sumikko Gurashi Movi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544708" y="-637911"/>
            <a:ext cx="599293" cy="59929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225486" y="-880285"/>
            <a:ext cx="1296144" cy="253916"/>
          </a:xfrm>
          <a:prstGeom prst="rect">
            <a:avLst/>
          </a:prstGeom>
          <a:noFill/>
        </p:spPr>
        <p:txBody>
          <a:bodyPr wrap="square" rtlCol="0">
            <a:spAutoFit/>
          </a:bodyPr>
          <a:lstStyle/>
          <a:p>
            <a:r>
              <a:rPr lang="en-US" altLang="ko-KR" sz="1050" dirty="0">
                <a:solidFill>
                  <a:srgbClr val="99CCFF"/>
                </a:solidFill>
                <a:latin typeface="Berlin Sans FB Demi" panose="020E0802020502020306" pitchFamily="34" charset="0"/>
              </a:rPr>
              <a:t>Sound file is in me!</a:t>
            </a:r>
            <a:endParaRPr lang="ko-KR" altLang="en-US" sz="1050" dirty="0">
              <a:solidFill>
                <a:srgbClr val="99CCFF"/>
              </a:solidFill>
              <a:latin typeface="Berlin Sans FB Demi" panose="020E0802020502020306" pitchFamily="34" charset="0"/>
            </a:endParaRPr>
          </a:p>
        </p:txBody>
      </p:sp>
      <p:sp>
        <p:nvSpPr>
          <p:cNvPr id="93" name="모서리가 둥근 직사각형 92"/>
          <p:cNvSpPr/>
          <p:nvPr/>
        </p:nvSpPr>
        <p:spPr>
          <a:xfrm>
            <a:off x="1326920" y="101023"/>
            <a:ext cx="3132348" cy="2422169"/>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94" name="Picture 4" descr="Sumikko Gurashi: Myriad of Feelings by Imagineer Co.,Ltd. / San-X Co., Ltd.  sticker #4123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34706" y="92093"/>
            <a:ext cx="2459973" cy="2522095"/>
          </a:xfrm>
          <a:prstGeom prst="rect">
            <a:avLst/>
          </a:prstGeom>
          <a:noFill/>
          <a:extLst>
            <a:ext uri="{909E8E84-426E-40DD-AFC4-6F175D3DCCD1}">
              <a14:hiddenFill xmlns:a14="http://schemas.microsoft.com/office/drawing/2010/main">
                <a:solidFill>
                  <a:srgbClr val="FFFFFF"/>
                </a:solidFill>
              </a14:hiddenFill>
            </a:ext>
          </a:extLst>
        </p:spPr>
      </p:pic>
      <p:sp>
        <p:nvSpPr>
          <p:cNvPr id="95" name="모서리가 둥근 직사각형 94"/>
          <p:cNvSpPr/>
          <p:nvPr/>
        </p:nvSpPr>
        <p:spPr>
          <a:xfrm>
            <a:off x="4679687" y="114401"/>
            <a:ext cx="3132348" cy="2422169"/>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96" name="Picture 6" descr="Moving Sumikko Gurashi by Imagineer Co.,Ltd. / San-X Co., Ltd. sticker  #225040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975554" y="120732"/>
            <a:ext cx="2652311" cy="2510224"/>
          </a:xfrm>
          <a:prstGeom prst="rect">
            <a:avLst/>
          </a:prstGeom>
          <a:noFill/>
          <a:extLst>
            <a:ext uri="{909E8E84-426E-40DD-AFC4-6F175D3DCCD1}">
              <a14:hiddenFill xmlns:a14="http://schemas.microsoft.com/office/drawing/2010/main">
                <a:solidFill>
                  <a:srgbClr val="FFFFFF"/>
                </a:solidFill>
              </a14:hiddenFill>
            </a:ext>
          </a:extLst>
        </p:spPr>
      </p:pic>
      <p:sp>
        <p:nvSpPr>
          <p:cNvPr id="97" name="모서리가 둥근 직사각형 96"/>
          <p:cNvSpPr/>
          <p:nvPr/>
        </p:nvSpPr>
        <p:spPr>
          <a:xfrm>
            <a:off x="1333584" y="2627863"/>
            <a:ext cx="3132348" cy="2422169"/>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98" name="Picture 8" descr="Sumikko Gurashi: Myriad of Feelings sticker #41219 | Line sticker, Cartoon  stickers, Elephant drawi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79408" y="2593618"/>
            <a:ext cx="2486087" cy="2604473"/>
          </a:xfrm>
          <a:prstGeom prst="rect">
            <a:avLst/>
          </a:prstGeom>
          <a:noFill/>
          <a:extLst>
            <a:ext uri="{909E8E84-426E-40DD-AFC4-6F175D3DCCD1}">
              <a14:hiddenFill xmlns:a14="http://schemas.microsoft.com/office/drawing/2010/main">
                <a:solidFill>
                  <a:srgbClr val="FFFFFF"/>
                </a:solidFill>
              </a14:hiddenFill>
            </a:ext>
          </a:extLst>
        </p:spPr>
      </p:pic>
      <p:sp>
        <p:nvSpPr>
          <p:cNvPr id="99" name="모서리가 둥근 직사각형 98"/>
          <p:cNvSpPr/>
          <p:nvPr/>
        </p:nvSpPr>
        <p:spPr>
          <a:xfrm>
            <a:off x="4671912" y="2618101"/>
            <a:ext cx="3132348" cy="242216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100" name="Picture 10" descr="Sumikko Gurashi Movie 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950771" y="2538172"/>
            <a:ext cx="2574631" cy="2574631"/>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1383335" y="168796"/>
            <a:ext cx="404112" cy="415498"/>
          </a:xfrm>
          <a:prstGeom prst="rect">
            <a:avLst/>
          </a:prstGeom>
          <a:noFill/>
        </p:spPr>
        <p:txBody>
          <a:bodyPr wrap="square" rtlCol="0">
            <a:spAutoFit/>
          </a:bodyPr>
          <a:lstStyle/>
          <a:p>
            <a:pPr algn="ctr"/>
            <a:r>
              <a:rPr lang="en-US" altLang="ko-KR" sz="2100" b="1"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1.</a:t>
            </a:r>
            <a:endParaRPr lang="ko-KR" altLang="en-US" sz="2100" b="1"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
        <p:nvSpPr>
          <p:cNvPr id="48" name="TextBox 47"/>
          <p:cNvSpPr txBox="1"/>
          <p:nvPr/>
        </p:nvSpPr>
        <p:spPr>
          <a:xfrm>
            <a:off x="4740246" y="160845"/>
            <a:ext cx="404112" cy="415498"/>
          </a:xfrm>
          <a:prstGeom prst="rect">
            <a:avLst/>
          </a:prstGeom>
          <a:noFill/>
        </p:spPr>
        <p:txBody>
          <a:bodyPr wrap="square" rtlCol="0">
            <a:spAutoFit/>
          </a:bodyPr>
          <a:lstStyle/>
          <a:p>
            <a:pPr algn="ctr"/>
            <a:r>
              <a:rPr lang="en-US" altLang="ko-KR" sz="2100"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2.</a:t>
            </a:r>
            <a:endParaRPr lang="ko-KR" altLang="en-US" sz="2100"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
        <p:nvSpPr>
          <p:cNvPr id="50" name="TextBox 49"/>
          <p:cNvSpPr txBox="1"/>
          <p:nvPr/>
        </p:nvSpPr>
        <p:spPr>
          <a:xfrm>
            <a:off x="4759442" y="2682567"/>
            <a:ext cx="404112" cy="415498"/>
          </a:xfrm>
          <a:prstGeom prst="rect">
            <a:avLst/>
          </a:prstGeom>
          <a:noFill/>
        </p:spPr>
        <p:txBody>
          <a:bodyPr wrap="square" rtlCol="0">
            <a:spAutoFit/>
          </a:bodyPr>
          <a:lstStyle/>
          <a:p>
            <a:pPr algn="ctr"/>
            <a:r>
              <a:rPr lang="en-US" altLang="ko-KR" sz="2100"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4.</a:t>
            </a:r>
            <a:endParaRPr lang="ko-KR" altLang="en-US" sz="2100"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
        <p:nvSpPr>
          <p:cNvPr id="49" name="TextBox 48"/>
          <p:cNvSpPr txBox="1"/>
          <p:nvPr/>
        </p:nvSpPr>
        <p:spPr>
          <a:xfrm>
            <a:off x="1416542" y="2672891"/>
            <a:ext cx="404112" cy="415498"/>
          </a:xfrm>
          <a:prstGeom prst="rect">
            <a:avLst/>
          </a:prstGeom>
          <a:noFill/>
        </p:spPr>
        <p:txBody>
          <a:bodyPr wrap="square" rtlCol="0">
            <a:spAutoFit/>
          </a:bodyPr>
          <a:lstStyle/>
          <a:p>
            <a:pPr algn="ctr"/>
            <a:r>
              <a:rPr lang="en-US" altLang="ko-KR" sz="2100"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3.</a:t>
            </a:r>
            <a:endParaRPr lang="ko-KR" altLang="en-US" sz="2100"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Tree>
    <p:extLst>
      <p:ext uri="{BB962C8B-B14F-4D97-AF65-F5344CB8AC3E}">
        <p14:creationId xmlns:p14="http://schemas.microsoft.com/office/powerpoint/2010/main" val="26259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Choic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94"/>
                                        </p:tgtEl>
                                      </p:cBhvr>
                                    </p:animEffect>
                                    <p:set>
                                      <p:cBhvr>
                                        <p:cTn id="13" dur="1" fill="hold">
                                          <p:stCondLst>
                                            <p:cond delay="499"/>
                                          </p:stCondLst>
                                        </p:cTn>
                                        <p:tgtEl>
                                          <p:spTgt spid="9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93"/>
                                        </p:tgtEl>
                                      </p:cBhvr>
                                    </p:animEffect>
                                    <p:set>
                                      <p:cBhvr>
                                        <p:cTn id="16" dur="1" fill="hold">
                                          <p:stCondLst>
                                            <p:cond delay="499"/>
                                          </p:stCondLst>
                                        </p:cTn>
                                        <p:tgtEl>
                                          <p:spTgt spid="93"/>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4" name="Minus points.wav"/>
                                        </p:tgtEl>
                                      </p:cMediaNode>
                                    </p:audio>
                                  </p:subTnLst>
                                </p:cTn>
                              </p:par>
                              <p:par>
                                <p:cTn id="17" presetID="10" presetClass="exit" presetSubtype="0" fill="hold" grpId="0" nodeType="withEffect">
                                  <p:stCondLst>
                                    <p:cond delay="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cTn>
                              </p:par>
                              <p:par>
                                <p:cTn id="20" presetID="42" presetClass="entr" presetSubtype="0" fill="hold" nodeType="with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fade">
                                      <p:cBhvr>
                                        <p:cTn id="22" dur="1000"/>
                                        <p:tgtEl>
                                          <p:spTgt spid="83"/>
                                        </p:tgtEl>
                                      </p:cBhvr>
                                    </p:animEffect>
                                    <p:anim calcmode="lin" valueType="num">
                                      <p:cBhvr>
                                        <p:cTn id="23" dur="1000" fill="hold"/>
                                        <p:tgtEl>
                                          <p:spTgt spid="83"/>
                                        </p:tgtEl>
                                        <p:attrNameLst>
                                          <p:attrName>ppt_x</p:attrName>
                                        </p:attrNameLst>
                                      </p:cBhvr>
                                      <p:tavLst>
                                        <p:tav tm="0">
                                          <p:val>
                                            <p:strVal val="#ppt_x"/>
                                          </p:val>
                                        </p:tav>
                                        <p:tav tm="100000">
                                          <p:val>
                                            <p:strVal val="#ppt_x"/>
                                          </p:val>
                                        </p:tav>
                                      </p:tavLst>
                                    </p:anim>
                                    <p:anim calcmode="lin" valueType="num">
                                      <p:cBhvr>
                                        <p:cTn id="24" dur="1000" fill="hold"/>
                                        <p:tgtEl>
                                          <p:spTgt spid="8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500"/>
                                  </p:stCondLst>
                                  <p:childTnLst>
                                    <p:set>
                                      <p:cBhvr>
                                        <p:cTn id="26" dur="1" fill="hold">
                                          <p:stCondLst>
                                            <p:cond delay="0"/>
                                          </p:stCondLst>
                                        </p:cTn>
                                        <p:tgtEl>
                                          <p:spTgt spid="91"/>
                                        </p:tgtEl>
                                        <p:attrNameLst>
                                          <p:attrName>style.visibility</p:attrName>
                                        </p:attrNameLst>
                                      </p:cBhvr>
                                      <p:to>
                                        <p:strVal val="visible"/>
                                      </p:to>
                                    </p:set>
                                    <p:animEffect transition="in" filter="fade">
                                      <p:cBhvr>
                                        <p:cTn id="27" dur="1000"/>
                                        <p:tgtEl>
                                          <p:spTgt spid="91"/>
                                        </p:tgtEl>
                                      </p:cBhvr>
                                    </p:animEffect>
                                    <p:anim calcmode="lin" valueType="num">
                                      <p:cBhvr>
                                        <p:cTn id="28" dur="1000" fill="hold"/>
                                        <p:tgtEl>
                                          <p:spTgt spid="91"/>
                                        </p:tgtEl>
                                        <p:attrNameLst>
                                          <p:attrName>ppt_x</p:attrName>
                                        </p:attrNameLst>
                                      </p:cBhvr>
                                      <p:tavLst>
                                        <p:tav tm="0">
                                          <p:val>
                                            <p:strVal val="#ppt_x"/>
                                          </p:val>
                                        </p:tav>
                                        <p:tav tm="100000">
                                          <p:val>
                                            <p:strVal val="#ppt_x"/>
                                          </p:val>
                                        </p:tav>
                                      </p:tavLst>
                                    </p:anim>
                                    <p:anim calcmode="lin" valueType="num">
                                      <p:cBhvr>
                                        <p:cTn id="29" dur="1000" fill="hold"/>
                                        <p:tgtEl>
                                          <p:spTgt spid="9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000"/>
                                  </p:stCondLst>
                                  <p:childTnLst>
                                    <p:set>
                                      <p:cBhvr>
                                        <p:cTn id="31" dur="1" fill="hold">
                                          <p:stCondLst>
                                            <p:cond delay="0"/>
                                          </p:stCondLst>
                                        </p:cTn>
                                        <p:tgtEl>
                                          <p:spTgt spid="84"/>
                                        </p:tgtEl>
                                        <p:attrNameLst>
                                          <p:attrName>style.visibility</p:attrName>
                                        </p:attrNameLst>
                                      </p:cBhvr>
                                      <p:to>
                                        <p:strVal val="visible"/>
                                      </p:to>
                                    </p:set>
                                    <p:animEffect transition="in" filter="fade">
                                      <p:cBhvr>
                                        <p:cTn id="32" dur="1000"/>
                                        <p:tgtEl>
                                          <p:spTgt spid="84"/>
                                        </p:tgtEl>
                                      </p:cBhvr>
                                    </p:animEffect>
                                    <p:anim calcmode="lin" valueType="num">
                                      <p:cBhvr>
                                        <p:cTn id="33" dur="1000" fill="hold"/>
                                        <p:tgtEl>
                                          <p:spTgt spid="84"/>
                                        </p:tgtEl>
                                        <p:attrNameLst>
                                          <p:attrName>ppt_x</p:attrName>
                                        </p:attrNameLst>
                                      </p:cBhvr>
                                      <p:tavLst>
                                        <p:tav tm="0">
                                          <p:val>
                                            <p:strVal val="#ppt_x"/>
                                          </p:val>
                                        </p:tav>
                                        <p:tav tm="100000">
                                          <p:val>
                                            <p:strVal val="#ppt_x"/>
                                          </p:val>
                                        </p:tav>
                                      </p:tavLst>
                                    </p:anim>
                                    <p:anim calcmode="lin" valueType="num">
                                      <p:cBhvr>
                                        <p:cTn id="34" dur="1000" fill="hold"/>
                                        <p:tgtEl>
                                          <p:spTgt spid="8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500"/>
                                  </p:stCondLst>
                                  <p:childTnLst>
                                    <p:set>
                                      <p:cBhvr>
                                        <p:cTn id="36" dur="1" fill="hold">
                                          <p:stCondLst>
                                            <p:cond delay="0"/>
                                          </p:stCondLst>
                                        </p:cTn>
                                        <p:tgtEl>
                                          <p:spTgt spid="92">
                                            <p:txEl>
                                              <p:pRg st="0" end="0"/>
                                            </p:txEl>
                                          </p:spTgt>
                                        </p:tgtEl>
                                        <p:attrNameLst>
                                          <p:attrName>style.visibility</p:attrName>
                                        </p:attrNameLst>
                                      </p:cBhvr>
                                      <p:to>
                                        <p:strVal val="visible"/>
                                      </p:to>
                                    </p:set>
                                    <p:animEffect transition="in" filter="fade">
                                      <p:cBhvr>
                                        <p:cTn id="37" dur="1000"/>
                                        <p:tgtEl>
                                          <p:spTgt spid="92">
                                            <p:txEl>
                                              <p:pRg st="0" end="0"/>
                                            </p:txEl>
                                          </p:spTgt>
                                        </p:tgtEl>
                                      </p:cBhvr>
                                    </p:animEffect>
                                    <p:anim calcmode="lin" valueType="num">
                                      <p:cBhvr>
                                        <p:cTn id="38" dur="1000" fill="hold"/>
                                        <p:tgtEl>
                                          <p:spTgt spid="92">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9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4"/>
                  </p:tgtEl>
                </p:cond>
              </p:nextCondLst>
            </p:seq>
            <p:seq concurrent="1" nextAc="seek">
              <p:cTn id="40" restart="whenNotActive" fill="hold" evtFilter="cancelBubble" nodeType="interactiveSeq">
                <p:stCondLst>
                  <p:cond evt="onClick" delay="0">
                    <p:tgtEl>
                      <p:spTgt spid="96"/>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96"/>
                                        </p:tgtEl>
                                      </p:cBhvr>
                                    </p:animEffect>
                                    <p:set>
                                      <p:cBhvr>
                                        <p:cTn id="45" dur="1" fill="hold">
                                          <p:stCondLst>
                                            <p:cond delay="499"/>
                                          </p:stCondLst>
                                        </p:cTn>
                                        <p:tgtEl>
                                          <p:spTgt spid="96"/>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95"/>
                                        </p:tgtEl>
                                      </p:cBhvr>
                                    </p:animEffect>
                                    <p:set>
                                      <p:cBhvr>
                                        <p:cTn id="48" dur="1" fill="hold">
                                          <p:stCondLst>
                                            <p:cond delay="499"/>
                                          </p:stCondLst>
                                        </p:cTn>
                                        <p:tgtEl>
                                          <p:spTgt spid="9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5" name="Reveal 2.wav"/>
                                        </p:tgtEl>
                                      </p:cMediaNode>
                                    </p:audio>
                                  </p:subTnLst>
                                </p:cTn>
                              </p:par>
                              <p:par>
                                <p:cTn id="49" presetID="10" presetClass="exit" presetSubtype="0" fill="hold" grpId="0" nodeType="withEffect">
                                  <p:stCondLst>
                                    <p:cond delay="0"/>
                                  </p:stCondLst>
                                  <p:childTnLst>
                                    <p:animEffect transition="out" filter="fade">
                                      <p:cBhvr>
                                        <p:cTn id="50" dur="500"/>
                                        <p:tgtEl>
                                          <p:spTgt spid="48"/>
                                        </p:tgtEl>
                                      </p:cBhvr>
                                    </p:animEffect>
                                    <p:set>
                                      <p:cBhvr>
                                        <p:cTn id="51" dur="1" fill="hold">
                                          <p:stCondLst>
                                            <p:cond delay="499"/>
                                          </p:stCondLst>
                                        </p:cTn>
                                        <p:tgtEl>
                                          <p:spTgt spid="48"/>
                                        </p:tgtEl>
                                        <p:attrNameLst>
                                          <p:attrName>style.visibility</p:attrName>
                                        </p:attrNameLst>
                                      </p:cBhvr>
                                      <p:to>
                                        <p:strVal val="hidden"/>
                                      </p:to>
                                    </p:set>
                                  </p:childTnLst>
                                </p:cTn>
                              </p:par>
                              <p:par>
                                <p:cTn id="52" presetID="32" presetClass="emph" presetSubtype="0" fill="hold" nodeType="withEffect">
                                  <p:stCondLst>
                                    <p:cond delay="0"/>
                                  </p:stCondLst>
                                  <p:childTnLst>
                                    <p:animRot by="120000">
                                      <p:cBhvr>
                                        <p:cTn id="53" dur="100" fill="hold">
                                          <p:stCondLst>
                                            <p:cond delay="0"/>
                                          </p:stCondLst>
                                        </p:cTn>
                                        <p:tgtEl>
                                          <p:spTgt spid="70"/>
                                        </p:tgtEl>
                                        <p:attrNameLst>
                                          <p:attrName>r</p:attrName>
                                        </p:attrNameLst>
                                      </p:cBhvr>
                                    </p:animRot>
                                    <p:animRot by="-240000">
                                      <p:cBhvr>
                                        <p:cTn id="54" dur="200" fill="hold">
                                          <p:stCondLst>
                                            <p:cond delay="200"/>
                                          </p:stCondLst>
                                        </p:cTn>
                                        <p:tgtEl>
                                          <p:spTgt spid="70"/>
                                        </p:tgtEl>
                                        <p:attrNameLst>
                                          <p:attrName>r</p:attrName>
                                        </p:attrNameLst>
                                      </p:cBhvr>
                                    </p:animRot>
                                    <p:animRot by="240000">
                                      <p:cBhvr>
                                        <p:cTn id="55" dur="200" fill="hold">
                                          <p:stCondLst>
                                            <p:cond delay="400"/>
                                          </p:stCondLst>
                                        </p:cTn>
                                        <p:tgtEl>
                                          <p:spTgt spid="70"/>
                                        </p:tgtEl>
                                        <p:attrNameLst>
                                          <p:attrName>r</p:attrName>
                                        </p:attrNameLst>
                                      </p:cBhvr>
                                    </p:animRot>
                                    <p:animRot by="-240000">
                                      <p:cBhvr>
                                        <p:cTn id="56" dur="200" fill="hold">
                                          <p:stCondLst>
                                            <p:cond delay="600"/>
                                          </p:stCondLst>
                                        </p:cTn>
                                        <p:tgtEl>
                                          <p:spTgt spid="70"/>
                                        </p:tgtEl>
                                        <p:attrNameLst>
                                          <p:attrName>r</p:attrName>
                                        </p:attrNameLst>
                                      </p:cBhvr>
                                    </p:animRot>
                                    <p:animRot by="120000">
                                      <p:cBhvr>
                                        <p:cTn id="57" dur="200" fill="hold">
                                          <p:stCondLst>
                                            <p:cond delay="800"/>
                                          </p:stCondLst>
                                        </p:cTn>
                                        <p:tgtEl>
                                          <p:spTgt spid="70"/>
                                        </p:tgtEl>
                                        <p:attrNameLst>
                                          <p:attrName>r</p:attrName>
                                        </p:attrNameLst>
                                      </p:cBhvr>
                                    </p:animRot>
                                  </p:childTnLst>
                                </p:cTn>
                              </p:par>
                              <p:par>
                                <p:cTn id="58" presetID="32" presetClass="emph" presetSubtype="0" fill="hold" nodeType="withEffect">
                                  <p:stCondLst>
                                    <p:cond delay="0"/>
                                  </p:stCondLst>
                                  <p:childTnLst>
                                    <p:animRot by="120000">
                                      <p:cBhvr>
                                        <p:cTn id="59" dur="100" fill="hold">
                                          <p:stCondLst>
                                            <p:cond delay="0"/>
                                          </p:stCondLst>
                                        </p:cTn>
                                        <p:tgtEl>
                                          <p:spTgt spid="69"/>
                                        </p:tgtEl>
                                        <p:attrNameLst>
                                          <p:attrName>r</p:attrName>
                                        </p:attrNameLst>
                                      </p:cBhvr>
                                    </p:animRot>
                                    <p:animRot by="-240000">
                                      <p:cBhvr>
                                        <p:cTn id="60" dur="200" fill="hold">
                                          <p:stCondLst>
                                            <p:cond delay="200"/>
                                          </p:stCondLst>
                                        </p:cTn>
                                        <p:tgtEl>
                                          <p:spTgt spid="69"/>
                                        </p:tgtEl>
                                        <p:attrNameLst>
                                          <p:attrName>r</p:attrName>
                                        </p:attrNameLst>
                                      </p:cBhvr>
                                    </p:animRot>
                                    <p:animRot by="240000">
                                      <p:cBhvr>
                                        <p:cTn id="61" dur="200" fill="hold">
                                          <p:stCondLst>
                                            <p:cond delay="400"/>
                                          </p:stCondLst>
                                        </p:cTn>
                                        <p:tgtEl>
                                          <p:spTgt spid="69"/>
                                        </p:tgtEl>
                                        <p:attrNameLst>
                                          <p:attrName>r</p:attrName>
                                        </p:attrNameLst>
                                      </p:cBhvr>
                                    </p:animRot>
                                    <p:animRot by="-240000">
                                      <p:cBhvr>
                                        <p:cTn id="62" dur="200" fill="hold">
                                          <p:stCondLst>
                                            <p:cond delay="600"/>
                                          </p:stCondLst>
                                        </p:cTn>
                                        <p:tgtEl>
                                          <p:spTgt spid="69"/>
                                        </p:tgtEl>
                                        <p:attrNameLst>
                                          <p:attrName>r</p:attrName>
                                        </p:attrNameLst>
                                      </p:cBhvr>
                                    </p:animRot>
                                    <p:animRot by="120000">
                                      <p:cBhvr>
                                        <p:cTn id="63" dur="200" fill="hold">
                                          <p:stCondLst>
                                            <p:cond delay="800"/>
                                          </p:stCondLst>
                                        </p:cTn>
                                        <p:tgtEl>
                                          <p:spTgt spid="69"/>
                                        </p:tgtEl>
                                        <p:attrNameLst>
                                          <p:attrName>r</p:attrName>
                                        </p:attrNameLst>
                                      </p:cBhvr>
                                    </p:animRot>
                                  </p:childTnLst>
                                </p:cTn>
                              </p:par>
                              <p:par>
                                <p:cTn id="64" presetID="32" presetClass="emph" presetSubtype="0" fill="hold" nodeType="withEffect">
                                  <p:stCondLst>
                                    <p:cond delay="0"/>
                                  </p:stCondLst>
                                  <p:childTnLst>
                                    <p:animRot by="120000">
                                      <p:cBhvr>
                                        <p:cTn id="65" dur="100" fill="hold">
                                          <p:stCondLst>
                                            <p:cond delay="0"/>
                                          </p:stCondLst>
                                        </p:cTn>
                                        <p:tgtEl>
                                          <p:spTgt spid="71"/>
                                        </p:tgtEl>
                                        <p:attrNameLst>
                                          <p:attrName>r</p:attrName>
                                        </p:attrNameLst>
                                      </p:cBhvr>
                                    </p:animRot>
                                    <p:animRot by="-240000">
                                      <p:cBhvr>
                                        <p:cTn id="66" dur="200" fill="hold">
                                          <p:stCondLst>
                                            <p:cond delay="200"/>
                                          </p:stCondLst>
                                        </p:cTn>
                                        <p:tgtEl>
                                          <p:spTgt spid="71"/>
                                        </p:tgtEl>
                                        <p:attrNameLst>
                                          <p:attrName>r</p:attrName>
                                        </p:attrNameLst>
                                      </p:cBhvr>
                                    </p:animRot>
                                    <p:animRot by="240000">
                                      <p:cBhvr>
                                        <p:cTn id="67" dur="200" fill="hold">
                                          <p:stCondLst>
                                            <p:cond delay="400"/>
                                          </p:stCondLst>
                                        </p:cTn>
                                        <p:tgtEl>
                                          <p:spTgt spid="71"/>
                                        </p:tgtEl>
                                        <p:attrNameLst>
                                          <p:attrName>r</p:attrName>
                                        </p:attrNameLst>
                                      </p:cBhvr>
                                    </p:animRot>
                                    <p:animRot by="-240000">
                                      <p:cBhvr>
                                        <p:cTn id="68" dur="200" fill="hold">
                                          <p:stCondLst>
                                            <p:cond delay="600"/>
                                          </p:stCondLst>
                                        </p:cTn>
                                        <p:tgtEl>
                                          <p:spTgt spid="71"/>
                                        </p:tgtEl>
                                        <p:attrNameLst>
                                          <p:attrName>r</p:attrName>
                                        </p:attrNameLst>
                                      </p:cBhvr>
                                    </p:animRot>
                                    <p:animRot by="120000">
                                      <p:cBhvr>
                                        <p:cTn id="69" dur="200" fill="hold">
                                          <p:stCondLst>
                                            <p:cond delay="800"/>
                                          </p:stCondLst>
                                        </p:cTn>
                                        <p:tgtEl>
                                          <p:spTgt spid="71"/>
                                        </p:tgtEl>
                                        <p:attrNameLst>
                                          <p:attrName>r</p:attrName>
                                        </p:attrNameLst>
                                      </p:cBhvr>
                                    </p:animRot>
                                  </p:childTnLst>
                                </p:cTn>
                              </p:par>
                              <p:par>
                                <p:cTn id="70" presetID="32" presetClass="emph" presetSubtype="0" fill="hold" nodeType="withEffect">
                                  <p:stCondLst>
                                    <p:cond delay="0"/>
                                  </p:stCondLst>
                                  <p:childTnLst>
                                    <p:animRot by="120000">
                                      <p:cBhvr>
                                        <p:cTn id="71" dur="100" fill="hold">
                                          <p:stCondLst>
                                            <p:cond delay="0"/>
                                          </p:stCondLst>
                                        </p:cTn>
                                        <p:tgtEl>
                                          <p:spTgt spid="74"/>
                                        </p:tgtEl>
                                        <p:attrNameLst>
                                          <p:attrName>r</p:attrName>
                                        </p:attrNameLst>
                                      </p:cBhvr>
                                    </p:animRot>
                                    <p:animRot by="-240000">
                                      <p:cBhvr>
                                        <p:cTn id="72" dur="200" fill="hold">
                                          <p:stCondLst>
                                            <p:cond delay="200"/>
                                          </p:stCondLst>
                                        </p:cTn>
                                        <p:tgtEl>
                                          <p:spTgt spid="74"/>
                                        </p:tgtEl>
                                        <p:attrNameLst>
                                          <p:attrName>r</p:attrName>
                                        </p:attrNameLst>
                                      </p:cBhvr>
                                    </p:animRot>
                                    <p:animRot by="240000">
                                      <p:cBhvr>
                                        <p:cTn id="73" dur="200" fill="hold">
                                          <p:stCondLst>
                                            <p:cond delay="400"/>
                                          </p:stCondLst>
                                        </p:cTn>
                                        <p:tgtEl>
                                          <p:spTgt spid="74"/>
                                        </p:tgtEl>
                                        <p:attrNameLst>
                                          <p:attrName>r</p:attrName>
                                        </p:attrNameLst>
                                      </p:cBhvr>
                                    </p:animRot>
                                    <p:animRot by="-240000">
                                      <p:cBhvr>
                                        <p:cTn id="74" dur="200" fill="hold">
                                          <p:stCondLst>
                                            <p:cond delay="600"/>
                                          </p:stCondLst>
                                        </p:cTn>
                                        <p:tgtEl>
                                          <p:spTgt spid="74"/>
                                        </p:tgtEl>
                                        <p:attrNameLst>
                                          <p:attrName>r</p:attrName>
                                        </p:attrNameLst>
                                      </p:cBhvr>
                                    </p:animRot>
                                    <p:animRot by="120000">
                                      <p:cBhvr>
                                        <p:cTn id="75" dur="200" fill="hold">
                                          <p:stCondLst>
                                            <p:cond delay="800"/>
                                          </p:stCondLst>
                                        </p:cTn>
                                        <p:tgtEl>
                                          <p:spTgt spid="74"/>
                                        </p:tgtEl>
                                        <p:attrNameLst>
                                          <p:attrName>r</p:attrName>
                                        </p:attrNameLst>
                                      </p:cBhvr>
                                    </p:animRot>
                                  </p:childTnLst>
                                </p:cTn>
                              </p:par>
                              <p:par>
                                <p:cTn id="76" presetID="32" presetClass="emph" presetSubtype="0" fill="hold" nodeType="withEffect">
                                  <p:stCondLst>
                                    <p:cond delay="0"/>
                                  </p:stCondLst>
                                  <p:childTnLst>
                                    <p:animRot by="120000">
                                      <p:cBhvr>
                                        <p:cTn id="77" dur="100" fill="hold">
                                          <p:stCondLst>
                                            <p:cond delay="0"/>
                                          </p:stCondLst>
                                        </p:cTn>
                                        <p:tgtEl>
                                          <p:spTgt spid="73"/>
                                        </p:tgtEl>
                                        <p:attrNameLst>
                                          <p:attrName>r</p:attrName>
                                        </p:attrNameLst>
                                      </p:cBhvr>
                                    </p:animRot>
                                    <p:animRot by="-240000">
                                      <p:cBhvr>
                                        <p:cTn id="78" dur="200" fill="hold">
                                          <p:stCondLst>
                                            <p:cond delay="200"/>
                                          </p:stCondLst>
                                        </p:cTn>
                                        <p:tgtEl>
                                          <p:spTgt spid="73"/>
                                        </p:tgtEl>
                                        <p:attrNameLst>
                                          <p:attrName>r</p:attrName>
                                        </p:attrNameLst>
                                      </p:cBhvr>
                                    </p:animRot>
                                    <p:animRot by="240000">
                                      <p:cBhvr>
                                        <p:cTn id="79" dur="200" fill="hold">
                                          <p:stCondLst>
                                            <p:cond delay="400"/>
                                          </p:stCondLst>
                                        </p:cTn>
                                        <p:tgtEl>
                                          <p:spTgt spid="73"/>
                                        </p:tgtEl>
                                        <p:attrNameLst>
                                          <p:attrName>r</p:attrName>
                                        </p:attrNameLst>
                                      </p:cBhvr>
                                    </p:animRot>
                                    <p:animRot by="-240000">
                                      <p:cBhvr>
                                        <p:cTn id="80" dur="200" fill="hold">
                                          <p:stCondLst>
                                            <p:cond delay="600"/>
                                          </p:stCondLst>
                                        </p:cTn>
                                        <p:tgtEl>
                                          <p:spTgt spid="73"/>
                                        </p:tgtEl>
                                        <p:attrNameLst>
                                          <p:attrName>r</p:attrName>
                                        </p:attrNameLst>
                                      </p:cBhvr>
                                    </p:animRot>
                                    <p:animRot by="120000">
                                      <p:cBhvr>
                                        <p:cTn id="81" dur="200" fill="hold">
                                          <p:stCondLst>
                                            <p:cond delay="800"/>
                                          </p:stCondLst>
                                        </p:cTn>
                                        <p:tgtEl>
                                          <p:spTgt spid="73"/>
                                        </p:tgtEl>
                                        <p:attrNameLst>
                                          <p:attrName>r</p:attrName>
                                        </p:attrNameLst>
                                      </p:cBhvr>
                                    </p:animRot>
                                  </p:childTnLst>
                                </p:cTn>
                              </p:par>
                              <p:par>
                                <p:cTn id="82" presetID="32" presetClass="emph" presetSubtype="0" fill="hold" nodeType="withEffect">
                                  <p:stCondLst>
                                    <p:cond delay="0"/>
                                  </p:stCondLst>
                                  <p:childTnLst>
                                    <p:animRot by="120000">
                                      <p:cBhvr>
                                        <p:cTn id="83" dur="100" fill="hold">
                                          <p:stCondLst>
                                            <p:cond delay="0"/>
                                          </p:stCondLst>
                                        </p:cTn>
                                        <p:tgtEl>
                                          <p:spTgt spid="72"/>
                                        </p:tgtEl>
                                        <p:attrNameLst>
                                          <p:attrName>r</p:attrName>
                                        </p:attrNameLst>
                                      </p:cBhvr>
                                    </p:animRot>
                                    <p:animRot by="-240000">
                                      <p:cBhvr>
                                        <p:cTn id="84" dur="200" fill="hold">
                                          <p:stCondLst>
                                            <p:cond delay="200"/>
                                          </p:stCondLst>
                                        </p:cTn>
                                        <p:tgtEl>
                                          <p:spTgt spid="72"/>
                                        </p:tgtEl>
                                        <p:attrNameLst>
                                          <p:attrName>r</p:attrName>
                                        </p:attrNameLst>
                                      </p:cBhvr>
                                    </p:animRot>
                                    <p:animRot by="240000">
                                      <p:cBhvr>
                                        <p:cTn id="85" dur="200" fill="hold">
                                          <p:stCondLst>
                                            <p:cond delay="400"/>
                                          </p:stCondLst>
                                        </p:cTn>
                                        <p:tgtEl>
                                          <p:spTgt spid="72"/>
                                        </p:tgtEl>
                                        <p:attrNameLst>
                                          <p:attrName>r</p:attrName>
                                        </p:attrNameLst>
                                      </p:cBhvr>
                                    </p:animRot>
                                    <p:animRot by="-240000">
                                      <p:cBhvr>
                                        <p:cTn id="86" dur="200" fill="hold">
                                          <p:stCondLst>
                                            <p:cond delay="600"/>
                                          </p:stCondLst>
                                        </p:cTn>
                                        <p:tgtEl>
                                          <p:spTgt spid="72"/>
                                        </p:tgtEl>
                                        <p:attrNameLst>
                                          <p:attrName>r</p:attrName>
                                        </p:attrNameLst>
                                      </p:cBhvr>
                                    </p:animRot>
                                    <p:animRot by="120000">
                                      <p:cBhvr>
                                        <p:cTn id="87" dur="200" fill="hold">
                                          <p:stCondLst>
                                            <p:cond delay="800"/>
                                          </p:stCondLst>
                                        </p:cTn>
                                        <p:tgtEl>
                                          <p:spTgt spid="72"/>
                                        </p:tgtEl>
                                        <p:attrNameLst>
                                          <p:attrName>r</p:attrName>
                                        </p:attrNameLst>
                                      </p:cBhvr>
                                    </p:animRot>
                                  </p:childTnLst>
                                </p:cTn>
                              </p:par>
                            </p:childTnLst>
                          </p:cTn>
                        </p:par>
                      </p:childTnLst>
                    </p:cTn>
                  </p:par>
                </p:childTnLst>
              </p:cTn>
              <p:nextCondLst>
                <p:cond evt="onClick" delay="0">
                  <p:tgtEl>
                    <p:spTgt spid="96"/>
                  </p:tgtEl>
                </p:cond>
              </p:nextCondLst>
            </p:seq>
            <p:seq concurrent="1" nextAc="seek">
              <p:cTn id="88" restart="whenNotActive" fill="hold" evtFilter="cancelBubble" nodeType="interactiveSeq">
                <p:stCondLst>
                  <p:cond evt="onClick" delay="0">
                    <p:tgtEl>
                      <p:spTgt spid="98"/>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98"/>
                                        </p:tgtEl>
                                      </p:cBhvr>
                                    </p:animEffect>
                                    <p:set>
                                      <p:cBhvr>
                                        <p:cTn id="93" dur="1" fill="hold">
                                          <p:stCondLst>
                                            <p:cond delay="499"/>
                                          </p:stCondLst>
                                        </p:cTn>
                                        <p:tgtEl>
                                          <p:spTgt spid="98"/>
                                        </p:tgtEl>
                                        <p:attrNameLst>
                                          <p:attrName>style.visibility</p:attrName>
                                        </p:attrNameLst>
                                      </p:cBhvr>
                                      <p:to>
                                        <p:strVal val="hidden"/>
                                      </p:to>
                                    </p:set>
                                  </p:childTnLst>
                                </p:cTn>
                              </p:par>
                              <p:par>
                                <p:cTn id="94" presetID="10" presetClass="exit" presetSubtype="0" fill="hold" grpId="0" nodeType="withEffect">
                                  <p:stCondLst>
                                    <p:cond delay="0"/>
                                  </p:stCondLst>
                                  <p:childTnLst>
                                    <p:animEffect transition="out" filter="fade">
                                      <p:cBhvr>
                                        <p:cTn id="95" dur="500"/>
                                        <p:tgtEl>
                                          <p:spTgt spid="49"/>
                                        </p:tgtEl>
                                      </p:cBhvr>
                                    </p:animEffect>
                                    <p:set>
                                      <p:cBhvr>
                                        <p:cTn id="96" dur="1" fill="hold">
                                          <p:stCondLst>
                                            <p:cond delay="499"/>
                                          </p:stCondLst>
                                        </p:cTn>
                                        <p:tgtEl>
                                          <p:spTgt spid="49"/>
                                        </p:tgtEl>
                                        <p:attrNameLst>
                                          <p:attrName>style.visibility</p:attrName>
                                        </p:attrNameLst>
                                      </p:cBhvr>
                                      <p:to>
                                        <p:strVal val="hidden"/>
                                      </p:to>
                                    </p:set>
                                  </p:childTnLst>
                                </p:cTn>
                              </p:par>
                              <p:par>
                                <p:cTn id="97" presetID="10" presetClass="exit" presetSubtype="0" fill="hold" grpId="0" nodeType="withEffect">
                                  <p:stCondLst>
                                    <p:cond delay="0"/>
                                  </p:stCondLst>
                                  <p:childTnLst>
                                    <p:animEffect transition="out" filter="fade">
                                      <p:cBhvr>
                                        <p:cTn id="98" dur="500"/>
                                        <p:tgtEl>
                                          <p:spTgt spid="97"/>
                                        </p:tgtEl>
                                      </p:cBhvr>
                                    </p:animEffect>
                                    <p:set>
                                      <p:cBhvr>
                                        <p:cTn id="99" dur="1" fill="hold">
                                          <p:stCondLst>
                                            <p:cond delay="499"/>
                                          </p:stCondLst>
                                        </p:cTn>
                                        <p:tgtEl>
                                          <p:spTgt spid="97"/>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6" name="Intro music.wav"/>
                                        </p:tgtEl>
                                      </p:cMediaNode>
                                    </p:audio>
                                  </p:subTnLst>
                                </p:cTn>
                              </p:par>
                              <p:par>
                                <p:cTn id="100" presetID="8" presetClass="emph" presetSubtype="0" fill="hold" nodeType="withEffect">
                                  <p:stCondLst>
                                    <p:cond delay="0"/>
                                  </p:stCondLst>
                                  <p:childTnLst>
                                    <p:animRot by="21600000">
                                      <p:cBhvr>
                                        <p:cTn id="101" dur="2000" fill="hold"/>
                                        <p:tgtEl>
                                          <p:spTgt spid="38"/>
                                        </p:tgtEl>
                                        <p:attrNameLst>
                                          <p:attrName>r</p:attrName>
                                        </p:attrNameLst>
                                      </p:cBhvr>
                                    </p:animRot>
                                  </p:childTnLst>
                                </p:cTn>
                              </p:par>
                            </p:childTnLst>
                          </p:cTn>
                        </p:par>
                      </p:childTnLst>
                    </p:cTn>
                  </p:par>
                </p:childTnLst>
              </p:cTn>
              <p:nextCondLst>
                <p:cond evt="onClick" delay="0">
                  <p:tgtEl>
                    <p:spTgt spid="98"/>
                  </p:tgtEl>
                </p:cond>
              </p:nextCondLst>
            </p:seq>
            <p:seq concurrent="1" nextAc="seek">
              <p:cTn id="102" restart="whenNotActive" fill="hold" evtFilter="cancelBubble" nodeType="interactiveSeq">
                <p:stCondLst>
                  <p:cond evt="onClick" delay="0">
                    <p:tgtEl>
                      <p:spTgt spid="100"/>
                    </p:tgtEl>
                  </p:cond>
                </p:stCondLst>
                <p:endSync evt="end" delay="0">
                  <p:rtn val="all"/>
                </p:endSync>
                <p:childTnLst>
                  <p:par>
                    <p:cTn id="103" fill="hold">
                      <p:stCondLst>
                        <p:cond delay="0"/>
                      </p:stCondLst>
                      <p:childTnLst>
                        <p:par>
                          <p:cTn id="104" fill="hold">
                            <p:stCondLst>
                              <p:cond delay="0"/>
                            </p:stCondLst>
                            <p:childTnLst>
                              <p:par>
                                <p:cTn id="105" presetID="10" presetClass="exit" presetSubtype="0" fill="hold" nodeType="clickEffect">
                                  <p:stCondLst>
                                    <p:cond delay="0"/>
                                  </p:stCondLst>
                                  <p:childTnLst>
                                    <p:animEffect transition="out" filter="fade">
                                      <p:cBhvr>
                                        <p:cTn id="106" dur="500"/>
                                        <p:tgtEl>
                                          <p:spTgt spid="100"/>
                                        </p:tgtEl>
                                      </p:cBhvr>
                                    </p:animEffect>
                                    <p:set>
                                      <p:cBhvr>
                                        <p:cTn id="107" dur="1" fill="hold">
                                          <p:stCondLst>
                                            <p:cond delay="499"/>
                                          </p:stCondLst>
                                        </p:cTn>
                                        <p:tgtEl>
                                          <p:spTgt spid="100"/>
                                        </p:tgtEl>
                                        <p:attrNameLst>
                                          <p:attrName>style.visibility</p:attrName>
                                        </p:attrNameLst>
                                      </p:cBhvr>
                                      <p:to>
                                        <p:strVal val="hidden"/>
                                      </p:to>
                                    </p:set>
                                  </p:childTnLst>
                                </p:cTn>
                              </p:par>
                              <p:par>
                                <p:cTn id="108" presetID="10" presetClass="exit" presetSubtype="0" fill="hold" grpId="0" nodeType="withEffect">
                                  <p:stCondLst>
                                    <p:cond delay="0"/>
                                  </p:stCondLst>
                                  <p:childTnLst>
                                    <p:animEffect transition="out" filter="fade">
                                      <p:cBhvr>
                                        <p:cTn id="109" dur="500"/>
                                        <p:tgtEl>
                                          <p:spTgt spid="99"/>
                                        </p:tgtEl>
                                      </p:cBhvr>
                                    </p:animEffect>
                                    <p:set>
                                      <p:cBhvr>
                                        <p:cTn id="110" dur="1" fill="hold">
                                          <p:stCondLst>
                                            <p:cond delay="499"/>
                                          </p:stCondLst>
                                        </p:cTn>
                                        <p:tgtEl>
                                          <p:spTgt spid="99"/>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5" name="Reveal 2.wav"/>
                                        </p:tgtEl>
                                      </p:cMediaNode>
                                    </p:audio>
                                  </p:subTnLst>
                                </p:cTn>
                              </p:par>
                              <p:par>
                                <p:cTn id="111" presetID="10" presetClass="exit" presetSubtype="0" fill="hold" grpId="0" nodeType="withEffect">
                                  <p:stCondLst>
                                    <p:cond delay="0"/>
                                  </p:stCondLst>
                                  <p:childTnLst>
                                    <p:animEffect transition="out" filter="fade">
                                      <p:cBhvr>
                                        <p:cTn id="112" dur="500"/>
                                        <p:tgtEl>
                                          <p:spTgt spid="50"/>
                                        </p:tgtEl>
                                      </p:cBhvr>
                                    </p:animEffect>
                                    <p:set>
                                      <p:cBhvr>
                                        <p:cTn id="113" dur="1" fill="hold">
                                          <p:stCondLst>
                                            <p:cond delay="499"/>
                                          </p:stCondLst>
                                        </p:cTn>
                                        <p:tgtEl>
                                          <p:spTgt spid="50"/>
                                        </p:tgtEl>
                                        <p:attrNameLst>
                                          <p:attrName>style.visibility</p:attrName>
                                        </p:attrNameLst>
                                      </p:cBhvr>
                                      <p:to>
                                        <p:strVal val="hidden"/>
                                      </p:to>
                                    </p:set>
                                  </p:childTnLst>
                                </p:cTn>
                              </p:par>
                              <p:par>
                                <p:cTn id="114" presetID="32" presetClass="emph" presetSubtype="0" fill="hold" nodeType="withEffect">
                                  <p:stCondLst>
                                    <p:cond delay="0"/>
                                  </p:stCondLst>
                                  <p:childTnLst>
                                    <p:animRot by="120000">
                                      <p:cBhvr>
                                        <p:cTn id="115" dur="100" fill="hold">
                                          <p:stCondLst>
                                            <p:cond delay="0"/>
                                          </p:stCondLst>
                                        </p:cTn>
                                        <p:tgtEl>
                                          <p:spTgt spid="39"/>
                                        </p:tgtEl>
                                        <p:attrNameLst>
                                          <p:attrName>r</p:attrName>
                                        </p:attrNameLst>
                                      </p:cBhvr>
                                    </p:animRot>
                                    <p:animRot by="-240000">
                                      <p:cBhvr>
                                        <p:cTn id="116" dur="200" fill="hold">
                                          <p:stCondLst>
                                            <p:cond delay="200"/>
                                          </p:stCondLst>
                                        </p:cTn>
                                        <p:tgtEl>
                                          <p:spTgt spid="39"/>
                                        </p:tgtEl>
                                        <p:attrNameLst>
                                          <p:attrName>r</p:attrName>
                                        </p:attrNameLst>
                                      </p:cBhvr>
                                    </p:animRot>
                                    <p:animRot by="240000">
                                      <p:cBhvr>
                                        <p:cTn id="117" dur="200" fill="hold">
                                          <p:stCondLst>
                                            <p:cond delay="400"/>
                                          </p:stCondLst>
                                        </p:cTn>
                                        <p:tgtEl>
                                          <p:spTgt spid="39"/>
                                        </p:tgtEl>
                                        <p:attrNameLst>
                                          <p:attrName>r</p:attrName>
                                        </p:attrNameLst>
                                      </p:cBhvr>
                                    </p:animRot>
                                    <p:animRot by="-240000">
                                      <p:cBhvr>
                                        <p:cTn id="118" dur="200" fill="hold">
                                          <p:stCondLst>
                                            <p:cond delay="600"/>
                                          </p:stCondLst>
                                        </p:cTn>
                                        <p:tgtEl>
                                          <p:spTgt spid="39"/>
                                        </p:tgtEl>
                                        <p:attrNameLst>
                                          <p:attrName>r</p:attrName>
                                        </p:attrNameLst>
                                      </p:cBhvr>
                                    </p:animRot>
                                    <p:animRot by="120000">
                                      <p:cBhvr>
                                        <p:cTn id="119" dur="200" fill="hold">
                                          <p:stCondLst>
                                            <p:cond delay="800"/>
                                          </p:stCondLst>
                                        </p:cTn>
                                        <p:tgtEl>
                                          <p:spTgt spid="39"/>
                                        </p:tgtEl>
                                        <p:attrNameLst>
                                          <p:attrName>r</p:attrName>
                                        </p:attrNameLst>
                                      </p:cBhvr>
                                    </p:animRot>
                                  </p:childTnLst>
                                </p:cTn>
                              </p:par>
                              <p:par>
                                <p:cTn id="120" presetID="32" presetClass="emph" presetSubtype="0" fill="hold" nodeType="withEffect">
                                  <p:stCondLst>
                                    <p:cond delay="0"/>
                                  </p:stCondLst>
                                  <p:childTnLst>
                                    <p:animRot by="120000">
                                      <p:cBhvr>
                                        <p:cTn id="121" dur="100" fill="hold">
                                          <p:stCondLst>
                                            <p:cond delay="0"/>
                                          </p:stCondLst>
                                        </p:cTn>
                                        <p:tgtEl>
                                          <p:spTgt spid="41"/>
                                        </p:tgtEl>
                                        <p:attrNameLst>
                                          <p:attrName>r</p:attrName>
                                        </p:attrNameLst>
                                      </p:cBhvr>
                                    </p:animRot>
                                    <p:animRot by="-240000">
                                      <p:cBhvr>
                                        <p:cTn id="122" dur="200" fill="hold">
                                          <p:stCondLst>
                                            <p:cond delay="200"/>
                                          </p:stCondLst>
                                        </p:cTn>
                                        <p:tgtEl>
                                          <p:spTgt spid="41"/>
                                        </p:tgtEl>
                                        <p:attrNameLst>
                                          <p:attrName>r</p:attrName>
                                        </p:attrNameLst>
                                      </p:cBhvr>
                                    </p:animRot>
                                    <p:animRot by="240000">
                                      <p:cBhvr>
                                        <p:cTn id="123" dur="200" fill="hold">
                                          <p:stCondLst>
                                            <p:cond delay="400"/>
                                          </p:stCondLst>
                                        </p:cTn>
                                        <p:tgtEl>
                                          <p:spTgt spid="41"/>
                                        </p:tgtEl>
                                        <p:attrNameLst>
                                          <p:attrName>r</p:attrName>
                                        </p:attrNameLst>
                                      </p:cBhvr>
                                    </p:animRot>
                                    <p:animRot by="-240000">
                                      <p:cBhvr>
                                        <p:cTn id="124" dur="200" fill="hold">
                                          <p:stCondLst>
                                            <p:cond delay="600"/>
                                          </p:stCondLst>
                                        </p:cTn>
                                        <p:tgtEl>
                                          <p:spTgt spid="41"/>
                                        </p:tgtEl>
                                        <p:attrNameLst>
                                          <p:attrName>r</p:attrName>
                                        </p:attrNameLst>
                                      </p:cBhvr>
                                    </p:animRot>
                                    <p:animRot by="120000">
                                      <p:cBhvr>
                                        <p:cTn id="125" dur="200" fill="hold">
                                          <p:stCondLst>
                                            <p:cond delay="800"/>
                                          </p:stCondLst>
                                        </p:cTn>
                                        <p:tgtEl>
                                          <p:spTgt spid="41"/>
                                        </p:tgtEl>
                                        <p:attrNameLst>
                                          <p:attrName>r</p:attrName>
                                        </p:attrNameLst>
                                      </p:cBhvr>
                                    </p:animRot>
                                  </p:childTnLst>
                                </p:cTn>
                              </p:par>
                              <p:par>
                                <p:cTn id="126" presetID="32" presetClass="emph" presetSubtype="0" fill="hold" nodeType="withEffect">
                                  <p:stCondLst>
                                    <p:cond delay="0"/>
                                  </p:stCondLst>
                                  <p:childTnLst>
                                    <p:animRot by="120000">
                                      <p:cBhvr>
                                        <p:cTn id="127" dur="100" fill="hold">
                                          <p:stCondLst>
                                            <p:cond delay="0"/>
                                          </p:stCondLst>
                                        </p:cTn>
                                        <p:tgtEl>
                                          <p:spTgt spid="44"/>
                                        </p:tgtEl>
                                        <p:attrNameLst>
                                          <p:attrName>r</p:attrName>
                                        </p:attrNameLst>
                                      </p:cBhvr>
                                    </p:animRot>
                                    <p:animRot by="-240000">
                                      <p:cBhvr>
                                        <p:cTn id="128" dur="200" fill="hold">
                                          <p:stCondLst>
                                            <p:cond delay="200"/>
                                          </p:stCondLst>
                                        </p:cTn>
                                        <p:tgtEl>
                                          <p:spTgt spid="44"/>
                                        </p:tgtEl>
                                        <p:attrNameLst>
                                          <p:attrName>r</p:attrName>
                                        </p:attrNameLst>
                                      </p:cBhvr>
                                    </p:animRot>
                                    <p:animRot by="240000">
                                      <p:cBhvr>
                                        <p:cTn id="129" dur="200" fill="hold">
                                          <p:stCondLst>
                                            <p:cond delay="400"/>
                                          </p:stCondLst>
                                        </p:cTn>
                                        <p:tgtEl>
                                          <p:spTgt spid="44"/>
                                        </p:tgtEl>
                                        <p:attrNameLst>
                                          <p:attrName>r</p:attrName>
                                        </p:attrNameLst>
                                      </p:cBhvr>
                                    </p:animRot>
                                    <p:animRot by="-240000">
                                      <p:cBhvr>
                                        <p:cTn id="130" dur="200" fill="hold">
                                          <p:stCondLst>
                                            <p:cond delay="600"/>
                                          </p:stCondLst>
                                        </p:cTn>
                                        <p:tgtEl>
                                          <p:spTgt spid="44"/>
                                        </p:tgtEl>
                                        <p:attrNameLst>
                                          <p:attrName>r</p:attrName>
                                        </p:attrNameLst>
                                      </p:cBhvr>
                                    </p:animRot>
                                    <p:animRot by="120000">
                                      <p:cBhvr>
                                        <p:cTn id="131" dur="200" fill="hold">
                                          <p:stCondLst>
                                            <p:cond delay="800"/>
                                          </p:stCondLst>
                                        </p:cTn>
                                        <p:tgtEl>
                                          <p:spTgt spid="44"/>
                                        </p:tgtEl>
                                        <p:attrNameLst>
                                          <p:attrName>r</p:attrName>
                                        </p:attrNameLst>
                                      </p:cBhvr>
                                    </p:animRot>
                                  </p:childTnLst>
                                </p:cTn>
                              </p:par>
                              <p:par>
                                <p:cTn id="132" presetID="32" presetClass="emph" presetSubtype="0" fill="hold" nodeType="withEffect">
                                  <p:stCondLst>
                                    <p:cond delay="0"/>
                                  </p:stCondLst>
                                  <p:childTnLst>
                                    <p:animRot by="120000">
                                      <p:cBhvr>
                                        <p:cTn id="133" dur="100" fill="hold">
                                          <p:stCondLst>
                                            <p:cond delay="0"/>
                                          </p:stCondLst>
                                        </p:cTn>
                                        <p:tgtEl>
                                          <p:spTgt spid="43"/>
                                        </p:tgtEl>
                                        <p:attrNameLst>
                                          <p:attrName>r</p:attrName>
                                        </p:attrNameLst>
                                      </p:cBhvr>
                                    </p:animRot>
                                    <p:animRot by="-240000">
                                      <p:cBhvr>
                                        <p:cTn id="134" dur="200" fill="hold">
                                          <p:stCondLst>
                                            <p:cond delay="200"/>
                                          </p:stCondLst>
                                        </p:cTn>
                                        <p:tgtEl>
                                          <p:spTgt spid="43"/>
                                        </p:tgtEl>
                                        <p:attrNameLst>
                                          <p:attrName>r</p:attrName>
                                        </p:attrNameLst>
                                      </p:cBhvr>
                                    </p:animRot>
                                    <p:animRot by="240000">
                                      <p:cBhvr>
                                        <p:cTn id="135" dur="200" fill="hold">
                                          <p:stCondLst>
                                            <p:cond delay="400"/>
                                          </p:stCondLst>
                                        </p:cTn>
                                        <p:tgtEl>
                                          <p:spTgt spid="43"/>
                                        </p:tgtEl>
                                        <p:attrNameLst>
                                          <p:attrName>r</p:attrName>
                                        </p:attrNameLst>
                                      </p:cBhvr>
                                    </p:animRot>
                                    <p:animRot by="-240000">
                                      <p:cBhvr>
                                        <p:cTn id="136" dur="200" fill="hold">
                                          <p:stCondLst>
                                            <p:cond delay="600"/>
                                          </p:stCondLst>
                                        </p:cTn>
                                        <p:tgtEl>
                                          <p:spTgt spid="43"/>
                                        </p:tgtEl>
                                        <p:attrNameLst>
                                          <p:attrName>r</p:attrName>
                                        </p:attrNameLst>
                                      </p:cBhvr>
                                    </p:animRot>
                                    <p:animRot by="120000">
                                      <p:cBhvr>
                                        <p:cTn id="137" dur="200" fill="hold">
                                          <p:stCondLst>
                                            <p:cond delay="800"/>
                                          </p:stCondLst>
                                        </p:cTn>
                                        <p:tgtEl>
                                          <p:spTgt spid="43"/>
                                        </p:tgtEl>
                                        <p:attrNameLst>
                                          <p:attrName>r</p:attrName>
                                        </p:attrNameLst>
                                      </p:cBhvr>
                                    </p:animRot>
                                  </p:childTnLst>
                                </p:cTn>
                              </p:par>
                            </p:childTnLst>
                          </p:cTn>
                        </p:par>
                      </p:childTnLst>
                    </p:cTn>
                  </p:par>
                </p:childTnLst>
              </p:cTn>
              <p:nextCondLst>
                <p:cond evt="onClick" delay="0">
                  <p:tgtEl>
                    <p:spTgt spid="100"/>
                  </p:tgtEl>
                </p:cond>
              </p:nextCondLst>
            </p:seq>
          </p:childTnLst>
        </p:cTn>
      </p:par>
    </p:tnLst>
    <p:bldLst>
      <p:bldP spid="93" grpId="0" animBg="1"/>
      <p:bldP spid="95" grpId="0" animBg="1"/>
      <p:bldP spid="97" grpId="0" animBg="1"/>
      <p:bldP spid="99" grpId="0" animBg="1"/>
      <p:bldP spid="47" grpId="0"/>
      <p:bldP spid="48" grpId="0"/>
      <p:bldP spid="50" grpId="0"/>
      <p:bldP spid="4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E816509-7C04-45DE-8784-A5E6613C2231}"/>
              </a:ext>
            </a:extLst>
          </p:cNvPr>
          <p:cNvSpPr/>
          <p:nvPr/>
        </p:nvSpPr>
        <p:spPr>
          <a:xfrm>
            <a:off x="2743200" y="102570"/>
            <a:ext cx="6389914" cy="4907580"/>
          </a:xfrm>
          <a:prstGeom prst="rect">
            <a:avLst/>
          </a:prstGeom>
          <a:solidFill>
            <a:srgbClr val="CAE8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346E15BE-3D7D-4C05-AC12-21F8B5E91622}"/>
              </a:ext>
            </a:extLst>
          </p:cNvPr>
          <p:cNvCxnSpPr>
            <a:cxnSpLocks/>
          </p:cNvCxnSpPr>
          <p:nvPr/>
        </p:nvCxnSpPr>
        <p:spPr>
          <a:xfrm>
            <a:off x="2743200" y="1683720"/>
            <a:ext cx="638991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CA6A740-FCB7-45F6-9EAD-14C5017E4142}"/>
              </a:ext>
            </a:extLst>
          </p:cNvPr>
          <p:cNvCxnSpPr>
            <a:cxnSpLocks/>
          </p:cNvCxnSpPr>
          <p:nvPr/>
        </p:nvCxnSpPr>
        <p:spPr>
          <a:xfrm>
            <a:off x="2743200" y="3360120"/>
            <a:ext cx="638991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030" name="Picture 6" descr="Cartoon hallway interior school staircase Vector Image">
            <a:extLst>
              <a:ext uri="{FF2B5EF4-FFF2-40B4-BE49-F238E27FC236}">
                <a16:creationId xmlns:a16="http://schemas.microsoft.com/office/drawing/2014/main" id="{EF682EEB-DF8A-43A3-B37C-ED70544AF7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445"/>
          <a:stretch/>
        </p:blipFill>
        <p:spPr bwMode="auto">
          <a:xfrm>
            <a:off x="6076946" y="1709283"/>
            <a:ext cx="1567589" cy="162463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Cartoon hallway interior school staircase Vector Image">
            <a:extLst>
              <a:ext uri="{FF2B5EF4-FFF2-40B4-BE49-F238E27FC236}">
                <a16:creationId xmlns:a16="http://schemas.microsoft.com/office/drawing/2014/main" id="{4902F285-D021-4479-B119-B7A1A28E04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445"/>
          <a:stretch/>
        </p:blipFill>
        <p:spPr bwMode="auto">
          <a:xfrm>
            <a:off x="6076946" y="3385520"/>
            <a:ext cx="1567589" cy="162463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mpty School Interiorschool Hall With Open Door In Classroom Stock  Illustration - Download Image Now - iStock">
            <a:extLst>
              <a:ext uri="{FF2B5EF4-FFF2-40B4-BE49-F238E27FC236}">
                <a16:creationId xmlns:a16="http://schemas.microsoft.com/office/drawing/2014/main" id="{64D7E4BE-69B2-4627-B806-A74A601E38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4954671" y="36367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Empty School Interiorschool Hall With Open Door In Classroom Stock  Illustration - Download Image Now - iStock">
            <a:extLst>
              <a:ext uri="{FF2B5EF4-FFF2-40B4-BE49-F238E27FC236}">
                <a16:creationId xmlns:a16="http://schemas.microsoft.com/office/drawing/2014/main" id="{B67552DC-FEA8-404C-98E7-BC8EB459DE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8066314" y="36367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Empty School Interiorschool Hall With Open Door In Classroom Stock  Illustration - Download Image Now - iStock">
            <a:extLst>
              <a:ext uri="{FF2B5EF4-FFF2-40B4-BE49-F238E27FC236}">
                <a16:creationId xmlns:a16="http://schemas.microsoft.com/office/drawing/2014/main" id="{34304422-95BC-4A33-8191-AD82821E14A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4954671" y="2022762"/>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Empty School Interiorschool Hall With Open Door In Classroom Stock  Illustration - Download Image Now - iStock">
            <a:extLst>
              <a:ext uri="{FF2B5EF4-FFF2-40B4-BE49-F238E27FC236}">
                <a16:creationId xmlns:a16="http://schemas.microsoft.com/office/drawing/2014/main" id="{E48455BB-9AB4-49BB-B906-AA71EB4F79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8066314" y="2022762"/>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Empty School Interiorschool Hall With Open Door In Classroom Stock  Illustration - Download Image Now - iStock">
            <a:extLst>
              <a:ext uri="{FF2B5EF4-FFF2-40B4-BE49-F238E27FC236}">
                <a16:creationId xmlns:a16="http://schemas.microsoft.com/office/drawing/2014/main" id="{B042AC41-E4EE-4FDF-ABC3-5253286CC1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4954671" y="369899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Empty School Interiorschool Hall With Open Door In Classroom Stock  Illustration - Download Image Now - iStock">
            <a:extLst>
              <a:ext uri="{FF2B5EF4-FFF2-40B4-BE49-F238E27FC236}">
                <a16:creationId xmlns:a16="http://schemas.microsoft.com/office/drawing/2014/main" id="{C264C350-E935-415D-BD52-FF2B19E025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8066314" y="369899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Empty School Interiorschool Hall With Open Door In Classroom Stock  Illustration - Download Image Now - iStock">
            <a:extLst>
              <a:ext uri="{FF2B5EF4-FFF2-40B4-BE49-F238E27FC236}">
                <a16:creationId xmlns:a16="http://schemas.microsoft.com/office/drawing/2014/main" id="{B6C8D04C-90FD-43F9-938E-6ED5D51F87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3330522" y="36367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Empty School Interiorschool Hall With Open Door In Classroom Stock  Illustration - Download Image Now - iStock">
            <a:extLst>
              <a:ext uri="{FF2B5EF4-FFF2-40B4-BE49-F238E27FC236}">
                <a16:creationId xmlns:a16="http://schemas.microsoft.com/office/drawing/2014/main" id="{25942BBC-0EEA-49A4-89C3-4040194FE7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3330522" y="2022762"/>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Empty School Interiorschool Hall With Open Door In Classroom Stock  Illustration - Download Image Now - iStock">
            <a:extLst>
              <a:ext uri="{FF2B5EF4-FFF2-40B4-BE49-F238E27FC236}">
                <a16:creationId xmlns:a16="http://schemas.microsoft.com/office/drawing/2014/main" id="{0C7F02A9-4CF0-4925-9790-9F0E558705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3330522" y="3698999"/>
            <a:ext cx="762000" cy="13111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A0FAAC0-C3F5-41DA-8355-AFE36BBFD94F}"/>
              </a:ext>
            </a:extLst>
          </p:cNvPr>
          <p:cNvSpPr/>
          <p:nvPr/>
        </p:nvSpPr>
        <p:spPr>
          <a:xfrm>
            <a:off x="3049671" y="133350"/>
            <a:ext cx="1219200"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LIBRARY</a:t>
            </a:r>
          </a:p>
        </p:txBody>
      </p:sp>
      <p:sp>
        <p:nvSpPr>
          <p:cNvPr id="26" name="Rectangle 25">
            <a:extLst>
              <a:ext uri="{FF2B5EF4-FFF2-40B4-BE49-F238E27FC236}">
                <a16:creationId xmlns:a16="http://schemas.microsoft.com/office/drawing/2014/main" id="{1D06D5E5-873B-44C1-9F56-1A4DB2F4A2DE}"/>
              </a:ext>
            </a:extLst>
          </p:cNvPr>
          <p:cNvSpPr/>
          <p:nvPr/>
        </p:nvSpPr>
        <p:spPr>
          <a:xfrm>
            <a:off x="4604151" y="133350"/>
            <a:ext cx="1353095"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5A</a:t>
            </a:r>
          </a:p>
        </p:txBody>
      </p:sp>
      <p:sp>
        <p:nvSpPr>
          <p:cNvPr id="27" name="Rectangle 26">
            <a:extLst>
              <a:ext uri="{FF2B5EF4-FFF2-40B4-BE49-F238E27FC236}">
                <a16:creationId xmlns:a16="http://schemas.microsoft.com/office/drawing/2014/main" id="{D3651797-E1CA-4B71-9942-6FD99DBBB402}"/>
              </a:ext>
            </a:extLst>
          </p:cNvPr>
          <p:cNvSpPr/>
          <p:nvPr/>
        </p:nvSpPr>
        <p:spPr>
          <a:xfrm>
            <a:off x="7770766" y="133350"/>
            <a:ext cx="1353095"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CLASS 5B</a:t>
            </a:r>
          </a:p>
        </p:txBody>
      </p:sp>
      <p:sp>
        <p:nvSpPr>
          <p:cNvPr id="28" name="Rectangle 27">
            <a:extLst>
              <a:ext uri="{FF2B5EF4-FFF2-40B4-BE49-F238E27FC236}">
                <a16:creationId xmlns:a16="http://schemas.microsoft.com/office/drawing/2014/main" id="{7EA39DD1-5855-495F-9A13-F20BC4FA2D11}"/>
              </a:ext>
            </a:extLst>
          </p:cNvPr>
          <p:cNvSpPr/>
          <p:nvPr/>
        </p:nvSpPr>
        <p:spPr>
          <a:xfrm>
            <a:off x="7734866" y="3394770"/>
            <a:ext cx="1378109" cy="48162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ysClr val="windowText" lastClr="000000"/>
                </a:solidFill>
                <a:latin typeface="Comic Sans MS" panose="030F0702030302020204" pitchFamily="66" charset="0"/>
              </a:rPr>
              <a:t>COMPUTER ROOM</a:t>
            </a:r>
          </a:p>
        </p:txBody>
      </p:sp>
      <p:sp>
        <p:nvSpPr>
          <p:cNvPr id="30" name="Rectangle 29">
            <a:extLst>
              <a:ext uri="{FF2B5EF4-FFF2-40B4-BE49-F238E27FC236}">
                <a16:creationId xmlns:a16="http://schemas.microsoft.com/office/drawing/2014/main" id="{7F260758-BE82-4B78-800D-D0C8D140A005}"/>
              </a:ext>
            </a:extLst>
          </p:cNvPr>
          <p:cNvSpPr/>
          <p:nvPr/>
        </p:nvSpPr>
        <p:spPr>
          <a:xfrm>
            <a:off x="7891053" y="1743268"/>
            <a:ext cx="1143001" cy="48936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ART ROOM</a:t>
            </a:r>
          </a:p>
        </p:txBody>
      </p:sp>
      <p:sp>
        <p:nvSpPr>
          <p:cNvPr id="31" name="Rectangle 30">
            <a:extLst>
              <a:ext uri="{FF2B5EF4-FFF2-40B4-BE49-F238E27FC236}">
                <a16:creationId xmlns:a16="http://schemas.microsoft.com/office/drawing/2014/main" id="{46152586-3294-4FC4-A405-1A253BF89E1D}"/>
              </a:ext>
            </a:extLst>
          </p:cNvPr>
          <p:cNvSpPr/>
          <p:nvPr/>
        </p:nvSpPr>
        <p:spPr>
          <a:xfrm>
            <a:off x="3152539" y="3406715"/>
            <a:ext cx="1143001" cy="48936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MUSIC ROOM</a:t>
            </a:r>
          </a:p>
        </p:txBody>
      </p:sp>
      <p:sp>
        <p:nvSpPr>
          <p:cNvPr id="33" name="Rectangle 32">
            <a:extLst>
              <a:ext uri="{FF2B5EF4-FFF2-40B4-BE49-F238E27FC236}">
                <a16:creationId xmlns:a16="http://schemas.microsoft.com/office/drawing/2014/main" id="{C86BA39F-58C4-4134-A2A8-5E7C59FB07F1}"/>
              </a:ext>
            </a:extLst>
          </p:cNvPr>
          <p:cNvSpPr/>
          <p:nvPr/>
        </p:nvSpPr>
        <p:spPr>
          <a:xfrm>
            <a:off x="4604151" y="1737369"/>
            <a:ext cx="1353095"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4B</a:t>
            </a:r>
          </a:p>
        </p:txBody>
      </p:sp>
      <p:pic>
        <p:nvPicPr>
          <p:cNvPr id="34" name="Picture 6" descr="Cartoon hallway interior school staircase Vector Image">
            <a:extLst>
              <a:ext uri="{FF2B5EF4-FFF2-40B4-BE49-F238E27FC236}">
                <a16:creationId xmlns:a16="http://schemas.microsoft.com/office/drawing/2014/main" id="{39131A7F-D03A-456F-9CC1-E749C16BD2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48" b="14445"/>
          <a:stretch/>
        </p:blipFill>
        <p:spPr bwMode="auto">
          <a:xfrm>
            <a:off x="6076946" y="209549"/>
            <a:ext cx="1567589" cy="1439521"/>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8D5BA467-3162-4B62-BE62-CB3DA2CBD0B1}"/>
              </a:ext>
            </a:extLst>
          </p:cNvPr>
          <p:cNvSpPr/>
          <p:nvPr/>
        </p:nvSpPr>
        <p:spPr>
          <a:xfrm>
            <a:off x="4651777" y="3451516"/>
            <a:ext cx="1340079"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CLASS 3B</a:t>
            </a:r>
          </a:p>
        </p:txBody>
      </p:sp>
      <p:sp>
        <p:nvSpPr>
          <p:cNvPr id="36" name="Rectangle 35">
            <a:extLst>
              <a:ext uri="{FF2B5EF4-FFF2-40B4-BE49-F238E27FC236}">
                <a16:creationId xmlns:a16="http://schemas.microsoft.com/office/drawing/2014/main" id="{A9B95122-9776-48E3-96B8-C0D3E6EF87E8}"/>
              </a:ext>
            </a:extLst>
          </p:cNvPr>
          <p:cNvSpPr/>
          <p:nvPr/>
        </p:nvSpPr>
        <p:spPr>
          <a:xfrm>
            <a:off x="2995241" y="1737369"/>
            <a:ext cx="1353095"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CLASS 4A</a:t>
            </a:r>
          </a:p>
        </p:txBody>
      </p:sp>
      <p:sp>
        <p:nvSpPr>
          <p:cNvPr id="37" name="Rectangle 36">
            <a:extLst>
              <a:ext uri="{FF2B5EF4-FFF2-40B4-BE49-F238E27FC236}">
                <a16:creationId xmlns:a16="http://schemas.microsoft.com/office/drawing/2014/main" id="{36FF3578-6D70-45A3-B582-C6AAF9486D28}"/>
              </a:ext>
            </a:extLst>
          </p:cNvPr>
          <p:cNvSpPr/>
          <p:nvPr/>
        </p:nvSpPr>
        <p:spPr>
          <a:xfrm>
            <a:off x="3049671" y="133350"/>
            <a:ext cx="1219200"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LIBRARY</a:t>
            </a:r>
          </a:p>
        </p:txBody>
      </p:sp>
      <p:sp>
        <p:nvSpPr>
          <p:cNvPr id="38" name="Rectangle 37">
            <a:extLst>
              <a:ext uri="{FF2B5EF4-FFF2-40B4-BE49-F238E27FC236}">
                <a16:creationId xmlns:a16="http://schemas.microsoft.com/office/drawing/2014/main" id="{3F664D4A-F253-4BD3-8477-1C8782530864}"/>
              </a:ext>
            </a:extLst>
          </p:cNvPr>
          <p:cNvSpPr/>
          <p:nvPr/>
        </p:nvSpPr>
        <p:spPr>
          <a:xfrm>
            <a:off x="4604151" y="133350"/>
            <a:ext cx="1353095"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5A</a:t>
            </a:r>
          </a:p>
        </p:txBody>
      </p:sp>
      <p:sp>
        <p:nvSpPr>
          <p:cNvPr id="42" name="Rectangle 41">
            <a:extLst>
              <a:ext uri="{FF2B5EF4-FFF2-40B4-BE49-F238E27FC236}">
                <a16:creationId xmlns:a16="http://schemas.microsoft.com/office/drawing/2014/main" id="{D950E691-D644-49FA-A4EF-201FC27CC675}"/>
              </a:ext>
            </a:extLst>
          </p:cNvPr>
          <p:cNvSpPr/>
          <p:nvPr/>
        </p:nvSpPr>
        <p:spPr>
          <a:xfrm>
            <a:off x="2771218" y="3406714"/>
            <a:ext cx="1808155" cy="46968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FF0000"/>
                </a:solidFill>
                <a:latin typeface="Comic Sans MS" panose="030F0702030302020204" pitchFamily="66" charset="0"/>
              </a:rPr>
              <a:t>MUSIC ROOM</a:t>
            </a:r>
          </a:p>
        </p:txBody>
      </p:sp>
      <p:sp>
        <p:nvSpPr>
          <p:cNvPr id="43" name="Rectangle 42">
            <a:extLst>
              <a:ext uri="{FF2B5EF4-FFF2-40B4-BE49-F238E27FC236}">
                <a16:creationId xmlns:a16="http://schemas.microsoft.com/office/drawing/2014/main" id="{8EA9E9E0-CD54-4090-ADED-1D5DC1646884}"/>
              </a:ext>
            </a:extLst>
          </p:cNvPr>
          <p:cNvSpPr/>
          <p:nvPr/>
        </p:nvSpPr>
        <p:spPr>
          <a:xfrm>
            <a:off x="4604151" y="1737369"/>
            <a:ext cx="1353095"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4B</a:t>
            </a:r>
          </a:p>
        </p:txBody>
      </p:sp>
      <p:grpSp>
        <p:nvGrpSpPr>
          <p:cNvPr id="6" name="Group 5">
            <a:extLst>
              <a:ext uri="{FF2B5EF4-FFF2-40B4-BE49-F238E27FC236}">
                <a16:creationId xmlns:a16="http://schemas.microsoft.com/office/drawing/2014/main" id="{9306A0E2-F1C1-4733-BA20-6582288E83BB}"/>
              </a:ext>
            </a:extLst>
          </p:cNvPr>
          <p:cNvGrpSpPr/>
          <p:nvPr/>
        </p:nvGrpSpPr>
        <p:grpSpPr>
          <a:xfrm>
            <a:off x="7669313" y="3926339"/>
            <a:ext cx="1659429" cy="1187197"/>
            <a:chOff x="-9154" y="1183046"/>
            <a:chExt cx="1776172" cy="1270716"/>
          </a:xfrm>
        </p:grpSpPr>
        <p:pic>
          <p:nvPicPr>
            <p:cNvPr id="46" name="Picture 45" descr="Cute Star Clipart">
              <a:extLst>
                <a:ext uri="{FF2B5EF4-FFF2-40B4-BE49-F238E27FC236}">
                  <a16:creationId xmlns:a16="http://schemas.microsoft.com/office/drawing/2014/main" id="{CC825844-58A6-4DC6-80C6-C2A24DA745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75" r="52419" b="56058"/>
            <a:stretch>
              <a:fillRect/>
            </a:stretch>
          </p:blipFill>
          <p:spPr bwMode="auto">
            <a:xfrm>
              <a:off x="568108" y="1183046"/>
              <a:ext cx="620871" cy="620040"/>
            </a:xfrm>
            <a:custGeom>
              <a:avLst/>
              <a:gdLst>
                <a:gd name="connsiteX0" fmla="*/ 1071589 w 2263188"/>
                <a:gd name="connsiteY0" fmla="*/ 0 h 2260158"/>
                <a:gd name="connsiteX1" fmla="*/ 1191600 w 2263188"/>
                <a:gd name="connsiteY1" fmla="*/ 0 h 2260158"/>
                <a:gd name="connsiteX2" fmla="*/ 1247293 w 2263188"/>
                <a:gd name="connsiteY2" fmla="*/ 2812 h 2260158"/>
                <a:gd name="connsiteX3" fmla="*/ 2263188 w 2263188"/>
                <a:gd name="connsiteY3" fmla="*/ 1128564 h 2260158"/>
                <a:gd name="connsiteX4" fmla="*/ 1131594 w 2263188"/>
                <a:gd name="connsiteY4" fmla="*/ 2260158 h 2260158"/>
                <a:gd name="connsiteX5" fmla="*/ 0 w 2263188"/>
                <a:gd name="connsiteY5" fmla="*/ 1128564 h 2260158"/>
                <a:gd name="connsiteX6" fmla="*/ 1015895 w 2263188"/>
                <a:gd name="connsiteY6" fmla="*/ 2812 h 226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3188" h="2260158">
                  <a:moveTo>
                    <a:pt x="1071589" y="0"/>
                  </a:moveTo>
                  <a:lnTo>
                    <a:pt x="1191600" y="0"/>
                  </a:lnTo>
                  <a:lnTo>
                    <a:pt x="1247293" y="2812"/>
                  </a:lnTo>
                  <a:cubicBezTo>
                    <a:pt x="1817906" y="60761"/>
                    <a:pt x="2263188" y="542662"/>
                    <a:pt x="2263188" y="1128564"/>
                  </a:cubicBezTo>
                  <a:cubicBezTo>
                    <a:pt x="2263188" y="1753526"/>
                    <a:pt x="1756556" y="2260158"/>
                    <a:pt x="1131594" y="2260158"/>
                  </a:cubicBezTo>
                  <a:cubicBezTo>
                    <a:pt x="506632" y="2260158"/>
                    <a:pt x="0" y="1753526"/>
                    <a:pt x="0" y="1128564"/>
                  </a:cubicBezTo>
                  <a:cubicBezTo>
                    <a:pt x="0" y="542662"/>
                    <a:pt x="445282" y="60761"/>
                    <a:pt x="1015895" y="2812"/>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BE83BE1-43AE-4064-A72C-9CE29D4A8CF7}"/>
                </a:ext>
              </a:extLst>
            </p:cNvPr>
            <p:cNvSpPr txBox="1"/>
            <p:nvPr/>
          </p:nvSpPr>
          <p:spPr>
            <a:xfrm>
              <a:off x="-9154" y="2025504"/>
              <a:ext cx="1776172" cy="428258"/>
            </a:xfrm>
            <a:prstGeom prst="rect">
              <a:avLst/>
            </a:prstGeom>
            <a:solidFill>
              <a:schemeClr val="accent1">
                <a:lumMod val="40000"/>
                <a:lumOff val="60000"/>
              </a:schemeClr>
            </a:solidFill>
          </p:spPr>
          <p:txBody>
            <a:bodyPr wrap="none" rtlCol="0">
              <a:spAutoFit/>
            </a:bodyPr>
            <a:lstStyle/>
            <a:p>
              <a:pPr algn="ctr"/>
              <a:r>
                <a:rPr lang="en-US" sz="2000" b="1" dirty="0">
                  <a:solidFill>
                    <a:srgbClr val="FF0000"/>
                  </a:solidFill>
                  <a:latin typeface="Comic Sans MS" panose="030F0702030302020204" pitchFamily="66" charset="0"/>
                </a:rPr>
                <a:t>You're here</a:t>
              </a:r>
            </a:p>
          </p:txBody>
        </p:sp>
      </p:grpSp>
      <p:grpSp>
        <p:nvGrpSpPr>
          <p:cNvPr id="50" name="Group 49">
            <a:extLst>
              <a:ext uri="{FF2B5EF4-FFF2-40B4-BE49-F238E27FC236}">
                <a16:creationId xmlns:a16="http://schemas.microsoft.com/office/drawing/2014/main" id="{EA33A767-C02B-4737-B69C-470797C4195B}"/>
              </a:ext>
            </a:extLst>
          </p:cNvPr>
          <p:cNvGrpSpPr/>
          <p:nvPr/>
        </p:nvGrpSpPr>
        <p:grpSpPr>
          <a:xfrm>
            <a:off x="-406467" y="-301370"/>
            <a:ext cx="3496571" cy="2878637"/>
            <a:chOff x="-34686" y="-127352"/>
            <a:chExt cx="2791085" cy="2634966"/>
          </a:xfrm>
        </p:grpSpPr>
        <p:pic>
          <p:nvPicPr>
            <p:cNvPr id="48" name="Picture 8" descr="Note Decoration Hd Transparent, Cartoon Illustration Cloud Decorative Note  Paper, Cartoon, Illustration, Clouds PNG Image For Free Download | Note  paper, Powerpoint background design, Instagram frame template">
              <a:extLst>
                <a:ext uri="{FF2B5EF4-FFF2-40B4-BE49-F238E27FC236}">
                  <a16:creationId xmlns:a16="http://schemas.microsoft.com/office/drawing/2014/main" id="{C5D69CA7-E74C-42A7-B630-0B210CC29B57}"/>
                </a:ext>
              </a:extLst>
            </p:cNvPr>
            <p:cNvPicPr>
              <a:picLocks noChangeAspect="1" noChangeArrowheads="1"/>
            </p:cNvPicPr>
            <p:nvPr/>
          </p:nvPicPr>
          <p:blipFill>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10000" b="90000" l="3125" r="95938">
                          <a14:foregroundMark x1="76406" y1="21719" x2="92969" y2="29219"/>
                          <a14:foregroundMark x1="95938" y1="24219" x2="81406" y2="29063"/>
                          <a14:foregroundMark x1="3125" y1="71406" x2="20625" y2="75000"/>
                          <a14:foregroundMark x1="22188" y1="70313" x2="8438" y2="77500"/>
                          <a14:foregroundMark x1="15937" y1="71406" x2="25313" y2="71250"/>
                          <a14:foregroundMark x1="25313" y1="71250" x2="32344" y2="71250"/>
                        </a14:backgroundRemoval>
                      </a14:imgEffect>
                    </a14:imgLayer>
                  </a14:imgProps>
                </a:ext>
                <a:ext uri="{28A0092B-C50C-407E-A947-70E740481C1C}">
                  <a14:useLocalDpi xmlns:a14="http://schemas.microsoft.com/office/drawing/2010/main" val="0"/>
                </a:ext>
              </a:extLst>
            </a:blip>
            <a:srcRect/>
            <a:stretch>
              <a:fillRect/>
            </a:stretch>
          </p:blipFill>
          <p:spPr bwMode="auto">
            <a:xfrm>
              <a:off x="-34686" y="-127352"/>
              <a:ext cx="2791085" cy="2634966"/>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8EDCBC09-F31E-4C8B-A800-F701AD3357EA}"/>
                </a:ext>
              </a:extLst>
            </p:cNvPr>
            <p:cNvSpPr txBox="1"/>
            <p:nvPr/>
          </p:nvSpPr>
          <p:spPr>
            <a:xfrm>
              <a:off x="221410" y="691307"/>
              <a:ext cx="2490984" cy="1125349"/>
            </a:xfrm>
            <a:prstGeom prst="rect">
              <a:avLst/>
            </a:prstGeom>
            <a:noFill/>
          </p:spPr>
          <p:txBody>
            <a:bodyPr wrap="square" rtlCol="0">
              <a:spAutoFit/>
            </a:bodyPr>
            <a:lstStyle/>
            <a:p>
              <a:pPr algn="ctr"/>
              <a:r>
                <a:rPr lang="en-US" sz="3600" dirty="0">
                  <a:latin typeface="Comic Sans MS" panose="030F0702030302020204" pitchFamily="66" charset="0"/>
                </a:rPr>
                <a:t>Go to the music room.</a:t>
              </a:r>
            </a:p>
          </p:txBody>
        </p:sp>
      </p:grpSp>
      <p:grpSp>
        <p:nvGrpSpPr>
          <p:cNvPr id="52" name="Group 51">
            <a:extLst>
              <a:ext uri="{FF2B5EF4-FFF2-40B4-BE49-F238E27FC236}">
                <a16:creationId xmlns:a16="http://schemas.microsoft.com/office/drawing/2014/main" id="{4802D6A0-8128-4284-8088-FE4E6FB99C0B}"/>
              </a:ext>
            </a:extLst>
          </p:cNvPr>
          <p:cNvGrpSpPr/>
          <p:nvPr/>
        </p:nvGrpSpPr>
        <p:grpSpPr>
          <a:xfrm>
            <a:off x="349213" y="2056380"/>
            <a:ext cx="2031660" cy="2652314"/>
            <a:chOff x="-189717" y="1776691"/>
            <a:chExt cx="3052716" cy="3166858"/>
          </a:xfrm>
        </p:grpSpPr>
        <p:pic>
          <p:nvPicPr>
            <p:cNvPr id="1034" name="Picture 10" descr="clipart of speech 20 free Cliparts | Download images on Clipground 2023">
              <a:extLst>
                <a:ext uri="{FF2B5EF4-FFF2-40B4-BE49-F238E27FC236}">
                  <a16:creationId xmlns:a16="http://schemas.microsoft.com/office/drawing/2014/main" id="{C4F24AFD-B5F1-4BA8-A173-D2E892D0F9F8}"/>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8186"/>
            <a:stretch/>
          </p:blipFill>
          <p:spPr bwMode="auto">
            <a:xfrm>
              <a:off x="-189717" y="1776691"/>
              <a:ext cx="3052716" cy="3166858"/>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F0475D8B-7D4F-4D7A-8BDF-87C864BF6BE7}"/>
                </a:ext>
              </a:extLst>
            </p:cNvPr>
            <p:cNvSpPr txBox="1"/>
            <p:nvPr/>
          </p:nvSpPr>
          <p:spPr>
            <a:xfrm>
              <a:off x="1706467" y="2144940"/>
              <a:ext cx="620683" cy="1015663"/>
            </a:xfrm>
            <a:prstGeom prst="rect">
              <a:avLst/>
            </a:prstGeom>
            <a:noFill/>
          </p:spPr>
          <p:txBody>
            <a:bodyPr wrap="none" rtlCol="0">
              <a:spAutoFit/>
            </a:bodyPr>
            <a:lstStyle/>
            <a:p>
              <a:r>
                <a:rPr lang="en-US" sz="6000" b="1">
                  <a:solidFill>
                    <a:schemeClr val="accent1">
                      <a:lumMod val="20000"/>
                      <a:lumOff val="80000"/>
                    </a:schemeClr>
                  </a:solidFill>
                  <a:latin typeface="Comic Sans MS" panose="030F0702030302020204" pitchFamily="66" charset="0"/>
                </a:rPr>
                <a:t>?</a:t>
              </a:r>
            </a:p>
          </p:txBody>
        </p:sp>
        <p:sp>
          <p:nvSpPr>
            <p:cNvPr id="57" name="TextBox 56">
              <a:extLst>
                <a:ext uri="{FF2B5EF4-FFF2-40B4-BE49-F238E27FC236}">
                  <a16:creationId xmlns:a16="http://schemas.microsoft.com/office/drawing/2014/main" id="{6DB73596-1B7F-4A0D-830E-4C04E7A5F929}"/>
                </a:ext>
              </a:extLst>
            </p:cNvPr>
            <p:cNvSpPr txBox="1"/>
            <p:nvPr/>
          </p:nvSpPr>
          <p:spPr>
            <a:xfrm>
              <a:off x="315523" y="3757406"/>
              <a:ext cx="620683" cy="1015663"/>
            </a:xfrm>
            <a:prstGeom prst="rect">
              <a:avLst/>
            </a:prstGeom>
            <a:noFill/>
          </p:spPr>
          <p:txBody>
            <a:bodyPr wrap="none" rtlCol="0">
              <a:spAutoFit/>
            </a:bodyPr>
            <a:lstStyle/>
            <a:p>
              <a:r>
                <a:rPr lang="en-US" sz="6000" b="1">
                  <a:solidFill>
                    <a:schemeClr val="accent1">
                      <a:lumMod val="20000"/>
                      <a:lumOff val="80000"/>
                    </a:schemeClr>
                  </a:solidFill>
                  <a:latin typeface="Comic Sans MS" panose="030F0702030302020204" pitchFamily="66" charset="0"/>
                </a:rPr>
                <a:t>?</a:t>
              </a:r>
            </a:p>
          </p:txBody>
        </p:sp>
      </p:grpSp>
    </p:spTree>
    <p:extLst>
      <p:ext uri="{BB962C8B-B14F-4D97-AF65-F5344CB8AC3E}">
        <p14:creationId xmlns:p14="http://schemas.microsoft.com/office/powerpoint/2010/main" val="296869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remium Vector | School music classroom interior concept">
            <a:extLst>
              <a:ext uri="{FF2B5EF4-FFF2-40B4-BE49-F238E27FC236}">
                <a16:creationId xmlns:a16="http://schemas.microsoft.com/office/drawing/2014/main" id="{75DB6295-D077-475D-B297-786AD2850F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074" y="-108348"/>
            <a:ext cx="10166920" cy="5651898"/>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7E5D96D9-AEA0-489B-BFD0-F4A79750609E}"/>
              </a:ext>
            </a:extLst>
          </p:cNvPr>
          <p:cNvSpPr/>
          <p:nvPr/>
        </p:nvSpPr>
        <p:spPr>
          <a:xfrm>
            <a:off x="-157938" y="-400376"/>
            <a:ext cx="9216074" cy="5859581"/>
          </a:xfrm>
          <a:prstGeom prst="rect">
            <a:avLst/>
          </a:prstGeom>
          <a:solidFill>
            <a:schemeClr val="bg2">
              <a:lumMod val="40000"/>
              <a:lumOff val="6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10" descr="Sumikko Gurashi Movie 2">
            <a:extLst>
              <a:ext uri="{FF2B5EF4-FFF2-40B4-BE49-F238E27FC236}">
                <a16:creationId xmlns:a16="http://schemas.microsoft.com/office/drawing/2014/main" id="{D385BFF4-17B0-416F-9E7F-463FD3B234E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90013" y="2767001"/>
            <a:ext cx="2272379" cy="2272379"/>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C00E5AE9-AB2C-4FB0-8B1A-4B0ACA60D98E}"/>
              </a:ext>
            </a:extLst>
          </p:cNvPr>
          <p:cNvSpPr txBox="1"/>
          <p:nvPr/>
        </p:nvSpPr>
        <p:spPr>
          <a:xfrm rot="2162568">
            <a:off x="6558823" y="3099566"/>
            <a:ext cx="1765904" cy="923330"/>
          </a:xfrm>
          <a:prstGeom prst="rect">
            <a:avLst/>
          </a:prstGeom>
          <a:noFill/>
        </p:spPr>
        <p:txBody>
          <a:bodyPr wrap="square" rtlCol="0">
            <a:spAutoFit/>
          </a:bodyPr>
          <a:lstStyle/>
          <a:p>
            <a:r>
              <a:rPr lang="en-US" altLang="ko-KR" sz="5400" dirty="0">
                <a:solidFill>
                  <a:srgbClr val="00B0F0"/>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+1</a:t>
            </a:r>
            <a:endParaRPr lang="ko-KR" altLang="en-US" sz="5400" dirty="0">
              <a:solidFill>
                <a:srgbClr val="00B0F0"/>
              </a:solidFill>
              <a:effectLst>
                <a:outerShdw blurRad="38100" dist="38100" dir="2700000" algn="tl">
                  <a:srgbClr val="000000">
                    <a:alpha val="43137"/>
                  </a:srgbClr>
                </a:outerShdw>
              </a:effectLst>
              <a:latin typeface="mini-wakuwaku-maru" panose="02000600000000000000" pitchFamily="50" charset="-128"/>
            </a:endParaRPr>
          </a:p>
        </p:txBody>
      </p:sp>
      <p:pic>
        <p:nvPicPr>
          <p:cNvPr id="55" name="Picture 12" descr="sumikko gurashi nisetsumuri for Sale OFF 73%"/>
          <p:cNvPicPr>
            <a:picLocks noChangeAspect="1" noChangeArrowheads="1"/>
          </p:cNvPicPr>
          <p:nvPr/>
        </p:nvPicPr>
        <p:blipFill rotWithShape="1">
          <a:blip r:embed="rId8">
            <a:extLst>
              <a:ext uri="{28A0092B-C50C-407E-A947-70E740481C1C}">
                <a14:useLocalDpi xmlns:a14="http://schemas.microsoft.com/office/drawing/2010/main" val="0"/>
              </a:ext>
            </a:extLst>
          </a:blip>
          <a:srcRect l="34646" t="29881" r="33855" b="29800"/>
          <a:stretch/>
        </p:blipFill>
        <p:spPr bwMode="auto">
          <a:xfrm>
            <a:off x="2397738" y="970548"/>
            <a:ext cx="599717" cy="76763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6" descr="Sumikkogurashi Custom Stickers Sticker for LINE, WhatsApp, Telegram —  Android, iPhone iOS">
            <a:extLst>
              <a:ext uri="{FF2B5EF4-FFF2-40B4-BE49-F238E27FC236}">
                <a16:creationId xmlns:a16="http://schemas.microsoft.com/office/drawing/2014/main" id="{58404B72-9592-6444-86ED-38A4A4A346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02989" y="163713"/>
            <a:ext cx="841133" cy="841133"/>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0" descr="Sumikko Gurashi Movie 2">
            <a:extLst>
              <a:ext uri="{FF2B5EF4-FFF2-40B4-BE49-F238E27FC236}">
                <a16:creationId xmlns:a16="http://schemas.microsoft.com/office/drawing/2014/main" id="{CA2BF310-DEC9-E748-8B0E-6D7144F30E5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93447" y="531295"/>
            <a:ext cx="850184" cy="85018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2" descr="Sumikko Gurashi Movie 2">
            <a:extLst>
              <a:ext uri="{FF2B5EF4-FFF2-40B4-BE49-F238E27FC236}">
                <a16:creationId xmlns:a16="http://schemas.microsoft.com/office/drawing/2014/main" id="{E76E1F9C-2FD5-E84C-A969-BFFBCA22CD5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11144" y="382946"/>
            <a:ext cx="833345" cy="83334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6" descr="Moving Sumikko Gurashi by Imagineer Co.,Ltd. / San-X Co., Ltd. sticker  #2250393">
            <a:extLst>
              <a:ext uri="{FF2B5EF4-FFF2-40B4-BE49-F238E27FC236}">
                <a16:creationId xmlns:a16="http://schemas.microsoft.com/office/drawing/2014/main" id="{A37A77EC-8056-2847-A739-CC1A7029071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62085" y="1403098"/>
            <a:ext cx="1008599" cy="97591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4" descr="Moving Sumikko Gurashi by Imagineer Co.,Ltd. / San-X Co., Ltd. sticker  #2250403">
            <a:extLst>
              <a:ext uri="{FF2B5EF4-FFF2-40B4-BE49-F238E27FC236}">
                <a16:creationId xmlns:a16="http://schemas.microsoft.com/office/drawing/2014/main" id="{53BBBAD0-43BE-1544-A608-888C0369E3E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00454" y="1721369"/>
            <a:ext cx="1002805" cy="80804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8" descr="Sumikko Gurashi Movie 2">
            <a:extLst>
              <a:ext uri="{FF2B5EF4-FFF2-40B4-BE49-F238E27FC236}">
                <a16:creationId xmlns:a16="http://schemas.microsoft.com/office/drawing/2014/main" id="{4AB3ABCA-E987-BC46-81A2-E201C99C9FD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7458" t="31119" r="26778" b="29524"/>
          <a:stretch/>
        </p:blipFill>
        <p:spPr bwMode="auto">
          <a:xfrm>
            <a:off x="3336217" y="1394444"/>
            <a:ext cx="862211" cy="741502"/>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id="{74C87FFE-848D-F548-94AD-67F90C7880F8}"/>
              </a:ext>
            </a:extLst>
          </p:cNvPr>
          <p:cNvSpPr txBox="1"/>
          <p:nvPr/>
        </p:nvSpPr>
        <p:spPr>
          <a:xfrm rot="2162568">
            <a:off x="3807450" y="475005"/>
            <a:ext cx="767765" cy="323165"/>
          </a:xfrm>
          <a:prstGeom prst="rect">
            <a:avLst/>
          </a:prstGeom>
          <a:noFill/>
        </p:spPr>
        <p:txBody>
          <a:bodyPr wrap="square" rtlCol="0">
            <a:spAutoFit/>
          </a:bodyPr>
          <a:lstStyle/>
          <a:p>
            <a:r>
              <a:rPr lang="en-US" altLang="ko-KR" sz="1500">
                <a:solidFill>
                  <a:srgbClr val="00B0F0"/>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+7</a:t>
            </a:r>
            <a:endParaRPr lang="ko-KR" altLang="en-US" sz="1500" dirty="0">
              <a:solidFill>
                <a:srgbClr val="00B0F0"/>
              </a:solidFill>
              <a:effectLst>
                <a:outerShdw blurRad="38100" dist="38100" dir="2700000" algn="tl">
                  <a:srgbClr val="000000">
                    <a:alpha val="43137"/>
                  </a:srgbClr>
                </a:outerShdw>
              </a:effectLst>
              <a:latin typeface="mini-wakuwaku-maru" panose="02000600000000000000" pitchFamily="50" charset="-128"/>
            </a:endParaRPr>
          </a:p>
        </p:txBody>
      </p:sp>
      <p:pic>
        <p:nvPicPr>
          <p:cNvPr id="42" name="Picture 10" descr="Sumikko Gurashi Movie 2">
            <a:extLst>
              <a:ext uri="{FF2B5EF4-FFF2-40B4-BE49-F238E27FC236}">
                <a16:creationId xmlns:a16="http://schemas.microsoft.com/office/drawing/2014/main" id="{FB4505B2-C815-364D-8D53-10DF9BB3CA7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20591" y="228532"/>
            <a:ext cx="2272379" cy="2272379"/>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3CEF39CD-186F-CC4B-9759-5FBD7D43D68B}"/>
              </a:ext>
            </a:extLst>
          </p:cNvPr>
          <p:cNvSpPr txBox="1"/>
          <p:nvPr/>
        </p:nvSpPr>
        <p:spPr>
          <a:xfrm rot="2162568">
            <a:off x="6389401" y="561097"/>
            <a:ext cx="1765904" cy="923330"/>
          </a:xfrm>
          <a:prstGeom prst="rect">
            <a:avLst/>
          </a:prstGeom>
          <a:noFill/>
        </p:spPr>
        <p:txBody>
          <a:bodyPr wrap="square" rtlCol="0">
            <a:spAutoFit/>
          </a:bodyPr>
          <a:lstStyle/>
          <a:p>
            <a:r>
              <a:rPr lang="en-US" altLang="ko-KR" sz="5400" dirty="0">
                <a:solidFill>
                  <a:srgbClr val="00B0F0"/>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+1</a:t>
            </a:r>
            <a:endParaRPr lang="ko-KR" altLang="en-US" sz="5400" dirty="0">
              <a:solidFill>
                <a:srgbClr val="00B0F0"/>
              </a:solidFill>
              <a:effectLst>
                <a:outerShdw blurRad="38100" dist="38100" dir="2700000" algn="tl">
                  <a:srgbClr val="000000">
                    <a:alpha val="43137"/>
                  </a:srgbClr>
                </a:outerShdw>
              </a:effectLst>
              <a:latin typeface="mini-wakuwaku-maru" panose="02000600000000000000" pitchFamily="50" charset="-128"/>
            </a:endParaRPr>
          </a:p>
        </p:txBody>
      </p:sp>
      <p:pic>
        <p:nvPicPr>
          <p:cNvPr id="52" name="Picture 2" descr="Sumikko Gurashi Movi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544708" y="-637911"/>
            <a:ext cx="599293" cy="59929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225486" y="-880285"/>
            <a:ext cx="1296144" cy="253916"/>
          </a:xfrm>
          <a:prstGeom prst="rect">
            <a:avLst/>
          </a:prstGeom>
          <a:noFill/>
        </p:spPr>
        <p:txBody>
          <a:bodyPr wrap="square" rtlCol="0">
            <a:spAutoFit/>
          </a:bodyPr>
          <a:lstStyle/>
          <a:p>
            <a:r>
              <a:rPr lang="en-US" altLang="ko-KR" sz="1050" dirty="0">
                <a:solidFill>
                  <a:srgbClr val="99CCFF"/>
                </a:solidFill>
                <a:latin typeface="Berlin Sans FB Demi" panose="020E0802020502020306" pitchFamily="34" charset="0"/>
              </a:rPr>
              <a:t>Sound file is in me!</a:t>
            </a:r>
            <a:endParaRPr lang="ko-KR" altLang="en-US" sz="1050" dirty="0">
              <a:solidFill>
                <a:srgbClr val="99CCFF"/>
              </a:solidFill>
              <a:latin typeface="Berlin Sans FB Demi" panose="020E0802020502020306" pitchFamily="34" charset="0"/>
            </a:endParaRPr>
          </a:p>
        </p:txBody>
      </p:sp>
      <p:sp>
        <p:nvSpPr>
          <p:cNvPr id="93" name="모서리가 둥근 직사각형 92"/>
          <p:cNvSpPr/>
          <p:nvPr/>
        </p:nvSpPr>
        <p:spPr>
          <a:xfrm>
            <a:off x="1250450" y="96955"/>
            <a:ext cx="3132348" cy="2422169"/>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94" name="Picture 4" descr="Sumikko Gurashi: Myriad of Feelings by Imagineer Co.,Ltd. / San-X Co., Ltd.  sticker #4123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58235" y="88024"/>
            <a:ext cx="2459973" cy="2522095"/>
          </a:xfrm>
          <a:prstGeom prst="rect">
            <a:avLst/>
          </a:prstGeom>
          <a:noFill/>
          <a:extLst>
            <a:ext uri="{909E8E84-426E-40DD-AFC4-6F175D3DCCD1}">
              <a14:hiddenFill xmlns:a14="http://schemas.microsoft.com/office/drawing/2010/main">
                <a:solidFill>
                  <a:srgbClr val="FFFFFF"/>
                </a:solidFill>
              </a14:hiddenFill>
            </a:ext>
          </a:extLst>
        </p:spPr>
      </p:pic>
      <p:sp>
        <p:nvSpPr>
          <p:cNvPr id="95" name="모서리가 둥근 직사각형 94"/>
          <p:cNvSpPr/>
          <p:nvPr/>
        </p:nvSpPr>
        <p:spPr>
          <a:xfrm>
            <a:off x="4611090" y="89236"/>
            <a:ext cx="3132348" cy="2422169"/>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96" name="Picture 6" descr="Moving Sumikko Gurashi by Imagineer Co.,Ltd. / San-X Co., Ltd. sticker  #225040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906957" y="95568"/>
            <a:ext cx="2652311" cy="2510224"/>
          </a:xfrm>
          <a:prstGeom prst="rect">
            <a:avLst/>
          </a:prstGeom>
          <a:noFill/>
          <a:extLst>
            <a:ext uri="{909E8E84-426E-40DD-AFC4-6F175D3DCCD1}">
              <a14:hiddenFill xmlns:a14="http://schemas.microsoft.com/office/drawing/2010/main">
                <a:solidFill>
                  <a:srgbClr val="FFFFFF"/>
                </a:solidFill>
              </a14:hiddenFill>
            </a:ext>
          </a:extLst>
        </p:spPr>
      </p:pic>
      <p:sp>
        <p:nvSpPr>
          <p:cNvPr id="99" name="모서리가 둥근 직사각형 98"/>
          <p:cNvSpPr/>
          <p:nvPr/>
        </p:nvSpPr>
        <p:spPr>
          <a:xfrm>
            <a:off x="4608011" y="2632783"/>
            <a:ext cx="3132348" cy="242216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100" name="Picture 10" descr="Sumikko Gurashi Movi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860810" y="2542005"/>
            <a:ext cx="2574631" cy="257463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Sumikko Gurashi Movie 2">
            <a:extLst>
              <a:ext uri="{FF2B5EF4-FFF2-40B4-BE49-F238E27FC236}">
                <a16:creationId xmlns:a16="http://schemas.microsoft.com/office/drawing/2014/main" id="{D385BFF4-17B0-416F-9E7F-463FD3B234E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5471" y="2764489"/>
            <a:ext cx="2272379" cy="2272379"/>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C00E5AE9-AB2C-4FB0-8B1A-4B0ACA60D98E}"/>
              </a:ext>
            </a:extLst>
          </p:cNvPr>
          <p:cNvSpPr txBox="1"/>
          <p:nvPr/>
        </p:nvSpPr>
        <p:spPr>
          <a:xfrm rot="2162568">
            <a:off x="3018604" y="3124447"/>
            <a:ext cx="1765904" cy="923330"/>
          </a:xfrm>
          <a:prstGeom prst="rect">
            <a:avLst/>
          </a:prstGeom>
          <a:noFill/>
        </p:spPr>
        <p:txBody>
          <a:bodyPr wrap="square" rtlCol="0">
            <a:spAutoFit/>
          </a:bodyPr>
          <a:lstStyle/>
          <a:p>
            <a:r>
              <a:rPr lang="en-US" altLang="ko-KR" sz="5400" dirty="0">
                <a:solidFill>
                  <a:srgbClr val="00B0F0"/>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+1</a:t>
            </a:r>
            <a:endParaRPr lang="ko-KR" altLang="en-US" sz="5400" dirty="0">
              <a:solidFill>
                <a:srgbClr val="00B0F0"/>
              </a:solidFill>
              <a:effectLst>
                <a:outerShdw blurRad="38100" dist="38100" dir="2700000" algn="tl">
                  <a:srgbClr val="000000">
                    <a:alpha val="43137"/>
                  </a:srgbClr>
                </a:outerShdw>
              </a:effectLst>
              <a:latin typeface="mini-wakuwaku-maru" panose="02000600000000000000" pitchFamily="50" charset="-128"/>
            </a:endParaRPr>
          </a:p>
        </p:txBody>
      </p:sp>
      <p:sp>
        <p:nvSpPr>
          <p:cNvPr id="97" name="모서리가 둥근 직사각형 96"/>
          <p:cNvSpPr/>
          <p:nvPr/>
        </p:nvSpPr>
        <p:spPr>
          <a:xfrm>
            <a:off x="1248404" y="2640036"/>
            <a:ext cx="3132348" cy="2422169"/>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98" name="Picture 8" descr="Sumikko Gurashi: Myriad of Feelings sticker #41219 | Line sticker, Cartoon  stickers, Elephant drawi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94227" y="2605791"/>
            <a:ext cx="2486087" cy="2604473"/>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背景動起來 Sumikkogurashi Sticker pack - Stickers Cloud"/>
          <p:cNvSpPr>
            <a:spLocks noChangeAspect="1" noChangeArrowheads="1"/>
          </p:cNvSpPr>
          <p:nvPr/>
        </p:nvSpPr>
        <p:spPr bwMode="auto">
          <a:xfrm>
            <a:off x="7728676"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ko-KR" altLang="en-US" sz="1050"/>
          </a:p>
        </p:txBody>
      </p:sp>
      <p:sp>
        <p:nvSpPr>
          <p:cNvPr id="4" name="AutoShape 6" descr="背景動起來 Sumikkogurashi Sticker pack - Stickers Cloud"/>
          <p:cNvSpPr>
            <a:spLocks noChangeAspect="1" noChangeArrowheads="1"/>
          </p:cNvSpPr>
          <p:nvPr/>
        </p:nvSpPr>
        <p:spPr bwMode="auto">
          <a:xfrm>
            <a:off x="7842976" y="59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ko-KR" altLang="en-US" sz="1050"/>
          </a:p>
        </p:txBody>
      </p:sp>
      <p:sp>
        <p:nvSpPr>
          <p:cNvPr id="5" name="AutoShape 8" descr="背景動起來 Sumikkogurashi Sticker pack - Stickers Cloud"/>
          <p:cNvSpPr>
            <a:spLocks noChangeAspect="1" noChangeArrowheads="1"/>
          </p:cNvSpPr>
          <p:nvPr/>
        </p:nvSpPr>
        <p:spPr bwMode="auto">
          <a:xfrm>
            <a:off x="7957276" y="1202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ko-KR" altLang="en-US" sz="1050"/>
          </a:p>
        </p:txBody>
      </p:sp>
      <p:sp>
        <p:nvSpPr>
          <p:cNvPr id="6" name="AutoShape 10" descr="背景動起來 Sumikkogurashi Sticker pack - Stickers Cloud"/>
          <p:cNvSpPr>
            <a:spLocks noChangeAspect="1" noChangeArrowheads="1"/>
          </p:cNvSpPr>
          <p:nvPr/>
        </p:nvSpPr>
        <p:spPr bwMode="auto">
          <a:xfrm>
            <a:off x="8071576" y="2345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ko-KR" altLang="en-US" sz="1050"/>
          </a:p>
        </p:txBody>
      </p:sp>
      <p:sp>
        <p:nvSpPr>
          <p:cNvPr id="47" name="TextBox 46"/>
          <p:cNvSpPr txBox="1"/>
          <p:nvPr/>
        </p:nvSpPr>
        <p:spPr>
          <a:xfrm>
            <a:off x="1323785" y="163713"/>
            <a:ext cx="404112" cy="415498"/>
          </a:xfrm>
          <a:prstGeom prst="rect">
            <a:avLst/>
          </a:prstGeom>
          <a:noFill/>
        </p:spPr>
        <p:txBody>
          <a:bodyPr wrap="square" rtlCol="0">
            <a:spAutoFit/>
          </a:bodyPr>
          <a:lstStyle/>
          <a:p>
            <a:pPr algn="ctr"/>
            <a:r>
              <a:rPr lang="en-US" altLang="ko-KR" sz="2100" b="1"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1.</a:t>
            </a:r>
            <a:endParaRPr lang="ko-KR" altLang="en-US" sz="2100" b="1"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
        <p:nvSpPr>
          <p:cNvPr id="48" name="TextBox 47"/>
          <p:cNvSpPr txBox="1"/>
          <p:nvPr/>
        </p:nvSpPr>
        <p:spPr>
          <a:xfrm>
            <a:off x="4623943" y="175197"/>
            <a:ext cx="404112" cy="415498"/>
          </a:xfrm>
          <a:prstGeom prst="rect">
            <a:avLst/>
          </a:prstGeom>
          <a:noFill/>
        </p:spPr>
        <p:txBody>
          <a:bodyPr wrap="square" rtlCol="0">
            <a:spAutoFit/>
          </a:bodyPr>
          <a:lstStyle/>
          <a:p>
            <a:pPr algn="ctr"/>
            <a:r>
              <a:rPr lang="en-US" altLang="ko-KR" sz="2100"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2.</a:t>
            </a:r>
            <a:endParaRPr lang="ko-KR" altLang="en-US" sz="2100"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
        <p:nvSpPr>
          <p:cNvPr id="49" name="TextBox 48"/>
          <p:cNvSpPr txBox="1"/>
          <p:nvPr/>
        </p:nvSpPr>
        <p:spPr>
          <a:xfrm>
            <a:off x="1283743" y="2676281"/>
            <a:ext cx="404112" cy="415498"/>
          </a:xfrm>
          <a:prstGeom prst="rect">
            <a:avLst/>
          </a:prstGeom>
          <a:noFill/>
        </p:spPr>
        <p:txBody>
          <a:bodyPr wrap="square" rtlCol="0">
            <a:spAutoFit/>
          </a:bodyPr>
          <a:lstStyle/>
          <a:p>
            <a:pPr algn="ctr"/>
            <a:r>
              <a:rPr lang="en-US" altLang="ko-KR" sz="2100"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3.</a:t>
            </a:r>
            <a:endParaRPr lang="ko-KR" altLang="en-US" sz="2100"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
        <p:nvSpPr>
          <p:cNvPr id="50" name="TextBox 49"/>
          <p:cNvSpPr txBox="1"/>
          <p:nvPr/>
        </p:nvSpPr>
        <p:spPr>
          <a:xfrm>
            <a:off x="4666547" y="2682656"/>
            <a:ext cx="404112" cy="415498"/>
          </a:xfrm>
          <a:prstGeom prst="rect">
            <a:avLst/>
          </a:prstGeom>
          <a:noFill/>
        </p:spPr>
        <p:txBody>
          <a:bodyPr wrap="square" rtlCol="0">
            <a:spAutoFit/>
          </a:bodyPr>
          <a:lstStyle/>
          <a:p>
            <a:pPr algn="ctr"/>
            <a:r>
              <a:rPr lang="en-US" altLang="ko-KR" sz="2100"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4.</a:t>
            </a:r>
            <a:endParaRPr lang="ko-KR" altLang="en-US" sz="2100"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Tree>
    <p:extLst>
      <p:ext uri="{BB962C8B-B14F-4D97-AF65-F5344CB8AC3E}">
        <p14:creationId xmlns:p14="http://schemas.microsoft.com/office/powerpoint/2010/main" val="770631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Choic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94"/>
                                        </p:tgtEl>
                                      </p:cBhvr>
                                    </p:animEffect>
                                    <p:set>
                                      <p:cBhvr>
                                        <p:cTn id="13" dur="1" fill="hold">
                                          <p:stCondLst>
                                            <p:cond delay="499"/>
                                          </p:stCondLst>
                                        </p:cTn>
                                        <p:tgtEl>
                                          <p:spTgt spid="9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47"/>
                                        </p:tgtEl>
                                      </p:cBhvr>
                                    </p:animEffect>
                                    <p:set>
                                      <p:cBhvr>
                                        <p:cTn id="16" dur="1" fill="hold">
                                          <p:stCondLst>
                                            <p:cond delay="499"/>
                                          </p:stCondLst>
                                        </p:cTn>
                                        <p:tgtEl>
                                          <p:spTgt spid="47"/>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93"/>
                                        </p:tgtEl>
                                      </p:cBhvr>
                                    </p:animEffect>
                                    <p:set>
                                      <p:cBhvr>
                                        <p:cTn id="19" dur="1" fill="hold">
                                          <p:stCondLst>
                                            <p:cond delay="499"/>
                                          </p:stCondLst>
                                        </p:cTn>
                                        <p:tgtEl>
                                          <p:spTgt spid="93"/>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4" name="Ten points.wav"/>
                                        </p:tgtEl>
                                      </p:cMediaNode>
                                    </p:audio>
                                  </p:subTnLst>
                                </p:cTn>
                              </p:par>
                              <p:par>
                                <p:cTn id="20" presetID="32" presetClass="emph" presetSubtype="0" fill="hold" nodeType="withEffect">
                                  <p:stCondLst>
                                    <p:cond delay="0"/>
                                  </p:stCondLst>
                                  <p:childTnLst>
                                    <p:animRot by="120000">
                                      <p:cBhvr>
                                        <p:cTn id="21" dur="100" fill="hold">
                                          <p:stCondLst>
                                            <p:cond delay="0"/>
                                          </p:stCondLst>
                                        </p:cTn>
                                        <p:tgtEl>
                                          <p:spTgt spid="59"/>
                                        </p:tgtEl>
                                        <p:attrNameLst>
                                          <p:attrName>r</p:attrName>
                                        </p:attrNameLst>
                                      </p:cBhvr>
                                    </p:animRot>
                                    <p:animRot by="-240000">
                                      <p:cBhvr>
                                        <p:cTn id="22" dur="200" fill="hold">
                                          <p:stCondLst>
                                            <p:cond delay="200"/>
                                          </p:stCondLst>
                                        </p:cTn>
                                        <p:tgtEl>
                                          <p:spTgt spid="59"/>
                                        </p:tgtEl>
                                        <p:attrNameLst>
                                          <p:attrName>r</p:attrName>
                                        </p:attrNameLst>
                                      </p:cBhvr>
                                    </p:animRot>
                                    <p:animRot by="240000">
                                      <p:cBhvr>
                                        <p:cTn id="23" dur="200" fill="hold">
                                          <p:stCondLst>
                                            <p:cond delay="400"/>
                                          </p:stCondLst>
                                        </p:cTn>
                                        <p:tgtEl>
                                          <p:spTgt spid="59"/>
                                        </p:tgtEl>
                                        <p:attrNameLst>
                                          <p:attrName>r</p:attrName>
                                        </p:attrNameLst>
                                      </p:cBhvr>
                                    </p:animRot>
                                    <p:animRot by="-240000">
                                      <p:cBhvr>
                                        <p:cTn id="24" dur="200" fill="hold">
                                          <p:stCondLst>
                                            <p:cond delay="600"/>
                                          </p:stCondLst>
                                        </p:cTn>
                                        <p:tgtEl>
                                          <p:spTgt spid="59"/>
                                        </p:tgtEl>
                                        <p:attrNameLst>
                                          <p:attrName>r</p:attrName>
                                        </p:attrNameLst>
                                      </p:cBhvr>
                                    </p:animRot>
                                    <p:animRot by="120000">
                                      <p:cBhvr>
                                        <p:cTn id="25" dur="200" fill="hold">
                                          <p:stCondLst>
                                            <p:cond delay="800"/>
                                          </p:stCondLst>
                                        </p:cTn>
                                        <p:tgtEl>
                                          <p:spTgt spid="59"/>
                                        </p:tgtEl>
                                        <p:attrNameLst>
                                          <p:attrName>r</p:attrName>
                                        </p:attrNameLst>
                                      </p:cBhvr>
                                    </p:animRot>
                                  </p:childTnLst>
                                </p:cTn>
                              </p:par>
                              <p:par>
                                <p:cTn id="26" presetID="32" presetClass="emph" presetSubtype="0" fill="hold" nodeType="withEffect">
                                  <p:stCondLst>
                                    <p:cond delay="0"/>
                                  </p:stCondLst>
                                  <p:childTnLst>
                                    <p:animRot by="120000">
                                      <p:cBhvr>
                                        <p:cTn id="27" dur="100" fill="hold">
                                          <p:stCondLst>
                                            <p:cond delay="0"/>
                                          </p:stCondLst>
                                        </p:cTn>
                                        <p:tgtEl>
                                          <p:spTgt spid="58"/>
                                        </p:tgtEl>
                                        <p:attrNameLst>
                                          <p:attrName>r</p:attrName>
                                        </p:attrNameLst>
                                      </p:cBhvr>
                                    </p:animRot>
                                    <p:animRot by="-240000">
                                      <p:cBhvr>
                                        <p:cTn id="28" dur="200" fill="hold">
                                          <p:stCondLst>
                                            <p:cond delay="200"/>
                                          </p:stCondLst>
                                        </p:cTn>
                                        <p:tgtEl>
                                          <p:spTgt spid="58"/>
                                        </p:tgtEl>
                                        <p:attrNameLst>
                                          <p:attrName>r</p:attrName>
                                        </p:attrNameLst>
                                      </p:cBhvr>
                                    </p:animRot>
                                    <p:animRot by="240000">
                                      <p:cBhvr>
                                        <p:cTn id="29" dur="200" fill="hold">
                                          <p:stCondLst>
                                            <p:cond delay="400"/>
                                          </p:stCondLst>
                                        </p:cTn>
                                        <p:tgtEl>
                                          <p:spTgt spid="58"/>
                                        </p:tgtEl>
                                        <p:attrNameLst>
                                          <p:attrName>r</p:attrName>
                                        </p:attrNameLst>
                                      </p:cBhvr>
                                    </p:animRot>
                                    <p:animRot by="-240000">
                                      <p:cBhvr>
                                        <p:cTn id="30" dur="200" fill="hold">
                                          <p:stCondLst>
                                            <p:cond delay="600"/>
                                          </p:stCondLst>
                                        </p:cTn>
                                        <p:tgtEl>
                                          <p:spTgt spid="58"/>
                                        </p:tgtEl>
                                        <p:attrNameLst>
                                          <p:attrName>r</p:attrName>
                                        </p:attrNameLst>
                                      </p:cBhvr>
                                    </p:animRot>
                                    <p:animRot by="120000">
                                      <p:cBhvr>
                                        <p:cTn id="31" dur="200" fill="hold">
                                          <p:stCondLst>
                                            <p:cond delay="800"/>
                                          </p:stCondLst>
                                        </p:cTn>
                                        <p:tgtEl>
                                          <p:spTgt spid="58"/>
                                        </p:tgtEl>
                                        <p:attrNameLst>
                                          <p:attrName>r</p:attrName>
                                        </p:attrNameLst>
                                      </p:cBhvr>
                                    </p:animRot>
                                  </p:childTnLst>
                                </p:cTn>
                              </p:par>
                              <p:par>
                                <p:cTn id="32" presetID="32" presetClass="emph" presetSubtype="0" fill="hold" nodeType="withEffect">
                                  <p:stCondLst>
                                    <p:cond delay="0"/>
                                  </p:stCondLst>
                                  <p:childTnLst>
                                    <p:animRot by="120000">
                                      <p:cBhvr>
                                        <p:cTn id="33" dur="100" fill="hold">
                                          <p:stCondLst>
                                            <p:cond delay="0"/>
                                          </p:stCondLst>
                                        </p:cTn>
                                        <p:tgtEl>
                                          <p:spTgt spid="60"/>
                                        </p:tgtEl>
                                        <p:attrNameLst>
                                          <p:attrName>r</p:attrName>
                                        </p:attrNameLst>
                                      </p:cBhvr>
                                    </p:animRot>
                                    <p:animRot by="-240000">
                                      <p:cBhvr>
                                        <p:cTn id="34" dur="200" fill="hold">
                                          <p:stCondLst>
                                            <p:cond delay="200"/>
                                          </p:stCondLst>
                                        </p:cTn>
                                        <p:tgtEl>
                                          <p:spTgt spid="60"/>
                                        </p:tgtEl>
                                        <p:attrNameLst>
                                          <p:attrName>r</p:attrName>
                                        </p:attrNameLst>
                                      </p:cBhvr>
                                    </p:animRot>
                                    <p:animRot by="240000">
                                      <p:cBhvr>
                                        <p:cTn id="35" dur="200" fill="hold">
                                          <p:stCondLst>
                                            <p:cond delay="400"/>
                                          </p:stCondLst>
                                        </p:cTn>
                                        <p:tgtEl>
                                          <p:spTgt spid="60"/>
                                        </p:tgtEl>
                                        <p:attrNameLst>
                                          <p:attrName>r</p:attrName>
                                        </p:attrNameLst>
                                      </p:cBhvr>
                                    </p:animRot>
                                    <p:animRot by="-240000">
                                      <p:cBhvr>
                                        <p:cTn id="36" dur="200" fill="hold">
                                          <p:stCondLst>
                                            <p:cond delay="600"/>
                                          </p:stCondLst>
                                        </p:cTn>
                                        <p:tgtEl>
                                          <p:spTgt spid="60"/>
                                        </p:tgtEl>
                                        <p:attrNameLst>
                                          <p:attrName>r</p:attrName>
                                        </p:attrNameLst>
                                      </p:cBhvr>
                                    </p:animRot>
                                    <p:animRot by="120000">
                                      <p:cBhvr>
                                        <p:cTn id="37" dur="200" fill="hold">
                                          <p:stCondLst>
                                            <p:cond delay="800"/>
                                          </p:stCondLst>
                                        </p:cTn>
                                        <p:tgtEl>
                                          <p:spTgt spid="60"/>
                                        </p:tgtEl>
                                        <p:attrNameLst>
                                          <p:attrName>r</p:attrName>
                                        </p:attrNameLst>
                                      </p:cBhvr>
                                    </p:animRot>
                                  </p:childTnLst>
                                </p:cTn>
                              </p:par>
                              <p:par>
                                <p:cTn id="38" presetID="32" presetClass="emph" presetSubtype="0" fill="hold" nodeType="withEffect">
                                  <p:stCondLst>
                                    <p:cond delay="0"/>
                                  </p:stCondLst>
                                  <p:childTnLst>
                                    <p:animRot by="120000">
                                      <p:cBhvr>
                                        <p:cTn id="39" dur="100" fill="hold">
                                          <p:stCondLst>
                                            <p:cond delay="0"/>
                                          </p:stCondLst>
                                        </p:cTn>
                                        <p:tgtEl>
                                          <p:spTgt spid="63"/>
                                        </p:tgtEl>
                                        <p:attrNameLst>
                                          <p:attrName>r</p:attrName>
                                        </p:attrNameLst>
                                      </p:cBhvr>
                                    </p:animRot>
                                    <p:animRot by="-240000">
                                      <p:cBhvr>
                                        <p:cTn id="40" dur="200" fill="hold">
                                          <p:stCondLst>
                                            <p:cond delay="200"/>
                                          </p:stCondLst>
                                        </p:cTn>
                                        <p:tgtEl>
                                          <p:spTgt spid="63"/>
                                        </p:tgtEl>
                                        <p:attrNameLst>
                                          <p:attrName>r</p:attrName>
                                        </p:attrNameLst>
                                      </p:cBhvr>
                                    </p:animRot>
                                    <p:animRot by="240000">
                                      <p:cBhvr>
                                        <p:cTn id="41" dur="200" fill="hold">
                                          <p:stCondLst>
                                            <p:cond delay="400"/>
                                          </p:stCondLst>
                                        </p:cTn>
                                        <p:tgtEl>
                                          <p:spTgt spid="63"/>
                                        </p:tgtEl>
                                        <p:attrNameLst>
                                          <p:attrName>r</p:attrName>
                                        </p:attrNameLst>
                                      </p:cBhvr>
                                    </p:animRot>
                                    <p:animRot by="-240000">
                                      <p:cBhvr>
                                        <p:cTn id="42" dur="200" fill="hold">
                                          <p:stCondLst>
                                            <p:cond delay="600"/>
                                          </p:stCondLst>
                                        </p:cTn>
                                        <p:tgtEl>
                                          <p:spTgt spid="63"/>
                                        </p:tgtEl>
                                        <p:attrNameLst>
                                          <p:attrName>r</p:attrName>
                                        </p:attrNameLst>
                                      </p:cBhvr>
                                    </p:animRot>
                                    <p:animRot by="120000">
                                      <p:cBhvr>
                                        <p:cTn id="43" dur="200" fill="hold">
                                          <p:stCondLst>
                                            <p:cond delay="800"/>
                                          </p:stCondLst>
                                        </p:cTn>
                                        <p:tgtEl>
                                          <p:spTgt spid="63"/>
                                        </p:tgtEl>
                                        <p:attrNameLst>
                                          <p:attrName>r</p:attrName>
                                        </p:attrNameLst>
                                      </p:cBhvr>
                                    </p:animRot>
                                  </p:childTnLst>
                                </p:cTn>
                              </p:par>
                              <p:par>
                                <p:cTn id="44" presetID="32" presetClass="emph" presetSubtype="0" fill="hold" nodeType="withEffect">
                                  <p:stCondLst>
                                    <p:cond delay="0"/>
                                  </p:stCondLst>
                                  <p:childTnLst>
                                    <p:animRot by="120000">
                                      <p:cBhvr>
                                        <p:cTn id="45" dur="100" fill="hold">
                                          <p:stCondLst>
                                            <p:cond delay="0"/>
                                          </p:stCondLst>
                                        </p:cTn>
                                        <p:tgtEl>
                                          <p:spTgt spid="62"/>
                                        </p:tgtEl>
                                        <p:attrNameLst>
                                          <p:attrName>r</p:attrName>
                                        </p:attrNameLst>
                                      </p:cBhvr>
                                    </p:animRot>
                                    <p:animRot by="-240000">
                                      <p:cBhvr>
                                        <p:cTn id="46" dur="200" fill="hold">
                                          <p:stCondLst>
                                            <p:cond delay="200"/>
                                          </p:stCondLst>
                                        </p:cTn>
                                        <p:tgtEl>
                                          <p:spTgt spid="62"/>
                                        </p:tgtEl>
                                        <p:attrNameLst>
                                          <p:attrName>r</p:attrName>
                                        </p:attrNameLst>
                                      </p:cBhvr>
                                    </p:animRot>
                                    <p:animRot by="240000">
                                      <p:cBhvr>
                                        <p:cTn id="47" dur="200" fill="hold">
                                          <p:stCondLst>
                                            <p:cond delay="400"/>
                                          </p:stCondLst>
                                        </p:cTn>
                                        <p:tgtEl>
                                          <p:spTgt spid="62"/>
                                        </p:tgtEl>
                                        <p:attrNameLst>
                                          <p:attrName>r</p:attrName>
                                        </p:attrNameLst>
                                      </p:cBhvr>
                                    </p:animRot>
                                    <p:animRot by="-240000">
                                      <p:cBhvr>
                                        <p:cTn id="48" dur="200" fill="hold">
                                          <p:stCondLst>
                                            <p:cond delay="600"/>
                                          </p:stCondLst>
                                        </p:cTn>
                                        <p:tgtEl>
                                          <p:spTgt spid="62"/>
                                        </p:tgtEl>
                                        <p:attrNameLst>
                                          <p:attrName>r</p:attrName>
                                        </p:attrNameLst>
                                      </p:cBhvr>
                                    </p:animRot>
                                    <p:animRot by="120000">
                                      <p:cBhvr>
                                        <p:cTn id="49" dur="200" fill="hold">
                                          <p:stCondLst>
                                            <p:cond delay="800"/>
                                          </p:stCondLst>
                                        </p:cTn>
                                        <p:tgtEl>
                                          <p:spTgt spid="62"/>
                                        </p:tgtEl>
                                        <p:attrNameLst>
                                          <p:attrName>r</p:attrName>
                                        </p:attrNameLst>
                                      </p:cBhvr>
                                    </p:animRot>
                                  </p:childTnLst>
                                </p:cTn>
                              </p:par>
                              <p:par>
                                <p:cTn id="50" presetID="32" presetClass="emph" presetSubtype="0" fill="hold" nodeType="withEffect">
                                  <p:stCondLst>
                                    <p:cond delay="0"/>
                                  </p:stCondLst>
                                  <p:childTnLst>
                                    <p:animRot by="120000">
                                      <p:cBhvr>
                                        <p:cTn id="51" dur="100" fill="hold">
                                          <p:stCondLst>
                                            <p:cond delay="0"/>
                                          </p:stCondLst>
                                        </p:cTn>
                                        <p:tgtEl>
                                          <p:spTgt spid="55"/>
                                        </p:tgtEl>
                                        <p:attrNameLst>
                                          <p:attrName>r</p:attrName>
                                        </p:attrNameLst>
                                      </p:cBhvr>
                                    </p:animRot>
                                    <p:animRot by="-240000">
                                      <p:cBhvr>
                                        <p:cTn id="52" dur="200" fill="hold">
                                          <p:stCondLst>
                                            <p:cond delay="200"/>
                                          </p:stCondLst>
                                        </p:cTn>
                                        <p:tgtEl>
                                          <p:spTgt spid="55"/>
                                        </p:tgtEl>
                                        <p:attrNameLst>
                                          <p:attrName>r</p:attrName>
                                        </p:attrNameLst>
                                      </p:cBhvr>
                                    </p:animRot>
                                    <p:animRot by="240000">
                                      <p:cBhvr>
                                        <p:cTn id="53" dur="200" fill="hold">
                                          <p:stCondLst>
                                            <p:cond delay="400"/>
                                          </p:stCondLst>
                                        </p:cTn>
                                        <p:tgtEl>
                                          <p:spTgt spid="55"/>
                                        </p:tgtEl>
                                        <p:attrNameLst>
                                          <p:attrName>r</p:attrName>
                                        </p:attrNameLst>
                                      </p:cBhvr>
                                    </p:animRot>
                                    <p:animRot by="-240000">
                                      <p:cBhvr>
                                        <p:cTn id="54" dur="200" fill="hold">
                                          <p:stCondLst>
                                            <p:cond delay="600"/>
                                          </p:stCondLst>
                                        </p:cTn>
                                        <p:tgtEl>
                                          <p:spTgt spid="55"/>
                                        </p:tgtEl>
                                        <p:attrNameLst>
                                          <p:attrName>r</p:attrName>
                                        </p:attrNameLst>
                                      </p:cBhvr>
                                    </p:animRot>
                                    <p:animRot by="120000">
                                      <p:cBhvr>
                                        <p:cTn id="55" dur="200" fill="hold">
                                          <p:stCondLst>
                                            <p:cond delay="800"/>
                                          </p:stCondLst>
                                        </p:cTn>
                                        <p:tgtEl>
                                          <p:spTgt spid="55"/>
                                        </p:tgtEl>
                                        <p:attrNameLst>
                                          <p:attrName>r</p:attrName>
                                        </p:attrNameLst>
                                      </p:cBhvr>
                                    </p:animRot>
                                  </p:childTnLst>
                                </p:cTn>
                              </p:par>
                              <p:par>
                                <p:cTn id="56" presetID="32" presetClass="emph" presetSubtype="0" fill="hold" nodeType="withEffect">
                                  <p:stCondLst>
                                    <p:cond delay="0"/>
                                  </p:stCondLst>
                                  <p:childTnLst>
                                    <p:animRot by="120000">
                                      <p:cBhvr>
                                        <p:cTn id="57" dur="100" fill="hold">
                                          <p:stCondLst>
                                            <p:cond delay="0"/>
                                          </p:stCondLst>
                                        </p:cTn>
                                        <p:tgtEl>
                                          <p:spTgt spid="61"/>
                                        </p:tgtEl>
                                        <p:attrNameLst>
                                          <p:attrName>r</p:attrName>
                                        </p:attrNameLst>
                                      </p:cBhvr>
                                    </p:animRot>
                                    <p:animRot by="-240000">
                                      <p:cBhvr>
                                        <p:cTn id="58" dur="200" fill="hold">
                                          <p:stCondLst>
                                            <p:cond delay="200"/>
                                          </p:stCondLst>
                                        </p:cTn>
                                        <p:tgtEl>
                                          <p:spTgt spid="61"/>
                                        </p:tgtEl>
                                        <p:attrNameLst>
                                          <p:attrName>r</p:attrName>
                                        </p:attrNameLst>
                                      </p:cBhvr>
                                    </p:animRot>
                                    <p:animRot by="240000">
                                      <p:cBhvr>
                                        <p:cTn id="59" dur="200" fill="hold">
                                          <p:stCondLst>
                                            <p:cond delay="400"/>
                                          </p:stCondLst>
                                        </p:cTn>
                                        <p:tgtEl>
                                          <p:spTgt spid="61"/>
                                        </p:tgtEl>
                                        <p:attrNameLst>
                                          <p:attrName>r</p:attrName>
                                        </p:attrNameLst>
                                      </p:cBhvr>
                                    </p:animRot>
                                    <p:animRot by="-240000">
                                      <p:cBhvr>
                                        <p:cTn id="60" dur="200" fill="hold">
                                          <p:stCondLst>
                                            <p:cond delay="600"/>
                                          </p:stCondLst>
                                        </p:cTn>
                                        <p:tgtEl>
                                          <p:spTgt spid="61"/>
                                        </p:tgtEl>
                                        <p:attrNameLst>
                                          <p:attrName>r</p:attrName>
                                        </p:attrNameLst>
                                      </p:cBhvr>
                                    </p:animRot>
                                    <p:animRot by="120000">
                                      <p:cBhvr>
                                        <p:cTn id="61" dur="200" fill="hold">
                                          <p:stCondLst>
                                            <p:cond delay="800"/>
                                          </p:stCondLst>
                                        </p:cTn>
                                        <p:tgtEl>
                                          <p:spTgt spid="61"/>
                                        </p:tgtEl>
                                        <p:attrNameLst>
                                          <p:attrName>r</p:attrName>
                                        </p:attrNameLst>
                                      </p:cBhvr>
                                    </p:animRot>
                                  </p:childTnLst>
                                </p:cTn>
                              </p:par>
                            </p:childTnLst>
                          </p:cTn>
                        </p:par>
                      </p:childTnLst>
                    </p:cTn>
                  </p:par>
                </p:childTnLst>
              </p:cTn>
              <p:nextCondLst>
                <p:cond evt="onClick" delay="0">
                  <p:tgtEl>
                    <p:spTgt spid="94"/>
                  </p:tgtEl>
                </p:cond>
              </p:nextCondLst>
            </p:seq>
            <p:seq concurrent="1" nextAc="seek">
              <p:cTn id="62" restart="whenNotActive" fill="hold" evtFilter="cancelBubble" nodeType="interactiveSeq">
                <p:stCondLst>
                  <p:cond evt="onClick" delay="0">
                    <p:tgtEl>
                      <p:spTgt spid="96"/>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96"/>
                                        </p:tgtEl>
                                      </p:cBhvr>
                                    </p:animEffect>
                                    <p:set>
                                      <p:cBhvr>
                                        <p:cTn id="67" dur="1" fill="hold">
                                          <p:stCondLst>
                                            <p:cond delay="499"/>
                                          </p:stCondLst>
                                        </p:cTn>
                                        <p:tgtEl>
                                          <p:spTgt spid="96"/>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500"/>
                                        <p:tgtEl>
                                          <p:spTgt spid="48"/>
                                        </p:tgtEl>
                                      </p:cBhvr>
                                    </p:animEffect>
                                    <p:set>
                                      <p:cBhvr>
                                        <p:cTn id="70" dur="1" fill="hold">
                                          <p:stCondLst>
                                            <p:cond delay="499"/>
                                          </p:stCondLst>
                                        </p:cTn>
                                        <p:tgtEl>
                                          <p:spTgt spid="48"/>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500"/>
                                        <p:tgtEl>
                                          <p:spTgt spid="95"/>
                                        </p:tgtEl>
                                      </p:cBhvr>
                                    </p:animEffect>
                                    <p:set>
                                      <p:cBhvr>
                                        <p:cTn id="73" dur="1" fill="hold">
                                          <p:stCondLst>
                                            <p:cond delay="499"/>
                                          </p:stCondLst>
                                        </p:cTn>
                                        <p:tgtEl>
                                          <p:spTgt spid="95"/>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5" name="one point.wav"/>
                                        </p:tgtEl>
                                      </p:cMediaNode>
                                    </p:audio>
                                  </p:subTnLst>
                                </p:cTn>
                              </p:par>
                              <p:par>
                                <p:cTn id="74" presetID="32" presetClass="emph" presetSubtype="0" fill="hold" nodeType="withEffect">
                                  <p:stCondLst>
                                    <p:cond delay="0"/>
                                  </p:stCondLst>
                                  <p:childTnLst>
                                    <p:animRot by="120000">
                                      <p:cBhvr>
                                        <p:cTn id="75" dur="100" fill="hold">
                                          <p:stCondLst>
                                            <p:cond delay="0"/>
                                          </p:stCondLst>
                                        </p:cTn>
                                        <p:tgtEl>
                                          <p:spTgt spid="42"/>
                                        </p:tgtEl>
                                        <p:attrNameLst>
                                          <p:attrName>r</p:attrName>
                                        </p:attrNameLst>
                                      </p:cBhvr>
                                    </p:animRot>
                                    <p:animRot by="-240000">
                                      <p:cBhvr>
                                        <p:cTn id="76" dur="200" fill="hold">
                                          <p:stCondLst>
                                            <p:cond delay="200"/>
                                          </p:stCondLst>
                                        </p:cTn>
                                        <p:tgtEl>
                                          <p:spTgt spid="42"/>
                                        </p:tgtEl>
                                        <p:attrNameLst>
                                          <p:attrName>r</p:attrName>
                                        </p:attrNameLst>
                                      </p:cBhvr>
                                    </p:animRot>
                                    <p:animRot by="240000">
                                      <p:cBhvr>
                                        <p:cTn id="77" dur="200" fill="hold">
                                          <p:stCondLst>
                                            <p:cond delay="400"/>
                                          </p:stCondLst>
                                        </p:cTn>
                                        <p:tgtEl>
                                          <p:spTgt spid="42"/>
                                        </p:tgtEl>
                                        <p:attrNameLst>
                                          <p:attrName>r</p:attrName>
                                        </p:attrNameLst>
                                      </p:cBhvr>
                                    </p:animRot>
                                    <p:animRot by="-240000">
                                      <p:cBhvr>
                                        <p:cTn id="78" dur="200" fill="hold">
                                          <p:stCondLst>
                                            <p:cond delay="600"/>
                                          </p:stCondLst>
                                        </p:cTn>
                                        <p:tgtEl>
                                          <p:spTgt spid="42"/>
                                        </p:tgtEl>
                                        <p:attrNameLst>
                                          <p:attrName>r</p:attrName>
                                        </p:attrNameLst>
                                      </p:cBhvr>
                                    </p:animRot>
                                    <p:animRot by="120000">
                                      <p:cBhvr>
                                        <p:cTn id="79"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96"/>
                  </p:tgtEl>
                </p:cond>
              </p:nextCondLst>
            </p:seq>
            <p:seq concurrent="1" nextAc="seek">
              <p:cTn id="80" restart="whenNotActive" fill="hold" evtFilter="cancelBubble" nodeType="interactiveSeq">
                <p:stCondLst>
                  <p:cond evt="onClick" delay="0">
                    <p:tgtEl>
                      <p:spTgt spid="98"/>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98"/>
                                        </p:tgtEl>
                                      </p:cBhvr>
                                    </p:animEffect>
                                    <p:set>
                                      <p:cBhvr>
                                        <p:cTn id="85" dur="1" fill="hold">
                                          <p:stCondLst>
                                            <p:cond delay="499"/>
                                          </p:stCondLst>
                                        </p:cTn>
                                        <p:tgtEl>
                                          <p:spTgt spid="98"/>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500"/>
                                        <p:tgtEl>
                                          <p:spTgt spid="97"/>
                                        </p:tgtEl>
                                      </p:cBhvr>
                                    </p:animEffect>
                                    <p:set>
                                      <p:cBhvr>
                                        <p:cTn id="88" dur="1" fill="hold">
                                          <p:stCondLst>
                                            <p:cond delay="499"/>
                                          </p:stCondLst>
                                        </p:cTn>
                                        <p:tgtEl>
                                          <p:spTgt spid="97"/>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5" name="one point.wav"/>
                                        </p:tgtEl>
                                      </p:cMediaNode>
                                    </p:audio>
                                  </p:subTnLst>
                                </p:cTn>
                              </p:par>
                              <p:par>
                                <p:cTn id="89" presetID="10" presetClass="exit" presetSubtype="0" fill="hold" grpId="0" nodeType="withEffect">
                                  <p:stCondLst>
                                    <p:cond delay="0"/>
                                  </p:stCondLst>
                                  <p:childTnLst>
                                    <p:animEffect transition="out" filter="fade">
                                      <p:cBhvr>
                                        <p:cTn id="90" dur="500"/>
                                        <p:tgtEl>
                                          <p:spTgt spid="49"/>
                                        </p:tgtEl>
                                      </p:cBhvr>
                                    </p:animEffect>
                                    <p:set>
                                      <p:cBhvr>
                                        <p:cTn id="91" dur="1" fill="hold">
                                          <p:stCondLst>
                                            <p:cond delay="499"/>
                                          </p:stCondLst>
                                        </p:cTn>
                                        <p:tgtEl>
                                          <p:spTgt spid="49"/>
                                        </p:tgtEl>
                                        <p:attrNameLst>
                                          <p:attrName>style.visibility</p:attrName>
                                        </p:attrNameLst>
                                      </p:cBhvr>
                                      <p:to>
                                        <p:strVal val="hidden"/>
                                      </p:to>
                                    </p:set>
                                  </p:childTnLst>
                                </p:cTn>
                              </p:par>
                              <p:par>
                                <p:cTn id="92" presetID="32" presetClass="emph" presetSubtype="0" fill="hold" nodeType="withEffect">
                                  <p:stCondLst>
                                    <p:cond delay="0"/>
                                  </p:stCondLst>
                                  <p:childTnLst>
                                    <p:animRot by="120000">
                                      <p:cBhvr>
                                        <p:cTn id="93" dur="100" fill="hold">
                                          <p:stCondLst>
                                            <p:cond delay="0"/>
                                          </p:stCondLst>
                                        </p:cTn>
                                        <p:tgtEl>
                                          <p:spTgt spid="44"/>
                                        </p:tgtEl>
                                        <p:attrNameLst>
                                          <p:attrName>r</p:attrName>
                                        </p:attrNameLst>
                                      </p:cBhvr>
                                    </p:animRot>
                                    <p:animRot by="-240000">
                                      <p:cBhvr>
                                        <p:cTn id="94" dur="200" fill="hold">
                                          <p:stCondLst>
                                            <p:cond delay="200"/>
                                          </p:stCondLst>
                                        </p:cTn>
                                        <p:tgtEl>
                                          <p:spTgt spid="44"/>
                                        </p:tgtEl>
                                        <p:attrNameLst>
                                          <p:attrName>r</p:attrName>
                                        </p:attrNameLst>
                                      </p:cBhvr>
                                    </p:animRot>
                                    <p:animRot by="240000">
                                      <p:cBhvr>
                                        <p:cTn id="95" dur="200" fill="hold">
                                          <p:stCondLst>
                                            <p:cond delay="400"/>
                                          </p:stCondLst>
                                        </p:cTn>
                                        <p:tgtEl>
                                          <p:spTgt spid="44"/>
                                        </p:tgtEl>
                                        <p:attrNameLst>
                                          <p:attrName>r</p:attrName>
                                        </p:attrNameLst>
                                      </p:cBhvr>
                                    </p:animRot>
                                    <p:animRot by="-240000">
                                      <p:cBhvr>
                                        <p:cTn id="96" dur="200" fill="hold">
                                          <p:stCondLst>
                                            <p:cond delay="600"/>
                                          </p:stCondLst>
                                        </p:cTn>
                                        <p:tgtEl>
                                          <p:spTgt spid="44"/>
                                        </p:tgtEl>
                                        <p:attrNameLst>
                                          <p:attrName>r</p:attrName>
                                        </p:attrNameLst>
                                      </p:cBhvr>
                                    </p:animRot>
                                    <p:animRot by="120000">
                                      <p:cBhvr>
                                        <p:cTn id="97"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98"/>
                  </p:tgtEl>
                </p:cond>
              </p:nextCondLst>
            </p:seq>
            <p:seq concurrent="1" nextAc="seek">
              <p:cTn id="98" restart="whenNotActive" fill="hold" evtFilter="cancelBubble" nodeType="interactiveSeq">
                <p:stCondLst>
                  <p:cond evt="onClick" delay="0">
                    <p:tgtEl>
                      <p:spTgt spid="100"/>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100"/>
                                        </p:tgtEl>
                                      </p:cBhvr>
                                    </p:animEffect>
                                    <p:set>
                                      <p:cBhvr>
                                        <p:cTn id="103" dur="1" fill="hold">
                                          <p:stCondLst>
                                            <p:cond delay="499"/>
                                          </p:stCondLst>
                                        </p:cTn>
                                        <p:tgtEl>
                                          <p:spTgt spid="100"/>
                                        </p:tgtEl>
                                        <p:attrNameLst>
                                          <p:attrName>style.visibility</p:attrName>
                                        </p:attrNameLst>
                                      </p:cBhvr>
                                      <p:to>
                                        <p:strVal val="hidden"/>
                                      </p:to>
                                    </p:set>
                                  </p:childTnLst>
                                </p:cTn>
                              </p:par>
                              <p:par>
                                <p:cTn id="104" presetID="10" presetClass="exit" presetSubtype="0" fill="hold" grpId="0" nodeType="withEffect">
                                  <p:stCondLst>
                                    <p:cond delay="0"/>
                                  </p:stCondLst>
                                  <p:childTnLst>
                                    <p:animEffect transition="out" filter="fade">
                                      <p:cBhvr>
                                        <p:cTn id="105" dur="500"/>
                                        <p:tgtEl>
                                          <p:spTgt spid="99"/>
                                        </p:tgtEl>
                                      </p:cBhvr>
                                    </p:animEffect>
                                    <p:set>
                                      <p:cBhvr>
                                        <p:cTn id="106" dur="1" fill="hold">
                                          <p:stCondLst>
                                            <p:cond delay="499"/>
                                          </p:stCondLst>
                                        </p:cTn>
                                        <p:tgtEl>
                                          <p:spTgt spid="99"/>
                                        </p:tgtEl>
                                        <p:attrNameLst>
                                          <p:attrName>style.visibility</p:attrName>
                                        </p:attrNameLst>
                                      </p:cBhvr>
                                      <p:to>
                                        <p:strVal val="hidden"/>
                                      </p:to>
                                    </p:set>
                                  </p:childTnLst>
                                  <p:subTnLst>
                                    <p:audio>
                                      <p:cMediaNode>
                                        <p:cTn display="0" masterRel="sameClick">
                                          <p:stCondLst>
                                            <p:cond evt="begin" delay="0">
                                              <p:tn val="104"/>
                                            </p:cond>
                                          </p:stCondLst>
                                          <p:endCondLst>
                                            <p:cond evt="onStopAudio" delay="0">
                                              <p:tgtEl>
                                                <p:sldTgt/>
                                              </p:tgtEl>
                                            </p:cond>
                                          </p:endCondLst>
                                        </p:cTn>
                                        <p:tgtEl>
                                          <p:sndTgt r:embed="rId5" name="one point.wav"/>
                                        </p:tgtEl>
                                      </p:cMediaNode>
                                    </p:audio>
                                  </p:subTnLst>
                                </p:cTn>
                              </p:par>
                              <p:par>
                                <p:cTn id="107" presetID="10" presetClass="exit" presetSubtype="0" fill="hold" grpId="0" nodeType="withEffect">
                                  <p:stCondLst>
                                    <p:cond delay="0"/>
                                  </p:stCondLst>
                                  <p:childTnLst>
                                    <p:animEffect transition="out" filter="fade">
                                      <p:cBhvr>
                                        <p:cTn id="108" dur="500"/>
                                        <p:tgtEl>
                                          <p:spTgt spid="50"/>
                                        </p:tgtEl>
                                      </p:cBhvr>
                                    </p:animEffect>
                                    <p:set>
                                      <p:cBhvr>
                                        <p:cTn id="109" dur="1" fill="hold">
                                          <p:stCondLst>
                                            <p:cond delay="499"/>
                                          </p:stCondLst>
                                        </p:cTn>
                                        <p:tgtEl>
                                          <p:spTgt spid="50"/>
                                        </p:tgtEl>
                                        <p:attrNameLst>
                                          <p:attrName>style.visibility</p:attrName>
                                        </p:attrNameLst>
                                      </p:cBhvr>
                                      <p:to>
                                        <p:strVal val="hidden"/>
                                      </p:to>
                                    </p:set>
                                  </p:childTnLst>
                                </p:cTn>
                              </p:par>
                              <p:par>
                                <p:cTn id="110" presetID="32" presetClass="emph" presetSubtype="0" fill="hold" nodeType="withEffect">
                                  <p:stCondLst>
                                    <p:cond delay="0"/>
                                  </p:stCondLst>
                                  <p:childTnLst>
                                    <p:animRot by="120000">
                                      <p:cBhvr>
                                        <p:cTn id="111" dur="100" fill="hold">
                                          <p:stCondLst>
                                            <p:cond delay="0"/>
                                          </p:stCondLst>
                                        </p:cTn>
                                        <p:tgtEl>
                                          <p:spTgt spid="65"/>
                                        </p:tgtEl>
                                        <p:attrNameLst>
                                          <p:attrName>r</p:attrName>
                                        </p:attrNameLst>
                                      </p:cBhvr>
                                    </p:animRot>
                                    <p:animRot by="-240000">
                                      <p:cBhvr>
                                        <p:cTn id="112" dur="200" fill="hold">
                                          <p:stCondLst>
                                            <p:cond delay="200"/>
                                          </p:stCondLst>
                                        </p:cTn>
                                        <p:tgtEl>
                                          <p:spTgt spid="65"/>
                                        </p:tgtEl>
                                        <p:attrNameLst>
                                          <p:attrName>r</p:attrName>
                                        </p:attrNameLst>
                                      </p:cBhvr>
                                    </p:animRot>
                                    <p:animRot by="240000">
                                      <p:cBhvr>
                                        <p:cTn id="113" dur="200" fill="hold">
                                          <p:stCondLst>
                                            <p:cond delay="400"/>
                                          </p:stCondLst>
                                        </p:cTn>
                                        <p:tgtEl>
                                          <p:spTgt spid="65"/>
                                        </p:tgtEl>
                                        <p:attrNameLst>
                                          <p:attrName>r</p:attrName>
                                        </p:attrNameLst>
                                      </p:cBhvr>
                                    </p:animRot>
                                    <p:animRot by="-240000">
                                      <p:cBhvr>
                                        <p:cTn id="114" dur="200" fill="hold">
                                          <p:stCondLst>
                                            <p:cond delay="600"/>
                                          </p:stCondLst>
                                        </p:cTn>
                                        <p:tgtEl>
                                          <p:spTgt spid="65"/>
                                        </p:tgtEl>
                                        <p:attrNameLst>
                                          <p:attrName>r</p:attrName>
                                        </p:attrNameLst>
                                      </p:cBhvr>
                                    </p:animRot>
                                    <p:animRot by="120000">
                                      <p:cBhvr>
                                        <p:cTn id="115" dur="200" fill="hold">
                                          <p:stCondLst>
                                            <p:cond delay="800"/>
                                          </p:stCondLst>
                                        </p:cTn>
                                        <p:tgtEl>
                                          <p:spTgt spid="65"/>
                                        </p:tgtEl>
                                        <p:attrNameLst>
                                          <p:attrName>r</p:attrName>
                                        </p:attrNameLst>
                                      </p:cBhvr>
                                    </p:animRot>
                                  </p:childTnLst>
                                </p:cTn>
                              </p:par>
                            </p:childTnLst>
                          </p:cTn>
                        </p:par>
                      </p:childTnLst>
                    </p:cTn>
                  </p:par>
                </p:childTnLst>
              </p:cTn>
              <p:nextCondLst>
                <p:cond evt="onClick" delay="0">
                  <p:tgtEl>
                    <p:spTgt spid="100"/>
                  </p:tgtEl>
                </p:cond>
              </p:nextCondLst>
            </p:seq>
          </p:childTnLst>
        </p:cTn>
      </p:par>
    </p:tnLst>
    <p:bldLst>
      <p:bldP spid="93" grpId="0" animBg="1"/>
      <p:bldP spid="95" grpId="0" animBg="1"/>
      <p:bldP spid="99" grpId="0" animBg="1"/>
      <p:bldP spid="97" grpId="0" animBg="1"/>
      <p:bldP spid="47" grpId="0"/>
      <p:bldP spid="48" grpId="0"/>
      <p:bldP spid="49" grpId="0"/>
      <p:bldP spid="5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E816509-7C04-45DE-8784-A5E6613C2231}"/>
              </a:ext>
            </a:extLst>
          </p:cNvPr>
          <p:cNvSpPr/>
          <p:nvPr/>
        </p:nvSpPr>
        <p:spPr>
          <a:xfrm>
            <a:off x="2743200" y="102570"/>
            <a:ext cx="6389914" cy="4907580"/>
          </a:xfrm>
          <a:prstGeom prst="rect">
            <a:avLst/>
          </a:prstGeom>
          <a:solidFill>
            <a:srgbClr val="CAE8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346E15BE-3D7D-4C05-AC12-21F8B5E91622}"/>
              </a:ext>
            </a:extLst>
          </p:cNvPr>
          <p:cNvCxnSpPr>
            <a:cxnSpLocks/>
          </p:cNvCxnSpPr>
          <p:nvPr/>
        </p:nvCxnSpPr>
        <p:spPr>
          <a:xfrm>
            <a:off x="2743200" y="1683720"/>
            <a:ext cx="638991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CA6A740-FCB7-45F6-9EAD-14C5017E4142}"/>
              </a:ext>
            </a:extLst>
          </p:cNvPr>
          <p:cNvCxnSpPr>
            <a:cxnSpLocks/>
          </p:cNvCxnSpPr>
          <p:nvPr/>
        </p:nvCxnSpPr>
        <p:spPr>
          <a:xfrm>
            <a:off x="2743200" y="3360120"/>
            <a:ext cx="638991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030" name="Picture 6" descr="Cartoon hallway interior school staircase Vector Image">
            <a:extLst>
              <a:ext uri="{FF2B5EF4-FFF2-40B4-BE49-F238E27FC236}">
                <a16:creationId xmlns:a16="http://schemas.microsoft.com/office/drawing/2014/main" id="{EF682EEB-DF8A-43A3-B37C-ED70544AF7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445"/>
          <a:stretch/>
        </p:blipFill>
        <p:spPr bwMode="auto">
          <a:xfrm>
            <a:off x="6076946" y="1709283"/>
            <a:ext cx="1567589" cy="162463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Cartoon hallway interior school staircase Vector Image">
            <a:extLst>
              <a:ext uri="{FF2B5EF4-FFF2-40B4-BE49-F238E27FC236}">
                <a16:creationId xmlns:a16="http://schemas.microsoft.com/office/drawing/2014/main" id="{4902F285-D021-4479-B119-B7A1A28E04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445"/>
          <a:stretch/>
        </p:blipFill>
        <p:spPr bwMode="auto">
          <a:xfrm>
            <a:off x="6076946" y="3385520"/>
            <a:ext cx="1567589" cy="162463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mpty School Interiorschool Hall With Open Door In Classroom Stock  Illustration - Download Image Now - iStock">
            <a:extLst>
              <a:ext uri="{FF2B5EF4-FFF2-40B4-BE49-F238E27FC236}">
                <a16:creationId xmlns:a16="http://schemas.microsoft.com/office/drawing/2014/main" id="{64D7E4BE-69B2-4627-B806-A74A601E38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4954671" y="36367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Empty School Interiorschool Hall With Open Door In Classroom Stock  Illustration - Download Image Now - iStock">
            <a:extLst>
              <a:ext uri="{FF2B5EF4-FFF2-40B4-BE49-F238E27FC236}">
                <a16:creationId xmlns:a16="http://schemas.microsoft.com/office/drawing/2014/main" id="{B67552DC-FEA8-404C-98E7-BC8EB459DE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8066314" y="36367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Empty School Interiorschool Hall With Open Door In Classroom Stock  Illustration - Download Image Now - iStock">
            <a:extLst>
              <a:ext uri="{FF2B5EF4-FFF2-40B4-BE49-F238E27FC236}">
                <a16:creationId xmlns:a16="http://schemas.microsoft.com/office/drawing/2014/main" id="{34304422-95BC-4A33-8191-AD82821E14A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4954671" y="2022762"/>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Empty School Interiorschool Hall With Open Door In Classroom Stock  Illustration - Download Image Now - iStock">
            <a:extLst>
              <a:ext uri="{FF2B5EF4-FFF2-40B4-BE49-F238E27FC236}">
                <a16:creationId xmlns:a16="http://schemas.microsoft.com/office/drawing/2014/main" id="{E48455BB-9AB4-49BB-B906-AA71EB4F79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8066314" y="2022762"/>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Empty School Interiorschool Hall With Open Door In Classroom Stock  Illustration - Download Image Now - iStock">
            <a:extLst>
              <a:ext uri="{FF2B5EF4-FFF2-40B4-BE49-F238E27FC236}">
                <a16:creationId xmlns:a16="http://schemas.microsoft.com/office/drawing/2014/main" id="{B042AC41-E4EE-4FDF-ABC3-5253286CC1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4954671" y="369899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Empty School Interiorschool Hall With Open Door In Classroom Stock  Illustration - Download Image Now - iStock">
            <a:extLst>
              <a:ext uri="{FF2B5EF4-FFF2-40B4-BE49-F238E27FC236}">
                <a16:creationId xmlns:a16="http://schemas.microsoft.com/office/drawing/2014/main" id="{C264C350-E935-415D-BD52-FF2B19E025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8066314" y="369899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Empty School Interiorschool Hall With Open Door In Classroom Stock  Illustration - Download Image Now - iStock">
            <a:extLst>
              <a:ext uri="{FF2B5EF4-FFF2-40B4-BE49-F238E27FC236}">
                <a16:creationId xmlns:a16="http://schemas.microsoft.com/office/drawing/2014/main" id="{B6C8D04C-90FD-43F9-938E-6ED5D51F87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3330522" y="36367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Empty School Interiorschool Hall With Open Door In Classroom Stock  Illustration - Download Image Now - iStock">
            <a:extLst>
              <a:ext uri="{FF2B5EF4-FFF2-40B4-BE49-F238E27FC236}">
                <a16:creationId xmlns:a16="http://schemas.microsoft.com/office/drawing/2014/main" id="{25942BBC-0EEA-49A4-89C3-4040194FE7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3330522" y="2022762"/>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Empty School Interiorschool Hall With Open Door In Classroom Stock  Illustration - Download Image Now - iStock">
            <a:extLst>
              <a:ext uri="{FF2B5EF4-FFF2-40B4-BE49-F238E27FC236}">
                <a16:creationId xmlns:a16="http://schemas.microsoft.com/office/drawing/2014/main" id="{0C7F02A9-4CF0-4925-9790-9F0E558705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3330522" y="3698999"/>
            <a:ext cx="762000" cy="13111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A0FAAC0-C3F5-41DA-8355-AFE36BBFD94F}"/>
              </a:ext>
            </a:extLst>
          </p:cNvPr>
          <p:cNvSpPr/>
          <p:nvPr/>
        </p:nvSpPr>
        <p:spPr>
          <a:xfrm>
            <a:off x="3049671" y="133350"/>
            <a:ext cx="1219200"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LIBRARY</a:t>
            </a:r>
          </a:p>
        </p:txBody>
      </p:sp>
      <p:sp>
        <p:nvSpPr>
          <p:cNvPr id="26" name="Rectangle 25">
            <a:extLst>
              <a:ext uri="{FF2B5EF4-FFF2-40B4-BE49-F238E27FC236}">
                <a16:creationId xmlns:a16="http://schemas.microsoft.com/office/drawing/2014/main" id="{1D06D5E5-873B-44C1-9F56-1A4DB2F4A2DE}"/>
              </a:ext>
            </a:extLst>
          </p:cNvPr>
          <p:cNvSpPr/>
          <p:nvPr/>
        </p:nvSpPr>
        <p:spPr>
          <a:xfrm>
            <a:off x="4604151" y="133350"/>
            <a:ext cx="1353095"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5A</a:t>
            </a:r>
          </a:p>
        </p:txBody>
      </p:sp>
      <p:sp>
        <p:nvSpPr>
          <p:cNvPr id="27" name="Rectangle 26">
            <a:extLst>
              <a:ext uri="{FF2B5EF4-FFF2-40B4-BE49-F238E27FC236}">
                <a16:creationId xmlns:a16="http://schemas.microsoft.com/office/drawing/2014/main" id="{D3651797-E1CA-4B71-9942-6FD99DBBB402}"/>
              </a:ext>
            </a:extLst>
          </p:cNvPr>
          <p:cNvSpPr/>
          <p:nvPr/>
        </p:nvSpPr>
        <p:spPr>
          <a:xfrm>
            <a:off x="7770766" y="133350"/>
            <a:ext cx="1353095"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CLASS 5B</a:t>
            </a:r>
          </a:p>
        </p:txBody>
      </p:sp>
      <p:sp>
        <p:nvSpPr>
          <p:cNvPr id="28" name="Rectangle 27">
            <a:extLst>
              <a:ext uri="{FF2B5EF4-FFF2-40B4-BE49-F238E27FC236}">
                <a16:creationId xmlns:a16="http://schemas.microsoft.com/office/drawing/2014/main" id="{7EA39DD1-5855-495F-9A13-F20BC4FA2D11}"/>
              </a:ext>
            </a:extLst>
          </p:cNvPr>
          <p:cNvSpPr/>
          <p:nvPr/>
        </p:nvSpPr>
        <p:spPr>
          <a:xfrm>
            <a:off x="7734866" y="3394770"/>
            <a:ext cx="1378109" cy="48162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ysClr val="windowText" lastClr="000000"/>
                </a:solidFill>
                <a:latin typeface="Comic Sans MS" panose="030F0702030302020204" pitchFamily="66" charset="0"/>
              </a:rPr>
              <a:t>COMPUTER ROOM</a:t>
            </a:r>
          </a:p>
        </p:txBody>
      </p:sp>
      <p:sp>
        <p:nvSpPr>
          <p:cNvPr id="30" name="Rectangle 29">
            <a:extLst>
              <a:ext uri="{FF2B5EF4-FFF2-40B4-BE49-F238E27FC236}">
                <a16:creationId xmlns:a16="http://schemas.microsoft.com/office/drawing/2014/main" id="{7F260758-BE82-4B78-800D-D0C8D140A005}"/>
              </a:ext>
            </a:extLst>
          </p:cNvPr>
          <p:cNvSpPr/>
          <p:nvPr/>
        </p:nvSpPr>
        <p:spPr>
          <a:xfrm>
            <a:off x="7891053" y="1743268"/>
            <a:ext cx="1143001" cy="48936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ART ROOM</a:t>
            </a:r>
          </a:p>
        </p:txBody>
      </p:sp>
      <p:sp>
        <p:nvSpPr>
          <p:cNvPr id="31" name="Rectangle 30">
            <a:extLst>
              <a:ext uri="{FF2B5EF4-FFF2-40B4-BE49-F238E27FC236}">
                <a16:creationId xmlns:a16="http://schemas.microsoft.com/office/drawing/2014/main" id="{46152586-3294-4FC4-A405-1A253BF89E1D}"/>
              </a:ext>
            </a:extLst>
          </p:cNvPr>
          <p:cNvSpPr/>
          <p:nvPr/>
        </p:nvSpPr>
        <p:spPr>
          <a:xfrm>
            <a:off x="2743201" y="3406716"/>
            <a:ext cx="1789692" cy="35069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MUSIC ROOM</a:t>
            </a:r>
          </a:p>
        </p:txBody>
      </p:sp>
      <p:sp>
        <p:nvSpPr>
          <p:cNvPr id="33" name="Rectangle 32">
            <a:extLst>
              <a:ext uri="{FF2B5EF4-FFF2-40B4-BE49-F238E27FC236}">
                <a16:creationId xmlns:a16="http://schemas.microsoft.com/office/drawing/2014/main" id="{C86BA39F-58C4-4134-A2A8-5E7C59FB07F1}"/>
              </a:ext>
            </a:extLst>
          </p:cNvPr>
          <p:cNvSpPr/>
          <p:nvPr/>
        </p:nvSpPr>
        <p:spPr>
          <a:xfrm>
            <a:off x="4604151" y="1737369"/>
            <a:ext cx="1353095"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4B</a:t>
            </a:r>
          </a:p>
        </p:txBody>
      </p:sp>
      <p:pic>
        <p:nvPicPr>
          <p:cNvPr id="34" name="Picture 6" descr="Cartoon hallway interior school staircase Vector Image">
            <a:extLst>
              <a:ext uri="{FF2B5EF4-FFF2-40B4-BE49-F238E27FC236}">
                <a16:creationId xmlns:a16="http://schemas.microsoft.com/office/drawing/2014/main" id="{39131A7F-D03A-456F-9CC1-E749C16BD2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48" b="14445"/>
          <a:stretch/>
        </p:blipFill>
        <p:spPr bwMode="auto">
          <a:xfrm>
            <a:off x="6076946" y="209549"/>
            <a:ext cx="1567589" cy="1439521"/>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8D5BA467-3162-4B62-BE62-CB3DA2CBD0B1}"/>
              </a:ext>
            </a:extLst>
          </p:cNvPr>
          <p:cNvSpPr/>
          <p:nvPr/>
        </p:nvSpPr>
        <p:spPr>
          <a:xfrm>
            <a:off x="4683639" y="3434015"/>
            <a:ext cx="1334022"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CLASS 3B</a:t>
            </a:r>
          </a:p>
        </p:txBody>
      </p:sp>
      <p:sp>
        <p:nvSpPr>
          <p:cNvPr id="36" name="Rectangle 35">
            <a:extLst>
              <a:ext uri="{FF2B5EF4-FFF2-40B4-BE49-F238E27FC236}">
                <a16:creationId xmlns:a16="http://schemas.microsoft.com/office/drawing/2014/main" id="{A9B95122-9776-48E3-96B8-C0D3E6EF87E8}"/>
              </a:ext>
            </a:extLst>
          </p:cNvPr>
          <p:cNvSpPr/>
          <p:nvPr/>
        </p:nvSpPr>
        <p:spPr>
          <a:xfrm>
            <a:off x="2995241" y="1737369"/>
            <a:ext cx="1353095"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CLASS 4A</a:t>
            </a:r>
          </a:p>
        </p:txBody>
      </p:sp>
      <p:sp>
        <p:nvSpPr>
          <p:cNvPr id="37" name="Rectangle 36">
            <a:extLst>
              <a:ext uri="{FF2B5EF4-FFF2-40B4-BE49-F238E27FC236}">
                <a16:creationId xmlns:a16="http://schemas.microsoft.com/office/drawing/2014/main" id="{36FF3578-6D70-45A3-B582-C6AAF9486D28}"/>
              </a:ext>
            </a:extLst>
          </p:cNvPr>
          <p:cNvSpPr/>
          <p:nvPr/>
        </p:nvSpPr>
        <p:spPr>
          <a:xfrm>
            <a:off x="3049671" y="133350"/>
            <a:ext cx="1219200" cy="33557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FF0000"/>
                </a:solidFill>
                <a:latin typeface="Comic Sans MS" panose="030F0702030302020204" pitchFamily="66" charset="0"/>
              </a:rPr>
              <a:t>LIBRARY</a:t>
            </a:r>
          </a:p>
        </p:txBody>
      </p:sp>
      <p:sp>
        <p:nvSpPr>
          <p:cNvPr id="38" name="Rectangle 37">
            <a:extLst>
              <a:ext uri="{FF2B5EF4-FFF2-40B4-BE49-F238E27FC236}">
                <a16:creationId xmlns:a16="http://schemas.microsoft.com/office/drawing/2014/main" id="{3F664D4A-F253-4BD3-8477-1C8782530864}"/>
              </a:ext>
            </a:extLst>
          </p:cNvPr>
          <p:cNvSpPr/>
          <p:nvPr/>
        </p:nvSpPr>
        <p:spPr>
          <a:xfrm>
            <a:off x="4604151" y="133350"/>
            <a:ext cx="1353095"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5A</a:t>
            </a:r>
          </a:p>
        </p:txBody>
      </p:sp>
      <p:sp>
        <p:nvSpPr>
          <p:cNvPr id="43" name="Rectangle 42">
            <a:extLst>
              <a:ext uri="{FF2B5EF4-FFF2-40B4-BE49-F238E27FC236}">
                <a16:creationId xmlns:a16="http://schemas.microsoft.com/office/drawing/2014/main" id="{8EA9E9E0-CD54-4090-ADED-1D5DC1646884}"/>
              </a:ext>
            </a:extLst>
          </p:cNvPr>
          <p:cNvSpPr/>
          <p:nvPr/>
        </p:nvSpPr>
        <p:spPr>
          <a:xfrm>
            <a:off x="4604151" y="1737369"/>
            <a:ext cx="1353095"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4B</a:t>
            </a:r>
          </a:p>
        </p:txBody>
      </p:sp>
      <p:grpSp>
        <p:nvGrpSpPr>
          <p:cNvPr id="6" name="Group 5">
            <a:extLst>
              <a:ext uri="{FF2B5EF4-FFF2-40B4-BE49-F238E27FC236}">
                <a16:creationId xmlns:a16="http://schemas.microsoft.com/office/drawing/2014/main" id="{9306A0E2-F1C1-4733-BA20-6582288E83BB}"/>
              </a:ext>
            </a:extLst>
          </p:cNvPr>
          <p:cNvGrpSpPr/>
          <p:nvPr/>
        </p:nvGrpSpPr>
        <p:grpSpPr>
          <a:xfrm>
            <a:off x="2860601" y="3960792"/>
            <a:ext cx="1659429" cy="1152743"/>
            <a:chOff x="-9154" y="1219924"/>
            <a:chExt cx="1776172" cy="1233839"/>
          </a:xfrm>
        </p:grpSpPr>
        <p:pic>
          <p:nvPicPr>
            <p:cNvPr id="46" name="Picture 45" descr="Cute Star Clipart">
              <a:extLst>
                <a:ext uri="{FF2B5EF4-FFF2-40B4-BE49-F238E27FC236}">
                  <a16:creationId xmlns:a16="http://schemas.microsoft.com/office/drawing/2014/main" id="{CC825844-58A6-4DC6-80C6-C2A24DA745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75" r="52419" b="56058"/>
            <a:stretch>
              <a:fillRect/>
            </a:stretch>
          </p:blipFill>
          <p:spPr bwMode="auto">
            <a:xfrm>
              <a:off x="583482" y="1219924"/>
              <a:ext cx="650027" cy="649157"/>
            </a:xfrm>
            <a:custGeom>
              <a:avLst/>
              <a:gdLst>
                <a:gd name="connsiteX0" fmla="*/ 1071589 w 2263188"/>
                <a:gd name="connsiteY0" fmla="*/ 0 h 2260158"/>
                <a:gd name="connsiteX1" fmla="*/ 1191600 w 2263188"/>
                <a:gd name="connsiteY1" fmla="*/ 0 h 2260158"/>
                <a:gd name="connsiteX2" fmla="*/ 1247293 w 2263188"/>
                <a:gd name="connsiteY2" fmla="*/ 2812 h 2260158"/>
                <a:gd name="connsiteX3" fmla="*/ 2263188 w 2263188"/>
                <a:gd name="connsiteY3" fmla="*/ 1128564 h 2260158"/>
                <a:gd name="connsiteX4" fmla="*/ 1131594 w 2263188"/>
                <a:gd name="connsiteY4" fmla="*/ 2260158 h 2260158"/>
                <a:gd name="connsiteX5" fmla="*/ 0 w 2263188"/>
                <a:gd name="connsiteY5" fmla="*/ 1128564 h 2260158"/>
                <a:gd name="connsiteX6" fmla="*/ 1015895 w 2263188"/>
                <a:gd name="connsiteY6" fmla="*/ 2812 h 226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3188" h="2260158">
                  <a:moveTo>
                    <a:pt x="1071589" y="0"/>
                  </a:moveTo>
                  <a:lnTo>
                    <a:pt x="1191600" y="0"/>
                  </a:lnTo>
                  <a:lnTo>
                    <a:pt x="1247293" y="2812"/>
                  </a:lnTo>
                  <a:cubicBezTo>
                    <a:pt x="1817906" y="60761"/>
                    <a:pt x="2263188" y="542662"/>
                    <a:pt x="2263188" y="1128564"/>
                  </a:cubicBezTo>
                  <a:cubicBezTo>
                    <a:pt x="2263188" y="1753526"/>
                    <a:pt x="1756556" y="2260158"/>
                    <a:pt x="1131594" y="2260158"/>
                  </a:cubicBezTo>
                  <a:cubicBezTo>
                    <a:pt x="506632" y="2260158"/>
                    <a:pt x="0" y="1753526"/>
                    <a:pt x="0" y="1128564"/>
                  </a:cubicBezTo>
                  <a:cubicBezTo>
                    <a:pt x="0" y="542662"/>
                    <a:pt x="445282" y="60761"/>
                    <a:pt x="1015895" y="2812"/>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BE83BE1-43AE-4064-A72C-9CE29D4A8CF7}"/>
                </a:ext>
              </a:extLst>
            </p:cNvPr>
            <p:cNvSpPr txBox="1"/>
            <p:nvPr/>
          </p:nvSpPr>
          <p:spPr>
            <a:xfrm>
              <a:off x="-9154" y="2025505"/>
              <a:ext cx="1776172" cy="428258"/>
            </a:xfrm>
            <a:prstGeom prst="rect">
              <a:avLst/>
            </a:prstGeom>
            <a:solidFill>
              <a:schemeClr val="accent1">
                <a:lumMod val="60000"/>
                <a:lumOff val="40000"/>
              </a:schemeClr>
            </a:solidFill>
          </p:spPr>
          <p:txBody>
            <a:bodyPr wrap="none" rtlCol="0">
              <a:spAutoFit/>
            </a:bodyPr>
            <a:lstStyle/>
            <a:p>
              <a:pPr algn="ctr"/>
              <a:r>
                <a:rPr lang="en-US" sz="2000" b="1" dirty="0">
                  <a:solidFill>
                    <a:srgbClr val="FF0000"/>
                  </a:solidFill>
                  <a:latin typeface="Comic Sans MS" panose="030F0702030302020204" pitchFamily="66" charset="0"/>
                </a:rPr>
                <a:t>You're here</a:t>
              </a:r>
            </a:p>
          </p:txBody>
        </p:sp>
      </p:grpSp>
      <p:grpSp>
        <p:nvGrpSpPr>
          <p:cNvPr id="50" name="Group 49">
            <a:extLst>
              <a:ext uri="{FF2B5EF4-FFF2-40B4-BE49-F238E27FC236}">
                <a16:creationId xmlns:a16="http://schemas.microsoft.com/office/drawing/2014/main" id="{EA33A767-C02B-4737-B69C-470797C4195B}"/>
              </a:ext>
            </a:extLst>
          </p:cNvPr>
          <p:cNvGrpSpPr/>
          <p:nvPr/>
        </p:nvGrpSpPr>
        <p:grpSpPr>
          <a:xfrm>
            <a:off x="-381000" y="-306904"/>
            <a:ext cx="3351247" cy="2852453"/>
            <a:chOff x="141762" y="-132418"/>
            <a:chExt cx="2634966" cy="2634966"/>
          </a:xfrm>
        </p:grpSpPr>
        <p:pic>
          <p:nvPicPr>
            <p:cNvPr id="48" name="Picture 8" descr="Note Decoration Hd Transparent, Cartoon Illustration Cloud Decorative Note  Paper, Cartoon, Illustration, Clouds PNG Image For Free Download | Note  paper, Powerpoint background design, Instagram frame template">
              <a:extLst>
                <a:ext uri="{FF2B5EF4-FFF2-40B4-BE49-F238E27FC236}">
                  <a16:creationId xmlns:a16="http://schemas.microsoft.com/office/drawing/2014/main" id="{C5D69CA7-E74C-42A7-B630-0B210CC29B57}"/>
                </a:ext>
              </a:extLst>
            </p:cNvPr>
            <p:cNvPicPr>
              <a:picLocks noChangeAspect="1" noChangeArrowheads="1"/>
            </p:cNvPicPr>
            <p:nvPr/>
          </p:nvPicPr>
          <p:blipFill>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10000" b="90000" l="3125" r="95938">
                          <a14:foregroundMark x1="76406" y1="21719" x2="92969" y2="29219"/>
                          <a14:foregroundMark x1="95938" y1="24219" x2="81406" y2="29063"/>
                          <a14:foregroundMark x1="3125" y1="71406" x2="20625" y2="75000"/>
                          <a14:foregroundMark x1="22188" y1="70313" x2="8438" y2="77500"/>
                          <a14:foregroundMark x1="15937" y1="71406" x2="25313" y2="71250"/>
                          <a14:foregroundMark x1="25313" y1="71250" x2="32344" y2="71250"/>
                        </a14:backgroundRemoval>
                      </a14:imgEffect>
                    </a14:imgLayer>
                  </a14:imgProps>
                </a:ext>
                <a:ext uri="{28A0092B-C50C-407E-A947-70E740481C1C}">
                  <a14:useLocalDpi xmlns:a14="http://schemas.microsoft.com/office/drawing/2010/main" val="0"/>
                </a:ext>
              </a:extLst>
            </a:blip>
            <a:srcRect/>
            <a:stretch>
              <a:fillRect/>
            </a:stretch>
          </p:blipFill>
          <p:spPr bwMode="auto">
            <a:xfrm>
              <a:off x="141762" y="-132418"/>
              <a:ext cx="2634966" cy="2634966"/>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8EDCBC09-F31E-4C8B-A800-F701AD3357EA}"/>
                </a:ext>
              </a:extLst>
            </p:cNvPr>
            <p:cNvSpPr txBox="1"/>
            <p:nvPr/>
          </p:nvSpPr>
          <p:spPr>
            <a:xfrm>
              <a:off x="425585" y="717705"/>
              <a:ext cx="2152972" cy="1108809"/>
            </a:xfrm>
            <a:prstGeom prst="rect">
              <a:avLst/>
            </a:prstGeom>
            <a:noFill/>
          </p:spPr>
          <p:txBody>
            <a:bodyPr wrap="square" rtlCol="0">
              <a:spAutoFit/>
            </a:bodyPr>
            <a:lstStyle/>
            <a:p>
              <a:pPr algn="ctr"/>
              <a:r>
                <a:rPr lang="en-US" sz="3600" dirty="0">
                  <a:latin typeface="Comic Sans MS" panose="030F0702030302020204" pitchFamily="66" charset="0"/>
                </a:rPr>
                <a:t>Go to the library.</a:t>
              </a:r>
            </a:p>
          </p:txBody>
        </p:sp>
      </p:grpSp>
      <p:grpSp>
        <p:nvGrpSpPr>
          <p:cNvPr id="52" name="Group 51">
            <a:extLst>
              <a:ext uri="{FF2B5EF4-FFF2-40B4-BE49-F238E27FC236}">
                <a16:creationId xmlns:a16="http://schemas.microsoft.com/office/drawing/2014/main" id="{4802D6A0-8128-4284-8088-FE4E6FB99C0B}"/>
              </a:ext>
            </a:extLst>
          </p:cNvPr>
          <p:cNvGrpSpPr/>
          <p:nvPr/>
        </p:nvGrpSpPr>
        <p:grpSpPr>
          <a:xfrm>
            <a:off x="141128" y="1887636"/>
            <a:ext cx="2450680" cy="2852459"/>
            <a:chOff x="-189717" y="1776691"/>
            <a:chExt cx="3052716" cy="3166858"/>
          </a:xfrm>
        </p:grpSpPr>
        <p:pic>
          <p:nvPicPr>
            <p:cNvPr id="1034" name="Picture 10" descr="clipart of speech 20 free Cliparts | Download images on Clipground 2023">
              <a:extLst>
                <a:ext uri="{FF2B5EF4-FFF2-40B4-BE49-F238E27FC236}">
                  <a16:creationId xmlns:a16="http://schemas.microsoft.com/office/drawing/2014/main" id="{C4F24AFD-B5F1-4BA8-A173-D2E892D0F9F8}"/>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8186"/>
            <a:stretch/>
          </p:blipFill>
          <p:spPr bwMode="auto">
            <a:xfrm>
              <a:off x="-189717" y="1776691"/>
              <a:ext cx="3052716" cy="3166858"/>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F0475D8B-7D4F-4D7A-8BDF-87C864BF6BE7}"/>
                </a:ext>
              </a:extLst>
            </p:cNvPr>
            <p:cNvSpPr txBox="1"/>
            <p:nvPr/>
          </p:nvSpPr>
          <p:spPr>
            <a:xfrm>
              <a:off x="1706467" y="2144940"/>
              <a:ext cx="620683" cy="1015663"/>
            </a:xfrm>
            <a:prstGeom prst="rect">
              <a:avLst/>
            </a:prstGeom>
            <a:noFill/>
          </p:spPr>
          <p:txBody>
            <a:bodyPr wrap="none" rtlCol="0">
              <a:spAutoFit/>
            </a:bodyPr>
            <a:lstStyle/>
            <a:p>
              <a:r>
                <a:rPr lang="en-US" sz="6000" b="1">
                  <a:solidFill>
                    <a:schemeClr val="accent1">
                      <a:lumMod val="20000"/>
                      <a:lumOff val="80000"/>
                    </a:schemeClr>
                  </a:solidFill>
                  <a:latin typeface="Comic Sans MS" panose="030F0702030302020204" pitchFamily="66" charset="0"/>
                </a:rPr>
                <a:t>?</a:t>
              </a:r>
            </a:p>
          </p:txBody>
        </p:sp>
        <p:sp>
          <p:nvSpPr>
            <p:cNvPr id="57" name="TextBox 56">
              <a:extLst>
                <a:ext uri="{FF2B5EF4-FFF2-40B4-BE49-F238E27FC236}">
                  <a16:creationId xmlns:a16="http://schemas.microsoft.com/office/drawing/2014/main" id="{6DB73596-1B7F-4A0D-830E-4C04E7A5F929}"/>
                </a:ext>
              </a:extLst>
            </p:cNvPr>
            <p:cNvSpPr txBox="1"/>
            <p:nvPr/>
          </p:nvSpPr>
          <p:spPr>
            <a:xfrm>
              <a:off x="315523" y="3757406"/>
              <a:ext cx="620683" cy="1015663"/>
            </a:xfrm>
            <a:prstGeom prst="rect">
              <a:avLst/>
            </a:prstGeom>
            <a:noFill/>
          </p:spPr>
          <p:txBody>
            <a:bodyPr wrap="none" rtlCol="0">
              <a:spAutoFit/>
            </a:bodyPr>
            <a:lstStyle/>
            <a:p>
              <a:r>
                <a:rPr lang="en-US" sz="6000" b="1">
                  <a:solidFill>
                    <a:schemeClr val="accent1">
                      <a:lumMod val="20000"/>
                      <a:lumOff val="80000"/>
                    </a:schemeClr>
                  </a:solidFill>
                  <a:latin typeface="Comic Sans MS" panose="030F0702030302020204" pitchFamily="66" charset="0"/>
                </a:rPr>
                <a:t>?</a:t>
              </a:r>
            </a:p>
          </p:txBody>
        </p:sp>
      </p:grpSp>
    </p:spTree>
    <p:extLst>
      <p:ext uri="{BB962C8B-B14F-4D97-AF65-F5344CB8AC3E}">
        <p14:creationId xmlns:p14="http://schemas.microsoft.com/office/powerpoint/2010/main" val="3776665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40"/>
          <p:cNvSpPr txBox="1">
            <a:spLocks noGrp="1"/>
          </p:cNvSpPr>
          <p:nvPr>
            <p:ph type="title"/>
          </p:nvPr>
        </p:nvSpPr>
        <p:spPr>
          <a:xfrm>
            <a:off x="3720975" y="2035950"/>
            <a:ext cx="4086300" cy="1071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5400" dirty="0"/>
              <a:t>Warm-up </a:t>
            </a:r>
            <a:br>
              <a:rPr lang="en" sz="5400" dirty="0"/>
            </a:br>
            <a:r>
              <a:rPr lang="en" sz="5400" dirty="0"/>
              <a:t>&amp; Review</a:t>
            </a:r>
            <a:endParaRPr sz="5400" dirty="0"/>
          </a:p>
        </p:txBody>
      </p:sp>
      <p:sp>
        <p:nvSpPr>
          <p:cNvPr id="359" name="Google Shape;359;p40"/>
          <p:cNvSpPr txBox="1">
            <a:spLocks noGrp="1"/>
          </p:cNvSpPr>
          <p:nvPr>
            <p:ph type="title" idx="2"/>
          </p:nvPr>
        </p:nvSpPr>
        <p:spPr>
          <a:xfrm>
            <a:off x="4572000" y="662551"/>
            <a:ext cx="2199600" cy="1243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01</a:t>
            </a:r>
            <a:endParaRPr dirty="0"/>
          </a:p>
        </p:txBody>
      </p:sp>
      <p:pic>
        <p:nvPicPr>
          <p:cNvPr id="361" name="Google Shape;361;p40"/>
          <p:cNvPicPr preferRelativeResize="0"/>
          <p:nvPr/>
        </p:nvPicPr>
        <p:blipFill>
          <a:blip r:embed="rId3">
            <a:alphaModFix/>
          </a:blip>
          <a:stretch>
            <a:fillRect/>
          </a:stretch>
        </p:blipFill>
        <p:spPr>
          <a:xfrm>
            <a:off x="1066800" y="209550"/>
            <a:ext cx="260966" cy="472051"/>
          </a:xfrm>
          <a:prstGeom prst="rect">
            <a:avLst/>
          </a:prstGeom>
          <a:noFill/>
          <a:ln>
            <a:noFill/>
          </a:ln>
        </p:spPr>
      </p:pic>
      <p:pic>
        <p:nvPicPr>
          <p:cNvPr id="362" name="Google Shape;362;p40"/>
          <p:cNvPicPr preferRelativeResize="0"/>
          <p:nvPr/>
        </p:nvPicPr>
        <p:blipFill>
          <a:blip r:embed="rId4">
            <a:alphaModFix/>
          </a:blip>
          <a:stretch>
            <a:fillRect/>
          </a:stretch>
        </p:blipFill>
        <p:spPr>
          <a:xfrm>
            <a:off x="893748" y="1276350"/>
            <a:ext cx="2021976" cy="2406499"/>
          </a:xfrm>
          <a:prstGeom prst="rect">
            <a:avLst/>
          </a:prstGeom>
          <a:noFill/>
          <a:ln>
            <a:noFill/>
          </a:ln>
        </p:spPr>
      </p:pic>
      <p:sp>
        <p:nvSpPr>
          <p:cNvPr id="3" name="Subtitle 2">
            <a:extLst>
              <a:ext uri="{FF2B5EF4-FFF2-40B4-BE49-F238E27FC236}">
                <a16:creationId xmlns:a16="http://schemas.microsoft.com/office/drawing/2014/main" id="{8A67ED9B-095B-68C7-EAA7-FFB2A98706CE}"/>
              </a:ext>
            </a:extLst>
          </p:cNvPr>
          <p:cNvSpPr>
            <a:spLocks noGrp="1"/>
          </p:cNvSpPr>
          <p:nvPr>
            <p:ph type="subTitle" idx="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hat You Need to Check Out at Hawai'i State Libraries">
            <a:extLst>
              <a:ext uri="{FF2B5EF4-FFF2-40B4-BE49-F238E27FC236}">
                <a16:creationId xmlns:a16="http://schemas.microsoft.com/office/drawing/2014/main" id="{AEFA7222-BCA2-4AE3-9436-3EEE9720A9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525575"/>
            <a:ext cx="9216074" cy="6146579"/>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4F4C3322-48EB-4892-BB7B-A8134A702C15}"/>
              </a:ext>
            </a:extLst>
          </p:cNvPr>
          <p:cNvSpPr/>
          <p:nvPr/>
        </p:nvSpPr>
        <p:spPr>
          <a:xfrm>
            <a:off x="0" y="-316031"/>
            <a:ext cx="9216074" cy="5859581"/>
          </a:xfrm>
          <a:prstGeom prst="rect">
            <a:avLst/>
          </a:prstGeom>
          <a:solidFill>
            <a:schemeClr val="bg2">
              <a:lumMod val="40000"/>
              <a:lumOff val="6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6" descr="Sumikkogurashi Custom Stickers Sticker for LINE, WhatsApp, Telegram —  Android, iPhone iOS">
            <a:extLst>
              <a:ext uri="{FF2B5EF4-FFF2-40B4-BE49-F238E27FC236}">
                <a16:creationId xmlns:a16="http://schemas.microsoft.com/office/drawing/2014/main" id="{58404B72-9592-6444-86ED-38A4A4A346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43916" y="2852339"/>
            <a:ext cx="1011070" cy="101107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Sumikko Gurashi Movie 2">
            <a:extLst>
              <a:ext uri="{FF2B5EF4-FFF2-40B4-BE49-F238E27FC236}">
                <a16:creationId xmlns:a16="http://schemas.microsoft.com/office/drawing/2014/main" id="{CA2BF310-DEC9-E748-8B0E-6D7144F30E5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57886" y="2841460"/>
            <a:ext cx="1021949" cy="102194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Sumikko Gurashi Movie 2">
            <a:extLst>
              <a:ext uri="{FF2B5EF4-FFF2-40B4-BE49-F238E27FC236}">
                <a16:creationId xmlns:a16="http://schemas.microsoft.com/office/drawing/2014/main" id="{E76E1F9C-2FD5-E84C-A969-BFFBCA22CD5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16693" y="2857020"/>
            <a:ext cx="1001708" cy="100170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6" descr="Moving Sumikko Gurashi by Imagineer Co.,Ltd. / San-X Co., Ltd. sticker  #2250393">
            <a:extLst>
              <a:ext uri="{FF2B5EF4-FFF2-40B4-BE49-F238E27FC236}">
                <a16:creationId xmlns:a16="http://schemas.microsoft.com/office/drawing/2014/main" id="{A37A77EC-8056-2847-A739-CC1A7029071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52480" y="3849040"/>
            <a:ext cx="1158120" cy="112058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4" descr="Moving Sumikko Gurashi by Imagineer Co.,Ltd. / San-X Co., Ltd. sticker  #2250403">
            <a:extLst>
              <a:ext uri="{FF2B5EF4-FFF2-40B4-BE49-F238E27FC236}">
                <a16:creationId xmlns:a16="http://schemas.microsoft.com/office/drawing/2014/main" id="{53BBBAD0-43BE-1544-A608-888C0369E3E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7348" y="3992054"/>
            <a:ext cx="1174142" cy="94610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Sumikko Gurashi Movie 2">
            <a:extLst>
              <a:ext uri="{FF2B5EF4-FFF2-40B4-BE49-F238E27FC236}">
                <a16:creationId xmlns:a16="http://schemas.microsoft.com/office/drawing/2014/main" id="{4AB3ABCA-E987-BC46-81A2-E201C99C9FD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7458" t="31119" r="26778" b="29524"/>
          <a:stretch/>
        </p:blipFill>
        <p:spPr bwMode="auto">
          <a:xfrm>
            <a:off x="6731683" y="4039393"/>
            <a:ext cx="990031" cy="851427"/>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74C87FFE-848D-F548-94AD-67F90C7880F8}"/>
              </a:ext>
            </a:extLst>
          </p:cNvPr>
          <p:cNvSpPr txBox="1"/>
          <p:nvPr/>
        </p:nvSpPr>
        <p:spPr>
          <a:xfrm rot="2162568">
            <a:off x="7268855" y="2843660"/>
            <a:ext cx="767765" cy="323165"/>
          </a:xfrm>
          <a:prstGeom prst="rect">
            <a:avLst/>
          </a:prstGeom>
          <a:noFill/>
        </p:spPr>
        <p:txBody>
          <a:bodyPr wrap="square" rtlCol="0">
            <a:spAutoFit/>
          </a:bodyPr>
          <a:lstStyle/>
          <a:p>
            <a:r>
              <a:rPr lang="en-US" altLang="ko-KR" sz="1500">
                <a:solidFill>
                  <a:srgbClr val="00B0F0"/>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+6</a:t>
            </a:r>
            <a:endParaRPr lang="ko-KR" altLang="en-US" sz="1500" dirty="0">
              <a:solidFill>
                <a:srgbClr val="00B0F0"/>
              </a:solidFill>
              <a:effectLst>
                <a:outerShdw blurRad="38100" dist="38100" dir="2700000" algn="tl">
                  <a:srgbClr val="000000">
                    <a:alpha val="43137"/>
                  </a:srgbClr>
                </a:outerShdw>
              </a:effectLst>
              <a:latin typeface="mini-wakuwaku-maru" panose="02000600000000000000" pitchFamily="50" charset="-128"/>
            </a:endParaRPr>
          </a:p>
        </p:txBody>
      </p:sp>
      <p:pic>
        <p:nvPicPr>
          <p:cNvPr id="56" name="Picture 6" descr="Sumikkogurashi the Movie - Dexclub"/>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29910" y="3192666"/>
            <a:ext cx="1672651" cy="167265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descr="Sumikkogurashi the Movie - Dexclub"/>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2918007" y="3190728"/>
            <a:ext cx="1678776" cy="1672651"/>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p:cNvSpPr txBox="1"/>
          <p:nvPr/>
        </p:nvSpPr>
        <p:spPr>
          <a:xfrm>
            <a:off x="1245620" y="2778064"/>
            <a:ext cx="3176841" cy="553998"/>
          </a:xfrm>
          <a:prstGeom prst="rect">
            <a:avLst/>
          </a:prstGeom>
          <a:noFill/>
        </p:spPr>
        <p:txBody>
          <a:bodyPr wrap="square" rtlCol="0">
            <a:spAutoFit/>
          </a:bodyPr>
          <a:lstStyle/>
          <a:p>
            <a:pPr algn="ctr"/>
            <a:r>
              <a:rPr lang="en-US" altLang="ko-KR" sz="3000" dirty="0">
                <a:solidFill>
                  <a:srgbClr val="FF66FF"/>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Change points</a:t>
            </a:r>
            <a:endParaRPr lang="ko-KR" altLang="en-US" sz="3000" dirty="0">
              <a:solidFill>
                <a:srgbClr val="FF66FF"/>
              </a:solidFill>
              <a:effectLst>
                <a:outerShdw blurRad="38100" dist="38100" dir="2700000" algn="tl">
                  <a:srgbClr val="000000">
                    <a:alpha val="43137"/>
                  </a:srgbClr>
                </a:outerShdw>
              </a:effectLst>
              <a:latin typeface="mini-wakuwaku-maru" panose="02000600000000000000" pitchFamily="50" charset="-128"/>
            </a:endParaRPr>
          </a:p>
        </p:txBody>
      </p:sp>
      <p:pic>
        <p:nvPicPr>
          <p:cNvPr id="59" name="Picture 2" descr="Change Icon Png #111338 - Free Icons Library"/>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355720" y="3443222"/>
            <a:ext cx="1009174" cy="100917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 descr="Sumikkogurashi Custom Stickers Sticker for LINE, WhatsApp, Telegram —  Android, iPhone iO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88439" y="294924"/>
            <a:ext cx="1011070" cy="101107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0" descr="Sumikko Gurashi Movi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02409" y="284046"/>
            <a:ext cx="1021949" cy="102194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2" descr="Sumikko Gurashi Movi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61216" y="299605"/>
            <a:ext cx="1001708" cy="100170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6" descr="Moving Sumikko Gurashi by Imagineer Co.,Ltd. / San-X Co., Ltd. sticker  #225039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97003" y="1291626"/>
            <a:ext cx="1158120" cy="1120589"/>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4" descr="Moving Sumikko Gurashi by Imagineer Co.,Ltd. / San-X Co., Ltd. sticker  #225040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31871" y="1434640"/>
            <a:ext cx="1174142" cy="946106"/>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8" descr="Sumikko Gurashi Movie 2"/>
          <p:cNvPicPr>
            <a:picLocks noChangeAspect="1" noChangeArrowheads="1"/>
          </p:cNvPicPr>
          <p:nvPr/>
        </p:nvPicPr>
        <p:blipFill rotWithShape="1">
          <a:blip r:embed="rId13">
            <a:extLst>
              <a:ext uri="{28A0092B-C50C-407E-A947-70E740481C1C}">
                <a14:useLocalDpi xmlns:a14="http://schemas.microsoft.com/office/drawing/2010/main" val="0"/>
              </a:ext>
            </a:extLst>
          </a:blip>
          <a:srcRect l="27458" t="31119" r="26778" b="29524"/>
          <a:stretch/>
        </p:blipFill>
        <p:spPr bwMode="auto">
          <a:xfrm>
            <a:off x="3376206" y="1481978"/>
            <a:ext cx="990031" cy="851427"/>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p:cNvSpPr txBox="1"/>
          <p:nvPr/>
        </p:nvSpPr>
        <p:spPr>
          <a:xfrm rot="2162568">
            <a:off x="3913378" y="286245"/>
            <a:ext cx="767765" cy="323165"/>
          </a:xfrm>
          <a:prstGeom prst="rect">
            <a:avLst/>
          </a:prstGeom>
          <a:noFill/>
        </p:spPr>
        <p:txBody>
          <a:bodyPr wrap="square" rtlCol="0">
            <a:spAutoFit/>
          </a:bodyPr>
          <a:lstStyle/>
          <a:p>
            <a:r>
              <a:rPr lang="en-US" altLang="ko-KR" sz="1500">
                <a:solidFill>
                  <a:srgbClr val="00B0F0"/>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+6</a:t>
            </a:r>
            <a:endParaRPr lang="ko-KR" altLang="en-US" sz="1500" dirty="0">
              <a:solidFill>
                <a:srgbClr val="00B0F0"/>
              </a:solidFill>
              <a:effectLst>
                <a:outerShdw blurRad="38100" dist="38100" dir="2700000" algn="tl">
                  <a:srgbClr val="000000">
                    <a:alpha val="43137"/>
                  </a:srgbClr>
                </a:outerShdw>
              </a:effectLst>
              <a:latin typeface="mini-wakuwaku-maru" panose="02000600000000000000" pitchFamily="50" charset="-128"/>
            </a:endParaRPr>
          </a:p>
        </p:txBody>
      </p:sp>
      <p:pic>
        <p:nvPicPr>
          <p:cNvPr id="42" name="Picture 10" descr="Sumikko Gurashi Movie 2">
            <a:extLst>
              <a:ext uri="{FF2B5EF4-FFF2-40B4-BE49-F238E27FC236}">
                <a16:creationId xmlns:a16="http://schemas.microsoft.com/office/drawing/2014/main" id="{FB4505B2-C815-364D-8D53-10DF9BB3CA7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20591" y="228532"/>
            <a:ext cx="2272379" cy="2272379"/>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3CEF39CD-186F-CC4B-9759-5FBD7D43D68B}"/>
              </a:ext>
            </a:extLst>
          </p:cNvPr>
          <p:cNvSpPr txBox="1"/>
          <p:nvPr/>
        </p:nvSpPr>
        <p:spPr>
          <a:xfrm rot="2162568">
            <a:off x="6389401" y="561097"/>
            <a:ext cx="1765904" cy="923330"/>
          </a:xfrm>
          <a:prstGeom prst="rect">
            <a:avLst/>
          </a:prstGeom>
          <a:noFill/>
        </p:spPr>
        <p:txBody>
          <a:bodyPr wrap="square" rtlCol="0">
            <a:spAutoFit/>
          </a:bodyPr>
          <a:lstStyle/>
          <a:p>
            <a:r>
              <a:rPr lang="en-US" altLang="ko-KR" sz="5400" dirty="0">
                <a:solidFill>
                  <a:srgbClr val="00B0F0"/>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+1</a:t>
            </a:r>
            <a:endParaRPr lang="ko-KR" altLang="en-US" sz="5400" dirty="0">
              <a:solidFill>
                <a:srgbClr val="00B0F0"/>
              </a:solidFill>
              <a:effectLst>
                <a:outerShdw blurRad="38100" dist="38100" dir="2700000" algn="tl">
                  <a:srgbClr val="000000">
                    <a:alpha val="43137"/>
                  </a:srgbClr>
                </a:outerShdw>
              </a:effectLst>
              <a:latin typeface="mini-wakuwaku-maru" panose="02000600000000000000" pitchFamily="50" charset="-128"/>
            </a:endParaRPr>
          </a:p>
        </p:txBody>
      </p:sp>
      <p:pic>
        <p:nvPicPr>
          <p:cNvPr id="52" name="Picture 2" descr="Sumikko Gurashi Movi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544708" y="-637911"/>
            <a:ext cx="599293" cy="59929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225486" y="-880285"/>
            <a:ext cx="1296144" cy="253916"/>
          </a:xfrm>
          <a:prstGeom prst="rect">
            <a:avLst/>
          </a:prstGeom>
          <a:noFill/>
        </p:spPr>
        <p:txBody>
          <a:bodyPr wrap="square" rtlCol="0">
            <a:spAutoFit/>
          </a:bodyPr>
          <a:lstStyle/>
          <a:p>
            <a:r>
              <a:rPr lang="en-US" altLang="ko-KR" sz="1050" dirty="0">
                <a:solidFill>
                  <a:srgbClr val="99CCFF"/>
                </a:solidFill>
                <a:latin typeface="Berlin Sans FB Demi" panose="020E0802020502020306" pitchFamily="34" charset="0"/>
              </a:rPr>
              <a:t>Sound file is in me!</a:t>
            </a:r>
            <a:endParaRPr lang="ko-KR" altLang="en-US" sz="1050" dirty="0">
              <a:solidFill>
                <a:srgbClr val="99CCFF"/>
              </a:solidFill>
              <a:latin typeface="Berlin Sans FB Demi" panose="020E0802020502020306" pitchFamily="34" charset="0"/>
            </a:endParaRPr>
          </a:p>
        </p:txBody>
      </p:sp>
      <p:sp>
        <p:nvSpPr>
          <p:cNvPr id="93" name="모서리가 둥근 직사각형 92"/>
          <p:cNvSpPr/>
          <p:nvPr/>
        </p:nvSpPr>
        <p:spPr>
          <a:xfrm>
            <a:off x="1359124" y="109762"/>
            <a:ext cx="3132348" cy="2422169"/>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94" name="Picture 4" descr="Sumikko Gurashi: Myriad of Feelings by Imagineer Co.,Ltd. / San-X Co., Ltd.  sticker #4123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43840" y="103422"/>
            <a:ext cx="2459973" cy="2522095"/>
          </a:xfrm>
          <a:prstGeom prst="rect">
            <a:avLst/>
          </a:prstGeom>
          <a:noFill/>
          <a:extLst>
            <a:ext uri="{909E8E84-426E-40DD-AFC4-6F175D3DCCD1}">
              <a14:hiddenFill xmlns:a14="http://schemas.microsoft.com/office/drawing/2010/main">
                <a:solidFill>
                  <a:srgbClr val="FFFFFF"/>
                </a:solidFill>
              </a14:hiddenFill>
            </a:ext>
          </a:extLst>
        </p:spPr>
      </p:pic>
      <p:sp>
        <p:nvSpPr>
          <p:cNvPr id="95" name="모서리가 둥근 직사각형 94"/>
          <p:cNvSpPr/>
          <p:nvPr/>
        </p:nvSpPr>
        <p:spPr>
          <a:xfrm>
            <a:off x="4703794" y="124840"/>
            <a:ext cx="3132348" cy="2422169"/>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96" name="Picture 6" descr="Moving Sumikko Gurashi by Imagineer Co.,Ltd. / San-X Co., Ltd. sticker  #225040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999661" y="131172"/>
            <a:ext cx="2652311" cy="2510224"/>
          </a:xfrm>
          <a:prstGeom prst="rect">
            <a:avLst/>
          </a:prstGeom>
          <a:noFill/>
          <a:extLst>
            <a:ext uri="{909E8E84-426E-40DD-AFC4-6F175D3DCCD1}">
              <a14:hiddenFill xmlns:a14="http://schemas.microsoft.com/office/drawing/2010/main">
                <a:solidFill>
                  <a:srgbClr val="FFFFFF"/>
                </a:solidFill>
              </a14:hiddenFill>
            </a:ext>
          </a:extLst>
        </p:spPr>
      </p:pic>
      <p:sp>
        <p:nvSpPr>
          <p:cNvPr id="97" name="모서리가 둥근 직사각형 96"/>
          <p:cNvSpPr/>
          <p:nvPr/>
        </p:nvSpPr>
        <p:spPr>
          <a:xfrm>
            <a:off x="1359124" y="2617909"/>
            <a:ext cx="3132348" cy="2422169"/>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98" name="Picture 8" descr="Sumikko Gurashi: Myriad of Feelings sticker #41219 | Line sticker, Cartoon  stickers, Elephant drawi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04948" y="2583664"/>
            <a:ext cx="2486087" cy="2604473"/>
          </a:xfrm>
          <a:prstGeom prst="rect">
            <a:avLst/>
          </a:prstGeom>
          <a:noFill/>
          <a:extLst>
            <a:ext uri="{909E8E84-426E-40DD-AFC4-6F175D3DCCD1}">
              <a14:hiddenFill xmlns:a14="http://schemas.microsoft.com/office/drawing/2010/main">
                <a:solidFill>
                  <a:srgbClr val="FFFFFF"/>
                </a:solidFill>
              </a14:hiddenFill>
            </a:ext>
          </a:extLst>
        </p:spPr>
      </p:pic>
      <p:sp>
        <p:nvSpPr>
          <p:cNvPr id="99" name="모서리가 둥근 직사각형 98"/>
          <p:cNvSpPr/>
          <p:nvPr/>
        </p:nvSpPr>
        <p:spPr>
          <a:xfrm>
            <a:off x="4702733" y="2626553"/>
            <a:ext cx="3132348" cy="242216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100" name="Picture 10" descr="Sumikko Gurashi Movie 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981592" y="2546624"/>
            <a:ext cx="2792537" cy="2574631"/>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1408541" y="211195"/>
            <a:ext cx="404112" cy="415498"/>
          </a:xfrm>
          <a:prstGeom prst="rect">
            <a:avLst/>
          </a:prstGeom>
          <a:noFill/>
        </p:spPr>
        <p:txBody>
          <a:bodyPr wrap="square" rtlCol="0">
            <a:spAutoFit/>
          </a:bodyPr>
          <a:lstStyle/>
          <a:p>
            <a:pPr algn="ctr"/>
            <a:r>
              <a:rPr lang="en-US" altLang="ko-KR" sz="2100" b="1"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1.</a:t>
            </a:r>
            <a:endParaRPr lang="ko-KR" altLang="en-US" sz="2100" b="1"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
        <p:nvSpPr>
          <p:cNvPr id="48" name="TextBox 47"/>
          <p:cNvSpPr txBox="1"/>
          <p:nvPr/>
        </p:nvSpPr>
        <p:spPr>
          <a:xfrm>
            <a:off x="4768281" y="185343"/>
            <a:ext cx="404112" cy="415498"/>
          </a:xfrm>
          <a:prstGeom prst="rect">
            <a:avLst/>
          </a:prstGeom>
          <a:noFill/>
        </p:spPr>
        <p:txBody>
          <a:bodyPr wrap="square" rtlCol="0">
            <a:spAutoFit/>
          </a:bodyPr>
          <a:lstStyle/>
          <a:p>
            <a:pPr algn="ctr"/>
            <a:r>
              <a:rPr lang="en-US" altLang="ko-KR" sz="2100"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2.</a:t>
            </a:r>
            <a:endParaRPr lang="ko-KR" altLang="en-US" sz="2100"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
        <p:nvSpPr>
          <p:cNvPr id="50" name="TextBox 49"/>
          <p:cNvSpPr txBox="1"/>
          <p:nvPr/>
        </p:nvSpPr>
        <p:spPr>
          <a:xfrm>
            <a:off x="4748859" y="2692213"/>
            <a:ext cx="404112" cy="415498"/>
          </a:xfrm>
          <a:prstGeom prst="rect">
            <a:avLst/>
          </a:prstGeom>
          <a:noFill/>
        </p:spPr>
        <p:txBody>
          <a:bodyPr wrap="square" rtlCol="0">
            <a:spAutoFit/>
          </a:bodyPr>
          <a:lstStyle/>
          <a:p>
            <a:pPr algn="ctr"/>
            <a:r>
              <a:rPr lang="en-US" altLang="ko-KR" sz="2100"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4.</a:t>
            </a:r>
            <a:endParaRPr lang="ko-KR" altLang="en-US" sz="2100"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
        <p:nvSpPr>
          <p:cNvPr id="49" name="TextBox 48"/>
          <p:cNvSpPr txBox="1"/>
          <p:nvPr/>
        </p:nvSpPr>
        <p:spPr>
          <a:xfrm>
            <a:off x="1359123" y="2677250"/>
            <a:ext cx="577659" cy="415498"/>
          </a:xfrm>
          <a:prstGeom prst="rect">
            <a:avLst/>
          </a:prstGeom>
          <a:noFill/>
        </p:spPr>
        <p:txBody>
          <a:bodyPr wrap="square" rtlCol="0">
            <a:spAutoFit/>
          </a:bodyPr>
          <a:lstStyle/>
          <a:p>
            <a:pPr algn="ctr"/>
            <a:r>
              <a:rPr lang="en-US" altLang="ko-KR" sz="2100"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3.</a:t>
            </a:r>
            <a:endParaRPr lang="ko-KR" altLang="en-US" sz="2100"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Tree>
    <p:extLst>
      <p:ext uri="{BB962C8B-B14F-4D97-AF65-F5344CB8AC3E}">
        <p14:creationId xmlns:p14="http://schemas.microsoft.com/office/powerpoint/2010/main" val="725793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Choic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94"/>
                                        </p:tgtEl>
                                      </p:cBhvr>
                                    </p:animEffect>
                                    <p:set>
                                      <p:cBhvr>
                                        <p:cTn id="13" dur="1" fill="hold">
                                          <p:stCondLst>
                                            <p:cond delay="499"/>
                                          </p:stCondLst>
                                        </p:cTn>
                                        <p:tgtEl>
                                          <p:spTgt spid="9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93"/>
                                        </p:tgtEl>
                                      </p:cBhvr>
                                    </p:animEffect>
                                    <p:set>
                                      <p:cBhvr>
                                        <p:cTn id="16" dur="1" fill="hold">
                                          <p:stCondLst>
                                            <p:cond delay="499"/>
                                          </p:stCondLst>
                                        </p:cTn>
                                        <p:tgtEl>
                                          <p:spTgt spid="93"/>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4" name="Reveal 2.wav"/>
                                        </p:tgtEl>
                                      </p:cMediaNode>
                                    </p:audio>
                                  </p:subTnLst>
                                </p:cTn>
                              </p:par>
                              <p:par>
                                <p:cTn id="17" presetID="10" presetClass="exit" presetSubtype="0" fill="hold" grpId="0" nodeType="withEffect">
                                  <p:stCondLst>
                                    <p:cond delay="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cTn>
                              </p:par>
                              <p:par>
                                <p:cTn id="20" presetID="32" presetClass="emph" presetSubtype="0" fill="hold" nodeType="withEffect">
                                  <p:stCondLst>
                                    <p:cond delay="0"/>
                                  </p:stCondLst>
                                  <p:childTnLst>
                                    <p:animRot by="120000">
                                      <p:cBhvr>
                                        <p:cTn id="21" dur="100" fill="hold">
                                          <p:stCondLst>
                                            <p:cond delay="0"/>
                                          </p:stCondLst>
                                        </p:cTn>
                                        <p:tgtEl>
                                          <p:spTgt spid="70"/>
                                        </p:tgtEl>
                                        <p:attrNameLst>
                                          <p:attrName>r</p:attrName>
                                        </p:attrNameLst>
                                      </p:cBhvr>
                                    </p:animRot>
                                    <p:animRot by="-240000">
                                      <p:cBhvr>
                                        <p:cTn id="22" dur="200" fill="hold">
                                          <p:stCondLst>
                                            <p:cond delay="200"/>
                                          </p:stCondLst>
                                        </p:cTn>
                                        <p:tgtEl>
                                          <p:spTgt spid="70"/>
                                        </p:tgtEl>
                                        <p:attrNameLst>
                                          <p:attrName>r</p:attrName>
                                        </p:attrNameLst>
                                      </p:cBhvr>
                                    </p:animRot>
                                    <p:animRot by="240000">
                                      <p:cBhvr>
                                        <p:cTn id="23" dur="200" fill="hold">
                                          <p:stCondLst>
                                            <p:cond delay="400"/>
                                          </p:stCondLst>
                                        </p:cTn>
                                        <p:tgtEl>
                                          <p:spTgt spid="70"/>
                                        </p:tgtEl>
                                        <p:attrNameLst>
                                          <p:attrName>r</p:attrName>
                                        </p:attrNameLst>
                                      </p:cBhvr>
                                    </p:animRot>
                                    <p:animRot by="-240000">
                                      <p:cBhvr>
                                        <p:cTn id="24" dur="200" fill="hold">
                                          <p:stCondLst>
                                            <p:cond delay="600"/>
                                          </p:stCondLst>
                                        </p:cTn>
                                        <p:tgtEl>
                                          <p:spTgt spid="70"/>
                                        </p:tgtEl>
                                        <p:attrNameLst>
                                          <p:attrName>r</p:attrName>
                                        </p:attrNameLst>
                                      </p:cBhvr>
                                    </p:animRot>
                                    <p:animRot by="120000">
                                      <p:cBhvr>
                                        <p:cTn id="25" dur="200" fill="hold">
                                          <p:stCondLst>
                                            <p:cond delay="800"/>
                                          </p:stCondLst>
                                        </p:cTn>
                                        <p:tgtEl>
                                          <p:spTgt spid="70"/>
                                        </p:tgtEl>
                                        <p:attrNameLst>
                                          <p:attrName>r</p:attrName>
                                        </p:attrNameLst>
                                      </p:cBhvr>
                                    </p:animRot>
                                  </p:childTnLst>
                                </p:cTn>
                              </p:par>
                              <p:par>
                                <p:cTn id="26" presetID="32" presetClass="emph" presetSubtype="0" fill="hold" nodeType="withEffect">
                                  <p:stCondLst>
                                    <p:cond delay="0"/>
                                  </p:stCondLst>
                                  <p:childTnLst>
                                    <p:animRot by="120000">
                                      <p:cBhvr>
                                        <p:cTn id="27" dur="100" fill="hold">
                                          <p:stCondLst>
                                            <p:cond delay="0"/>
                                          </p:stCondLst>
                                        </p:cTn>
                                        <p:tgtEl>
                                          <p:spTgt spid="69"/>
                                        </p:tgtEl>
                                        <p:attrNameLst>
                                          <p:attrName>r</p:attrName>
                                        </p:attrNameLst>
                                      </p:cBhvr>
                                    </p:animRot>
                                    <p:animRot by="-240000">
                                      <p:cBhvr>
                                        <p:cTn id="28" dur="200" fill="hold">
                                          <p:stCondLst>
                                            <p:cond delay="200"/>
                                          </p:stCondLst>
                                        </p:cTn>
                                        <p:tgtEl>
                                          <p:spTgt spid="69"/>
                                        </p:tgtEl>
                                        <p:attrNameLst>
                                          <p:attrName>r</p:attrName>
                                        </p:attrNameLst>
                                      </p:cBhvr>
                                    </p:animRot>
                                    <p:animRot by="240000">
                                      <p:cBhvr>
                                        <p:cTn id="29" dur="200" fill="hold">
                                          <p:stCondLst>
                                            <p:cond delay="400"/>
                                          </p:stCondLst>
                                        </p:cTn>
                                        <p:tgtEl>
                                          <p:spTgt spid="69"/>
                                        </p:tgtEl>
                                        <p:attrNameLst>
                                          <p:attrName>r</p:attrName>
                                        </p:attrNameLst>
                                      </p:cBhvr>
                                    </p:animRot>
                                    <p:animRot by="-240000">
                                      <p:cBhvr>
                                        <p:cTn id="30" dur="200" fill="hold">
                                          <p:stCondLst>
                                            <p:cond delay="600"/>
                                          </p:stCondLst>
                                        </p:cTn>
                                        <p:tgtEl>
                                          <p:spTgt spid="69"/>
                                        </p:tgtEl>
                                        <p:attrNameLst>
                                          <p:attrName>r</p:attrName>
                                        </p:attrNameLst>
                                      </p:cBhvr>
                                    </p:animRot>
                                    <p:animRot by="120000">
                                      <p:cBhvr>
                                        <p:cTn id="31" dur="200" fill="hold">
                                          <p:stCondLst>
                                            <p:cond delay="800"/>
                                          </p:stCondLst>
                                        </p:cTn>
                                        <p:tgtEl>
                                          <p:spTgt spid="69"/>
                                        </p:tgtEl>
                                        <p:attrNameLst>
                                          <p:attrName>r</p:attrName>
                                        </p:attrNameLst>
                                      </p:cBhvr>
                                    </p:animRot>
                                  </p:childTnLst>
                                </p:cTn>
                              </p:par>
                              <p:par>
                                <p:cTn id="32" presetID="32" presetClass="emph" presetSubtype="0" fill="hold" nodeType="withEffect">
                                  <p:stCondLst>
                                    <p:cond delay="0"/>
                                  </p:stCondLst>
                                  <p:childTnLst>
                                    <p:animRot by="120000">
                                      <p:cBhvr>
                                        <p:cTn id="33" dur="100" fill="hold">
                                          <p:stCondLst>
                                            <p:cond delay="0"/>
                                          </p:stCondLst>
                                        </p:cTn>
                                        <p:tgtEl>
                                          <p:spTgt spid="71"/>
                                        </p:tgtEl>
                                        <p:attrNameLst>
                                          <p:attrName>r</p:attrName>
                                        </p:attrNameLst>
                                      </p:cBhvr>
                                    </p:animRot>
                                    <p:animRot by="-240000">
                                      <p:cBhvr>
                                        <p:cTn id="34" dur="200" fill="hold">
                                          <p:stCondLst>
                                            <p:cond delay="200"/>
                                          </p:stCondLst>
                                        </p:cTn>
                                        <p:tgtEl>
                                          <p:spTgt spid="71"/>
                                        </p:tgtEl>
                                        <p:attrNameLst>
                                          <p:attrName>r</p:attrName>
                                        </p:attrNameLst>
                                      </p:cBhvr>
                                    </p:animRot>
                                    <p:animRot by="240000">
                                      <p:cBhvr>
                                        <p:cTn id="35" dur="200" fill="hold">
                                          <p:stCondLst>
                                            <p:cond delay="400"/>
                                          </p:stCondLst>
                                        </p:cTn>
                                        <p:tgtEl>
                                          <p:spTgt spid="71"/>
                                        </p:tgtEl>
                                        <p:attrNameLst>
                                          <p:attrName>r</p:attrName>
                                        </p:attrNameLst>
                                      </p:cBhvr>
                                    </p:animRot>
                                    <p:animRot by="-240000">
                                      <p:cBhvr>
                                        <p:cTn id="36" dur="200" fill="hold">
                                          <p:stCondLst>
                                            <p:cond delay="600"/>
                                          </p:stCondLst>
                                        </p:cTn>
                                        <p:tgtEl>
                                          <p:spTgt spid="71"/>
                                        </p:tgtEl>
                                        <p:attrNameLst>
                                          <p:attrName>r</p:attrName>
                                        </p:attrNameLst>
                                      </p:cBhvr>
                                    </p:animRot>
                                    <p:animRot by="120000">
                                      <p:cBhvr>
                                        <p:cTn id="37" dur="200" fill="hold">
                                          <p:stCondLst>
                                            <p:cond delay="800"/>
                                          </p:stCondLst>
                                        </p:cTn>
                                        <p:tgtEl>
                                          <p:spTgt spid="71"/>
                                        </p:tgtEl>
                                        <p:attrNameLst>
                                          <p:attrName>r</p:attrName>
                                        </p:attrNameLst>
                                      </p:cBhvr>
                                    </p:animRot>
                                  </p:childTnLst>
                                </p:cTn>
                              </p:par>
                              <p:par>
                                <p:cTn id="38" presetID="32" presetClass="emph" presetSubtype="0" fill="hold" nodeType="withEffect">
                                  <p:stCondLst>
                                    <p:cond delay="0"/>
                                  </p:stCondLst>
                                  <p:childTnLst>
                                    <p:animRot by="120000">
                                      <p:cBhvr>
                                        <p:cTn id="39" dur="100" fill="hold">
                                          <p:stCondLst>
                                            <p:cond delay="0"/>
                                          </p:stCondLst>
                                        </p:cTn>
                                        <p:tgtEl>
                                          <p:spTgt spid="74"/>
                                        </p:tgtEl>
                                        <p:attrNameLst>
                                          <p:attrName>r</p:attrName>
                                        </p:attrNameLst>
                                      </p:cBhvr>
                                    </p:animRot>
                                    <p:animRot by="-240000">
                                      <p:cBhvr>
                                        <p:cTn id="40" dur="200" fill="hold">
                                          <p:stCondLst>
                                            <p:cond delay="200"/>
                                          </p:stCondLst>
                                        </p:cTn>
                                        <p:tgtEl>
                                          <p:spTgt spid="74"/>
                                        </p:tgtEl>
                                        <p:attrNameLst>
                                          <p:attrName>r</p:attrName>
                                        </p:attrNameLst>
                                      </p:cBhvr>
                                    </p:animRot>
                                    <p:animRot by="240000">
                                      <p:cBhvr>
                                        <p:cTn id="41" dur="200" fill="hold">
                                          <p:stCondLst>
                                            <p:cond delay="400"/>
                                          </p:stCondLst>
                                        </p:cTn>
                                        <p:tgtEl>
                                          <p:spTgt spid="74"/>
                                        </p:tgtEl>
                                        <p:attrNameLst>
                                          <p:attrName>r</p:attrName>
                                        </p:attrNameLst>
                                      </p:cBhvr>
                                    </p:animRot>
                                    <p:animRot by="-240000">
                                      <p:cBhvr>
                                        <p:cTn id="42" dur="200" fill="hold">
                                          <p:stCondLst>
                                            <p:cond delay="600"/>
                                          </p:stCondLst>
                                        </p:cTn>
                                        <p:tgtEl>
                                          <p:spTgt spid="74"/>
                                        </p:tgtEl>
                                        <p:attrNameLst>
                                          <p:attrName>r</p:attrName>
                                        </p:attrNameLst>
                                      </p:cBhvr>
                                    </p:animRot>
                                    <p:animRot by="120000">
                                      <p:cBhvr>
                                        <p:cTn id="43" dur="200" fill="hold">
                                          <p:stCondLst>
                                            <p:cond delay="800"/>
                                          </p:stCondLst>
                                        </p:cTn>
                                        <p:tgtEl>
                                          <p:spTgt spid="74"/>
                                        </p:tgtEl>
                                        <p:attrNameLst>
                                          <p:attrName>r</p:attrName>
                                        </p:attrNameLst>
                                      </p:cBhvr>
                                    </p:animRot>
                                  </p:childTnLst>
                                </p:cTn>
                              </p:par>
                              <p:par>
                                <p:cTn id="44" presetID="32" presetClass="emph" presetSubtype="0" fill="hold" nodeType="withEffect">
                                  <p:stCondLst>
                                    <p:cond delay="0"/>
                                  </p:stCondLst>
                                  <p:childTnLst>
                                    <p:animRot by="120000">
                                      <p:cBhvr>
                                        <p:cTn id="45" dur="100" fill="hold">
                                          <p:stCondLst>
                                            <p:cond delay="0"/>
                                          </p:stCondLst>
                                        </p:cTn>
                                        <p:tgtEl>
                                          <p:spTgt spid="73"/>
                                        </p:tgtEl>
                                        <p:attrNameLst>
                                          <p:attrName>r</p:attrName>
                                        </p:attrNameLst>
                                      </p:cBhvr>
                                    </p:animRot>
                                    <p:animRot by="-240000">
                                      <p:cBhvr>
                                        <p:cTn id="46" dur="200" fill="hold">
                                          <p:stCondLst>
                                            <p:cond delay="200"/>
                                          </p:stCondLst>
                                        </p:cTn>
                                        <p:tgtEl>
                                          <p:spTgt spid="73"/>
                                        </p:tgtEl>
                                        <p:attrNameLst>
                                          <p:attrName>r</p:attrName>
                                        </p:attrNameLst>
                                      </p:cBhvr>
                                    </p:animRot>
                                    <p:animRot by="240000">
                                      <p:cBhvr>
                                        <p:cTn id="47" dur="200" fill="hold">
                                          <p:stCondLst>
                                            <p:cond delay="400"/>
                                          </p:stCondLst>
                                        </p:cTn>
                                        <p:tgtEl>
                                          <p:spTgt spid="73"/>
                                        </p:tgtEl>
                                        <p:attrNameLst>
                                          <p:attrName>r</p:attrName>
                                        </p:attrNameLst>
                                      </p:cBhvr>
                                    </p:animRot>
                                    <p:animRot by="-240000">
                                      <p:cBhvr>
                                        <p:cTn id="48" dur="200" fill="hold">
                                          <p:stCondLst>
                                            <p:cond delay="600"/>
                                          </p:stCondLst>
                                        </p:cTn>
                                        <p:tgtEl>
                                          <p:spTgt spid="73"/>
                                        </p:tgtEl>
                                        <p:attrNameLst>
                                          <p:attrName>r</p:attrName>
                                        </p:attrNameLst>
                                      </p:cBhvr>
                                    </p:animRot>
                                    <p:animRot by="120000">
                                      <p:cBhvr>
                                        <p:cTn id="49" dur="200" fill="hold">
                                          <p:stCondLst>
                                            <p:cond delay="800"/>
                                          </p:stCondLst>
                                        </p:cTn>
                                        <p:tgtEl>
                                          <p:spTgt spid="73"/>
                                        </p:tgtEl>
                                        <p:attrNameLst>
                                          <p:attrName>r</p:attrName>
                                        </p:attrNameLst>
                                      </p:cBhvr>
                                    </p:animRot>
                                  </p:childTnLst>
                                </p:cTn>
                              </p:par>
                              <p:par>
                                <p:cTn id="50" presetID="32" presetClass="emph" presetSubtype="0" fill="hold" nodeType="withEffect">
                                  <p:stCondLst>
                                    <p:cond delay="0"/>
                                  </p:stCondLst>
                                  <p:childTnLst>
                                    <p:animRot by="120000">
                                      <p:cBhvr>
                                        <p:cTn id="51" dur="100" fill="hold">
                                          <p:stCondLst>
                                            <p:cond delay="0"/>
                                          </p:stCondLst>
                                        </p:cTn>
                                        <p:tgtEl>
                                          <p:spTgt spid="72"/>
                                        </p:tgtEl>
                                        <p:attrNameLst>
                                          <p:attrName>r</p:attrName>
                                        </p:attrNameLst>
                                      </p:cBhvr>
                                    </p:animRot>
                                    <p:animRot by="-240000">
                                      <p:cBhvr>
                                        <p:cTn id="52" dur="200" fill="hold">
                                          <p:stCondLst>
                                            <p:cond delay="200"/>
                                          </p:stCondLst>
                                        </p:cTn>
                                        <p:tgtEl>
                                          <p:spTgt spid="72"/>
                                        </p:tgtEl>
                                        <p:attrNameLst>
                                          <p:attrName>r</p:attrName>
                                        </p:attrNameLst>
                                      </p:cBhvr>
                                    </p:animRot>
                                    <p:animRot by="240000">
                                      <p:cBhvr>
                                        <p:cTn id="53" dur="200" fill="hold">
                                          <p:stCondLst>
                                            <p:cond delay="400"/>
                                          </p:stCondLst>
                                        </p:cTn>
                                        <p:tgtEl>
                                          <p:spTgt spid="72"/>
                                        </p:tgtEl>
                                        <p:attrNameLst>
                                          <p:attrName>r</p:attrName>
                                        </p:attrNameLst>
                                      </p:cBhvr>
                                    </p:animRot>
                                    <p:animRot by="-240000">
                                      <p:cBhvr>
                                        <p:cTn id="54" dur="200" fill="hold">
                                          <p:stCondLst>
                                            <p:cond delay="600"/>
                                          </p:stCondLst>
                                        </p:cTn>
                                        <p:tgtEl>
                                          <p:spTgt spid="72"/>
                                        </p:tgtEl>
                                        <p:attrNameLst>
                                          <p:attrName>r</p:attrName>
                                        </p:attrNameLst>
                                      </p:cBhvr>
                                    </p:animRot>
                                    <p:animRot by="120000">
                                      <p:cBhvr>
                                        <p:cTn id="55" dur="200" fill="hold">
                                          <p:stCondLst>
                                            <p:cond delay="800"/>
                                          </p:stCondLst>
                                        </p:cTn>
                                        <p:tgtEl>
                                          <p:spTgt spid="72"/>
                                        </p:tgtEl>
                                        <p:attrNameLst>
                                          <p:attrName>r</p:attrName>
                                        </p:attrNameLst>
                                      </p:cBhvr>
                                    </p:animRot>
                                  </p:childTnLst>
                                </p:cTn>
                              </p:par>
                            </p:childTnLst>
                          </p:cTn>
                        </p:par>
                      </p:childTnLst>
                    </p:cTn>
                  </p:par>
                </p:childTnLst>
              </p:cTn>
              <p:nextCondLst>
                <p:cond evt="onClick" delay="0">
                  <p:tgtEl>
                    <p:spTgt spid="94"/>
                  </p:tgtEl>
                </p:cond>
              </p:nextCondLst>
            </p:seq>
            <p:seq concurrent="1" nextAc="seek">
              <p:cTn id="56" restart="whenNotActive" fill="hold" evtFilter="cancelBubble" nodeType="interactiveSeq">
                <p:stCondLst>
                  <p:cond evt="onClick" delay="0">
                    <p:tgtEl>
                      <p:spTgt spid="96"/>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96"/>
                                        </p:tgtEl>
                                      </p:cBhvr>
                                    </p:animEffect>
                                    <p:set>
                                      <p:cBhvr>
                                        <p:cTn id="61" dur="1" fill="hold">
                                          <p:stCondLst>
                                            <p:cond delay="499"/>
                                          </p:stCondLst>
                                        </p:cTn>
                                        <p:tgtEl>
                                          <p:spTgt spid="96"/>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500"/>
                                        <p:tgtEl>
                                          <p:spTgt spid="95"/>
                                        </p:tgtEl>
                                      </p:cBhvr>
                                    </p:animEffect>
                                    <p:set>
                                      <p:cBhvr>
                                        <p:cTn id="64" dur="1" fill="hold">
                                          <p:stCondLst>
                                            <p:cond delay="499"/>
                                          </p:stCondLst>
                                        </p:cTn>
                                        <p:tgtEl>
                                          <p:spTgt spid="95"/>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5" name="one point.wav"/>
                                        </p:tgtEl>
                                      </p:cMediaNode>
                                    </p:audio>
                                  </p:subTnLst>
                                </p:cTn>
                              </p:par>
                              <p:par>
                                <p:cTn id="65" presetID="10" presetClass="exit" presetSubtype="0" fill="hold" grpId="0" nodeType="withEffect">
                                  <p:stCondLst>
                                    <p:cond delay="0"/>
                                  </p:stCondLst>
                                  <p:childTnLst>
                                    <p:animEffect transition="out" filter="fade">
                                      <p:cBhvr>
                                        <p:cTn id="66" dur="500"/>
                                        <p:tgtEl>
                                          <p:spTgt spid="48"/>
                                        </p:tgtEl>
                                      </p:cBhvr>
                                    </p:animEffect>
                                    <p:set>
                                      <p:cBhvr>
                                        <p:cTn id="67" dur="1" fill="hold">
                                          <p:stCondLst>
                                            <p:cond delay="499"/>
                                          </p:stCondLst>
                                        </p:cTn>
                                        <p:tgtEl>
                                          <p:spTgt spid="48"/>
                                        </p:tgtEl>
                                        <p:attrNameLst>
                                          <p:attrName>style.visibility</p:attrName>
                                        </p:attrNameLst>
                                      </p:cBhvr>
                                      <p:to>
                                        <p:strVal val="hidden"/>
                                      </p:to>
                                    </p:set>
                                  </p:childTnLst>
                                </p:cTn>
                              </p:par>
                              <p:par>
                                <p:cTn id="68" presetID="32" presetClass="emph" presetSubtype="0" fill="hold" nodeType="withEffect">
                                  <p:stCondLst>
                                    <p:cond delay="0"/>
                                  </p:stCondLst>
                                  <p:childTnLst>
                                    <p:animRot by="120000">
                                      <p:cBhvr>
                                        <p:cTn id="69" dur="100" fill="hold">
                                          <p:stCondLst>
                                            <p:cond delay="0"/>
                                          </p:stCondLst>
                                        </p:cTn>
                                        <p:tgtEl>
                                          <p:spTgt spid="42"/>
                                        </p:tgtEl>
                                        <p:attrNameLst>
                                          <p:attrName>r</p:attrName>
                                        </p:attrNameLst>
                                      </p:cBhvr>
                                    </p:animRot>
                                    <p:animRot by="-240000">
                                      <p:cBhvr>
                                        <p:cTn id="70" dur="200" fill="hold">
                                          <p:stCondLst>
                                            <p:cond delay="200"/>
                                          </p:stCondLst>
                                        </p:cTn>
                                        <p:tgtEl>
                                          <p:spTgt spid="42"/>
                                        </p:tgtEl>
                                        <p:attrNameLst>
                                          <p:attrName>r</p:attrName>
                                        </p:attrNameLst>
                                      </p:cBhvr>
                                    </p:animRot>
                                    <p:animRot by="240000">
                                      <p:cBhvr>
                                        <p:cTn id="71" dur="200" fill="hold">
                                          <p:stCondLst>
                                            <p:cond delay="400"/>
                                          </p:stCondLst>
                                        </p:cTn>
                                        <p:tgtEl>
                                          <p:spTgt spid="42"/>
                                        </p:tgtEl>
                                        <p:attrNameLst>
                                          <p:attrName>r</p:attrName>
                                        </p:attrNameLst>
                                      </p:cBhvr>
                                    </p:animRot>
                                    <p:animRot by="-240000">
                                      <p:cBhvr>
                                        <p:cTn id="72" dur="200" fill="hold">
                                          <p:stCondLst>
                                            <p:cond delay="600"/>
                                          </p:stCondLst>
                                        </p:cTn>
                                        <p:tgtEl>
                                          <p:spTgt spid="42"/>
                                        </p:tgtEl>
                                        <p:attrNameLst>
                                          <p:attrName>r</p:attrName>
                                        </p:attrNameLst>
                                      </p:cBhvr>
                                    </p:animRot>
                                    <p:animRot by="120000">
                                      <p:cBhvr>
                                        <p:cTn id="73"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96"/>
                  </p:tgtEl>
                </p:cond>
              </p:nextCondLst>
            </p:seq>
            <p:seq concurrent="1" nextAc="seek">
              <p:cTn id="74" restart="whenNotActive" fill="hold" evtFilter="cancelBubble" nodeType="interactiveSeq">
                <p:stCondLst>
                  <p:cond evt="onClick" delay="0">
                    <p:tgtEl>
                      <p:spTgt spid="98"/>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98"/>
                                        </p:tgtEl>
                                      </p:cBhvr>
                                    </p:animEffect>
                                    <p:set>
                                      <p:cBhvr>
                                        <p:cTn id="79" dur="1" fill="hold">
                                          <p:stCondLst>
                                            <p:cond delay="499"/>
                                          </p:stCondLst>
                                        </p:cTn>
                                        <p:tgtEl>
                                          <p:spTgt spid="98"/>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500"/>
                                        <p:tgtEl>
                                          <p:spTgt spid="49"/>
                                        </p:tgtEl>
                                      </p:cBhvr>
                                    </p:animEffect>
                                    <p:set>
                                      <p:cBhvr>
                                        <p:cTn id="82" dur="1" fill="hold">
                                          <p:stCondLst>
                                            <p:cond delay="499"/>
                                          </p:stCondLst>
                                        </p:cTn>
                                        <p:tgtEl>
                                          <p:spTgt spid="49"/>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500"/>
                                        <p:tgtEl>
                                          <p:spTgt spid="97"/>
                                        </p:tgtEl>
                                      </p:cBhvr>
                                    </p:animEffect>
                                    <p:set>
                                      <p:cBhvr>
                                        <p:cTn id="85" dur="1" fill="hold">
                                          <p:stCondLst>
                                            <p:cond delay="499"/>
                                          </p:stCondLst>
                                        </p:cTn>
                                        <p:tgtEl>
                                          <p:spTgt spid="97"/>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6" name="Intro music.wav"/>
                                        </p:tgtEl>
                                      </p:cMediaNode>
                                    </p:audio>
                                  </p:subTnLst>
                                </p:cTn>
                              </p:par>
                              <p:par>
                                <p:cTn id="86" presetID="8" presetClass="emph" presetSubtype="0" fill="hold" nodeType="withEffect">
                                  <p:stCondLst>
                                    <p:cond delay="0"/>
                                  </p:stCondLst>
                                  <p:childTnLst>
                                    <p:animRot by="21600000">
                                      <p:cBhvr>
                                        <p:cTn id="87" dur="2000" fill="hold"/>
                                        <p:tgtEl>
                                          <p:spTgt spid="59"/>
                                        </p:tgtEl>
                                        <p:attrNameLst>
                                          <p:attrName>r</p:attrName>
                                        </p:attrNameLst>
                                      </p:cBhvr>
                                    </p:animRot>
                                  </p:childTnLst>
                                </p:cTn>
                              </p:par>
                            </p:childTnLst>
                          </p:cTn>
                        </p:par>
                      </p:childTnLst>
                    </p:cTn>
                  </p:par>
                </p:childTnLst>
              </p:cTn>
              <p:nextCondLst>
                <p:cond evt="onClick" delay="0">
                  <p:tgtEl>
                    <p:spTgt spid="98"/>
                  </p:tgtEl>
                </p:cond>
              </p:nextCondLst>
            </p:seq>
            <p:seq concurrent="1" nextAc="seek">
              <p:cTn id="88" restart="whenNotActive" fill="hold" evtFilter="cancelBubble" nodeType="interactiveSeq">
                <p:stCondLst>
                  <p:cond evt="onClick" delay="0">
                    <p:tgtEl>
                      <p:spTgt spid="100"/>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100"/>
                                        </p:tgtEl>
                                      </p:cBhvr>
                                    </p:animEffect>
                                    <p:set>
                                      <p:cBhvr>
                                        <p:cTn id="93" dur="1" fill="hold">
                                          <p:stCondLst>
                                            <p:cond delay="499"/>
                                          </p:stCondLst>
                                        </p:cTn>
                                        <p:tgtEl>
                                          <p:spTgt spid="100"/>
                                        </p:tgtEl>
                                        <p:attrNameLst>
                                          <p:attrName>style.visibility</p:attrName>
                                        </p:attrNameLst>
                                      </p:cBhvr>
                                      <p:to>
                                        <p:strVal val="hidden"/>
                                      </p:to>
                                    </p:set>
                                  </p:childTnLst>
                                </p:cTn>
                              </p:par>
                              <p:par>
                                <p:cTn id="94" presetID="10" presetClass="exit" presetSubtype="0" fill="hold" grpId="0" nodeType="withEffect">
                                  <p:stCondLst>
                                    <p:cond delay="0"/>
                                  </p:stCondLst>
                                  <p:childTnLst>
                                    <p:animEffect transition="out" filter="fade">
                                      <p:cBhvr>
                                        <p:cTn id="95" dur="500"/>
                                        <p:tgtEl>
                                          <p:spTgt spid="50"/>
                                        </p:tgtEl>
                                      </p:cBhvr>
                                    </p:animEffect>
                                    <p:set>
                                      <p:cBhvr>
                                        <p:cTn id="96" dur="1" fill="hold">
                                          <p:stCondLst>
                                            <p:cond delay="499"/>
                                          </p:stCondLst>
                                        </p:cTn>
                                        <p:tgtEl>
                                          <p:spTgt spid="50"/>
                                        </p:tgtEl>
                                        <p:attrNameLst>
                                          <p:attrName>style.visibility</p:attrName>
                                        </p:attrNameLst>
                                      </p:cBhvr>
                                      <p:to>
                                        <p:strVal val="hidden"/>
                                      </p:to>
                                    </p:set>
                                  </p:childTnLst>
                                </p:cTn>
                              </p:par>
                              <p:par>
                                <p:cTn id="97" presetID="10" presetClass="exit" presetSubtype="0" fill="hold" grpId="0" nodeType="withEffect">
                                  <p:stCondLst>
                                    <p:cond delay="0"/>
                                  </p:stCondLst>
                                  <p:childTnLst>
                                    <p:animEffect transition="out" filter="fade">
                                      <p:cBhvr>
                                        <p:cTn id="98" dur="500"/>
                                        <p:tgtEl>
                                          <p:spTgt spid="99"/>
                                        </p:tgtEl>
                                      </p:cBhvr>
                                    </p:animEffect>
                                    <p:set>
                                      <p:cBhvr>
                                        <p:cTn id="99" dur="1" fill="hold">
                                          <p:stCondLst>
                                            <p:cond delay="499"/>
                                          </p:stCondLst>
                                        </p:cTn>
                                        <p:tgtEl>
                                          <p:spTgt spid="99"/>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4" name="Reveal 2.wav"/>
                                        </p:tgtEl>
                                      </p:cMediaNode>
                                    </p:audio>
                                  </p:subTnLst>
                                </p:cTn>
                              </p:par>
                              <p:par>
                                <p:cTn id="100" presetID="32" presetClass="emph" presetSubtype="0" fill="hold" nodeType="withEffect">
                                  <p:stCondLst>
                                    <p:cond delay="0"/>
                                  </p:stCondLst>
                                  <p:childTnLst>
                                    <p:animRot by="120000">
                                      <p:cBhvr>
                                        <p:cTn id="101" dur="100" fill="hold">
                                          <p:stCondLst>
                                            <p:cond delay="0"/>
                                          </p:stCondLst>
                                        </p:cTn>
                                        <p:tgtEl>
                                          <p:spTgt spid="36"/>
                                        </p:tgtEl>
                                        <p:attrNameLst>
                                          <p:attrName>r</p:attrName>
                                        </p:attrNameLst>
                                      </p:cBhvr>
                                    </p:animRot>
                                    <p:animRot by="-240000">
                                      <p:cBhvr>
                                        <p:cTn id="102" dur="200" fill="hold">
                                          <p:stCondLst>
                                            <p:cond delay="200"/>
                                          </p:stCondLst>
                                        </p:cTn>
                                        <p:tgtEl>
                                          <p:spTgt spid="36"/>
                                        </p:tgtEl>
                                        <p:attrNameLst>
                                          <p:attrName>r</p:attrName>
                                        </p:attrNameLst>
                                      </p:cBhvr>
                                    </p:animRot>
                                    <p:animRot by="240000">
                                      <p:cBhvr>
                                        <p:cTn id="103" dur="200" fill="hold">
                                          <p:stCondLst>
                                            <p:cond delay="400"/>
                                          </p:stCondLst>
                                        </p:cTn>
                                        <p:tgtEl>
                                          <p:spTgt spid="36"/>
                                        </p:tgtEl>
                                        <p:attrNameLst>
                                          <p:attrName>r</p:attrName>
                                        </p:attrNameLst>
                                      </p:cBhvr>
                                    </p:animRot>
                                    <p:animRot by="-240000">
                                      <p:cBhvr>
                                        <p:cTn id="104" dur="200" fill="hold">
                                          <p:stCondLst>
                                            <p:cond delay="600"/>
                                          </p:stCondLst>
                                        </p:cTn>
                                        <p:tgtEl>
                                          <p:spTgt spid="36"/>
                                        </p:tgtEl>
                                        <p:attrNameLst>
                                          <p:attrName>r</p:attrName>
                                        </p:attrNameLst>
                                      </p:cBhvr>
                                    </p:animRot>
                                    <p:animRot by="120000">
                                      <p:cBhvr>
                                        <p:cTn id="105" dur="200" fill="hold">
                                          <p:stCondLst>
                                            <p:cond delay="800"/>
                                          </p:stCondLst>
                                        </p:cTn>
                                        <p:tgtEl>
                                          <p:spTgt spid="36"/>
                                        </p:tgtEl>
                                        <p:attrNameLst>
                                          <p:attrName>r</p:attrName>
                                        </p:attrNameLst>
                                      </p:cBhvr>
                                    </p:animRot>
                                  </p:childTnLst>
                                </p:cTn>
                              </p:par>
                              <p:par>
                                <p:cTn id="106" presetID="32" presetClass="emph" presetSubtype="0" fill="hold" nodeType="withEffect">
                                  <p:stCondLst>
                                    <p:cond delay="0"/>
                                  </p:stCondLst>
                                  <p:childTnLst>
                                    <p:animRot by="120000">
                                      <p:cBhvr>
                                        <p:cTn id="107" dur="100" fill="hold">
                                          <p:stCondLst>
                                            <p:cond delay="0"/>
                                          </p:stCondLst>
                                        </p:cTn>
                                        <p:tgtEl>
                                          <p:spTgt spid="35"/>
                                        </p:tgtEl>
                                        <p:attrNameLst>
                                          <p:attrName>r</p:attrName>
                                        </p:attrNameLst>
                                      </p:cBhvr>
                                    </p:animRot>
                                    <p:animRot by="-240000">
                                      <p:cBhvr>
                                        <p:cTn id="108" dur="200" fill="hold">
                                          <p:stCondLst>
                                            <p:cond delay="200"/>
                                          </p:stCondLst>
                                        </p:cTn>
                                        <p:tgtEl>
                                          <p:spTgt spid="35"/>
                                        </p:tgtEl>
                                        <p:attrNameLst>
                                          <p:attrName>r</p:attrName>
                                        </p:attrNameLst>
                                      </p:cBhvr>
                                    </p:animRot>
                                    <p:animRot by="240000">
                                      <p:cBhvr>
                                        <p:cTn id="109" dur="200" fill="hold">
                                          <p:stCondLst>
                                            <p:cond delay="400"/>
                                          </p:stCondLst>
                                        </p:cTn>
                                        <p:tgtEl>
                                          <p:spTgt spid="35"/>
                                        </p:tgtEl>
                                        <p:attrNameLst>
                                          <p:attrName>r</p:attrName>
                                        </p:attrNameLst>
                                      </p:cBhvr>
                                    </p:animRot>
                                    <p:animRot by="-240000">
                                      <p:cBhvr>
                                        <p:cTn id="110" dur="200" fill="hold">
                                          <p:stCondLst>
                                            <p:cond delay="600"/>
                                          </p:stCondLst>
                                        </p:cTn>
                                        <p:tgtEl>
                                          <p:spTgt spid="35"/>
                                        </p:tgtEl>
                                        <p:attrNameLst>
                                          <p:attrName>r</p:attrName>
                                        </p:attrNameLst>
                                      </p:cBhvr>
                                    </p:animRot>
                                    <p:animRot by="120000">
                                      <p:cBhvr>
                                        <p:cTn id="111" dur="200" fill="hold">
                                          <p:stCondLst>
                                            <p:cond delay="800"/>
                                          </p:stCondLst>
                                        </p:cTn>
                                        <p:tgtEl>
                                          <p:spTgt spid="35"/>
                                        </p:tgtEl>
                                        <p:attrNameLst>
                                          <p:attrName>r</p:attrName>
                                        </p:attrNameLst>
                                      </p:cBhvr>
                                    </p:animRot>
                                  </p:childTnLst>
                                </p:cTn>
                              </p:par>
                              <p:par>
                                <p:cTn id="112" presetID="32" presetClass="emph" presetSubtype="0" fill="hold" nodeType="withEffect">
                                  <p:stCondLst>
                                    <p:cond delay="0"/>
                                  </p:stCondLst>
                                  <p:childTnLst>
                                    <p:animRot by="120000">
                                      <p:cBhvr>
                                        <p:cTn id="113" dur="100" fill="hold">
                                          <p:stCondLst>
                                            <p:cond delay="0"/>
                                          </p:stCondLst>
                                        </p:cTn>
                                        <p:tgtEl>
                                          <p:spTgt spid="37"/>
                                        </p:tgtEl>
                                        <p:attrNameLst>
                                          <p:attrName>r</p:attrName>
                                        </p:attrNameLst>
                                      </p:cBhvr>
                                    </p:animRot>
                                    <p:animRot by="-240000">
                                      <p:cBhvr>
                                        <p:cTn id="114" dur="200" fill="hold">
                                          <p:stCondLst>
                                            <p:cond delay="200"/>
                                          </p:stCondLst>
                                        </p:cTn>
                                        <p:tgtEl>
                                          <p:spTgt spid="37"/>
                                        </p:tgtEl>
                                        <p:attrNameLst>
                                          <p:attrName>r</p:attrName>
                                        </p:attrNameLst>
                                      </p:cBhvr>
                                    </p:animRot>
                                    <p:animRot by="240000">
                                      <p:cBhvr>
                                        <p:cTn id="115" dur="200" fill="hold">
                                          <p:stCondLst>
                                            <p:cond delay="400"/>
                                          </p:stCondLst>
                                        </p:cTn>
                                        <p:tgtEl>
                                          <p:spTgt spid="37"/>
                                        </p:tgtEl>
                                        <p:attrNameLst>
                                          <p:attrName>r</p:attrName>
                                        </p:attrNameLst>
                                      </p:cBhvr>
                                    </p:animRot>
                                    <p:animRot by="-240000">
                                      <p:cBhvr>
                                        <p:cTn id="116" dur="200" fill="hold">
                                          <p:stCondLst>
                                            <p:cond delay="600"/>
                                          </p:stCondLst>
                                        </p:cTn>
                                        <p:tgtEl>
                                          <p:spTgt spid="37"/>
                                        </p:tgtEl>
                                        <p:attrNameLst>
                                          <p:attrName>r</p:attrName>
                                        </p:attrNameLst>
                                      </p:cBhvr>
                                    </p:animRot>
                                    <p:animRot by="120000">
                                      <p:cBhvr>
                                        <p:cTn id="117" dur="200" fill="hold">
                                          <p:stCondLst>
                                            <p:cond delay="800"/>
                                          </p:stCondLst>
                                        </p:cTn>
                                        <p:tgtEl>
                                          <p:spTgt spid="37"/>
                                        </p:tgtEl>
                                        <p:attrNameLst>
                                          <p:attrName>r</p:attrName>
                                        </p:attrNameLst>
                                      </p:cBhvr>
                                    </p:animRot>
                                  </p:childTnLst>
                                </p:cTn>
                              </p:par>
                              <p:par>
                                <p:cTn id="118" presetID="32" presetClass="emph" presetSubtype="0" fill="hold" nodeType="withEffect">
                                  <p:stCondLst>
                                    <p:cond delay="0"/>
                                  </p:stCondLst>
                                  <p:childTnLst>
                                    <p:animRot by="120000">
                                      <p:cBhvr>
                                        <p:cTn id="119" dur="100" fill="hold">
                                          <p:stCondLst>
                                            <p:cond delay="0"/>
                                          </p:stCondLst>
                                        </p:cTn>
                                        <p:tgtEl>
                                          <p:spTgt spid="40"/>
                                        </p:tgtEl>
                                        <p:attrNameLst>
                                          <p:attrName>r</p:attrName>
                                        </p:attrNameLst>
                                      </p:cBhvr>
                                    </p:animRot>
                                    <p:animRot by="-240000">
                                      <p:cBhvr>
                                        <p:cTn id="120" dur="200" fill="hold">
                                          <p:stCondLst>
                                            <p:cond delay="200"/>
                                          </p:stCondLst>
                                        </p:cTn>
                                        <p:tgtEl>
                                          <p:spTgt spid="40"/>
                                        </p:tgtEl>
                                        <p:attrNameLst>
                                          <p:attrName>r</p:attrName>
                                        </p:attrNameLst>
                                      </p:cBhvr>
                                    </p:animRot>
                                    <p:animRot by="240000">
                                      <p:cBhvr>
                                        <p:cTn id="121" dur="200" fill="hold">
                                          <p:stCondLst>
                                            <p:cond delay="400"/>
                                          </p:stCondLst>
                                        </p:cTn>
                                        <p:tgtEl>
                                          <p:spTgt spid="40"/>
                                        </p:tgtEl>
                                        <p:attrNameLst>
                                          <p:attrName>r</p:attrName>
                                        </p:attrNameLst>
                                      </p:cBhvr>
                                    </p:animRot>
                                    <p:animRot by="-240000">
                                      <p:cBhvr>
                                        <p:cTn id="122" dur="200" fill="hold">
                                          <p:stCondLst>
                                            <p:cond delay="600"/>
                                          </p:stCondLst>
                                        </p:cTn>
                                        <p:tgtEl>
                                          <p:spTgt spid="40"/>
                                        </p:tgtEl>
                                        <p:attrNameLst>
                                          <p:attrName>r</p:attrName>
                                        </p:attrNameLst>
                                      </p:cBhvr>
                                    </p:animRot>
                                    <p:animRot by="120000">
                                      <p:cBhvr>
                                        <p:cTn id="123" dur="200" fill="hold">
                                          <p:stCondLst>
                                            <p:cond delay="800"/>
                                          </p:stCondLst>
                                        </p:cTn>
                                        <p:tgtEl>
                                          <p:spTgt spid="40"/>
                                        </p:tgtEl>
                                        <p:attrNameLst>
                                          <p:attrName>r</p:attrName>
                                        </p:attrNameLst>
                                      </p:cBhvr>
                                    </p:animRot>
                                  </p:childTnLst>
                                </p:cTn>
                              </p:par>
                              <p:par>
                                <p:cTn id="124" presetID="32" presetClass="emph" presetSubtype="0" fill="hold" nodeType="withEffect">
                                  <p:stCondLst>
                                    <p:cond delay="0"/>
                                  </p:stCondLst>
                                  <p:childTnLst>
                                    <p:animRot by="120000">
                                      <p:cBhvr>
                                        <p:cTn id="125" dur="100" fill="hold">
                                          <p:stCondLst>
                                            <p:cond delay="0"/>
                                          </p:stCondLst>
                                        </p:cTn>
                                        <p:tgtEl>
                                          <p:spTgt spid="39"/>
                                        </p:tgtEl>
                                        <p:attrNameLst>
                                          <p:attrName>r</p:attrName>
                                        </p:attrNameLst>
                                      </p:cBhvr>
                                    </p:animRot>
                                    <p:animRot by="-240000">
                                      <p:cBhvr>
                                        <p:cTn id="126" dur="200" fill="hold">
                                          <p:stCondLst>
                                            <p:cond delay="200"/>
                                          </p:stCondLst>
                                        </p:cTn>
                                        <p:tgtEl>
                                          <p:spTgt spid="39"/>
                                        </p:tgtEl>
                                        <p:attrNameLst>
                                          <p:attrName>r</p:attrName>
                                        </p:attrNameLst>
                                      </p:cBhvr>
                                    </p:animRot>
                                    <p:animRot by="240000">
                                      <p:cBhvr>
                                        <p:cTn id="127" dur="200" fill="hold">
                                          <p:stCondLst>
                                            <p:cond delay="400"/>
                                          </p:stCondLst>
                                        </p:cTn>
                                        <p:tgtEl>
                                          <p:spTgt spid="39"/>
                                        </p:tgtEl>
                                        <p:attrNameLst>
                                          <p:attrName>r</p:attrName>
                                        </p:attrNameLst>
                                      </p:cBhvr>
                                    </p:animRot>
                                    <p:animRot by="-240000">
                                      <p:cBhvr>
                                        <p:cTn id="128" dur="200" fill="hold">
                                          <p:stCondLst>
                                            <p:cond delay="600"/>
                                          </p:stCondLst>
                                        </p:cTn>
                                        <p:tgtEl>
                                          <p:spTgt spid="39"/>
                                        </p:tgtEl>
                                        <p:attrNameLst>
                                          <p:attrName>r</p:attrName>
                                        </p:attrNameLst>
                                      </p:cBhvr>
                                    </p:animRot>
                                    <p:animRot by="120000">
                                      <p:cBhvr>
                                        <p:cTn id="129" dur="200" fill="hold">
                                          <p:stCondLst>
                                            <p:cond delay="800"/>
                                          </p:stCondLst>
                                        </p:cTn>
                                        <p:tgtEl>
                                          <p:spTgt spid="39"/>
                                        </p:tgtEl>
                                        <p:attrNameLst>
                                          <p:attrName>r</p:attrName>
                                        </p:attrNameLst>
                                      </p:cBhvr>
                                    </p:animRot>
                                  </p:childTnLst>
                                </p:cTn>
                              </p:par>
                              <p:par>
                                <p:cTn id="130" presetID="32" presetClass="emph" presetSubtype="0" fill="hold" nodeType="withEffect">
                                  <p:stCondLst>
                                    <p:cond delay="0"/>
                                  </p:stCondLst>
                                  <p:childTnLst>
                                    <p:animRot by="120000">
                                      <p:cBhvr>
                                        <p:cTn id="131" dur="100" fill="hold">
                                          <p:stCondLst>
                                            <p:cond delay="0"/>
                                          </p:stCondLst>
                                        </p:cTn>
                                        <p:tgtEl>
                                          <p:spTgt spid="38"/>
                                        </p:tgtEl>
                                        <p:attrNameLst>
                                          <p:attrName>r</p:attrName>
                                        </p:attrNameLst>
                                      </p:cBhvr>
                                    </p:animRot>
                                    <p:animRot by="-240000">
                                      <p:cBhvr>
                                        <p:cTn id="132" dur="200" fill="hold">
                                          <p:stCondLst>
                                            <p:cond delay="200"/>
                                          </p:stCondLst>
                                        </p:cTn>
                                        <p:tgtEl>
                                          <p:spTgt spid="38"/>
                                        </p:tgtEl>
                                        <p:attrNameLst>
                                          <p:attrName>r</p:attrName>
                                        </p:attrNameLst>
                                      </p:cBhvr>
                                    </p:animRot>
                                    <p:animRot by="240000">
                                      <p:cBhvr>
                                        <p:cTn id="133" dur="200" fill="hold">
                                          <p:stCondLst>
                                            <p:cond delay="400"/>
                                          </p:stCondLst>
                                        </p:cTn>
                                        <p:tgtEl>
                                          <p:spTgt spid="38"/>
                                        </p:tgtEl>
                                        <p:attrNameLst>
                                          <p:attrName>r</p:attrName>
                                        </p:attrNameLst>
                                      </p:cBhvr>
                                    </p:animRot>
                                    <p:animRot by="-240000">
                                      <p:cBhvr>
                                        <p:cTn id="134" dur="200" fill="hold">
                                          <p:stCondLst>
                                            <p:cond delay="600"/>
                                          </p:stCondLst>
                                        </p:cTn>
                                        <p:tgtEl>
                                          <p:spTgt spid="38"/>
                                        </p:tgtEl>
                                        <p:attrNameLst>
                                          <p:attrName>r</p:attrName>
                                        </p:attrNameLst>
                                      </p:cBhvr>
                                    </p:animRot>
                                    <p:animRot by="120000">
                                      <p:cBhvr>
                                        <p:cTn id="135" dur="200" fill="hold">
                                          <p:stCondLst>
                                            <p:cond delay="800"/>
                                          </p:stCondLst>
                                        </p:cTn>
                                        <p:tgtEl>
                                          <p:spTgt spid="38"/>
                                        </p:tgtEl>
                                        <p:attrNameLst>
                                          <p:attrName>r</p:attrName>
                                        </p:attrNameLst>
                                      </p:cBhvr>
                                    </p:animRot>
                                  </p:childTnLst>
                                </p:cTn>
                              </p:par>
                            </p:childTnLst>
                          </p:cTn>
                        </p:par>
                      </p:childTnLst>
                    </p:cTn>
                  </p:par>
                </p:childTnLst>
              </p:cTn>
              <p:nextCondLst>
                <p:cond evt="onClick" delay="0">
                  <p:tgtEl>
                    <p:spTgt spid="100"/>
                  </p:tgtEl>
                </p:cond>
              </p:nextCondLst>
            </p:seq>
          </p:childTnLst>
        </p:cTn>
      </p:par>
    </p:tnLst>
    <p:bldLst>
      <p:bldP spid="93" grpId="0" animBg="1"/>
      <p:bldP spid="95" grpId="0" animBg="1"/>
      <p:bldP spid="97" grpId="0" animBg="1"/>
      <p:bldP spid="99" grpId="0" animBg="1"/>
      <p:bldP spid="47" grpId="0"/>
      <p:bldP spid="48" grpId="0"/>
      <p:bldP spid="50" grpId="0"/>
      <p:bldP spid="4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E816509-7C04-45DE-8784-A5E6613C2231}"/>
              </a:ext>
            </a:extLst>
          </p:cNvPr>
          <p:cNvSpPr/>
          <p:nvPr/>
        </p:nvSpPr>
        <p:spPr>
          <a:xfrm>
            <a:off x="2743200" y="102570"/>
            <a:ext cx="6389914" cy="4907580"/>
          </a:xfrm>
          <a:prstGeom prst="rect">
            <a:avLst/>
          </a:prstGeom>
          <a:solidFill>
            <a:srgbClr val="CAE8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346E15BE-3D7D-4C05-AC12-21F8B5E91622}"/>
              </a:ext>
            </a:extLst>
          </p:cNvPr>
          <p:cNvCxnSpPr>
            <a:cxnSpLocks/>
          </p:cNvCxnSpPr>
          <p:nvPr/>
        </p:nvCxnSpPr>
        <p:spPr>
          <a:xfrm>
            <a:off x="2743200" y="1683720"/>
            <a:ext cx="638991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CA6A740-FCB7-45F6-9EAD-14C5017E4142}"/>
              </a:ext>
            </a:extLst>
          </p:cNvPr>
          <p:cNvCxnSpPr>
            <a:cxnSpLocks/>
          </p:cNvCxnSpPr>
          <p:nvPr/>
        </p:nvCxnSpPr>
        <p:spPr>
          <a:xfrm>
            <a:off x="2743200" y="3360120"/>
            <a:ext cx="638991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030" name="Picture 6" descr="Cartoon hallway interior school staircase Vector Image">
            <a:extLst>
              <a:ext uri="{FF2B5EF4-FFF2-40B4-BE49-F238E27FC236}">
                <a16:creationId xmlns:a16="http://schemas.microsoft.com/office/drawing/2014/main" id="{EF682EEB-DF8A-43A3-B37C-ED70544AF7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445"/>
          <a:stretch/>
        </p:blipFill>
        <p:spPr bwMode="auto">
          <a:xfrm>
            <a:off x="6076946" y="1709283"/>
            <a:ext cx="1567589" cy="162463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Cartoon hallway interior school staircase Vector Image">
            <a:extLst>
              <a:ext uri="{FF2B5EF4-FFF2-40B4-BE49-F238E27FC236}">
                <a16:creationId xmlns:a16="http://schemas.microsoft.com/office/drawing/2014/main" id="{4902F285-D021-4479-B119-B7A1A28E04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445"/>
          <a:stretch/>
        </p:blipFill>
        <p:spPr bwMode="auto">
          <a:xfrm>
            <a:off x="6076946" y="3385520"/>
            <a:ext cx="1567589" cy="162463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mpty School Interiorschool Hall With Open Door In Classroom Stock  Illustration - Download Image Now - iStock">
            <a:extLst>
              <a:ext uri="{FF2B5EF4-FFF2-40B4-BE49-F238E27FC236}">
                <a16:creationId xmlns:a16="http://schemas.microsoft.com/office/drawing/2014/main" id="{64D7E4BE-69B2-4627-B806-A74A601E38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4954671" y="36367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Empty School Interiorschool Hall With Open Door In Classroom Stock  Illustration - Download Image Now - iStock">
            <a:extLst>
              <a:ext uri="{FF2B5EF4-FFF2-40B4-BE49-F238E27FC236}">
                <a16:creationId xmlns:a16="http://schemas.microsoft.com/office/drawing/2014/main" id="{B67552DC-FEA8-404C-98E7-BC8EB459DE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8066314" y="36367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Empty School Interiorschool Hall With Open Door In Classroom Stock  Illustration - Download Image Now - iStock">
            <a:extLst>
              <a:ext uri="{FF2B5EF4-FFF2-40B4-BE49-F238E27FC236}">
                <a16:creationId xmlns:a16="http://schemas.microsoft.com/office/drawing/2014/main" id="{34304422-95BC-4A33-8191-AD82821E14A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4954671" y="2022762"/>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Empty School Interiorschool Hall With Open Door In Classroom Stock  Illustration - Download Image Now - iStock">
            <a:extLst>
              <a:ext uri="{FF2B5EF4-FFF2-40B4-BE49-F238E27FC236}">
                <a16:creationId xmlns:a16="http://schemas.microsoft.com/office/drawing/2014/main" id="{E48455BB-9AB4-49BB-B906-AA71EB4F79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8066314" y="2022762"/>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Empty School Interiorschool Hall With Open Door In Classroom Stock  Illustration - Download Image Now - iStock">
            <a:extLst>
              <a:ext uri="{FF2B5EF4-FFF2-40B4-BE49-F238E27FC236}">
                <a16:creationId xmlns:a16="http://schemas.microsoft.com/office/drawing/2014/main" id="{B042AC41-E4EE-4FDF-ABC3-5253286CC1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4954671" y="369899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Empty School Interiorschool Hall With Open Door In Classroom Stock  Illustration - Download Image Now - iStock">
            <a:extLst>
              <a:ext uri="{FF2B5EF4-FFF2-40B4-BE49-F238E27FC236}">
                <a16:creationId xmlns:a16="http://schemas.microsoft.com/office/drawing/2014/main" id="{C264C350-E935-415D-BD52-FF2B19E025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8066314" y="369899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Empty School Interiorschool Hall With Open Door In Classroom Stock  Illustration - Download Image Now - iStock">
            <a:extLst>
              <a:ext uri="{FF2B5EF4-FFF2-40B4-BE49-F238E27FC236}">
                <a16:creationId xmlns:a16="http://schemas.microsoft.com/office/drawing/2014/main" id="{B6C8D04C-90FD-43F9-938E-6ED5D51F87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3330522" y="363679"/>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Empty School Interiorschool Hall With Open Door In Classroom Stock  Illustration - Download Image Now - iStock">
            <a:extLst>
              <a:ext uri="{FF2B5EF4-FFF2-40B4-BE49-F238E27FC236}">
                <a16:creationId xmlns:a16="http://schemas.microsoft.com/office/drawing/2014/main" id="{25942BBC-0EEA-49A4-89C3-4040194FE7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3330522" y="2022762"/>
            <a:ext cx="762000" cy="131115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Empty School Interiorschool Hall With Open Door In Classroom Stock  Illustration - Download Image Now - iStock">
            <a:extLst>
              <a:ext uri="{FF2B5EF4-FFF2-40B4-BE49-F238E27FC236}">
                <a16:creationId xmlns:a16="http://schemas.microsoft.com/office/drawing/2014/main" id="{0C7F02A9-4CF0-4925-9790-9F0E558705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50" t="7353" r="61852" b="12125"/>
          <a:stretch/>
        </p:blipFill>
        <p:spPr bwMode="auto">
          <a:xfrm>
            <a:off x="3330522" y="3698999"/>
            <a:ext cx="762000" cy="13111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A0FAAC0-C3F5-41DA-8355-AFE36BBFD94F}"/>
              </a:ext>
            </a:extLst>
          </p:cNvPr>
          <p:cNvSpPr/>
          <p:nvPr/>
        </p:nvSpPr>
        <p:spPr>
          <a:xfrm>
            <a:off x="3049671" y="133350"/>
            <a:ext cx="1219200"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LIBRARY</a:t>
            </a:r>
          </a:p>
        </p:txBody>
      </p:sp>
      <p:sp>
        <p:nvSpPr>
          <p:cNvPr id="26" name="Rectangle 25">
            <a:extLst>
              <a:ext uri="{FF2B5EF4-FFF2-40B4-BE49-F238E27FC236}">
                <a16:creationId xmlns:a16="http://schemas.microsoft.com/office/drawing/2014/main" id="{1D06D5E5-873B-44C1-9F56-1A4DB2F4A2DE}"/>
              </a:ext>
            </a:extLst>
          </p:cNvPr>
          <p:cNvSpPr/>
          <p:nvPr/>
        </p:nvSpPr>
        <p:spPr>
          <a:xfrm>
            <a:off x="4604151" y="133350"/>
            <a:ext cx="1353095"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5A</a:t>
            </a:r>
          </a:p>
        </p:txBody>
      </p:sp>
      <p:sp>
        <p:nvSpPr>
          <p:cNvPr id="27" name="Rectangle 26">
            <a:extLst>
              <a:ext uri="{FF2B5EF4-FFF2-40B4-BE49-F238E27FC236}">
                <a16:creationId xmlns:a16="http://schemas.microsoft.com/office/drawing/2014/main" id="{D3651797-E1CA-4B71-9942-6FD99DBBB402}"/>
              </a:ext>
            </a:extLst>
          </p:cNvPr>
          <p:cNvSpPr/>
          <p:nvPr/>
        </p:nvSpPr>
        <p:spPr>
          <a:xfrm>
            <a:off x="7770766" y="133350"/>
            <a:ext cx="1353095"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CLASS 5B</a:t>
            </a:r>
          </a:p>
        </p:txBody>
      </p:sp>
      <p:sp>
        <p:nvSpPr>
          <p:cNvPr id="28" name="Rectangle 27">
            <a:extLst>
              <a:ext uri="{FF2B5EF4-FFF2-40B4-BE49-F238E27FC236}">
                <a16:creationId xmlns:a16="http://schemas.microsoft.com/office/drawing/2014/main" id="{7EA39DD1-5855-495F-9A13-F20BC4FA2D11}"/>
              </a:ext>
            </a:extLst>
          </p:cNvPr>
          <p:cNvSpPr/>
          <p:nvPr/>
        </p:nvSpPr>
        <p:spPr>
          <a:xfrm>
            <a:off x="7734866" y="3394770"/>
            <a:ext cx="1378109" cy="48162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ysClr val="windowText" lastClr="000000"/>
                </a:solidFill>
                <a:latin typeface="Comic Sans MS" panose="030F0702030302020204" pitchFamily="66" charset="0"/>
              </a:rPr>
              <a:t>COMPUTER ROOM</a:t>
            </a:r>
          </a:p>
        </p:txBody>
      </p:sp>
      <p:sp>
        <p:nvSpPr>
          <p:cNvPr id="30" name="Rectangle 29">
            <a:extLst>
              <a:ext uri="{FF2B5EF4-FFF2-40B4-BE49-F238E27FC236}">
                <a16:creationId xmlns:a16="http://schemas.microsoft.com/office/drawing/2014/main" id="{7F260758-BE82-4B78-800D-D0C8D140A005}"/>
              </a:ext>
            </a:extLst>
          </p:cNvPr>
          <p:cNvSpPr/>
          <p:nvPr/>
        </p:nvSpPr>
        <p:spPr>
          <a:xfrm>
            <a:off x="7602586" y="1734749"/>
            <a:ext cx="1510389" cy="32724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ART ROOM</a:t>
            </a:r>
          </a:p>
        </p:txBody>
      </p:sp>
      <p:sp>
        <p:nvSpPr>
          <p:cNvPr id="31" name="Rectangle 30">
            <a:extLst>
              <a:ext uri="{FF2B5EF4-FFF2-40B4-BE49-F238E27FC236}">
                <a16:creationId xmlns:a16="http://schemas.microsoft.com/office/drawing/2014/main" id="{46152586-3294-4FC4-A405-1A253BF89E1D}"/>
              </a:ext>
            </a:extLst>
          </p:cNvPr>
          <p:cNvSpPr/>
          <p:nvPr/>
        </p:nvSpPr>
        <p:spPr>
          <a:xfrm>
            <a:off x="2795526" y="3376319"/>
            <a:ext cx="1802132" cy="33558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MUSIC ROOM</a:t>
            </a:r>
          </a:p>
        </p:txBody>
      </p:sp>
      <p:sp>
        <p:nvSpPr>
          <p:cNvPr id="33" name="Rectangle 32">
            <a:extLst>
              <a:ext uri="{FF2B5EF4-FFF2-40B4-BE49-F238E27FC236}">
                <a16:creationId xmlns:a16="http://schemas.microsoft.com/office/drawing/2014/main" id="{C86BA39F-58C4-4134-A2A8-5E7C59FB07F1}"/>
              </a:ext>
            </a:extLst>
          </p:cNvPr>
          <p:cNvSpPr/>
          <p:nvPr/>
        </p:nvSpPr>
        <p:spPr>
          <a:xfrm>
            <a:off x="4604151" y="1737369"/>
            <a:ext cx="1353095" cy="335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4B</a:t>
            </a:r>
          </a:p>
        </p:txBody>
      </p:sp>
      <p:pic>
        <p:nvPicPr>
          <p:cNvPr id="34" name="Picture 6" descr="Cartoon hallway interior school staircase Vector Image">
            <a:extLst>
              <a:ext uri="{FF2B5EF4-FFF2-40B4-BE49-F238E27FC236}">
                <a16:creationId xmlns:a16="http://schemas.microsoft.com/office/drawing/2014/main" id="{39131A7F-D03A-456F-9CC1-E749C16BD2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48" b="14445"/>
          <a:stretch/>
        </p:blipFill>
        <p:spPr bwMode="auto">
          <a:xfrm>
            <a:off x="6076946" y="209549"/>
            <a:ext cx="1567589" cy="1439521"/>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8D5BA467-3162-4B62-BE62-CB3DA2CBD0B1}"/>
              </a:ext>
            </a:extLst>
          </p:cNvPr>
          <p:cNvSpPr/>
          <p:nvPr/>
        </p:nvSpPr>
        <p:spPr>
          <a:xfrm>
            <a:off x="4694614" y="3404570"/>
            <a:ext cx="1353095"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CLASS 3B</a:t>
            </a:r>
          </a:p>
        </p:txBody>
      </p:sp>
      <p:sp>
        <p:nvSpPr>
          <p:cNvPr id="36" name="Rectangle 35">
            <a:extLst>
              <a:ext uri="{FF2B5EF4-FFF2-40B4-BE49-F238E27FC236}">
                <a16:creationId xmlns:a16="http://schemas.microsoft.com/office/drawing/2014/main" id="{A9B95122-9776-48E3-96B8-C0D3E6EF87E8}"/>
              </a:ext>
            </a:extLst>
          </p:cNvPr>
          <p:cNvSpPr/>
          <p:nvPr/>
        </p:nvSpPr>
        <p:spPr>
          <a:xfrm>
            <a:off x="2995241" y="1737369"/>
            <a:ext cx="1353095"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ysClr val="windowText" lastClr="000000"/>
                </a:solidFill>
                <a:latin typeface="Comic Sans MS" panose="030F0702030302020204" pitchFamily="66" charset="0"/>
              </a:rPr>
              <a:t>CLASS 4A</a:t>
            </a:r>
          </a:p>
        </p:txBody>
      </p:sp>
      <p:sp>
        <p:nvSpPr>
          <p:cNvPr id="38" name="Rectangle 37">
            <a:extLst>
              <a:ext uri="{FF2B5EF4-FFF2-40B4-BE49-F238E27FC236}">
                <a16:creationId xmlns:a16="http://schemas.microsoft.com/office/drawing/2014/main" id="{3F664D4A-F253-4BD3-8477-1C8782530864}"/>
              </a:ext>
            </a:extLst>
          </p:cNvPr>
          <p:cNvSpPr/>
          <p:nvPr/>
        </p:nvSpPr>
        <p:spPr>
          <a:xfrm>
            <a:off x="4604151" y="133350"/>
            <a:ext cx="1353095" cy="33557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ysClr val="windowText" lastClr="000000"/>
                </a:solidFill>
                <a:latin typeface="Comic Sans MS" panose="030F0702030302020204" pitchFamily="66" charset="0"/>
              </a:rPr>
              <a:t>CLASS 5A</a:t>
            </a:r>
          </a:p>
        </p:txBody>
      </p:sp>
      <p:sp>
        <p:nvSpPr>
          <p:cNvPr id="43" name="Rectangle 42">
            <a:extLst>
              <a:ext uri="{FF2B5EF4-FFF2-40B4-BE49-F238E27FC236}">
                <a16:creationId xmlns:a16="http://schemas.microsoft.com/office/drawing/2014/main" id="{8EA9E9E0-CD54-4090-ADED-1D5DC1646884}"/>
              </a:ext>
            </a:extLst>
          </p:cNvPr>
          <p:cNvSpPr/>
          <p:nvPr/>
        </p:nvSpPr>
        <p:spPr>
          <a:xfrm>
            <a:off x="4604151" y="1737369"/>
            <a:ext cx="1353095" cy="33557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FF0000"/>
                </a:solidFill>
                <a:latin typeface="Comic Sans MS" panose="030F0702030302020204" pitchFamily="66" charset="0"/>
              </a:rPr>
              <a:t>CLASS 4B</a:t>
            </a:r>
          </a:p>
        </p:txBody>
      </p:sp>
      <p:grpSp>
        <p:nvGrpSpPr>
          <p:cNvPr id="6" name="Group 5">
            <a:extLst>
              <a:ext uri="{FF2B5EF4-FFF2-40B4-BE49-F238E27FC236}">
                <a16:creationId xmlns:a16="http://schemas.microsoft.com/office/drawing/2014/main" id="{9306A0E2-F1C1-4733-BA20-6582288E83BB}"/>
              </a:ext>
            </a:extLst>
          </p:cNvPr>
          <p:cNvGrpSpPr/>
          <p:nvPr/>
        </p:nvGrpSpPr>
        <p:grpSpPr>
          <a:xfrm>
            <a:off x="2847660" y="555042"/>
            <a:ext cx="1659429" cy="1091376"/>
            <a:chOff x="-23005" y="1165602"/>
            <a:chExt cx="1776172" cy="1168154"/>
          </a:xfrm>
        </p:grpSpPr>
        <p:pic>
          <p:nvPicPr>
            <p:cNvPr id="46" name="Picture 45" descr="Cute Star Clipart">
              <a:extLst>
                <a:ext uri="{FF2B5EF4-FFF2-40B4-BE49-F238E27FC236}">
                  <a16:creationId xmlns:a16="http://schemas.microsoft.com/office/drawing/2014/main" id="{CC825844-58A6-4DC6-80C6-C2A24DA745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75" r="52419" b="56058"/>
            <a:stretch>
              <a:fillRect/>
            </a:stretch>
          </p:blipFill>
          <p:spPr bwMode="auto">
            <a:xfrm>
              <a:off x="429118" y="1165602"/>
              <a:ext cx="659480" cy="658596"/>
            </a:xfrm>
            <a:custGeom>
              <a:avLst/>
              <a:gdLst>
                <a:gd name="connsiteX0" fmla="*/ 1071589 w 2263188"/>
                <a:gd name="connsiteY0" fmla="*/ 0 h 2260158"/>
                <a:gd name="connsiteX1" fmla="*/ 1191600 w 2263188"/>
                <a:gd name="connsiteY1" fmla="*/ 0 h 2260158"/>
                <a:gd name="connsiteX2" fmla="*/ 1247293 w 2263188"/>
                <a:gd name="connsiteY2" fmla="*/ 2812 h 2260158"/>
                <a:gd name="connsiteX3" fmla="*/ 2263188 w 2263188"/>
                <a:gd name="connsiteY3" fmla="*/ 1128564 h 2260158"/>
                <a:gd name="connsiteX4" fmla="*/ 1131594 w 2263188"/>
                <a:gd name="connsiteY4" fmla="*/ 2260158 h 2260158"/>
                <a:gd name="connsiteX5" fmla="*/ 0 w 2263188"/>
                <a:gd name="connsiteY5" fmla="*/ 1128564 h 2260158"/>
                <a:gd name="connsiteX6" fmla="*/ 1015895 w 2263188"/>
                <a:gd name="connsiteY6" fmla="*/ 2812 h 226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3188" h="2260158">
                  <a:moveTo>
                    <a:pt x="1071589" y="0"/>
                  </a:moveTo>
                  <a:lnTo>
                    <a:pt x="1191600" y="0"/>
                  </a:lnTo>
                  <a:lnTo>
                    <a:pt x="1247293" y="2812"/>
                  </a:lnTo>
                  <a:cubicBezTo>
                    <a:pt x="1817906" y="60761"/>
                    <a:pt x="2263188" y="542662"/>
                    <a:pt x="2263188" y="1128564"/>
                  </a:cubicBezTo>
                  <a:cubicBezTo>
                    <a:pt x="2263188" y="1753526"/>
                    <a:pt x="1756556" y="2260158"/>
                    <a:pt x="1131594" y="2260158"/>
                  </a:cubicBezTo>
                  <a:cubicBezTo>
                    <a:pt x="506632" y="2260158"/>
                    <a:pt x="0" y="1753526"/>
                    <a:pt x="0" y="1128564"/>
                  </a:cubicBezTo>
                  <a:cubicBezTo>
                    <a:pt x="0" y="542662"/>
                    <a:pt x="445282" y="60761"/>
                    <a:pt x="1015895" y="2812"/>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BE83BE1-43AE-4064-A72C-9CE29D4A8CF7}"/>
                </a:ext>
              </a:extLst>
            </p:cNvPr>
            <p:cNvSpPr txBox="1"/>
            <p:nvPr/>
          </p:nvSpPr>
          <p:spPr>
            <a:xfrm>
              <a:off x="-23005" y="1905498"/>
              <a:ext cx="1776172" cy="428258"/>
            </a:xfrm>
            <a:prstGeom prst="rect">
              <a:avLst/>
            </a:prstGeom>
            <a:solidFill>
              <a:schemeClr val="accent1">
                <a:lumMod val="60000"/>
                <a:lumOff val="40000"/>
              </a:schemeClr>
            </a:solidFill>
          </p:spPr>
          <p:txBody>
            <a:bodyPr wrap="none" rtlCol="0">
              <a:spAutoFit/>
            </a:bodyPr>
            <a:lstStyle/>
            <a:p>
              <a:pPr algn="ctr"/>
              <a:r>
                <a:rPr lang="en-US" sz="2000" b="1" dirty="0">
                  <a:solidFill>
                    <a:srgbClr val="FF0000"/>
                  </a:solidFill>
                  <a:latin typeface="Comic Sans MS" panose="030F0702030302020204" pitchFamily="66" charset="0"/>
                </a:rPr>
                <a:t>You're here</a:t>
              </a:r>
            </a:p>
          </p:txBody>
        </p:sp>
      </p:grpSp>
      <p:grpSp>
        <p:nvGrpSpPr>
          <p:cNvPr id="50" name="Group 49">
            <a:extLst>
              <a:ext uri="{FF2B5EF4-FFF2-40B4-BE49-F238E27FC236}">
                <a16:creationId xmlns:a16="http://schemas.microsoft.com/office/drawing/2014/main" id="{EA33A767-C02B-4737-B69C-470797C4195B}"/>
              </a:ext>
            </a:extLst>
          </p:cNvPr>
          <p:cNvGrpSpPr/>
          <p:nvPr/>
        </p:nvGrpSpPr>
        <p:grpSpPr>
          <a:xfrm>
            <a:off x="-212052" y="-348989"/>
            <a:ext cx="3072291" cy="2652314"/>
            <a:chOff x="141762" y="-132418"/>
            <a:chExt cx="2634966" cy="2634966"/>
          </a:xfrm>
        </p:grpSpPr>
        <p:pic>
          <p:nvPicPr>
            <p:cNvPr id="48" name="Picture 8" descr="Note Decoration Hd Transparent, Cartoon Illustration Cloud Decorative Note  Paper, Cartoon, Illustration, Clouds PNG Image For Free Download | Note  paper, Powerpoint background design, Instagram frame template">
              <a:extLst>
                <a:ext uri="{FF2B5EF4-FFF2-40B4-BE49-F238E27FC236}">
                  <a16:creationId xmlns:a16="http://schemas.microsoft.com/office/drawing/2014/main" id="{C5D69CA7-E74C-42A7-B630-0B210CC29B57}"/>
                </a:ext>
              </a:extLst>
            </p:cNvPr>
            <p:cNvPicPr>
              <a:picLocks noChangeAspect="1" noChangeArrowheads="1"/>
            </p:cNvPicPr>
            <p:nvPr/>
          </p:nvPicPr>
          <p:blipFill>
            <a:blip r:embed="rId6">
              <a:clrChange>
                <a:clrFrom>
                  <a:srgbClr val="F5F5F5"/>
                </a:clrFrom>
                <a:clrTo>
                  <a:srgbClr val="F5F5F5">
                    <a:alpha val="0"/>
                  </a:srgbClr>
                </a:clrTo>
              </a:clrChange>
              <a:extLst>
                <a:ext uri="{BEBA8EAE-BF5A-486C-A8C5-ECC9F3942E4B}">
                  <a14:imgProps xmlns:a14="http://schemas.microsoft.com/office/drawing/2010/main">
                    <a14:imgLayer r:embed="rId7">
                      <a14:imgEffect>
                        <a14:backgroundRemoval t="10000" b="90000" l="3125" r="95938">
                          <a14:foregroundMark x1="76406" y1="21719" x2="92969" y2="29219"/>
                          <a14:foregroundMark x1="95938" y1="24219" x2="81406" y2="29063"/>
                          <a14:foregroundMark x1="3125" y1="71406" x2="20625" y2="75000"/>
                          <a14:foregroundMark x1="22188" y1="70313" x2="8438" y2="77500"/>
                          <a14:foregroundMark x1="15937" y1="71406" x2="25313" y2="71250"/>
                          <a14:foregroundMark x1="25313" y1="71250" x2="32344" y2="71250"/>
                        </a14:backgroundRemoval>
                      </a14:imgEffect>
                    </a14:imgLayer>
                  </a14:imgProps>
                </a:ext>
                <a:ext uri="{28A0092B-C50C-407E-A947-70E740481C1C}">
                  <a14:useLocalDpi xmlns:a14="http://schemas.microsoft.com/office/drawing/2010/main" val="0"/>
                </a:ext>
              </a:extLst>
            </a:blip>
            <a:srcRect/>
            <a:stretch>
              <a:fillRect/>
            </a:stretch>
          </p:blipFill>
          <p:spPr bwMode="auto">
            <a:xfrm>
              <a:off x="141762" y="-132418"/>
              <a:ext cx="2634966" cy="2634966"/>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8EDCBC09-F31E-4C8B-A800-F701AD3357EA}"/>
                </a:ext>
              </a:extLst>
            </p:cNvPr>
            <p:cNvSpPr txBox="1"/>
            <p:nvPr/>
          </p:nvSpPr>
          <p:spPr>
            <a:xfrm>
              <a:off x="572331" y="657460"/>
              <a:ext cx="2010601" cy="1192478"/>
            </a:xfrm>
            <a:prstGeom prst="rect">
              <a:avLst/>
            </a:prstGeom>
            <a:noFill/>
          </p:spPr>
          <p:txBody>
            <a:bodyPr wrap="square" rtlCol="0">
              <a:spAutoFit/>
            </a:bodyPr>
            <a:lstStyle/>
            <a:p>
              <a:pPr algn="ctr"/>
              <a:r>
                <a:rPr lang="en-US" sz="3600" dirty="0">
                  <a:latin typeface="Comic Sans MS" panose="030F0702030302020204" pitchFamily="66" charset="0"/>
                </a:rPr>
                <a:t>Go to </a:t>
              </a:r>
            </a:p>
            <a:p>
              <a:pPr algn="ctr"/>
              <a:r>
                <a:rPr lang="en-US" sz="3600" dirty="0">
                  <a:latin typeface="Comic Sans MS" panose="030F0702030302020204" pitchFamily="66" charset="0"/>
                </a:rPr>
                <a:t>Class 4B.</a:t>
              </a:r>
            </a:p>
          </p:txBody>
        </p:sp>
      </p:grpSp>
      <p:grpSp>
        <p:nvGrpSpPr>
          <p:cNvPr id="52" name="Group 51">
            <a:extLst>
              <a:ext uri="{FF2B5EF4-FFF2-40B4-BE49-F238E27FC236}">
                <a16:creationId xmlns:a16="http://schemas.microsoft.com/office/drawing/2014/main" id="{4802D6A0-8128-4284-8088-FE4E6FB99C0B}"/>
              </a:ext>
            </a:extLst>
          </p:cNvPr>
          <p:cNvGrpSpPr/>
          <p:nvPr/>
        </p:nvGrpSpPr>
        <p:grpSpPr>
          <a:xfrm>
            <a:off x="142954" y="2002969"/>
            <a:ext cx="2330825" cy="2547659"/>
            <a:chOff x="-189717" y="1776691"/>
            <a:chExt cx="3052716" cy="3166858"/>
          </a:xfrm>
        </p:grpSpPr>
        <p:pic>
          <p:nvPicPr>
            <p:cNvPr id="1034" name="Picture 10" descr="clipart of speech 20 free Cliparts | Download images on Clipground 2023">
              <a:extLst>
                <a:ext uri="{FF2B5EF4-FFF2-40B4-BE49-F238E27FC236}">
                  <a16:creationId xmlns:a16="http://schemas.microsoft.com/office/drawing/2014/main" id="{C4F24AFD-B5F1-4BA8-A173-D2E892D0F9F8}"/>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8186"/>
            <a:stretch/>
          </p:blipFill>
          <p:spPr bwMode="auto">
            <a:xfrm>
              <a:off x="-189717" y="1776691"/>
              <a:ext cx="3052716" cy="3166858"/>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F0475D8B-7D4F-4D7A-8BDF-87C864BF6BE7}"/>
                </a:ext>
              </a:extLst>
            </p:cNvPr>
            <p:cNvSpPr txBox="1"/>
            <p:nvPr/>
          </p:nvSpPr>
          <p:spPr>
            <a:xfrm>
              <a:off x="1706467" y="2144940"/>
              <a:ext cx="620683" cy="1015663"/>
            </a:xfrm>
            <a:prstGeom prst="rect">
              <a:avLst/>
            </a:prstGeom>
            <a:noFill/>
          </p:spPr>
          <p:txBody>
            <a:bodyPr wrap="none" rtlCol="0">
              <a:spAutoFit/>
            </a:bodyPr>
            <a:lstStyle/>
            <a:p>
              <a:r>
                <a:rPr lang="en-US" sz="6000" b="1">
                  <a:solidFill>
                    <a:schemeClr val="accent1">
                      <a:lumMod val="20000"/>
                      <a:lumOff val="80000"/>
                    </a:schemeClr>
                  </a:solidFill>
                  <a:latin typeface="Comic Sans MS" panose="030F0702030302020204" pitchFamily="66" charset="0"/>
                </a:rPr>
                <a:t>?</a:t>
              </a:r>
            </a:p>
          </p:txBody>
        </p:sp>
        <p:sp>
          <p:nvSpPr>
            <p:cNvPr id="57" name="TextBox 56">
              <a:extLst>
                <a:ext uri="{FF2B5EF4-FFF2-40B4-BE49-F238E27FC236}">
                  <a16:creationId xmlns:a16="http://schemas.microsoft.com/office/drawing/2014/main" id="{6DB73596-1B7F-4A0D-830E-4C04E7A5F929}"/>
                </a:ext>
              </a:extLst>
            </p:cNvPr>
            <p:cNvSpPr txBox="1"/>
            <p:nvPr/>
          </p:nvSpPr>
          <p:spPr>
            <a:xfrm>
              <a:off x="315523" y="3757406"/>
              <a:ext cx="620683" cy="1015663"/>
            </a:xfrm>
            <a:prstGeom prst="rect">
              <a:avLst/>
            </a:prstGeom>
            <a:noFill/>
          </p:spPr>
          <p:txBody>
            <a:bodyPr wrap="none" rtlCol="0">
              <a:spAutoFit/>
            </a:bodyPr>
            <a:lstStyle/>
            <a:p>
              <a:r>
                <a:rPr lang="en-US" sz="6000" b="1">
                  <a:solidFill>
                    <a:schemeClr val="accent1">
                      <a:lumMod val="20000"/>
                      <a:lumOff val="80000"/>
                    </a:schemeClr>
                  </a:solidFill>
                  <a:latin typeface="Comic Sans MS" panose="030F0702030302020204" pitchFamily="66" charset="0"/>
                </a:rPr>
                <a:t>?</a:t>
              </a:r>
            </a:p>
          </p:txBody>
        </p:sp>
      </p:grpSp>
    </p:spTree>
    <p:extLst>
      <p:ext uri="{BB962C8B-B14F-4D97-AF65-F5344CB8AC3E}">
        <p14:creationId xmlns:p14="http://schemas.microsoft.com/office/powerpoint/2010/main" val="101891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2" descr="Classroom Vectors &amp; Illustrations for Free Download | Freepik">
            <a:extLst>
              <a:ext uri="{FF2B5EF4-FFF2-40B4-BE49-F238E27FC236}">
                <a16:creationId xmlns:a16="http://schemas.microsoft.com/office/drawing/2014/main" id="{98E50FF0-15B9-4A24-A589-3EFD3F4FE9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7191" y="-20014"/>
            <a:ext cx="9705569" cy="5193875"/>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a:extLst>
              <a:ext uri="{FF2B5EF4-FFF2-40B4-BE49-F238E27FC236}">
                <a16:creationId xmlns:a16="http://schemas.microsoft.com/office/drawing/2014/main" id="{DFC2838D-1EA8-4310-8A65-181B7625FE3C}"/>
              </a:ext>
            </a:extLst>
          </p:cNvPr>
          <p:cNvSpPr/>
          <p:nvPr/>
        </p:nvSpPr>
        <p:spPr>
          <a:xfrm>
            <a:off x="-235284" y="-338871"/>
            <a:ext cx="9468378" cy="5859581"/>
          </a:xfrm>
          <a:prstGeom prst="rect">
            <a:avLst/>
          </a:prstGeom>
          <a:solidFill>
            <a:schemeClr val="bg2">
              <a:lumMod val="40000"/>
              <a:lumOff val="6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umikko Gurashi - Sticker Sur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0202" y="3504353"/>
            <a:ext cx="873205" cy="75747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umikko gurashi nisetsumuri for Sale OFF 73%"/>
          <p:cNvPicPr>
            <a:picLocks noChangeAspect="1" noChangeArrowheads="1"/>
          </p:cNvPicPr>
          <p:nvPr/>
        </p:nvPicPr>
        <p:blipFill rotWithShape="1">
          <a:blip r:embed="rId9">
            <a:extLst>
              <a:ext uri="{28A0092B-C50C-407E-A947-70E740481C1C}">
                <a14:useLocalDpi xmlns:a14="http://schemas.microsoft.com/office/drawing/2010/main" val="0"/>
              </a:ext>
            </a:extLst>
          </a:blip>
          <a:srcRect l="34646" t="29881" r="33855" b="29800"/>
          <a:stretch/>
        </p:blipFill>
        <p:spPr bwMode="auto">
          <a:xfrm>
            <a:off x="5718513" y="3479944"/>
            <a:ext cx="599717" cy="76763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Sumikko Gurashi - Sticker Surg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71705" y="3413387"/>
            <a:ext cx="951272" cy="95127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Sumikkogurashi Custom Stickers Sticker for LINE, WhatsApp, Telegram —  Android, iPhone iOS">
            <a:extLst>
              <a:ext uri="{FF2B5EF4-FFF2-40B4-BE49-F238E27FC236}">
                <a16:creationId xmlns:a16="http://schemas.microsoft.com/office/drawing/2014/main" id="{58404B72-9592-6444-86ED-38A4A4A346D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16951" y="2668876"/>
            <a:ext cx="841133" cy="84113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Sumikko Gurashi Movie 2">
            <a:extLst>
              <a:ext uri="{FF2B5EF4-FFF2-40B4-BE49-F238E27FC236}">
                <a16:creationId xmlns:a16="http://schemas.microsoft.com/office/drawing/2014/main" id="{CA2BF310-DEC9-E748-8B0E-6D7144F30E5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07408" y="2676691"/>
            <a:ext cx="850184" cy="85018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Sumikko Gurashi Movie 2">
            <a:extLst>
              <a:ext uri="{FF2B5EF4-FFF2-40B4-BE49-F238E27FC236}">
                <a16:creationId xmlns:a16="http://schemas.microsoft.com/office/drawing/2014/main" id="{E76E1F9C-2FD5-E84C-A969-BFFBCA22CD5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25105" y="2689511"/>
            <a:ext cx="833345" cy="83334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6" descr="Moving Sumikko Gurashi by Imagineer Co.,Ltd. / San-X Co., Ltd. sticker  #2250393">
            <a:extLst>
              <a:ext uri="{FF2B5EF4-FFF2-40B4-BE49-F238E27FC236}">
                <a16:creationId xmlns:a16="http://schemas.microsoft.com/office/drawing/2014/main" id="{A37A77EC-8056-2847-A739-CC1A7029071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11064" y="4079730"/>
            <a:ext cx="1008599" cy="97591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4" descr="Moving Sumikko Gurashi by Imagineer Co.,Ltd. / San-X Co., Ltd. sticker  #2250403">
            <a:extLst>
              <a:ext uri="{FF2B5EF4-FFF2-40B4-BE49-F238E27FC236}">
                <a16:creationId xmlns:a16="http://schemas.microsoft.com/office/drawing/2014/main" id="{53BBBAD0-43BE-1544-A608-888C0369E3E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59844" y="4225513"/>
            <a:ext cx="1002805" cy="80804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Sumikko Gurashi Movie 2">
            <a:extLst>
              <a:ext uri="{FF2B5EF4-FFF2-40B4-BE49-F238E27FC236}">
                <a16:creationId xmlns:a16="http://schemas.microsoft.com/office/drawing/2014/main" id="{4AB3ABCA-E987-BC46-81A2-E201C99C9FDC}"/>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27458" t="31119" r="26778" b="29524"/>
          <a:stretch/>
        </p:blipFill>
        <p:spPr bwMode="auto">
          <a:xfrm>
            <a:off x="6595607" y="4236450"/>
            <a:ext cx="862211" cy="741502"/>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74C87FFE-848D-F548-94AD-67F90C7880F8}"/>
              </a:ext>
            </a:extLst>
          </p:cNvPr>
          <p:cNvSpPr txBox="1"/>
          <p:nvPr/>
        </p:nvSpPr>
        <p:spPr>
          <a:xfrm rot="2162568">
            <a:off x="7093953" y="3001572"/>
            <a:ext cx="767765" cy="323165"/>
          </a:xfrm>
          <a:prstGeom prst="rect">
            <a:avLst/>
          </a:prstGeom>
          <a:noFill/>
        </p:spPr>
        <p:txBody>
          <a:bodyPr wrap="square" rtlCol="0">
            <a:spAutoFit/>
          </a:bodyPr>
          <a:lstStyle/>
          <a:p>
            <a:r>
              <a:rPr lang="en-US" altLang="ko-KR" sz="1500" dirty="0">
                <a:solidFill>
                  <a:srgbClr val="00B0F0"/>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+10</a:t>
            </a:r>
            <a:endParaRPr lang="ko-KR" altLang="en-US" sz="1500" dirty="0">
              <a:solidFill>
                <a:srgbClr val="00B0F0"/>
              </a:solidFill>
              <a:effectLst>
                <a:outerShdw blurRad="38100" dist="38100" dir="2700000" algn="tl">
                  <a:srgbClr val="000000">
                    <a:alpha val="43137"/>
                  </a:srgbClr>
                </a:outerShdw>
              </a:effectLst>
              <a:latin typeface="mini-wakuwaku-maru" panose="02000600000000000000" pitchFamily="50" charset="-128"/>
            </a:endParaRPr>
          </a:p>
        </p:txBody>
      </p:sp>
      <p:pic>
        <p:nvPicPr>
          <p:cNvPr id="69" name="Picture 6" descr="Sumikkogurashi Custom Stickers Sticker for LINE, WhatsApp, Telegram —  Android, iPhone iO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88439" y="294924"/>
            <a:ext cx="1011070" cy="101107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0" descr="Sumikko Gurashi Movi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02409" y="284046"/>
            <a:ext cx="1021949" cy="102194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2" descr="Sumikko Gurashi Movi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261216" y="299605"/>
            <a:ext cx="1001708" cy="100170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6" descr="Moving Sumikko Gurashi by Imagineer Co.,Ltd. / San-X Co., Ltd. sticker  #225039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97003" y="1291626"/>
            <a:ext cx="1158120" cy="1120589"/>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4" descr="Moving Sumikko Gurashi by Imagineer Co.,Ltd. / San-X Co., Ltd. sticker  #225040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31871" y="1434640"/>
            <a:ext cx="1174142" cy="946106"/>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8" descr="Sumikko Gurashi Movie 2"/>
          <p:cNvPicPr>
            <a:picLocks noChangeAspect="1" noChangeArrowheads="1"/>
          </p:cNvPicPr>
          <p:nvPr/>
        </p:nvPicPr>
        <p:blipFill rotWithShape="1">
          <a:blip r:embed="rId16">
            <a:extLst>
              <a:ext uri="{28A0092B-C50C-407E-A947-70E740481C1C}">
                <a14:useLocalDpi xmlns:a14="http://schemas.microsoft.com/office/drawing/2010/main" val="0"/>
              </a:ext>
            </a:extLst>
          </a:blip>
          <a:srcRect l="27458" t="31119" r="26778" b="29524"/>
          <a:stretch/>
        </p:blipFill>
        <p:spPr bwMode="auto">
          <a:xfrm>
            <a:off x="3376206" y="1481978"/>
            <a:ext cx="990031" cy="851427"/>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p:cNvSpPr txBox="1"/>
          <p:nvPr/>
        </p:nvSpPr>
        <p:spPr>
          <a:xfrm rot="2162568">
            <a:off x="3913378" y="286245"/>
            <a:ext cx="767765" cy="323165"/>
          </a:xfrm>
          <a:prstGeom prst="rect">
            <a:avLst/>
          </a:prstGeom>
          <a:noFill/>
        </p:spPr>
        <p:txBody>
          <a:bodyPr wrap="square" rtlCol="0">
            <a:spAutoFit/>
          </a:bodyPr>
          <a:lstStyle/>
          <a:p>
            <a:r>
              <a:rPr lang="en-US" altLang="ko-KR" sz="1500" dirty="0">
                <a:solidFill>
                  <a:srgbClr val="00B0F0"/>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+7</a:t>
            </a:r>
            <a:endParaRPr lang="ko-KR" altLang="en-US" sz="1500" dirty="0">
              <a:solidFill>
                <a:srgbClr val="00B0F0"/>
              </a:solidFill>
              <a:effectLst>
                <a:outerShdw blurRad="38100" dist="38100" dir="2700000" algn="tl">
                  <a:srgbClr val="000000">
                    <a:alpha val="43137"/>
                  </a:srgbClr>
                </a:outerShdw>
              </a:effectLst>
              <a:latin typeface="mini-wakuwaku-maru" panose="02000600000000000000" pitchFamily="50" charset="-128"/>
            </a:endParaRPr>
          </a:p>
        </p:txBody>
      </p:sp>
      <p:pic>
        <p:nvPicPr>
          <p:cNvPr id="42" name="Picture 10" descr="Sumikko Gurashi Movie 2">
            <a:extLst>
              <a:ext uri="{FF2B5EF4-FFF2-40B4-BE49-F238E27FC236}">
                <a16:creationId xmlns:a16="http://schemas.microsoft.com/office/drawing/2014/main" id="{FB4505B2-C815-364D-8D53-10DF9BB3CA7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20591" y="228532"/>
            <a:ext cx="2272379" cy="2272379"/>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3CEF39CD-186F-CC4B-9759-5FBD7D43D68B}"/>
              </a:ext>
            </a:extLst>
          </p:cNvPr>
          <p:cNvSpPr txBox="1"/>
          <p:nvPr/>
        </p:nvSpPr>
        <p:spPr>
          <a:xfrm rot="2162568">
            <a:off x="6389401" y="561097"/>
            <a:ext cx="1765904" cy="923330"/>
          </a:xfrm>
          <a:prstGeom prst="rect">
            <a:avLst/>
          </a:prstGeom>
          <a:noFill/>
        </p:spPr>
        <p:txBody>
          <a:bodyPr wrap="square" rtlCol="0">
            <a:spAutoFit/>
          </a:bodyPr>
          <a:lstStyle/>
          <a:p>
            <a:r>
              <a:rPr lang="en-US" altLang="ko-KR" sz="5400" dirty="0">
                <a:solidFill>
                  <a:srgbClr val="00B0F0"/>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+1</a:t>
            </a:r>
            <a:endParaRPr lang="ko-KR" altLang="en-US" sz="5400" dirty="0">
              <a:solidFill>
                <a:srgbClr val="00B0F0"/>
              </a:solidFill>
              <a:effectLst>
                <a:outerShdw blurRad="38100" dist="38100" dir="2700000" algn="tl">
                  <a:srgbClr val="000000">
                    <a:alpha val="43137"/>
                  </a:srgbClr>
                </a:outerShdw>
              </a:effectLst>
              <a:latin typeface="mini-wakuwaku-maru" panose="02000600000000000000" pitchFamily="50" charset="-128"/>
            </a:endParaRPr>
          </a:p>
        </p:txBody>
      </p:sp>
      <p:pic>
        <p:nvPicPr>
          <p:cNvPr id="52" name="Picture 2" descr="Sumikko Gurashi Movi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544708" y="-637911"/>
            <a:ext cx="599293" cy="59929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225486" y="-880285"/>
            <a:ext cx="1296144" cy="253916"/>
          </a:xfrm>
          <a:prstGeom prst="rect">
            <a:avLst/>
          </a:prstGeom>
          <a:noFill/>
        </p:spPr>
        <p:txBody>
          <a:bodyPr wrap="square" rtlCol="0">
            <a:spAutoFit/>
          </a:bodyPr>
          <a:lstStyle/>
          <a:p>
            <a:r>
              <a:rPr lang="en-US" altLang="ko-KR" sz="1050" dirty="0">
                <a:solidFill>
                  <a:srgbClr val="99CCFF"/>
                </a:solidFill>
                <a:latin typeface="Berlin Sans FB Demi" panose="020E0802020502020306" pitchFamily="34" charset="0"/>
              </a:rPr>
              <a:t>Sound file is in me!</a:t>
            </a:r>
            <a:endParaRPr lang="ko-KR" altLang="en-US" sz="1050" dirty="0">
              <a:solidFill>
                <a:srgbClr val="99CCFF"/>
              </a:solidFill>
              <a:latin typeface="Berlin Sans FB Demi" panose="020E0802020502020306" pitchFamily="34" charset="0"/>
            </a:endParaRPr>
          </a:p>
        </p:txBody>
      </p:sp>
      <p:sp>
        <p:nvSpPr>
          <p:cNvPr id="93" name="모서리가 둥근 직사각형 92"/>
          <p:cNvSpPr/>
          <p:nvPr/>
        </p:nvSpPr>
        <p:spPr>
          <a:xfrm>
            <a:off x="1280701" y="124746"/>
            <a:ext cx="3132348" cy="2422169"/>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94" name="Picture 4" descr="Sumikko Gurashi: Myriad of Feelings by Imagineer Co.,Ltd. / San-X Co., Ltd.  sticker #4123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88487" y="115815"/>
            <a:ext cx="2459973" cy="2522095"/>
          </a:xfrm>
          <a:prstGeom prst="rect">
            <a:avLst/>
          </a:prstGeom>
          <a:noFill/>
          <a:extLst>
            <a:ext uri="{909E8E84-426E-40DD-AFC4-6F175D3DCCD1}">
              <a14:hiddenFill xmlns:a14="http://schemas.microsoft.com/office/drawing/2010/main">
                <a:solidFill>
                  <a:srgbClr val="FFFFFF"/>
                </a:solidFill>
              </a14:hiddenFill>
            </a:ext>
          </a:extLst>
        </p:spPr>
      </p:pic>
      <p:sp>
        <p:nvSpPr>
          <p:cNvPr id="95" name="모서리가 둥근 직사각형 94"/>
          <p:cNvSpPr/>
          <p:nvPr/>
        </p:nvSpPr>
        <p:spPr>
          <a:xfrm>
            <a:off x="4651646" y="132952"/>
            <a:ext cx="3132348" cy="2422169"/>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96" name="Picture 6" descr="Moving Sumikko Gurashi by Imagineer Co.,Ltd. / San-X Co., Ltd. sticker  #225040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947513" y="139284"/>
            <a:ext cx="2652311" cy="2510224"/>
          </a:xfrm>
          <a:prstGeom prst="rect">
            <a:avLst/>
          </a:prstGeom>
          <a:noFill/>
          <a:extLst>
            <a:ext uri="{909E8E84-426E-40DD-AFC4-6F175D3DCCD1}">
              <a14:hiddenFill xmlns:a14="http://schemas.microsoft.com/office/drawing/2010/main">
                <a:solidFill>
                  <a:srgbClr val="FFFFFF"/>
                </a:solidFill>
              </a14:hiddenFill>
            </a:ext>
          </a:extLst>
        </p:spPr>
      </p:pic>
      <p:sp>
        <p:nvSpPr>
          <p:cNvPr id="99" name="모서리가 둥근 직사각형 98"/>
          <p:cNvSpPr/>
          <p:nvPr/>
        </p:nvSpPr>
        <p:spPr>
          <a:xfrm>
            <a:off x="4638120" y="2637692"/>
            <a:ext cx="3132348" cy="242216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100" name="Picture 10" descr="Sumikko Gurashi Movie 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90920" y="2546915"/>
            <a:ext cx="2574631" cy="257463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Sumikko Gurashi Movie 2">
            <a:extLst>
              <a:ext uri="{FF2B5EF4-FFF2-40B4-BE49-F238E27FC236}">
                <a16:creationId xmlns:a16="http://schemas.microsoft.com/office/drawing/2014/main" id="{D385BFF4-17B0-416F-9E7F-463FD3B234E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05471" y="2764489"/>
            <a:ext cx="2272379" cy="2272379"/>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C00E5AE9-AB2C-4FB0-8B1A-4B0ACA60D98E}"/>
              </a:ext>
            </a:extLst>
          </p:cNvPr>
          <p:cNvSpPr txBox="1"/>
          <p:nvPr/>
        </p:nvSpPr>
        <p:spPr>
          <a:xfrm rot="2162568">
            <a:off x="3074281" y="3097054"/>
            <a:ext cx="1765904" cy="923330"/>
          </a:xfrm>
          <a:prstGeom prst="rect">
            <a:avLst/>
          </a:prstGeom>
          <a:noFill/>
        </p:spPr>
        <p:txBody>
          <a:bodyPr wrap="square" rtlCol="0">
            <a:spAutoFit/>
          </a:bodyPr>
          <a:lstStyle/>
          <a:p>
            <a:r>
              <a:rPr lang="en-US" altLang="ko-KR" sz="5400" dirty="0">
                <a:solidFill>
                  <a:srgbClr val="00B0F0"/>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+1</a:t>
            </a:r>
            <a:endParaRPr lang="ko-KR" altLang="en-US" sz="5400" dirty="0">
              <a:solidFill>
                <a:srgbClr val="00B0F0"/>
              </a:solidFill>
              <a:effectLst>
                <a:outerShdw blurRad="38100" dist="38100" dir="2700000" algn="tl">
                  <a:srgbClr val="000000">
                    <a:alpha val="43137"/>
                  </a:srgbClr>
                </a:outerShdw>
              </a:effectLst>
              <a:latin typeface="mini-wakuwaku-maru" panose="02000600000000000000" pitchFamily="50" charset="-128"/>
            </a:endParaRPr>
          </a:p>
        </p:txBody>
      </p:sp>
      <p:sp>
        <p:nvSpPr>
          <p:cNvPr id="97" name="모서리가 둥근 직사각형 96"/>
          <p:cNvSpPr/>
          <p:nvPr/>
        </p:nvSpPr>
        <p:spPr>
          <a:xfrm>
            <a:off x="1273531" y="2626737"/>
            <a:ext cx="3132348" cy="2422169"/>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50"/>
          </a:p>
        </p:txBody>
      </p:sp>
      <p:pic>
        <p:nvPicPr>
          <p:cNvPr id="98" name="Picture 8" descr="Sumikko Gurashi: Myriad of Feelings sticker #41219 | Line sticker, Cartoon  stickers, Elephant drawi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19354" y="2592492"/>
            <a:ext cx="2486087" cy="2604473"/>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背景動起來 Sumikkogurashi Sticker pack - Stickers Cloud"/>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ko-KR" altLang="en-US" sz="1050"/>
          </a:p>
        </p:txBody>
      </p:sp>
      <p:sp>
        <p:nvSpPr>
          <p:cNvPr id="4" name="AutoShape 6" descr="背景動起來 Sumikkogurashi Sticker pack - Stickers Cloud"/>
          <p:cNvSpPr>
            <a:spLocks noChangeAspect="1" noChangeArrowheads="1"/>
          </p:cNvSpPr>
          <p:nvPr/>
        </p:nvSpPr>
        <p:spPr bwMode="auto">
          <a:xfrm>
            <a:off x="230981" y="59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ko-KR" altLang="en-US" sz="1050"/>
          </a:p>
        </p:txBody>
      </p:sp>
      <p:sp>
        <p:nvSpPr>
          <p:cNvPr id="5" name="AutoShape 8" descr="背景動起來 Sumikkogurashi Sticker pack - Stickers Cloud"/>
          <p:cNvSpPr>
            <a:spLocks noChangeAspect="1" noChangeArrowheads="1"/>
          </p:cNvSpPr>
          <p:nvPr/>
        </p:nvSpPr>
        <p:spPr bwMode="auto">
          <a:xfrm>
            <a:off x="345281" y="1202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ko-KR" altLang="en-US" sz="1050"/>
          </a:p>
        </p:txBody>
      </p:sp>
      <p:sp>
        <p:nvSpPr>
          <p:cNvPr id="6" name="AutoShape 10" descr="背景動起來 Sumikkogurashi Sticker pack - Stickers Cloud"/>
          <p:cNvSpPr>
            <a:spLocks noChangeAspect="1" noChangeArrowheads="1"/>
          </p:cNvSpPr>
          <p:nvPr/>
        </p:nvSpPr>
        <p:spPr bwMode="auto">
          <a:xfrm>
            <a:off x="459581" y="2345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ko-KR" altLang="en-US" sz="1050"/>
          </a:p>
        </p:txBody>
      </p:sp>
      <p:sp>
        <p:nvSpPr>
          <p:cNvPr id="47" name="TextBox 46"/>
          <p:cNvSpPr txBox="1"/>
          <p:nvPr/>
        </p:nvSpPr>
        <p:spPr>
          <a:xfrm>
            <a:off x="1330625" y="155401"/>
            <a:ext cx="404112" cy="415498"/>
          </a:xfrm>
          <a:prstGeom prst="rect">
            <a:avLst/>
          </a:prstGeom>
          <a:noFill/>
        </p:spPr>
        <p:txBody>
          <a:bodyPr wrap="square" rtlCol="0">
            <a:spAutoFit/>
          </a:bodyPr>
          <a:lstStyle/>
          <a:p>
            <a:pPr algn="ctr"/>
            <a:r>
              <a:rPr lang="en-US" altLang="ko-KR" sz="2100" b="1"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1.</a:t>
            </a:r>
            <a:endParaRPr lang="ko-KR" altLang="en-US" sz="2100" b="1"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
        <p:nvSpPr>
          <p:cNvPr id="48" name="TextBox 47"/>
          <p:cNvSpPr txBox="1"/>
          <p:nvPr/>
        </p:nvSpPr>
        <p:spPr>
          <a:xfrm>
            <a:off x="4741158" y="193924"/>
            <a:ext cx="404112" cy="415498"/>
          </a:xfrm>
          <a:prstGeom prst="rect">
            <a:avLst/>
          </a:prstGeom>
          <a:noFill/>
        </p:spPr>
        <p:txBody>
          <a:bodyPr wrap="square" rtlCol="0">
            <a:spAutoFit/>
          </a:bodyPr>
          <a:lstStyle/>
          <a:p>
            <a:pPr algn="ctr"/>
            <a:r>
              <a:rPr lang="en-US" altLang="ko-KR" sz="2100"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2.</a:t>
            </a:r>
            <a:endParaRPr lang="ko-KR" altLang="en-US" sz="2100"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
        <p:nvSpPr>
          <p:cNvPr id="49" name="TextBox 48"/>
          <p:cNvSpPr txBox="1"/>
          <p:nvPr/>
        </p:nvSpPr>
        <p:spPr>
          <a:xfrm>
            <a:off x="1310116" y="2667761"/>
            <a:ext cx="404112" cy="415498"/>
          </a:xfrm>
          <a:prstGeom prst="rect">
            <a:avLst/>
          </a:prstGeom>
          <a:noFill/>
        </p:spPr>
        <p:txBody>
          <a:bodyPr wrap="square" rtlCol="0">
            <a:spAutoFit/>
          </a:bodyPr>
          <a:lstStyle/>
          <a:p>
            <a:pPr algn="ctr"/>
            <a:r>
              <a:rPr lang="en-US" altLang="ko-KR" sz="2100"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3.</a:t>
            </a:r>
            <a:endParaRPr lang="ko-KR" altLang="en-US" sz="2100"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
        <p:nvSpPr>
          <p:cNvPr id="50" name="TextBox 49"/>
          <p:cNvSpPr txBox="1"/>
          <p:nvPr/>
        </p:nvSpPr>
        <p:spPr>
          <a:xfrm>
            <a:off x="4671686" y="2720649"/>
            <a:ext cx="404112" cy="415498"/>
          </a:xfrm>
          <a:prstGeom prst="rect">
            <a:avLst/>
          </a:prstGeom>
          <a:noFill/>
        </p:spPr>
        <p:txBody>
          <a:bodyPr wrap="square" rtlCol="0">
            <a:spAutoFit/>
          </a:bodyPr>
          <a:lstStyle/>
          <a:p>
            <a:pPr algn="ctr"/>
            <a:r>
              <a:rPr lang="en-US" altLang="ko-KR" sz="2100" dirty="0">
                <a:solidFill>
                  <a:schemeClr val="tx1"/>
                </a:solidFill>
                <a:effectLst>
                  <a:outerShdw blurRad="38100" dist="38100" dir="2700000" algn="tl">
                    <a:srgbClr val="000000">
                      <a:alpha val="43137"/>
                    </a:srgbClr>
                  </a:outerShdw>
                </a:effectLst>
                <a:latin typeface="mini-wakuwaku-maru" panose="02000600000000000000" pitchFamily="50" charset="-128"/>
                <a:ea typeface="mini-wakuwaku-maru" panose="02000600000000000000" pitchFamily="50" charset="-128"/>
              </a:rPr>
              <a:t>4.</a:t>
            </a:r>
            <a:endParaRPr lang="ko-KR" altLang="en-US" sz="2100" dirty="0">
              <a:solidFill>
                <a:schemeClr val="tx1"/>
              </a:solidFill>
              <a:effectLst>
                <a:outerShdw blurRad="38100" dist="38100" dir="2700000" algn="tl">
                  <a:srgbClr val="000000">
                    <a:alpha val="43137"/>
                  </a:srgbClr>
                </a:outerShdw>
              </a:effectLst>
              <a:latin typeface="mini-wakuwaku-maru" panose="02000600000000000000" pitchFamily="50" charset="-128"/>
            </a:endParaRPr>
          </a:p>
        </p:txBody>
      </p:sp>
    </p:spTree>
    <p:extLst>
      <p:ext uri="{BB962C8B-B14F-4D97-AF65-F5344CB8AC3E}">
        <p14:creationId xmlns:p14="http://schemas.microsoft.com/office/powerpoint/2010/main" val="1023871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Choic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9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94"/>
                                        </p:tgtEl>
                                      </p:cBhvr>
                                    </p:animEffect>
                                    <p:set>
                                      <p:cBhvr>
                                        <p:cTn id="13" dur="1" fill="hold">
                                          <p:stCondLst>
                                            <p:cond delay="499"/>
                                          </p:stCondLst>
                                        </p:cTn>
                                        <p:tgtEl>
                                          <p:spTgt spid="9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93"/>
                                        </p:tgtEl>
                                      </p:cBhvr>
                                    </p:animEffect>
                                    <p:set>
                                      <p:cBhvr>
                                        <p:cTn id="16" dur="1" fill="hold">
                                          <p:stCondLst>
                                            <p:cond delay="499"/>
                                          </p:stCondLst>
                                        </p:cTn>
                                        <p:tgtEl>
                                          <p:spTgt spid="93"/>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4" name="Reveal 2.wav"/>
                                        </p:tgtEl>
                                      </p:cMediaNode>
                                    </p:audio>
                                  </p:subTnLst>
                                </p:cTn>
                              </p:par>
                              <p:par>
                                <p:cTn id="17" presetID="10" presetClass="exit" presetSubtype="0" fill="hold" grpId="0" nodeType="withEffect">
                                  <p:stCondLst>
                                    <p:cond delay="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cTn>
                              </p:par>
                              <p:par>
                                <p:cTn id="20" presetID="32" presetClass="emph" presetSubtype="0" fill="hold" nodeType="withEffect">
                                  <p:stCondLst>
                                    <p:cond delay="0"/>
                                  </p:stCondLst>
                                  <p:childTnLst>
                                    <p:animRot by="120000">
                                      <p:cBhvr>
                                        <p:cTn id="21" dur="100" fill="hold">
                                          <p:stCondLst>
                                            <p:cond delay="0"/>
                                          </p:stCondLst>
                                        </p:cTn>
                                        <p:tgtEl>
                                          <p:spTgt spid="70"/>
                                        </p:tgtEl>
                                        <p:attrNameLst>
                                          <p:attrName>r</p:attrName>
                                        </p:attrNameLst>
                                      </p:cBhvr>
                                    </p:animRot>
                                    <p:animRot by="-240000">
                                      <p:cBhvr>
                                        <p:cTn id="22" dur="200" fill="hold">
                                          <p:stCondLst>
                                            <p:cond delay="200"/>
                                          </p:stCondLst>
                                        </p:cTn>
                                        <p:tgtEl>
                                          <p:spTgt spid="70"/>
                                        </p:tgtEl>
                                        <p:attrNameLst>
                                          <p:attrName>r</p:attrName>
                                        </p:attrNameLst>
                                      </p:cBhvr>
                                    </p:animRot>
                                    <p:animRot by="240000">
                                      <p:cBhvr>
                                        <p:cTn id="23" dur="200" fill="hold">
                                          <p:stCondLst>
                                            <p:cond delay="400"/>
                                          </p:stCondLst>
                                        </p:cTn>
                                        <p:tgtEl>
                                          <p:spTgt spid="70"/>
                                        </p:tgtEl>
                                        <p:attrNameLst>
                                          <p:attrName>r</p:attrName>
                                        </p:attrNameLst>
                                      </p:cBhvr>
                                    </p:animRot>
                                    <p:animRot by="-240000">
                                      <p:cBhvr>
                                        <p:cTn id="24" dur="200" fill="hold">
                                          <p:stCondLst>
                                            <p:cond delay="600"/>
                                          </p:stCondLst>
                                        </p:cTn>
                                        <p:tgtEl>
                                          <p:spTgt spid="70"/>
                                        </p:tgtEl>
                                        <p:attrNameLst>
                                          <p:attrName>r</p:attrName>
                                        </p:attrNameLst>
                                      </p:cBhvr>
                                    </p:animRot>
                                    <p:animRot by="120000">
                                      <p:cBhvr>
                                        <p:cTn id="25" dur="200" fill="hold">
                                          <p:stCondLst>
                                            <p:cond delay="800"/>
                                          </p:stCondLst>
                                        </p:cTn>
                                        <p:tgtEl>
                                          <p:spTgt spid="70"/>
                                        </p:tgtEl>
                                        <p:attrNameLst>
                                          <p:attrName>r</p:attrName>
                                        </p:attrNameLst>
                                      </p:cBhvr>
                                    </p:animRot>
                                  </p:childTnLst>
                                </p:cTn>
                              </p:par>
                              <p:par>
                                <p:cTn id="26" presetID="32" presetClass="emph" presetSubtype="0" fill="hold" nodeType="withEffect">
                                  <p:stCondLst>
                                    <p:cond delay="0"/>
                                  </p:stCondLst>
                                  <p:childTnLst>
                                    <p:animRot by="120000">
                                      <p:cBhvr>
                                        <p:cTn id="27" dur="100" fill="hold">
                                          <p:stCondLst>
                                            <p:cond delay="0"/>
                                          </p:stCondLst>
                                        </p:cTn>
                                        <p:tgtEl>
                                          <p:spTgt spid="69"/>
                                        </p:tgtEl>
                                        <p:attrNameLst>
                                          <p:attrName>r</p:attrName>
                                        </p:attrNameLst>
                                      </p:cBhvr>
                                    </p:animRot>
                                    <p:animRot by="-240000">
                                      <p:cBhvr>
                                        <p:cTn id="28" dur="200" fill="hold">
                                          <p:stCondLst>
                                            <p:cond delay="200"/>
                                          </p:stCondLst>
                                        </p:cTn>
                                        <p:tgtEl>
                                          <p:spTgt spid="69"/>
                                        </p:tgtEl>
                                        <p:attrNameLst>
                                          <p:attrName>r</p:attrName>
                                        </p:attrNameLst>
                                      </p:cBhvr>
                                    </p:animRot>
                                    <p:animRot by="240000">
                                      <p:cBhvr>
                                        <p:cTn id="29" dur="200" fill="hold">
                                          <p:stCondLst>
                                            <p:cond delay="400"/>
                                          </p:stCondLst>
                                        </p:cTn>
                                        <p:tgtEl>
                                          <p:spTgt spid="69"/>
                                        </p:tgtEl>
                                        <p:attrNameLst>
                                          <p:attrName>r</p:attrName>
                                        </p:attrNameLst>
                                      </p:cBhvr>
                                    </p:animRot>
                                    <p:animRot by="-240000">
                                      <p:cBhvr>
                                        <p:cTn id="30" dur="200" fill="hold">
                                          <p:stCondLst>
                                            <p:cond delay="600"/>
                                          </p:stCondLst>
                                        </p:cTn>
                                        <p:tgtEl>
                                          <p:spTgt spid="69"/>
                                        </p:tgtEl>
                                        <p:attrNameLst>
                                          <p:attrName>r</p:attrName>
                                        </p:attrNameLst>
                                      </p:cBhvr>
                                    </p:animRot>
                                    <p:animRot by="120000">
                                      <p:cBhvr>
                                        <p:cTn id="31" dur="200" fill="hold">
                                          <p:stCondLst>
                                            <p:cond delay="800"/>
                                          </p:stCondLst>
                                        </p:cTn>
                                        <p:tgtEl>
                                          <p:spTgt spid="69"/>
                                        </p:tgtEl>
                                        <p:attrNameLst>
                                          <p:attrName>r</p:attrName>
                                        </p:attrNameLst>
                                      </p:cBhvr>
                                    </p:animRot>
                                  </p:childTnLst>
                                </p:cTn>
                              </p:par>
                              <p:par>
                                <p:cTn id="32" presetID="32" presetClass="emph" presetSubtype="0" fill="hold" nodeType="withEffect">
                                  <p:stCondLst>
                                    <p:cond delay="0"/>
                                  </p:stCondLst>
                                  <p:childTnLst>
                                    <p:animRot by="120000">
                                      <p:cBhvr>
                                        <p:cTn id="33" dur="100" fill="hold">
                                          <p:stCondLst>
                                            <p:cond delay="0"/>
                                          </p:stCondLst>
                                        </p:cTn>
                                        <p:tgtEl>
                                          <p:spTgt spid="71"/>
                                        </p:tgtEl>
                                        <p:attrNameLst>
                                          <p:attrName>r</p:attrName>
                                        </p:attrNameLst>
                                      </p:cBhvr>
                                    </p:animRot>
                                    <p:animRot by="-240000">
                                      <p:cBhvr>
                                        <p:cTn id="34" dur="200" fill="hold">
                                          <p:stCondLst>
                                            <p:cond delay="200"/>
                                          </p:stCondLst>
                                        </p:cTn>
                                        <p:tgtEl>
                                          <p:spTgt spid="71"/>
                                        </p:tgtEl>
                                        <p:attrNameLst>
                                          <p:attrName>r</p:attrName>
                                        </p:attrNameLst>
                                      </p:cBhvr>
                                    </p:animRot>
                                    <p:animRot by="240000">
                                      <p:cBhvr>
                                        <p:cTn id="35" dur="200" fill="hold">
                                          <p:stCondLst>
                                            <p:cond delay="400"/>
                                          </p:stCondLst>
                                        </p:cTn>
                                        <p:tgtEl>
                                          <p:spTgt spid="71"/>
                                        </p:tgtEl>
                                        <p:attrNameLst>
                                          <p:attrName>r</p:attrName>
                                        </p:attrNameLst>
                                      </p:cBhvr>
                                    </p:animRot>
                                    <p:animRot by="-240000">
                                      <p:cBhvr>
                                        <p:cTn id="36" dur="200" fill="hold">
                                          <p:stCondLst>
                                            <p:cond delay="600"/>
                                          </p:stCondLst>
                                        </p:cTn>
                                        <p:tgtEl>
                                          <p:spTgt spid="71"/>
                                        </p:tgtEl>
                                        <p:attrNameLst>
                                          <p:attrName>r</p:attrName>
                                        </p:attrNameLst>
                                      </p:cBhvr>
                                    </p:animRot>
                                    <p:animRot by="120000">
                                      <p:cBhvr>
                                        <p:cTn id="37" dur="200" fill="hold">
                                          <p:stCondLst>
                                            <p:cond delay="800"/>
                                          </p:stCondLst>
                                        </p:cTn>
                                        <p:tgtEl>
                                          <p:spTgt spid="71"/>
                                        </p:tgtEl>
                                        <p:attrNameLst>
                                          <p:attrName>r</p:attrName>
                                        </p:attrNameLst>
                                      </p:cBhvr>
                                    </p:animRot>
                                  </p:childTnLst>
                                </p:cTn>
                              </p:par>
                              <p:par>
                                <p:cTn id="38" presetID="32" presetClass="emph" presetSubtype="0" fill="hold" nodeType="withEffect">
                                  <p:stCondLst>
                                    <p:cond delay="0"/>
                                  </p:stCondLst>
                                  <p:childTnLst>
                                    <p:animRot by="120000">
                                      <p:cBhvr>
                                        <p:cTn id="39" dur="100" fill="hold">
                                          <p:stCondLst>
                                            <p:cond delay="0"/>
                                          </p:stCondLst>
                                        </p:cTn>
                                        <p:tgtEl>
                                          <p:spTgt spid="74"/>
                                        </p:tgtEl>
                                        <p:attrNameLst>
                                          <p:attrName>r</p:attrName>
                                        </p:attrNameLst>
                                      </p:cBhvr>
                                    </p:animRot>
                                    <p:animRot by="-240000">
                                      <p:cBhvr>
                                        <p:cTn id="40" dur="200" fill="hold">
                                          <p:stCondLst>
                                            <p:cond delay="200"/>
                                          </p:stCondLst>
                                        </p:cTn>
                                        <p:tgtEl>
                                          <p:spTgt spid="74"/>
                                        </p:tgtEl>
                                        <p:attrNameLst>
                                          <p:attrName>r</p:attrName>
                                        </p:attrNameLst>
                                      </p:cBhvr>
                                    </p:animRot>
                                    <p:animRot by="240000">
                                      <p:cBhvr>
                                        <p:cTn id="41" dur="200" fill="hold">
                                          <p:stCondLst>
                                            <p:cond delay="400"/>
                                          </p:stCondLst>
                                        </p:cTn>
                                        <p:tgtEl>
                                          <p:spTgt spid="74"/>
                                        </p:tgtEl>
                                        <p:attrNameLst>
                                          <p:attrName>r</p:attrName>
                                        </p:attrNameLst>
                                      </p:cBhvr>
                                    </p:animRot>
                                    <p:animRot by="-240000">
                                      <p:cBhvr>
                                        <p:cTn id="42" dur="200" fill="hold">
                                          <p:stCondLst>
                                            <p:cond delay="600"/>
                                          </p:stCondLst>
                                        </p:cTn>
                                        <p:tgtEl>
                                          <p:spTgt spid="74"/>
                                        </p:tgtEl>
                                        <p:attrNameLst>
                                          <p:attrName>r</p:attrName>
                                        </p:attrNameLst>
                                      </p:cBhvr>
                                    </p:animRot>
                                    <p:animRot by="120000">
                                      <p:cBhvr>
                                        <p:cTn id="43" dur="200" fill="hold">
                                          <p:stCondLst>
                                            <p:cond delay="800"/>
                                          </p:stCondLst>
                                        </p:cTn>
                                        <p:tgtEl>
                                          <p:spTgt spid="74"/>
                                        </p:tgtEl>
                                        <p:attrNameLst>
                                          <p:attrName>r</p:attrName>
                                        </p:attrNameLst>
                                      </p:cBhvr>
                                    </p:animRot>
                                  </p:childTnLst>
                                </p:cTn>
                              </p:par>
                              <p:par>
                                <p:cTn id="44" presetID="32" presetClass="emph" presetSubtype="0" fill="hold" nodeType="withEffect">
                                  <p:stCondLst>
                                    <p:cond delay="0"/>
                                  </p:stCondLst>
                                  <p:childTnLst>
                                    <p:animRot by="120000">
                                      <p:cBhvr>
                                        <p:cTn id="45" dur="100" fill="hold">
                                          <p:stCondLst>
                                            <p:cond delay="0"/>
                                          </p:stCondLst>
                                        </p:cTn>
                                        <p:tgtEl>
                                          <p:spTgt spid="73"/>
                                        </p:tgtEl>
                                        <p:attrNameLst>
                                          <p:attrName>r</p:attrName>
                                        </p:attrNameLst>
                                      </p:cBhvr>
                                    </p:animRot>
                                    <p:animRot by="-240000">
                                      <p:cBhvr>
                                        <p:cTn id="46" dur="200" fill="hold">
                                          <p:stCondLst>
                                            <p:cond delay="200"/>
                                          </p:stCondLst>
                                        </p:cTn>
                                        <p:tgtEl>
                                          <p:spTgt spid="73"/>
                                        </p:tgtEl>
                                        <p:attrNameLst>
                                          <p:attrName>r</p:attrName>
                                        </p:attrNameLst>
                                      </p:cBhvr>
                                    </p:animRot>
                                    <p:animRot by="240000">
                                      <p:cBhvr>
                                        <p:cTn id="47" dur="200" fill="hold">
                                          <p:stCondLst>
                                            <p:cond delay="400"/>
                                          </p:stCondLst>
                                        </p:cTn>
                                        <p:tgtEl>
                                          <p:spTgt spid="73"/>
                                        </p:tgtEl>
                                        <p:attrNameLst>
                                          <p:attrName>r</p:attrName>
                                        </p:attrNameLst>
                                      </p:cBhvr>
                                    </p:animRot>
                                    <p:animRot by="-240000">
                                      <p:cBhvr>
                                        <p:cTn id="48" dur="200" fill="hold">
                                          <p:stCondLst>
                                            <p:cond delay="600"/>
                                          </p:stCondLst>
                                        </p:cTn>
                                        <p:tgtEl>
                                          <p:spTgt spid="73"/>
                                        </p:tgtEl>
                                        <p:attrNameLst>
                                          <p:attrName>r</p:attrName>
                                        </p:attrNameLst>
                                      </p:cBhvr>
                                    </p:animRot>
                                    <p:animRot by="120000">
                                      <p:cBhvr>
                                        <p:cTn id="49" dur="200" fill="hold">
                                          <p:stCondLst>
                                            <p:cond delay="800"/>
                                          </p:stCondLst>
                                        </p:cTn>
                                        <p:tgtEl>
                                          <p:spTgt spid="73"/>
                                        </p:tgtEl>
                                        <p:attrNameLst>
                                          <p:attrName>r</p:attrName>
                                        </p:attrNameLst>
                                      </p:cBhvr>
                                    </p:animRot>
                                  </p:childTnLst>
                                </p:cTn>
                              </p:par>
                              <p:par>
                                <p:cTn id="50" presetID="32" presetClass="emph" presetSubtype="0" fill="hold" nodeType="withEffect">
                                  <p:stCondLst>
                                    <p:cond delay="0"/>
                                  </p:stCondLst>
                                  <p:childTnLst>
                                    <p:animRot by="120000">
                                      <p:cBhvr>
                                        <p:cTn id="51" dur="100" fill="hold">
                                          <p:stCondLst>
                                            <p:cond delay="0"/>
                                          </p:stCondLst>
                                        </p:cTn>
                                        <p:tgtEl>
                                          <p:spTgt spid="72"/>
                                        </p:tgtEl>
                                        <p:attrNameLst>
                                          <p:attrName>r</p:attrName>
                                        </p:attrNameLst>
                                      </p:cBhvr>
                                    </p:animRot>
                                    <p:animRot by="-240000">
                                      <p:cBhvr>
                                        <p:cTn id="52" dur="200" fill="hold">
                                          <p:stCondLst>
                                            <p:cond delay="200"/>
                                          </p:stCondLst>
                                        </p:cTn>
                                        <p:tgtEl>
                                          <p:spTgt spid="72"/>
                                        </p:tgtEl>
                                        <p:attrNameLst>
                                          <p:attrName>r</p:attrName>
                                        </p:attrNameLst>
                                      </p:cBhvr>
                                    </p:animRot>
                                    <p:animRot by="240000">
                                      <p:cBhvr>
                                        <p:cTn id="53" dur="200" fill="hold">
                                          <p:stCondLst>
                                            <p:cond delay="400"/>
                                          </p:stCondLst>
                                        </p:cTn>
                                        <p:tgtEl>
                                          <p:spTgt spid="72"/>
                                        </p:tgtEl>
                                        <p:attrNameLst>
                                          <p:attrName>r</p:attrName>
                                        </p:attrNameLst>
                                      </p:cBhvr>
                                    </p:animRot>
                                    <p:animRot by="-240000">
                                      <p:cBhvr>
                                        <p:cTn id="54" dur="200" fill="hold">
                                          <p:stCondLst>
                                            <p:cond delay="600"/>
                                          </p:stCondLst>
                                        </p:cTn>
                                        <p:tgtEl>
                                          <p:spTgt spid="72"/>
                                        </p:tgtEl>
                                        <p:attrNameLst>
                                          <p:attrName>r</p:attrName>
                                        </p:attrNameLst>
                                      </p:cBhvr>
                                    </p:animRot>
                                    <p:animRot by="120000">
                                      <p:cBhvr>
                                        <p:cTn id="55" dur="200" fill="hold">
                                          <p:stCondLst>
                                            <p:cond delay="800"/>
                                          </p:stCondLst>
                                        </p:cTn>
                                        <p:tgtEl>
                                          <p:spTgt spid="72"/>
                                        </p:tgtEl>
                                        <p:attrNameLst>
                                          <p:attrName>r</p:attrName>
                                        </p:attrNameLst>
                                      </p:cBhvr>
                                    </p:animRot>
                                  </p:childTnLst>
                                </p:cTn>
                              </p:par>
                            </p:childTnLst>
                          </p:cTn>
                        </p:par>
                      </p:childTnLst>
                    </p:cTn>
                  </p:par>
                </p:childTnLst>
              </p:cTn>
              <p:nextCondLst>
                <p:cond evt="onClick" delay="0">
                  <p:tgtEl>
                    <p:spTgt spid="94"/>
                  </p:tgtEl>
                </p:cond>
              </p:nextCondLst>
            </p:seq>
            <p:seq concurrent="1" nextAc="seek">
              <p:cTn id="56" restart="whenNotActive" fill="hold" evtFilter="cancelBubble" nodeType="interactiveSeq">
                <p:stCondLst>
                  <p:cond evt="onClick" delay="0">
                    <p:tgtEl>
                      <p:spTgt spid="96"/>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96"/>
                                        </p:tgtEl>
                                      </p:cBhvr>
                                    </p:animEffect>
                                    <p:set>
                                      <p:cBhvr>
                                        <p:cTn id="61" dur="1" fill="hold">
                                          <p:stCondLst>
                                            <p:cond delay="499"/>
                                          </p:stCondLst>
                                        </p:cTn>
                                        <p:tgtEl>
                                          <p:spTgt spid="96"/>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500"/>
                                        <p:tgtEl>
                                          <p:spTgt spid="95"/>
                                        </p:tgtEl>
                                      </p:cBhvr>
                                    </p:animEffect>
                                    <p:set>
                                      <p:cBhvr>
                                        <p:cTn id="64" dur="1" fill="hold">
                                          <p:stCondLst>
                                            <p:cond delay="499"/>
                                          </p:stCondLst>
                                        </p:cTn>
                                        <p:tgtEl>
                                          <p:spTgt spid="95"/>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5" name="one point.wav"/>
                                        </p:tgtEl>
                                      </p:cMediaNode>
                                    </p:audio>
                                  </p:subTnLst>
                                </p:cTn>
                              </p:par>
                              <p:par>
                                <p:cTn id="65" presetID="10" presetClass="exit" presetSubtype="0" fill="hold" grpId="0" nodeType="withEffect">
                                  <p:stCondLst>
                                    <p:cond delay="0"/>
                                  </p:stCondLst>
                                  <p:childTnLst>
                                    <p:animEffect transition="out" filter="fade">
                                      <p:cBhvr>
                                        <p:cTn id="66" dur="500"/>
                                        <p:tgtEl>
                                          <p:spTgt spid="48"/>
                                        </p:tgtEl>
                                      </p:cBhvr>
                                    </p:animEffect>
                                    <p:set>
                                      <p:cBhvr>
                                        <p:cTn id="67" dur="1" fill="hold">
                                          <p:stCondLst>
                                            <p:cond delay="499"/>
                                          </p:stCondLst>
                                        </p:cTn>
                                        <p:tgtEl>
                                          <p:spTgt spid="48"/>
                                        </p:tgtEl>
                                        <p:attrNameLst>
                                          <p:attrName>style.visibility</p:attrName>
                                        </p:attrNameLst>
                                      </p:cBhvr>
                                      <p:to>
                                        <p:strVal val="hidden"/>
                                      </p:to>
                                    </p:set>
                                  </p:childTnLst>
                                </p:cTn>
                              </p:par>
                              <p:par>
                                <p:cTn id="68" presetID="32" presetClass="emph" presetSubtype="0" fill="hold" nodeType="withEffect">
                                  <p:stCondLst>
                                    <p:cond delay="0"/>
                                  </p:stCondLst>
                                  <p:childTnLst>
                                    <p:animRot by="120000">
                                      <p:cBhvr>
                                        <p:cTn id="69" dur="100" fill="hold">
                                          <p:stCondLst>
                                            <p:cond delay="0"/>
                                          </p:stCondLst>
                                        </p:cTn>
                                        <p:tgtEl>
                                          <p:spTgt spid="42"/>
                                        </p:tgtEl>
                                        <p:attrNameLst>
                                          <p:attrName>r</p:attrName>
                                        </p:attrNameLst>
                                      </p:cBhvr>
                                    </p:animRot>
                                    <p:animRot by="-240000">
                                      <p:cBhvr>
                                        <p:cTn id="70" dur="200" fill="hold">
                                          <p:stCondLst>
                                            <p:cond delay="200"/>
                                          </p:stCondLst>
                                        </p:cTn>
                                        <p:tgtEl>
                                          <p:spTgt spid="42"/>
                                        </p:tgtEl>
                                        <p:attrNameLst>
                                          <p:attrName>r</p:attrName>
                                        </p:attrNameLst>
                                      </p:cBhvr>
                                    </p:animRot>
                                    <p:animRot by="240000">
                                      <p:cBhvr>
                                        <p:cTn id="71" dur="200" fill="hold">
                                          <p:stCondLst>
                                            <p:cond delay="400"/>
                                          </p:stCondLst>
                                        </p:cTn>
                                        <p:tgtEl>
                                          <p:spTgt spid="42"/>
                                        </p:tgtEl>
                                        <p:attrNameLst>
                                          <p:attrName>r</p:attrName>
                                        </p:attrNameLst>
                                      </p:cBhvr>
                                    </p:animRot>
                                    <p:animRot by="-240000">
                                      <p:cBhvr>
                                        <p:cTn id="72" dur="200" fill="hold">
                                          <p:stCondLst>
                                            <p:cond delay="600"/>
                                          </p:stCondLst>
                                        </p:cTn>
                                        <p:tgtEl>
                                          <p:spTgt spid="42"/>
                                        </p:tgtEl>
                                        <p:attrNameLst>
                                          <p:attrName>r</p:attrName>
                                        </p:attrNameLst>
                                      </p:cBhvr>
                                    </p:animRot>
                                    <p:animRot by="120000">
                                      <p:cBhvr>
                                        <p:cTn id="73"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96"/>
                  </p:tgtEl>
                </p:cond>
              </p:nextCondLst>
            </p:seq>
            <p:seq concurrent="1" nextAc="seek">
              <p:cTn id="74" restart="whenNotActive" fill="hold" evtFilter="cancelBubble" nodeType="interactiveSeq">
                <p:stCondLst>
                  <p:cond evt="onClick" delay="0">
                    <p:tgtEl>
                      <p:spTgt spid="98"/>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98"/>
                                        </p:tgtEl>
                                      </p:cBhvr>
                                    </p:animEffect>
                                    <p:set>
                                      <p:cBhvr>
                                        <p:cTn id="79" dur="1" fill="hold">
                                          <p:stCondLst>
                                            <p:cond delay="499"/>
                                          </p:stCondLst>
                                        </p:cTn>
                                        <p:tgtEl>
                                          <p:spTgt spid="98"/>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500"/>
                                        <p:tgtEl>
                                          <p:spTgt spid="97"/>
                                        </p:tgtEl>
                                      </p:cBhvr>
                                    </p:animEffect>
                                    <p:set>
                                      <p:cBhvr>
                                        <p:cTn id="82" dur="1" fill="hold">
                                          <p:stCondLst>
                                            <p:cond delay="499"/>
                                          </p:stCondLst>
                                        </p:cTn>
                                        <p:tgtEl>
                                          <p:spTgt spid="97"/>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5" name="one point.wav"/>
                                        </p:tgtEl>
                                      </p:cMediaNode>
                                    </p:audio>
                                  </p:subTnLst>
                                </p:cTn>
                              </p:par>
                              <p:par>
                                <p:cTn id="83" presetID="10" presetClass="exit" presetSubtype="0" fill="hold" grpId="0" nodeType="withEffect">
                                  <p:stCondLst>
                                    <p:cond delay="0"/>
                                  </p:stCondLst>
                                  <p:childTnLst>
                                    <p:animEffect transition="out" filter="fade">
                                      <p:cBhvr>
                                        <p:cTn id="84" dur="500"/>
                                        <p:tgtEl>
                                          <p:spTgt spid="49"/>
                                        </p:tgtEl>
                                      </p:cBhvr>
                                    </p:animEffect>
                                    <p:set>
                                      <p:cBhvr>
                                        <p:cTn id="85" dur="1" fill="hold">
                                          <p:stCondLst>
                                            <p:cond delay="499"/>
                                          </p:stCondLst>
                                        </p:cTn>
                                        <p:tgtEl>
                                          <p:spTgt spid="49"/>
                                        </p:tgtEl>
                                        <p:attrNameLst>
                                          <p:attrName>style.visibility</p:attrName>
                                        </p:attrNameLst>
                                      </p:cBhvr>
                                      <p:to>
                                        <p:strVal val="hidden"/>
                                      </p:to>
                                    </p:set>
                                  </p:childTnLst>
                                </p:cTn>
                              </p:par>
                              <p:par>
                                <p:cTn id="86" presetID="32" presetClass="emph" presetSubtype="0" fill="hold" nodeType="withEffect">
                                  <p:stCondLst>
                                    <p:cond delay="0"/>
                                  </p:stCondLst>
                                  <p:childTnLst>
                                    <p:animRot by="120000">
                                      <p:cBhvr>
                                        <p:cTn id="87" dur="100" fill="hold">
                                          <p:stCondLst>
                                            <p:cond delay="0"/>
                                          </p:stCondLst>
                                        </p:cTn>
                                        <p:tgtEl>
                                          <p:spTgt spid="44"/>
                                        </p:tgtEl>
                                        <p:attrNameLst>
                                          <p:attrName>r</p:attrName>
                                        </p:attrNameLst>
                                      </p:cBhvr>
                                    </p:animRot>
                                    <p:animRot by="-240000">
                                      <p:cBhvr>
                                        <p:cTn id="88" dur="200" fill="hold">
                                          <p:stCondLst>
                                            <p:cond delay="200"/>
                                          </p:stCondLst>
                                        </p:cTn>
                                        <p:tgtEl>
                                          <p:spTgt spid="44"/>
                                        </p:tgtEl>
                                        <p:attrNameLst>
                                          <p:attrName>r</p:attrName>
                                        </p:attrNameLst>
                                      </p:cBhvr>
                                    </p:animRot>
                                    <p:animRot by="240000">
                                      <p:cBhvr>
                                        <p:cTn id="89" dur="200" fill="hold">
                                          <p:stCondLst>
                                            <p:cond delay="400"/>
                                          </p:stCondLst>
                                        </p:cTn>
                                        <p:tgtEl>
                                          <p:spTgt spid="44"/>
                                        </p:tgtEl>
                                        <p:attrNameLst>
                                          <p:attrName>r</p:attrName>
                                        </p:attrNameLst>
                                      </p:cBhvr>
                                    </p:animRot>
                                    <p:animRot by="-240000">
                                      <p:cBhvr>
                                        <p:cTn id="90" dur="200" fill="hold">
                                          <p:stCondLst>
                                            <p:cond delay="600"/>
                                          </p:stCondLst>
                                        </p:cTn>
                                        <p:tgtEl>
                                          <p:spTgt spid="44"/>
                                        </p:tgtEl>
                                        <p:attrNameLst>
                                          <p:attrName>r</p:attrName>
                                        </p:attrNameLst>
                                      </p:cBhvr>
                                    </p:animRot>
                                    <p:animRot by="120000">
                                      <p:cBhvr>
                                        <p:cTn id="91"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98"/>
                  </p:tgtEl>
                </p:cond>
              </p:nextCondLst>
            </p:seq>
            <p:seq concurrent="1" nextAc="seek">
              <p:cTn id="92" restart="whenNotActive" fill="hold" evtFilter="cancelBubble" nodeType="interactiveSeq">
                <p:stCondLst>
                  <p:cond evt="onClick" delay="0">
                    <p:tgtEl>
                      <p:spTgt spid="100"/>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100"/>
                                        </p:tgtEl>
                                      </p:cBhvr>
                                    </p:animEffect>
                                    <p:set>
                                      <p:cBhvr>
                                        <p:cTn id="97" dur="1" fill="hold">
                                          <p:stCondLst>
                                            <p:cond delay="499"/>
                                          </p:stCondLst>
                                        </p:cTn>
                                        <p:tgtEl>
                                          <p:spTgt spid="100"/>
                                        </p:tgtEl>
                                        <p:attrNameLst>
                                          <p:attrName>style.visibility</p:attrName>
                                        </p:attrNameLst>
                                      </p:cBhvr>
                                      <p:to>
                                        <p:strVal val="hidden"/>
                                      </p:to>
                                    </p:set>
                                  </p:childTnLst>
                                </p:cTn>
                              </p:par>
                              <p:par>
                                <p:cTn id="98" presetID="10" presetClass="exit" presetSubtype="0" fill="hold" grpId="0" nodeType="withEffect">
                                  <p:stCondLst>
                                    <p:cond delay="0"/>
                                  </p:stCondLst>
                                  <p:childTnLst>
                                    <p:animEffect transition="out" filter="fade">
                                      <p:cBhvr>
                                        <p:cTn id="99" dur="500"/>
                                        <p:tgtEl>
                                          <p:spTgt spid="99"/>
                                        </p:tgtEl>
                                      </p:cBhvr>
                                    </p:animEffect>
                                    <p:set>
                                      <p:cBhvr>
                                        <p:cTn id="100" dur="1" fill="hold">
                                          <p:stCondLst>
                                            <p:cond delay="499"/>
                                          </p:stCondLst>
                                        </p:cTn>
                                        <p:tgtEl>
                                          <p:spTgt spid="99"/>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6" name="Ten points.wav"/>
                                        </p:tgtEl>
                                      </p:cMediaNode>
                                    </p:audio>
                                  </p:subTnLst>
                                </p:cTn>
                              </p:par>
                              <p:par>
                                <p:cTn id="101" presetID="10" presetClass="exit" presetSubtype="0" fill="hold" grpId="0" nodeType="withEffect">
                                  <p:stCondLst>
                                    <p:cond delay="0"/>
                                  </p:stCondLst>
                                  <p:childTnLst>
                                    <p:animEffect transition="out" filter="fade">
                                      <p:cBhvr>
                                        <p:cTn id="102" dur="500"/>
                                        <p:tgtEl>
                                          <p:spTgt spid="50"/>
                                        </p:tgtEl>
                                      </p:cBhvr>
                                    </p:animEffect>
                                    <p:set>
                                      <p:cBhvr>
                                        <p:cTn id="103" dur="1" fill="hold">
                                          <p:stCondLst>
                                            <p:cond delay="499"/>
                                          </p:stCondLst>
                                        </p:cTn>
                                        <p:tgtEl>
                                          <p:spTgt spid="50"/>
                                        </p:tgtEl>
                                        <p:attrNameLst>
                                          <p:attrName>style.visibility</p:attrName>
                                        </p:attrNameLst>
                                      </p:cBhvr>
                                      <p:to>
                                        <p:strVal val="hidden"/>
                                      </p:to>
                                    </p:set>
                                  </p:childTnLst>
                                </p:cTn>
                              </p:par>
                              <p:par>
                                <p:cTn id="104" presetID="32" presetClass="emph" presetSubtype="0" fill="hold" nodeType="withEffect">
                                  <p:stCondLst>
                                    <p:cond delay="0"/>
                                  </p:stCondLst>
                                  <p:childTnLst>
                                    <p:animRot by="120000">
                                      <p:cBhvr>
                                        <p:cTn id="105" dur="100" fill="hold">
                                          <p:stCondLst>
                                            <p:cond delay="0"/>
                                          </p:stCondLst>
                                        </p:cTn>
                                        <p:tgtEl>
                                          <p:spTgt spid="36"/>
                                        </p:tgtEl>
                                        <p:attrNameLst>
                                          <p:attrName>r</p:attrName>
                                        </p:attrNameLst>
                                      </p:cBhvr>
                                    </p:animRot>
                                    <p:animRot by="-240000">
                                      <p:cBhvr>
                                        <p:cTn id="106" dur="200" fill="hold">
                                          <p:stCondLst>
                                            <p:cond delay="200"/>
                                          </p:stCondLst>
                                        </p:cTn>
                                        <p:tgtEl>
                                          <p:spTgt spid="36"/>
                                        </p:tgtEl>
                                        <p:attrNameLst>
                                          <p:attrName>r</p:attrName>
                                        </p:attrNameLst>
                                      </p:cBhvr>
                                    </p:animRot>
                                    <p:animRot by="240000">
                                      <p:cBhvr>
                                        <p:cTn id="107" dur="200" fill="hold">
                                          <p:stCondLst>
                                            <p:cond delay="400"/>
                                          </p:stCondLst>
                                        </p:cTn>
                                        <p:tgtEl>
                                          <p:spTgt spid="36"/>
                                        </p:tgtEl>
                                        <p:attrNameLst>
                                          <p:attrName>r</p:attrName>
                                        </p:attrNameLst>
                                      </p:cBhvr>
                                    </p:animRot>
                                    <p:animRot by="-240000">
                                      <p:cBhvr>
                                        <p:cTn id="108" dur="200" fill="hold">
                                          <p:stCondLst>
                                            <p:cond delay="600"/>
                                          </p:stCondLst>
                                        </p:cTn>
                                        <p:tgtEl>
                                          <p:spTgt spid="36"/>
                                        </p:tgtEl>
                                        <p:attrNameLst>
                                          <p:attrName>r</p:attrName>
                                        </p:attrNameLst>
                                      </p:cBhvr>
                                    </p:animRot>
                                    <p:animRot by="120000">
                                      <p:cBhvr>
                                        <p:cTn id="109" dur="200" fill="hold">
                                          <p:stCondLst>
                                            <p:cond delay="800"/>
                                          </p:stCondLst>
                                        </p:cTn>
                                        <p:tgtEl>
                                          <p:spTgt spid="36"/>
                                        </p:tgtEl>
                                        <p:attrNameLst>
                                          <p:attrName>r</p:attrName>
                                        </p:attrNameLst>
                                      </p:cBhvr>
                                    </p:animRot>
                                  </p:childTnLst>
                                </p:cTn>
                              </p:par>
                              <p:par>
                                <p:cTn id="110" presetID="32" presetClass="emph" presetSubtype="0" fill="hold" nodeType="withEffect">
                                  <p:stCondLst>
                                    <p:cond delay="0"/>
                                  </p:stCondLst>
                                  <p:childTnLst>
                                    <p:animRot by="120000">
                                      <p:cBhvr>
                                        <p:cTn id="111" dur="100" fill="hold">
                                          <p:stCondLst>
                                            <p:cond delay="0"/>
                                          </p:stCondLst>
                                        </p:cTn>
                                        <p:tgtEl>
                                          <p:spTgt spid="35"/>
                                        </p:tgtEl>
                                        <p:attrNameLst>
                                          <p:attrName>r</p:attrName>
                                        </p:attrNameLst>
                                      </p:cBhvr>
                                    </p:animRot>
                                    <p:animRot by="-240000">
                                      <p:cBhvr>
                                        <p:cTn id="112" dur="200" fill="hold">
                                          <p:stCondLst>
                                            <p:cond delay="200"/>
                                          </p:stCondLst>
                                        </p:cTn>
                                        <p:tgtEl>
                                          <p:spTgt spid="35"/>
                                        </p:tgtEl>
                                        <p:attrNameLst>
                                          <p:attrName>r</p:attrName>
                                        </p:attrNameLst>
                                      </p:cBhvr>
                                    </p:animRot>
                                    <p:animRot by="240000">
                                      <p:cBhvr>
                                        <p:cTn id="113" dur="200" fill="hold">
                                          <p:stCondLst>
                                            <p:cond delay="400"/>
                                          </p:stCondLst>
                                        </p:cTn>
                                        <p:tgtEl>
                                          <p:spTgt spid="35"/>
                                        </p:tgtEl>
                                        <p:attrNameLst>
                                          <p:attrName>r</p:attrName>
                                        </p:attrNameLst>
                                      </p:cBhvr>
                                    </p:animRot>
                                    <p:animRot by="-240000">
                                      <p:cBhvr>
                                        <p:cTn id="114" dur="200" fill="hold">
                                          <p:stCondLst>
                                            <p:cond delay="600"/>
                                          </p:stCondLst>
                                        </p:cTn>
                                        <p:tgtEl>
                                          <p:spTgt spid="35"/>
                                        </p:tgtEl>
                                        <p:attrNameLst>
                                          <p:attrName>r</p:attrName>
                                        </p:attrNameLst>
                                      </p:cBhvr>
                                    </p:animRot>
                                    <p:animRot by="120000">
                                      <p:cBhvr>
                                        <p:cTn id="115" dur="200" fill="hold">
                                          <p:stCondLst>
                                            <p:cond delay="800"/>
                                          </p:stCondLst>
                                        </p:cTn>
                                        <p:tgtEl>
                                          <p:spTgt spid="35"/>
                                        </p:tgtEl>
                                        <p:attrNameLst>
                                          <p:attrName>r</p:attrName>
                                        </p:attrNameLst>
                                      </p:cBhvr>
                                    </p:animRot>
                                  </p:childTnLst>
                                </p:cTn>
                              </p:par>
                              <p:par>
                                <p:cTn id="116" presetID="32" presetClass="emph" presetSubtype="0" fill="hold" nodeType="withEffect">
                                  <p:stCondLst>
                                    <p:cond delay="0"/>
                                  </p:stCondLst>
                                  <p:childTnLst>
                                    <p:animRot by="120000">
                                      <p:cBhvr>
                                        <p:cTn id="117" dur="100" fill="hold">
                                          <p:stCondLst>
                                            <p:cond delay="0"/>
                                          </p:stCondLst>
                                        </p:cTn>
                                        <p:tgtEl>
                                          <p:spTgt spid="37"/>
                                        </p:tgtEl>
                                        <p:attrNameLst>
                                          <p:attrName>r</p:attrName>
                                        </p:attrNameLst>
                                      </p:cBhvr>
                                    </p:animRot>
                                    <p:animRot by="-240000">
                                      <p:cBhvr>
                                        <p:cTn id="118" dur="200" fill="hold">
                                          <p:stCondLst>
                                            <p:cond delay="200"/>
                                          </p:stCondLst>
                                        </p:cTn>
                                        <p:tgtEl>
                                          <p:spTgt spid="37"/>
                                        </p:tgtEl>
                                        <p:attrNameLst>
                                          <p:attrName>r</p:attrName>
                                        </p:attrNameLst>
                                      </p:cBhvr>
                                    </p:animRot>
                                    <p:animRot by="240000">
                                      <p:cBhvr>
                                        <p:cTn id="119" dur="200" fill="hold">
                                          <p:stCondLst>
                                            <p:cond delay="400"/>
                                          </p:stCondLst>
                                        </p:cTn>
                                        <p:tgtEl>
                                          <p:spTgt spid="37"/>
                                        </p:tgtEl>
                                        <p:attrNameLst>
                                          <p:attrName>r</p:attrName>
                                        </p:attrNameLst>
                                      </p:cBhvr>
                                    </p:animRot>
                                    <p:animRot by="-240000">
                                      <p:cBhvr>
                                        <p:cTn id="120" dur="200" fill="hold">
                                          <p:stCondLst>
                                            <p:cond delay="600"/>
                                          </p:stCondLst>
                                        </p:cTn>
                                        <p:tgtEl>
                                          <p:spTgt spid="37"/>
                                        </p:tgtEl>
                                        <p:attrNameLst>
                                          <p:attrName>r</p:attrName>
                                        </p:attrNameLst>
                                      </p:cBhvr>
                                    </p:animRot>
                                    <p:animRot by="120000">
                                      <p:cBhvr>
                                        <p:cTn id="121" dur="200" fill="hold">
                                          <p:stCondLst>
                                            <p:cond delay="800"/>
                                          </p:stCondLst>
                                        </p:cTn>
                                        <p:tgtEl>
                                          <p:spTgt spid="37"/>
                                        </p:tgtEl>
                                        <p:attrNameLst>
                                          <p:attrName>r</p:attrName>
                                        </p:attrNameLst>
                                      </p:cBhvr>
                                    </p:animRot>
                                  </p:childTnLst>
                                </p:cTn>
                              </p:par>
                              <p:par>
                                <p:cTn id="122" presetID="32" presetClass="emph" presetSubtype="0" fill="hold" nodeType="withEffect">
                                  <p:stCondLst>
                                    <p:cond delay="0"/>
                                  </p:stCondLst>
                                  <p:childTnLst>
                                    <p:animRot by="120000">
                                      <p:cBhvr>
                                        <p:cTn id="123" dur="100" fill="hold">
                                          <p:stCondLst>
                                            <p:cond delay="0"/>
                                          </p:stCondLst>
                                        </p:cTn>
                                        <p:tgtEl>
                                          <p:spTgt spid="40"/>
                                        </p:tgtEl>
                                        <p:attrNameLst>
                                          <p:attrName>r</p:attrName>
                                        </p:attrNameLst>
                                      </p:cBhvr>
                                    </p:animRot>
                                    <p:animRot by="-240000">
                                      <p:cBhvr>
                                        <p:cTn id="124" dur="200" fill="hold">
                                          <p:stCondLst>
                                            <p:cond delay="200"/>
                                          </p:stCondLst>
                                        </p:cTn>
                                        <p:tgtEl>
                                          <p:spTgt spid="40"/>
                                        </p:tgtEl>
                                        <p:attrNameLst>
                                          <p:attrName>r</p:attrName>
                                        </p:attrNameLst>
                                      </p:cBhvr>
                                    </p:animRot>
                                    <p:animRot by="240000">
                                      <p:cBhvr>
                                        <p:cTn id="125" dur="200" fill="hold">
                                          <p:stCondLst>
                                            <p:cond delay="400"/>
                                          </p:stCondLst>
                                        </p:cTn>
                                        <p:tgtEl>
                                          <p:spTgt spid="40"/>
                                        </p:tgtEl>
                                        <p:attrNameLst>
                                          <p:attrName>r</p:attrName>
                                        </p:attrNameLst>
                                      </p:cBhvr>
                                    </p:animRot>
                                    <p:animRot by="-240000">
                                      <p:cBhvr>
                                        <p:cTn id="126" dur="200" fill="hold">
                                          <p:stCondLst>
                                            <p:cond delay="600"/>
                                          </p:stCondLst>
                                        </p:cTn>
                                        <p:tgtEl>
                                          <p:spTgt spid="40"/>
                                        </p:tgtEl>
                                        <p:attrNameLst>
                                          <p:attrName>r</p:attrName>
                                        </p:attrNameLst>
                                      </p:cBhvr>
                                    </p:animRot>
                                    <p:animRot by="120000">
                                      <p:cBhvr>
                                        <p:cTn id="127" dur="200" fill="hold">
                                          <p:stCondLst>
                                            <p:cond delay="800"/>
                                          </p:stCondLst>
                                        </p:cTn>
                                        <p:tgtEl>
                                          <p:spTgt spid="40"/>
                                        </p:tgtEl>
                                        <p:attrNameLst>
                                          <p:attrName>r</p:attrName>
                                        </p:attrNameLst>
                                      </p:cBhvr>
                                    </p:animRot>
                                  </p:childTnLst>
                                </p:cTn>
                              </p:par>
                              <p:par>
                                <p:cTn id="128" presetID="32" presetClass="emph" presetSubtype="0" fill="hold" nodeType="withEffect">
                                  <p:stCondLst>
                                    <p:cond delay="0"/>
                                  </p:stCondLst>
                                  <p:childTnLst>
                                    <p:animRot by="120000">
                                      <p:cBhvr>
                                        <p:cTn id="129" dur="100" fill="hold">
                                          <p:stCondLst>
                                            <p:cond delay="0"/>
                                          </p:stCondLst>
                                        </p:cTn>
                                        <p:tgtEl>
                                          <p:spTgt spid="39"/>
                                        </p:tgtEl>
                                        <p:attrNameLst>
                                          <p:attrName>r</p:attrName>
                                        </p:attrNameLst>
                                      </p:cBhvr>
                                    </p:animRot>
                                    <p:animRot by="-240000">
                                      <p:cBhvr>
                                        <p:cTn id="130" dur="200" fill="hold">
                                          <p:stCondLst>
                                            <p:cond delay="200"/>
                                          </p:stCondLst>
                                        </p:cTn>
                                        <p:tgtEl>
                                          <p:spTgt spid="39"/>
                                        </p:tgtEl>
                                        <p:attrNameLst>
                                          <p:attrName>r</p:attrName>
                                        </p:attrNameLst>
                                      </p:cBhvr>
                                    </p:animRot>
                                    <p:animRot by="240000">
                                      <p:cBhvr>
                                        <p:cTn id="131" dur="200" fill="hold">
                                          <p:stCondLst>
                                            <p:cond delay="400"/>
                                          </p:stCondLst>
                                        </p:cTn>
                                        <p:tgtEl>
                                          <p:spTgt spid="39"/>
                                        </p:tgtEl>
                                        <p:attrNameLst>
                                          <p:attrName>r</p:attrName>
                                        </p:attrNameLst>
                                      </p:cBhvr>
                                    </p:animRot>
                                    <p:animRot by="-240000">
                                      <p:cBhvr>
                                        <p:cTn id="132" dur="200" fill="hold">
                                          <p:stCondLst>
                                            <p:cond delay="600"/>
                                          </p:stCondLst>
                                        </p:cTn>
                                        <p:tgtEl>
                                          <p:spTgt spid="39"/>
                                        </p:tgtEl>
                                        <p:attrNameLst>
                                          <p:attrName>r</p:attrName>
                                        </p:attrNameLst>
                                      </p:cBhvr>
                                    </p:animRot>
                                    <p:animRot by="120000">
                                      <p:cBhvr>
                                        <p:cTn id="133" dur="200" fill="hold">
                                          <p:stCondLst>
                                            <p:cond delay="800"/>
                                          </p:stCondLst>
                                        </p:cTn>
                                        <p:tgtEl>
                                          <p:spTgt spid="39"/>
                                        </p:tgtEl>
                                        <p:attrNameLst>
                                          <p:attrName>r</p:attrName>
                                        </p:attrNameLst>
                                      </p:cBhvr>
                                    </p:animRot>
                                  </p:childTnLst>
                                </p:cTn>
                              </p:par>
                              <p:par>
                                <p:cTn id="134" presetID="32" presetClass="emph" presetSubtype="0" fill="hold" nodeType="withEffect">
                                  <p:stCondLst>
                                    <p:cond delay="0"/>
                                  </p:stCondLst>
                                  <p:childTnLst>
                                    <p:animRot by="120000">
                                      <p:cBhvr>
                                        <p:cTn id="135" dur="100" fill="hold">
                                          <p:stCondLst>
                                            <p:cond delay="0"/>
                                          </p:stCondLst>
                                        </p:cTn>
                                        <p:tgtEl>
                                          <p:spTgt spid="1040"/>
                                        </p:tgtEl>
                                        <p:attrNameLst>
                                          <p:attrName>r</p:attrName>
                                        </p:attrNameLst>
                                      </p:cBhvr>
                                    </p:animRot>
                                    <p:animRot by="-240000">
                                      <p:cBhvr>
                                        <p:cTn id="136" dur="200" fill="hold">
                                          <p:stCondLst>
                                            <p:cond delay="200"/>
                                          </p:stCondLst>
                                        </p:cTn>
                                        <p:tgtEl>
                                          <p:spTgt spid="1040"/>
                                        </p:tgtEl>
                                        <p:attrNameLst>
                                          <p:attrName>r</p:attrName>
                                        </p:attrNameLst>
                                      </p:cBhvr>
                                    </p:animRot>
                                    <p:animRot by="240000">
                                      <p:cBhvr>
                                        <p:cTn id="137" dur="200" fill="hold">
                                          <p:stCondLst>
                                            <p:cond delay="400"/>
                                          </p:stCondLst>
                                        </p:cTn>
                                        <p:tgtEl>
                                          <p:spTgt spid="1040"/>
                                        </p:tgtEl>
                                        <p:attrNameLst>
                                          <p:attrName>r</p:attrName>
                                        </p:attrNameLst>
                                      </p:cBhvr>
                                    </p:animRot>
                                    <p:animRot by="-240000">
                                      <p:cBhvr>
                                        <p:cTn id="138" dur="200" fill="hold">
                                          <p:stCondLst>
                                            <p:cond delay="600"/>
                                          </p:stCondLst>
                                        </p:cTn>
                                        <p:tgtEl>
                                          <p:spTgt spid="1040"/>
                                        </p:tgtEl>
                                        <p:attrNameLst>
                                          <p:attrName>r</p:attrName>
                                        </p:attrNameLst>
                                      </p:cBhvr>
                                    </p:animRot>
                                    <p:animRot by="120000">
                                      <p:cBhvr>
                                        <p:cTn id="139" dur="200" fill="hold">
                                          <p:stCondLst>
                                            <p:cond delay="800"/>
                                          </p:stCondLst>
                                        </p:cTn>
                                        <p:tgtEl>
                                          <p:spTgt spid="1040"/>
                                        </p:tgtEl>
                                        <p:attrNameLst>
                                          <p:attrName>r</p:attrName>
                                        </p:attrNameLst>
                                      </p:cBhvr>
                                    </p:animRot>
                                  </p:childTnLst>
                                </p:cTn>
                              </p:par>
                              <p:par>
                                <p:cTn id="140" presetID="32" presetClass="emph" presetSubtype="0" fill="hold" nodeType="withEffect">
                                  <p:stCondLst>
                                    <p:cond delay="0"/>
                                  </p:stCondLst>
                                  <p:childTnLst>
                                    <p:animRot by="120000">
                                      <p:cBhvr>
                                        <p:cTn id="141" dur="100" fill="hold">
                                          <p:stCondLst>
                                            <p:cond delay="0"/>
                                          </p:stCondLst>
                                        </p:cTn>
                                        <p:tgtEl>
                                          <p:spTgt spid="1036"/>
                                        </p:tgtEl>
                                        <p:attrNameLst>
                                          <p:attrName>r</p:attrName>
                                        </p:attrNameLst>
                                      </p:cBhvr>
                                    </p:animRot>
                                    <p:animRot by="-240000">
                                      <p:cBhvr>
                                        <p:cTn id="142" dur="200" fill="hold">
                                          <p:stCondLst>
                                            <p:cond delay="200"/>
                                          </p:stCondLst>
                                        </p:cTn>
                                        <p:tgtEl>
                                          <p:spTgt spid="1036"/>
                                        </p:tgtEl>
                                        <p:attrNameLst>
                                          <p:attrName>r</p:attrName>
                                        </p:attrNameLst>
                                      </p:cBhvr>
                                    </p:animRot>
                                    <p:animRot by="240000">
                                      <p:cBhvr>
                                        <p:cTn id="143" dur="200" fill="hold">
                                          <p:stCondLst>
                                            <p:cond delay="400"/>
                                          </p:stCondLst>
                                        </p:cTn>
                                        <p:tgtEl>
                                          <p:spTgt spid="1036"/>
                                        </p:tgtEl>
                                        <p:attrNameLst>
                                          <p:attrName>r</p:attrName>
                                        </p:attrNameLst>
                                      </p:cBhvr>
                                    </p:animRot>
                                    <p:animRot by="-240000">
                                      <p:cBhvr>
                                        <p:cTn id="144" dur="200" fill="hold">
                                          <p:stCondLst>
                                            <p:cond delay="600"/>
                                          </p:stCondLst>
                                        </p:cTn>
                                        <p:tgtEl>
                                          <p:spTgt spid="1036"/>
                                        </p:tgtEl>
                                        <p:attrNameLst>
                                          <p:attrName>r</p:attrName>
                                        </p:attrNameLst>
                                      </p:cBhvr>
                                    </p:animRot>
                                    <p:animRot by="120000">
                                      <p:cBhvr>
                                        <p:cTn id="145" dur="200" fill="hold">
                                          <p:stCondLst>
                                            <p:cond delay="800"/>
                                          </p:stCondLst>
                                        </p:cTn>
                                        <p:tgtEl>
                                          <p:spTgt spid="1036"/>
                                        </p:tgtEl>
                                        <p:attrNameLst>
                                          <p:attrName>r</p:attrName>
                                        </p:attrNameLst>
                                      </p:cBhvr>
                                    </p:animRot>
                                  </p:childTnLst>
                                </p:cTn>
                              </p:par>
                              <p:par>
                                <p:cTn id="146" presetID="32" presetClass="emph" presetSubtype="0" fill="hold" nodeType="withEffect">
                                  <p:stCondLst>
                                    <p:cond delay="0"/>
                                  </p:stCondLst>
                                  <p:childTnLst>
                                    <p:animRot by="120000">
                                      <p:cBhvr>
                                        <p:cTn id="147" dur="100" fill="hold">
                                          <p:stCondLst>
                                            <p:cond delay="0"/>
                                          </p:stCondLst>
                                        </p:cTn>
                                        <p:tgtEl>
                                          <p:spTgt spid="1026"/>
                                        </p:tgtEl>
                                        <p:attrNameLst>
                                          <p:attrName>r</p:attrName>
                                        </p:attrNameLst>
                                      </p:cBhvr>
                                    </p:animRot>
                                    <p:animRot by="-240000">
                                      <p:cBhvr>
                                        <p:cTn id="148" dur="200" fill="hold">
                                          <p:stCondLst>
                                            <p:cond delay="200"/>
                                          </p:stCondLst>
                                        </p:cTn>
                                        <p:tgtEl>
                                          <p:spTgt spid="1026"/>
                                        </p:tgtEl>
                                        <p:attrNameLst>
                                          <p:attrName>r</p:attrName>
                                        </p:attrNameLst>
                                      </p:cBhvr>
                                    </p:animRot>
                                    <p:animRot by="240000">
                                      <p:cBhvr>
                                        <p:cTn id="149" dur="200" fill="hold">
                                          <p:stCondLst>
                                            <p:cond delay="400"/>
                                          </p:stCondLst>
                                        </p:cTn>
                                        <p:tgtEl>
                                          <p:spTgt spid="1026"/>
                                        </p:tgtEl>
                                        <p:attrNameLst>
                                          <p:attrName>r</p:attrName>
                                        </p:attrNameLst>
                                      </p:cBhvr>
                                    </p:animRot>
                                    <p:animRot by="-240000">
                                      <p:cBhvr>
                                        <p:cTn id="150" dur="200" fill="hold">
                                          <p:stCondLst>
                                            <p:cond delay="600"/>
                                          </p:stCondLst>
                                        </p:cTn>
                                        <p:tgtEl>
                                          <p:spTgt spid="1026"/>
                                        </p:tgtEl>
                                        <p:attrNameLst>
                                          <p:attrName>r</p:attrName>
                                        </p:attrNameLst>
                                      </p:cBhvr>
                                    </p:animRot>
                                    <p:animRot by="120000">
                                      <p:cBhvr>
                                        <p:cTn id="151" dur="200" fill="hold">
                                          <p:stCondLst>
                                            <p:cond delay="800"/>
                                          </p:stCondLst>
                                        </p:cTn>
                                        <p:tgtEl>
                                          <p:spTgt spid="1026"/>
                                        </p:tgtEl>
                                        <p:attrNameLst>
                                          <p:attrName>r</p:attrName>
                                        </p:attrNameLst>
                                      </p:cBhvr>
                                    </p:animRot>
                                  </p:childTnLst>
                                </p:cTn>
                              </p:par>
                              <p:par>
                                <p:cTn id="152" presetID="32" presetClass="emph" presetSubtype="0" fill="hold" nodeType="withEffect">
                                  <p:stCondLst>
                                    <p:cond delay="0"/>
                                  </p:stCondLst>
                                  <p:childTnLst>
                                    <p:animRot by="120000">
                                      <p:cBhvr>
                                        <p:cTn id="153" dur="100" fill="hold">
                                          <p:stCondLst>
                                            <p:cond delay="0"/>
                                          </p:stCondLst>
                                        </p:cTn>
                                        <p:tgtEl>
                                          <p:spTgt spid="38"/>
                                        </p:tgtEl>
                                        <p:attrNameLst>
                                          <p:attrName>r</p:attrName>
                                        </p:attrNameLst>
                                      </p:cBhvr>
                                    </p:animRot>
                                    <p:animRot by="-240000">
                                      <p:cBhvr>
                                        <p:cTn id="154" dur="200" fill="hold">
                                          <p:stCondLst>
                                            <p:cond delay="200"/>
                                          </p:stCondLst>
                                        </p:cTn>
                                        <p:tgtEl>
                                          <p:spTgt spid="38"/>
                                        </p:tgtEl>
                                        <p:attrNameLst>
                                          <p:attrName>r</p:attrName>
                                        </p:attrNameLst>
                                      </p:cBhvr>
                                    </p:animRot>
                                    <p:animRot by="240000">
                                      <p:cBhvr>
                                        <p:cTn id="155" dur="200" fill="hold">
                                          <p:stCondLst>
                                            <p:cond delay="400"/>
                                          </p:stCondLst>
                                        </p:cTn>
                                        <p:tgtEl>
                                          <p:spTgt spid="38"/>
                                        </p:tgtEl>
                                        <p:attrNameLst>
                                          <p:attrName>r</p:attrName>
                                        </p:attrNameLst>
                                      </p:cBhvr>
                                    </p:animRot>
                                    <p:animRot by="-240000">
                                      <p:cBhvr>
                                        <p:cTn id="156" dur="200" fill="hold">
                                          <p:stCondLst>
                                            <p:cond delay="600"/>
                                          </p:stCondLst>
                                        </p:cTn>
                                        <p:tgtEl>
                                          <p:spTgt spid="38"/>
                                        </p:tgtEl>
                                        <p:attrNameLst>
                                          <p:attrName>r</p:attrName>
                                        </p:attrNameLst>
                                      </p:cBhvr>
                                    </p:animRot>
                                    <p:animRot by="120000">
                                      <p:cBhvr>
                                        <p:cTn id="157" dur="200" fill="hold">
                                          <p:stCondLst>
                                            <p:cond delay="800"/>
                                          </p:stCondLst>
                                        </p:cTn>
                                        <p:tgtEl>
                                          <p:spTgt spid="38"/>
                                        </p:tgtEl>
                                        <p:attrNameLst>
                                          <p:attrName>r</p:attrName>
                                        </p:attrNameLst>
                                      </p:cBhvr>
                                    </p:animRot>
                                  </p:childTnLst>
                                </p:cTn>
                              </p:par>
                            </p:childTnLst>
                          </p:cTn>
                        </p:par>
                      </p:childTnLst>
                    </p:cTn>
                  </p:par>
                </p:childTnLst>
              </p:cTn>
              <p:nextCondLst>
                <p:cond evt="onClick" delay="0">
                  <p:tgtEl>
                    <p:spTgt spid="100"/>
                  </p:tgtEl>
                </p:cond>
              </p:nextCondLst>
            </p:seq>
          </p:childTnLst>
        </p:cTn>
      </p:par>
    </p:tnLst>
    <p:bldLst>
      <p:bldP spid="93" grpId="0" animBg="1"/>
      <p:bldP spid="95" grpId="0" animBg="1"/>
      <p:bldP spid="99" grpId="0" animBg="1"/>
      <p:bldP spid="97" grpId="0" animBg="1"/>
      <p:bldP spid="47" grpId="0"/>
      <p:bldP spid="48" grpId="0"/>
      <p:bldP spid="49" grpId="0"/>
      <p:bldP spid="5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1020232" y="4438650"/>
            <a:ext cx="7103536" cy="666977"/>
          </a:xfrm>
          <a:prstGeom prst="rect">
            <a:avLst/>
          </a:prstGeom>
        </p:spPr>
        <p:txBody>
          <a:bodyPr wrap="square">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1867" b="1" i="0" u="none" strike="noStrike" kern="0" cap="none" spc="0" normalizeH="0" baseline="0" noProof="0" dirty="0">
                <a:ln>
                  <a:noFill/>
                </a:ln>
                <a:solidFill>
                  <a:srgbClr val="0070C0"/>
                </a:solidFill>
                <a:effectLst/>
                <a:uLnTx/>
                <a:uFillTx/>
                <a:latin typeface="Arial"/>
                <a:cs typeface="Arial"/>
                <a:sym typeface="Arial"/>
              </a:rPr>
              <a:t>Website</a:t>
            </a:r>
            <a:r>
              <a:rPr kumimoji="0" lang="en-US" sz="1867" b="0" i="0" u="none" strike="noStrike" kern="0" cap="none" spc="0" normalizeH="0" baseline="0" noProof="0" dirty="0">
                <a:ln>
                  <a:noFill/>
                </a:ln>
                <a:solidFill>
                  <a:srgbClr val="0070C0"/>
                </a:solidFill>
                <a:effectLst/>
                <a:uLnTx/>
                <a:uFillTx/>
                <a:latin typeface="Arial"/>
                <a:cs typeface="Arial"/>
                <a:sym typeface="Arial"/>
              </a:rPr>
              <a:t>: </a:t>
            </a:r>
            <a:r>
              <a:rPr kumimoji="0" lang="en-US" sz="1867" b="0" i="1" u="none" strike="noStrike" kern="0" cap="none" spc="0" normalizeH="0" baseline="0" noProof="0" dirty="0">
                <a:ln>
                  <a:noFill/>
                </a:ln>
                <a:solidFill>
                  <a:srgbClr val="FFFFFF"/>
                </a:solidFill>
                <a:effectLst/>
                <a:uLnTx/>
                <a:uFillTx/>
                <a:latin typeface="Arial"/>
                <a:cs typeface="Arial"/>
                <a:sym typeface="Arial"/>
              </a:rPr>
              <a:t>hoclieu.vn</a:t>
            </a:r>
          </a:p>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1867" b="1" i="0" u="none" strike="noStrike" kern="0" cap="none" spc="0" normalizeH="0" baseline="0" noProof="0" dirty="0">
                <a:ln>
                  <a:noFill/>
                </a:ln>
                <a:solidFill>
                  <a:srgbClr val="0070C0"/>
                </a:solidFill>
                <a:effectLst/>
                <a:uLnTx/>
                <a:uFillTx/>
                <a:latin typeface="Arial"/>
                <a:cs typeface="Arial"/>
                <a:sym typeface="Arial"/>
              </a:rPr>
              <a:t>Fanpage</a:t>
            </a:r>
            <a:r>
              <a:rPr kumimoji="0" lang="en-US" sz="1867" b="0" i="0" u="none" strike="noStrike" kern="0" cap="none" spc="0" normalizeH="0" baseline="0" noProof="0" dirty="0">
                <a:ln>
                  <a:noFill/>
                </a:ln>
                <a:solidFill>
                  <a:srgbClr val="0070C0"/>
                </a:solidFill>
                <a:effectLst/>
                <a:uLnTx/>
                <a:uFillTx/>
                <a:latin typeface="Arial"/>
                <a:cs typeface="Arial"/>
                <a:sym typeface="Arial"/>
              </a:rPr>
              <a:t>:</a:t>
            </a:r>
            <a:r>
              <a:rPr kumimoji="0" lang="vi-VN" sz="1867" b="0" i="0" u="none" strike="noStrike" kern="0" cap="none" spc="0" normalizeH="0" baseline="0" noProof="0" dirty="0">
                <a:ln>
                  <a:noFill/>
                </a:ln>
                <a:solidFill>
                  <a:srgbClr val="0070C0"/>
                </a:solidFill>
                <a:effectLst/>
                <a:uLnTx/>
                <a:uFillTx/>
                <a:latin typeface="Arial"/>
                <a:cs typeface="Arial"/>
                <a:sym typeface="Arial"/>
              </a:rPr>
              <a:t> </a:t>
            </a:r>
            <a:r>
              <a:rPr kumimoji="0" lang="en-US" sz="1867" b="0" i="1" u="none" strike="noStrike" kern="0" cap="none" spc="0" normalizeH="0" baseline="0" noProof="0" dirty="0">
                <a:ln>
                  <a:noFill/>
                </a:ln>
                <a:solidFill>
                  <a:srgbClr val="FFFFFF"/>
                </a:solidFill>
                <a:effectLst/>
                <a:uLnTx/>
                <a:uFillTx/>
                <a:latin typeface="Arial"/>
                <a:cs typeface="Arial"/>
                <a:sym typeface="Arial"/>
              </a:rPr>
              <a:t>https://www.facebook.com/tienganhglobalsuccess.vn/</a:t>
            </a:r>
            <a:endParaRPr kumimoji="0" lang="en-GB" sz="1867" b="0" i="1"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225177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itle"/>
          <p:cNvSpPr txBox="1"/>
          <p:nvPr/>
        </p:nvSpPr>
        <p:spPr>
          <a:xfrm>
            <a:off x="407662" y="948481"/>
            <a:ext cx="2558714" cy="2400657"/>
          </a:xfrm>
          <a:prstGeom prst="rect">
            <a:avLst/>
          </a:prstGeom>
          <a:noFill/>
        </p:spPr>
        <p:txBody>
          <a:bodyPr wrap="none" rtlCol="0">
            <a:spAutoFit/>
          </a:bodyPr>
          <a:lstStyle/>
          <a:p>
            <a:pPr defTabSz="685800">
              <a:buClrTx/>
            </a:pPr>
            <a:r>
              <a:rPr lang="en-US" sz="15000" b="1" kern="1200"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ea typeface="+mn-ea"/>
                <a:cs typeface="+mn-cs"/>
              </a:rPr>
              <a:t>Bad</a:t>
            </a:r>
          </a:p>
        </p:txBody>
      </p:sp>
      <p:pic>
        <p:nvPicPr>
          <p:cNvPr id="14" name="Happy Billy" descr="(Leo) Man Worker is Giving Ok Sign clipart"/>
          <p:cNvPicPr>
            <a:picLocks noChangeAspect="1" noChangeArrowheads="1"/>
          </p:cNvPicPr>
          <p:nvPr/>
        </p:nvPicPr>
        <p:blipFill rotWithShape="1">
          <a:blip r:embed="rId5">
            <a:extLst>
              <a:ext uri="{28A0092B-C50C-407E-A947-70E740481C1C}">
                <a14:useLocalDpi xmlns:a14="http://schemas.microsoft.com/office/drawing/2010/main" val="0"/>
              </a:ext>
            </a:extLst>
          </a:blip>
          <a:srcRect t="-1" b="43812"/>
          <a:stretch/>
        </p:blipFill>
        <p:spPr bwMode="auto">
          <a:xfrm>
            <a:off x="6233017" y="1937756"/>
            <a:ext cx="2278856" cy="3211187"/>
          </a:xfrm>
          <a:prstGeom prst="rect">
            <a:avLst/>
          </a:prstGeom>
          <a:noFill/>
          <a:extLst>
            <a:ext uri="{909E8E84-426E-40DD-AFC4-6F175D3DCCD1}">
              <a14:hiddenFill xmlns:a14="http://schemas.microsoft.com/office/drawing/2010/main">
                <a:solidFill>
                  <a:srgbClr val="FFFFFF"/>
                </a:solidFill>
              </a14:hiddenFill>
            </a:ext>
          </a:extLst>
        </p:spPr>
      </p:pic>
      <p:pic>
        <p:nvPicPr>
          <p:cNvPr id="12" name="Nervious Billy" descr="(Leo) Man Worker Is Being Shy clipart"/>
          <p:cNvPicPr>
            <a:picLocks noChangeAspect="1" noChangeArrowheads="1"/>
          </p:cNvPicPr>
          <p:nvPr/>
        </p:nvPicPr>
        <p:blipFill rotWithShape="1">
          <a:blip r:embed="rId6">
            <a:extLst>
              <a:ext uri="{28A0092B-C50C-407E-A947-70E740481C1C}">
                <a14:useLocalDpi xmlns:a14="http://schemas.microsoft.com/office/drawing/2010/main" val="0"/>
              </a:ext>
            </a:extLst>
          </a:blip>
          <a:srcRect b="43910"/>
          <a:stretch/>
        </p:blipFill>
        <p:spPr bwMode="auto">
          <a:xfrm>
            <a:off x="6717217" y="1943433"/>
            <a:ext cx="1850231" cy="320551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cNvSpPr/>
          <p:nvPr/>
        </p:nvSpPr>
        <p:spPr>
          <a:xfrm>
            <a:off x="3250171" y="948480"/>
            <a:ext cx="3145413" cy="2400657"/>
          </a:xfrm>
          <a:prstGeom prst="rect">
            <a:avLst/>
          </a:prstGeom>
        </p:spPr>
        <p:txBody>
          <a:bodyPr wrap="none">
            <a:spAutoFit/>
          </a:bodyPr>
          <a:lstStyle/>
          <a:p>
            <a:pPr defTabSz="685800">
              <a:buClrTx/>
            </a:pPr>
            <a:r>
              <a:rPr lang="en-US" sz="15000" b="1" kern="1200"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ea typeface="+mn-ea"/>
                <a:cs typeface="+mn-cs"/>
              </a:rPr>
              <a:t>Luck</a:t>
            </a:r>
          </a:p>
        </p:txBody>
      </p:sp>
      <p:sp>
        <p:nvSpPr>
          <p:cNvPr id="13" name="Title"/>
          <p:cNvSpPr txBox="1"/>
          <p:nvPr/>
        </p:nvSpPr>
        <p:spPr>
          <a:xfrm>
            <a:off x="1661611" y="2533399"/>
            <a:ext cx="3387466" cy="2400657"/>
          </a:xfrm>
          <a:prstGeom prst="rect">
            <a:avLst/>
          </a:prstGeom>
          <a:noFill/>
        </p:spPr>
        <p:txBody>
          <a:bodyPr wrap="none" rtlCol="0">
            <a:spAutoFit/>
          </a:bodyPr>
          <a:lstStyle/>
          <a:p>
            <a:pPr defTabSz="685800">
              <a:buClrTx/>
            </a:pPr>
            <a:r>
              <a:rPr lang="en-US" sz="15000" b="1" kern="1200"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ea typeface="+mn-ea"/>
                <a:cs typeface="+mn-cs"/>
              </a:rPr>
              <a:t>Billy</a:t>
            </a:r>
          </a:p>
        </p:txBody>
      </p:sp>
      <p:pic>
        <p:nvPicPr>
          <p:cNvPr id="7" name="Tear Drop"/>
          <p:cNvPicPr>
            <a:picLocks noChangeAspect="1"/>
          </p:cNvPicPr>
          <p:nvPr/>
        </p:nvPicPr>
        <p:blipFill>
          <a:blip r:embed="rId7"/>
          <a:stretch>
            <a:fillRect/>
          </a:stretch>
        </p:blipFill>
        <p:spPr>
          <a:xfrm>
            <a:off x="7982149" y="3084511"/>
            <a:ext cx="498266" cy="687389"/>
          </a:xfrm>
          <a:prstGeom prst="rect">
            <a:avLst/>
          </a:prstGeom>
        </p:spPr>
      </p:pic>
      <p:pic>
        <p:nvPicPr>
          <p:cNvPr id="6" name="Lightning Clouds"/>
          <p:cNvPicPr>
            <a:picLocks noChangeAspect="1"/>
          </p:cNvPicPr>
          <p:nvPr/>
        </p:nvPicPr>
        <p:blipFill>
          <a:blip r:embed="rId8"/>
          <a:stretch>
            <a:fillRect/>
          </a:stretch>
        </p:blipFill>
        <p:spPr>
          <a:xfrm>
            <a:off x="4483883" y="-650667"/>
            <a:ext cx="4948922" cy="2419928"/>
          </a:xfrm>
          <a:prstGeom prst="rect">
            <a:avLst/>
          </a:prstGeom>
        </p:spPr>
      </p:pic>
    </p:spTree>
    <p:extLst>
      <p:ext uri="{BB962C8B-B14F-4D97-AF65-F5344CB8AC3E}">
        <p14:creationId xmlns:p14="http://schemas.microsoft.com/office/powerpoint/2010/main" val="528440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wd">
                                    <p:tmPct val="0"/>
                                  </p:iterate>
                                  <p:childTnLst>
                                    <p:set>
                                      <p:cBhvr>
                                        <p:cTn id="6" dur="1" fill="hold">
                                          <p:stCondLst>
                                            <p:cond delay="0"/>
                                          </p:stCondLst>
                                        </p:cTn>
                                        <p:tgtEl>
                                          <p:spTgt spid="3"/>
                                        </p:tgtEl>
                                        <p:attrNameLst>
                                          <p:attrName>style.visibility</p:attrName>
                                        </p:attrNameLst>
                                      </p:cBhvr>
                                      <p:to>
                                        <p:strVal val="visible"/>
                                      </p:to>
                                    </p:set>
                                    <p:set>
                                      <p:cBhvr>
                                        <p:cTn id="7" dur="455" fill="hold">
                                          <p:stCondLst>
                                            <p:cond delay="0"/>
                                          </p:stCondLst>
                                        </p:cTn>
                                        <p:tgtEl>
                                          <p:spTgt spid="3"/>
                                        </p:tgtEl>
                                        <p:attrNameLst>
                                          <p:attrName>style.rotation</p:attrName>
                                        </p:attrNameLst>
                                      </p:cBhvr>
                                      <p:to>
                                        <p:strVal val="-45.0"/>
                                      </p:to>
                                    </p:set>
                                    <p:anim calcmode="lin" valueType="num">
                                      <p:cBhvr>
                                        <p:cTn id="8" dur="455" fill="hold">
                                          <p:stCondLst>
                                            <p:cond delay="455"/>
                                          </p:stCondLst>
                                        </p:cTn>
                                        <p:tgtEl>
                                          <p:spTgt spid="3"/>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3"/>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3"/>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3"/>
                                        </p:tgtEl>
                                        <p:attrNameLst>
                                          <p:attrName>ppt_y</p:attrName>
                                        </p:attrNameLst>
                                      </p:cBhvr>
                                      <p:tavLst>
                                        <p:tav tm="0">
                                          <p:val>
                                            <p:strVal val="#ppt_y-(0.354*#ppt_w-0.172*#ppt_h)"/>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zapsplat_cartoon_boing_ascend_jaw_harp_001_24199.wav"/>
                                        </p:tgtEl>
                                      </p:cMediaNode>
                                    </p:audio>
                                  </p:subTnLst>
                                </p:cTn>
                              </p:par>
                              <p:par>
                                <p:cTn id="12" presetID="32" presetClass="emph" presetSubtype="0" repeatCount="indefinite" fill="hold" grpId="1" nodeType="withEffect">
                                  <p:stCondLst>
                                    <p:cond delay="0"/>
                                  </p:stCondLst>
                                  <p:iterate type="wd">
                                    <p:tmPct val="10000"/>
                                  </p:iterate>
                                  <p:childTnLst>
                                    <p:animRot by="120000">
                                      <p:cBhvr>
                                        <p:cTn id="13" dur="100" fill="hold">
                                          <p:stCondLst>
                                            <p:cond delay="0"/>
                                          </p:stCondLst>
                                        </p:cTn>
                                        <p:tgtEl>
                                          <p:spTgt spid="3"/>
                                        </p:tgtEl>
                                        <p:attrNameLst>
                                          <p:attrName>r</p:attrName>
                                        </p:attrNameLst>
                                      </p:cBhvr>
                                    </p:animRot>
                                    <p:animRot by="-240000">
                                      <p:cBhvr>
                                        <p:cTn id="14" dur="200" fill="hold">
                                          <p:stCondLst>
                                            <p:cond delay="200"/>
                                          </p:stCondLst>
                                        </p:cTn>
                                        <p:tgtEl>
                                          <p:spTgt spid="3"/>
                                        </p:tgtEl>
                                        <p:attrNameLst>
                                          <p:attrName>r</p:attrName>
                                        </p:attrNameLst>
                                      </p:cBhvr>
                                    </p:animRot>
                                    <p:animRot by="240000">
                                      <p:cBhvr>
                                        <p:cTn id="15" dur="200" fill="hold">
                                          <p:stCondLst>
                                            <p:cond delay="400"/>
                                          </p:stCondLst>
                                        </p:cTn>
                                        <p:tgtEl>
                                          <p:spTgt spid="3"/>
                                        </p:tgtEl>
                                        <p:attrNameLst>
                                          <p:attrName>r</p:attrName>
                                        </p:attrNameLst>
                                      </p:cBhvr>
                                    </p:animRot>
                                    <p:animRot by="-240000">
                                      <p:cBhvr>
                                        <p:cTn id="16" dur="200" fill="hold">
                                          <p:stCondLst>
                                            <p:cond delay="600"/>
                                          </p:stCondLst>
                                        </p:cTn>
                                        <p:tgtEl>
                                          <p:spTgt spid="3"/>
                                        </p:tgtEl>
                                        <p:attrNameLst>
                                          <p:attrName>r</p:attrName>
                                        </p:attrNameLst>
                                      </p:cBhvr>
                                    </p:animRot>
                                    <p:animRot by="120000">
                                      <p:cBhvr>
                                        <p:cTn id="17" dur="200" fill="hold">
                                          <p:stCondLst>
                                            <p:cond delay="800"/>
                                          </p:stCondLst>
                                        </p:cTn>
                                        <p:tgtEl>
                                          <p:spTgt spid="3"/>
                                        </p:tgtEl>
                                        <p:attrNameLst>
                                          <p:attrName>r</p:attrName>
                                        </p:attrNameLst>
                                      </p:cBhvr>
                                    </p:animRot>
                                  </p:childTnLst>
                                </p:cTn>
                              </p:par>
                            </p:childTnLst>
                          </p:cTn>
                        </p:par>
                        <p:par>
                          <p:cTn id="18" fill="hold">
                            <p:stCondLst>
                              <p:cond delay="1000"/>
                            </p:stCondLst>
                            <p:childTnLst>
                              <p:par>
                                <p:cTn id="19" presetID="38" presetClass="entr" presetSubtype="0" accel="50000" fill="hold" grpId="0" nodeType="afterEffect">
                                  <p:stCondLst>
                                    <p:cond delay="0"/>
                                  </p:stCondLst>
                                  <p:iterate type="wd">
                                    <p:tmPct val="0"/>
                                  </p:iterate>
                                  <p:childTnLst>
                                    <p:set>
                                      <p:cBhvr>
                                        <p:cTn id="20" dur="1" fill="hold">
                                          <p:stCondLst>
                                            <p:cond delay="0"/>
                                          </p:stCondLst>
                                        </p:cTn>
                                        <p:tgtEl>
                                          <p:spTgt spid="2"/>
                                        </p:tgtEl>
                                        <p:attrNameLst>
                                          <p:attrName>style.visibility</p:attrName>
                                        </p:attrNameLst>
                                      </p:cBhvr>
                                      <p:to>
                                        <p:strVal val="visible"/>
                                      </p:to>
                                    </p:set>
                                    <p:set>
                                      <p:cBhvr>
                                        <p:cTn id="21" dur="455" fill="hold">
                                          <p:stCondLst>
                                            <p:cond delay="0"/>
                                          </p:stCondLst>
                                        </p:cTn>
                                        <p:tgtEl>
                                          <p:spTgt spid="2"/>
                                        </p:tgtEl>
                                        <p:attrNameLst>
                                          <p:attrName>style.rotation</p:attrName>
                                        </p:attrNameLst>
                                      </p:cBhvr>
                                      <p:to>
                                        <p:strVal val="-45.0"/>
                                      </p:to>
                                    </p:set>
                                    <p:anim calcmode="lin" valueType="num">
                                      <p:cBhvr>
                                        <p:cTn id="22"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23"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24"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25"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zapsplat_cartoon_boing_ascend_jaw_harp_001_24199.wav"/>
                                        </p:tgtEl>
                                      </p:cMediaNode>
                                    </p:audio>
                                  </p:subTnLst>
                                </p:cTn>
                              </p:par>
                              <p:par>
                                <p:cTn id="26" presetID="32" presetClass="emph" presetSubtype="0" repeatCount="indefinite" fill="hold" grpId="1" nodeType="withEffect">
                                  <p:stCondLst>
                                    <p:cond delay="0"/>
                                  </p:stCondLst>
                                  <p:iterate type="wd">
                                    <p:tmPct val="10000"/>
                                  </p:iterate>
                                  <p:childTnLst>
                                    <p:animRot by="120000">
                                      <p:cBhvr>
                                        <p:cTn id="27" dur="100" fill="hold">
                                          <p:stCondLst>
                                            <p:cond delay="0"/>
                                          </p:stCondLst>
                                        </p:cTn>
                                        <p:tgtEl>
                                          <p:spTgt spid="2"/>
                                        </p:tgtEl>
                                        <p:attrNameLst>
                                          <p:attrName>r</p:attrName>
                                        </p:attrNameLst>
                                      </p:cBhvr>
                                    </p:animRot>
                                    <p:animRot by="-240000">
                                      <p:cBhvr>
                                        <p:cTn id="28" dur="200" fill="hold">
                                          <p:stCondLst>
                                            <p:cond delay="200"/>
                                          </p:stCondLst>
                                        </p:cTn>
                                        <p:tgtEl>
                                          <p:spTgt spid="2"/>
                                        </p:tgtEl>
                                        <p:attrNameLst>
                                          <p:attrName>r</p:attrName>
                                        </p:attrNameLst>
                                      </p:cBhvr>
                                    </p:animRot>
                                    <p:animRot by="240000">
                                      <p:cBhvr>
                                        <p:cTn id="29" dur="200" fill="hold">
                                          <p:stCondLst>
                                            <p:cond delay="400"/>
                                          </p:stCondLst>
                                        </p:cTn>
                                        <p:tgtEl>
                                          <p:spTgt spid="2"/>
                                        </p:tgtEl>
                                        <p:attrNameLst>
                                          <p:attrName>r</p:attrName>
                                        </p:attrNameLst>
                                      </p:cBhvr>
                                    </p:animRot>
                                    <p:animRot by="-240000">
                                      <p:cBhvr>
                                        <p:cTn id="30" dur="200" fill="hold">
                                          <p:stCondLst>
                                            <p:cond delay="600"/>
                                          </p:stCondLst>
                                        </p:cTn>
                                        <p:tgtEl>
                                          <p:spTgt spid="2"/>
                                        </p:tgtEl>
                                        <p:attrNameLst>
                                          <p:attrName>r</p:attrName>
                                        </p:attrNameLst>
                                      </p:cBhvr>
                                    </p:animRot>
                                    <p:animRot by="120000">
                                      <p:cBhvr>
                                        <p:cTn id="31" dur="200" fill="hold">
                                          <p:stCondLst>
                                            <p:cond delay="800"/>
                                          </p:stCondLst>
                                        </p:cTn>
                                        <p:tgtEl>
                                          <p:spTgt spid="2"/>
                                        </p:tgtEl>
                                        <p:attrNameLst>
                                          <p:attrName>r</p:attrName>
                                        </p:attrNameLst>
                                      </p:cBhvr>
                                    </p:animRot>
                                  </p:childTnLst>
                                </p:cTn>
                              </p:par>
                            </p:childTnLst>
                          </p:cTn>
                        </p:par>
                        <p:par>
                          <p:cTn id="32" fill="hold">
                            <p:stCondLst>
                              <p:cond delay="2000"/>
                            </p:stCondLst>
                            <p:childTnLst>
                              <p:par>
                                <p:cTn id="33" presetID="38" presetClass="entr" presetSubtype="0" accel="50000" fill="hold" grpId="0" nodeType="afterEffect">
                                  <p:stCondLst>
                                    <p:cond delay="0"/>
                                  </p:stCondLst>
                                  <p:iterate type="wd">
                                    <p:tmPct val="0"/>
                                  </p:iterate>
                                  <p:childTnLst>
                                    <p:set>
                                      <p:cBhvr>
                                        <p:cTn id="34" dur="1" fill="hold">
                                          <p:stCondLst>
                                            <p:cond delay="0"/>
                                          </p:stCondLst>
                                        </p:cTn>
                                        <p:tgtEl>
                                          <p:spTgt spid="13"/>
                                        </p:tgtEl>
                                        <p:attrNameLst>
                                          <p:attrName>style.visibility</p:attrName>
                                        </p:attrNameLst>
                                      </p:cBhvr>
                                      <p:to>
                                        <p:strVal val="visible"/>
                                      </p:to>
                                    </p:set>
                                    <p:set>
                                      <p:cBhvr>
                                        <p:cTn id="35" dur="455" fill="hold">
                                          <p:stCondLst>
                                            <p:cond delay="0"/>
                                          </p:stCondLst>
                                        </p:cTn>
                                        <p:tgtEl>
                                          <p:spTgt spid="13"/>
                                        </p:tgtEl>
                                        <p:attrNameLst>
                                          <p:attrName>style.rotation</p:attrName>
                                        </p:attrNameLst>
                                      </p:cBhvr>
                                      <p:to>
                                        <p:strVal val="-45.0"/>
                                      </p:to>
                                    </p:set>
                                    <p:anim calcmode="lin" valueType="num">
                                      <p:cBhvr>
                                        <p:cTn id="36" dur="455" fill="hold">
                                          <p:stCondLst>
                                            <p:cond delay="455"/>
                                          </p:stCondLst>
                                        </p:cTn>
                                        <p:tgtEl>
                                          <p:spTgt spid="13"/>
                                        </p:tgtEl>
                                        <p:attrNameLst>
                                          <p:attrName>style.rotation</p:attrName>
                                        </p:attrNameLst>
                                      </p:cBhvr>
                                      <p:tavLst>
                                        <p:tav tm="0">
                                          <p:val>
                                            <p:fltVal val="-45"/>
                                          </p:val>
                                        </p:tav>
                                        <p:tav tm="69900">
                                          <p:val>
                                            <p:fltVal val="45"/>
                                          </p:val>
                                        </p:tav>
                                        <p:tav tm="100000">
                                          <p:val>
                                            <p:fltVal val="0"/>
                                          </p:val>
                                        </p:tav>
                                      </p:tavLst>
                                    </p:anim>
                                    <p:anim calcmode="lin" valueType="num">
                                      <p:cBhvr>
                                        <p:cTn id="37" dur="455" fill="hold">
                                          <p:stCondLst>
                                            <p:cond delay="0"/>
                                          </p:stCondLst>
                                        </p:cTn>
                                        <p:tgtEl>
                                          <p:spTgt spid="13"/>
                                        </p:tgtEl>
                                        <p:attrNameLst>
                                          <p:attrName>ppt_y</p:attrName>
                                        </p:attrNameLst>
                                      </p:cBhvr>
                                      <p:tavLst>
                                        <p:tav tm="0">
                                          <p:val>
                                            <p:strVal val="#ppt_y-1"/>
                                          </p:val>
                                        </p:tav>
                                        <p:tav tm="100000">
                                          <p:val>
                                            <p:strVal val="#ppt_y-(0.354*#ppt_w-0.172*#ppt_h)"/>
                                          </p:val>
                                        </p:tav>
                                      </p:tavLst>
                                    </p:anim>
                                    <p:anim calcmode="lin" valueType="num">
                                      <p:cBhvr>
                                        <p:cTn id="38" dur="156" decel="50000" autoRev="1" fill="hold">
                                          <p:stCondLst>
                                            <p:cond delay="455"/>
                                          </p:stCondLst>
                                        </p:cTn>
                                        <p:tgtEl>
                                          <p:spTgt spid="13"/>
                                        </p:tgtEl>
                                        <p:attrNameLst>
                                          <p:attrName>ppt_y</p:attrName>
                                        </p:attrNameLst>
                                      </p:cBhvr>
                                      <p:tavLst>
                                        <p:tav tm="0">
                                          <p:val>
                                            <p:strVal val="#ppt_y-(0.354*#ppt_w-0.172*#ppt_h)"/>
                                          </p:val>
                                        </p:tav>
                                        <p:tav tm="100000">
                                          <p:val>
                                            <p:strVal val="#ppt_y-(0.354*#ppt_w-0.172*#ppt_h)-#ppt_h/2"/>
                                          </p:val>
                                        </p:tav>
                                      </p:tavLst>
                                    </p:anim>
                                    <p:anim calcmode="lin" valueType="num">
                                      <p:cBhvr>
                                        <p:cTn id="39" dur="136" fill="hold">
                                          <p:stCondLst>
                                            <p:cond delay="864"/>
                                          </p:stCondLst>
                                        </p:cTn>
                                        <p:tgtEl>
                                          <p:spTgt spid="13"/>
                                        </p:tgtEl>
                                        <p:attrNameLst>
                                          <p:attrName>ppt_y</p:attrName>
                                        </p:attrNameLst>
                                      </p:cBhvr>
                                      <p:tavLst>
                                        <p:tav tm="0">
                                          <p:val>
                                            <p:strVal val="#ppt_y-(0.354*#ppt_w-0.172*#ppt_h)"/>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zapsplat_cartoon_boing_ascend_jaw_harp_001_24199.wav"/>
                                        </p:tgtEl>
                                      </p:cMediaNode>
                                    </p:audio>
                                  </p:subTnLst>
                                </p:cTn>
                              </p:par>
                              <p:par>
                                <p:cTn id="40" presetID="32" presetClass="emph" presetSubtype="0" repeatCount="indefinite" fill="hold" grpId="1" nodeType="withEffect">
                                  <p:stCondLst>
                                    <p:cond delay="0"/>
                                  </p:stCondLst>
                                  <p:iterate type="wd">
                                    <p:tmPct val="10000"/>
                                  </p:iterate>
                                  <p:childTnLst>
                                    <p:animRot by="120000">
                                      <p:cBhvr>
                                        <p:cTn id="41" dur="100" fill="hold">
                                          <p:stCondLst>
                                            <p:cond delay="0"/>
                                          </p:stCondLst>
                                        </p:cTn>
                                        <p:tgtEl>
                                          <p:spTgt spid="13"/>
                                        </p:tgtEl>
                                        <p:attrNameLst>
                                          <p:attrName>r</p:attrName>
                                        </p:attrNameLst>
                                      </p:cBhvr>
                                    </p:animRot>
                                    <p:animRot by="-240000">
                                      <p:cBhvr>
                                        <p:cTn id="42" dur="200" fill="hold">
                                          <p:stCondLst>
                                            <p:cond delay="200"/>
                                          </p:stCondLst>
                                        </p:cTn>
                                        <p:tgtEl>
                                          <p:spTgt spid="13"/>
                                        </p:tgtEl>
                                        <p:attrNameLst>
                                          <p:attrName>r</p:attrName>
                                        </p:attrNameLst>
                                      </p:cBhvr>
                                    </p:animRot>
                                    <p:animRot by="240000">
                                      <p:cBhvr>
                                        <p:cTn id="43" dur="200" fill="hold">
                                          <p:stCondLst>
                                            <p:cond delay="400"/>
                                          </p:stCondLst>
                                        </p:cTn>
                                        <p:tgtEl>
                                          <p:spTgt spid="13"/>
                                        </p:tgtEl>
                                        <p:attrNameLst>
                                          <p:attrName>r</p:attrName>
                                        </p:attrNameLst>
                                      </p:cBhvr>
                                    </p:animRot>
                                    <p:animRot by="-240000">
                                      <p:cBhvr>
                                        <p:cTn id="44" dur="200" fill="hold">
                                          <p:stCondLst>
                                            <p:cond delay="600"/>
                                          </p:stCondLst>
                                        </p:cTn>
                                        <p:tgtEl>
                                          <p:spTgt spid="13"/>
                                        </p:tgtEl>
                                        <p:attrNameLst>
                                          <p:attrName>r</p:attrName>
                                        </p:attrNameLst>
                                      </p:cBhvr>
                                    </p:animRot>
                                    <p:animRot by="120000">
                                      <p:cBhvr>
                                        <p:cTn id="45" dur="200" fill="hold">
                                          <p:stCondLst>
                                            <p:cond delay="800"/>
                                          </p:stCondLst>
                                        </p:cTn>
                                        <p:tgtEl>
                                          <p:spTgt spid="13"/>
                                        </p:tgtEl>
                                        <p:attrNameLst>
                                          <p:attrName>r</p:attrName>
                                        </p:attrNameLst>
                                      </p:cBhvr>
                                    </p:animRot>
                                  </p:childTnLst>
                                </p:cTn>
                              </p:par>
                            </p:childTnLst>
                          </p:cTn>
                        </p:par>
                        <p:par>
                          <p:cTn id="46" fill="hold">
                            <p:stCondLst>
                              <p:cond delay="3000"/>
                            </p:stCondLst>
                            <p:childTnLst>
                              <p:par>
                                <p:cTn id="47" presetID="2" presetClass="entr" presetSubtype="8" fill="hold" nodeType="after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3000" fill="hold"/>
                                        <p:tgtEl>
                                          <p:spTgt spid="6"/>
                                        </p:tgtEl>
                                        <p:attrNameLst>
                                          <p:attrName>ppt_x</p:attrName>
                                        </p:attrNameLst>
                                      </p:cBhvr>
                                      <p:tavLst>
                                        <p:tav tm="0">
                                          <p:val>
                                            <p:strVal val="0-#ppt_w/2"/>
                                          </p:val>
                                        </p:tav>
                                        <p:tav tm="100000">
                                          <p:val>
                                            <p:strVal val="#ppt_x"/>
                                          </p:val>
                                        </p:tav>
                                      </p:tavLst>
                                    </p:anim>
                                    <p:anim calcmode="lin" valueType="num">
                                      <p:cBhvr additive="base">
                                        <p:cTn id="50" dur="3000" fill="hold"/>
                                        <p:tgtEl>
                                          <p:spTgt spid="6"/>
                                        </p:tgtEl>
                                        <p:attrNameLst>
                                          <p:attrName>ppt_y</p:attrName>
                                        </p:attrNameLst>
                                      </p:cBhvr>
                                      <p:tavLst>
                                        <p:tav tm="0">
                                          <p:val>
                                            <p:strVal val="#ppt_y"/>
                                          </p:val>
                                        </p:tav>
                                        <p:tav tm="100000">
                                          <p:val>
                                            <p:strVal val="#ppt_y"/>
                                          </p:val>
                                        </p:tav>
                                      </p:tavLst>
                                    </p:anim>
                                  </p:childTnLst>
                                </p:cTn>
                              </p:par>
                            </p:childTnLst>
                          </p:cTn>
                        </p:par>
                        <p:par>
                          <p:cTn id="51" fill="hold">
                            <p:stCondLst>
                              <p:cond delay="6000"/>
                            </p:stCondLst>
                            <p:childTnLst>
                              <p:par>
                                <p:cTn id="52" presetID="10" presetClass="exit" presetSubtype="0" fill="hold" nodeType="afterEffect">
                                  <p:stCondLst>
                                    <p:cond delay="0"/>
                                  </p:stCondLst>
                                  <p:childTnLst>
                                    <p:animEffect transition="out" filter="fade">
                                      <p:cBhvr>
                                        <p:cTn id="53" dur="500"/>
                                        <p:tgtEl>
                                          <p:spTgt spid="14"/>
                                        </p:tgtEl>
                                      </p:cBhvr>
                                    </p:animEffect>
                                    <p:set>
                                      <p:cBhvr>
                                        <p:cTn id="54" dur="1" fill="hold">
                                          <p:stCondLst>
                                            <p:cond delay="499"/>
                                          </p:stCondLst>
                                        </p:cTn>
                                        <p:tgtEl>
                                          <p:spTgt spid="14"/>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par>
                          <p:cTn id="58" fill="hold">
                            <p:stCondLst>
                              <p:cond delay="6500"/>
                            </p:stCondLst>
                            <p:childTnLst>
                              <p:par>
                                <p:cTn id="59" presetID="47" presetClass="entr" presetSubtype="0" fill="hold" nodeType="after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1000"/>
                                        <p:tgtEl>
                                          <p:spTgt spid="7"/>
                                        </p:tgtEl>
                                      </p:cBhvr>
                                    </p:animEffect>
                                    <p:anim calcmode="lin" valueType="num">
                                      <p:cBhvr>
                                        <p:cTn id="62" dur="1000" fill="hold"/>
                                        <p:tgtEl>
                                          <p:spTgt spid="7"/>
                                        </p:tgtEl>
                                        <p:attrNameLst>
                                          <p:attrName>ppt_x</p:attrName>
                                        </p:attrNameLst>
                                      </p:cBhvr>
                                      <p:tavLst>
                                        <p:tav tm="0">
                                          <p:val>
                                            <p:strVal val="#ppt_x"/>
                                          </p:val>
                                        </p:tav>
                                        <p:tav tm="100000">
                                          <p:val>
                                            <p:strVal val="#ppt_x"/>
                                          </p:val>
                                        </p:tav>
                                      </p:tavLst>
                                    </p:anim>
                                    <p:anim calcmode="lin" valueType="num">
                                      <p:cBhvr>
                                        <p:cTn id="6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 grpId="0"/>
      <p:bldP spid="2" grpId="1"/>
      <p:bldP spid="13" grpId="0"/>
      <p:bldP spid="13"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Hills"/>
          <p:cNvPicPr>
            <a:picLocks noChangeAspect="1"/>
          </p:cNvPicPr>
          <p:nvPr/>
        </p:nvPicPr>
        <p:blipFill rotWithShape="1">
          <a:blip r:embed="rId4"/>
          <a:srcRect l="1940" r="1940" b="70674"/>
          <a:stretch/>
        </p:blipFill>
        <p:spPr>
          <a:xfrm>
            <a:off x="-16328" y="2815681"/>
            <a:ext cx="9176657" cy="2327819"/>
          </a:xfrm>
          <a:prstGeom prst="rect">
            <a:avLst/>
          </a:prstGeom>
        </p:spPr>
      </p:pic>
      <p:sp>
        <p:nvSpPr>
          <p:cNvPr id="3" name="Textbox"/>
          <p:cNvSpPr txBox="1"/>
          <p:nvPr/>
        </p:nvSpPr>
        <p:spPr>
          <a:xfrm>
            <a:off x="605618" y="565321"/>
            <a:ext cx="5258171" cy="1865126"/>
          </a:xfrm>
          <a:prstGeom prst="rect">
            <a:avLst/>
          </a:prstGeom>
          <a:noFill/>
        </p:spPr>
        <p:txBody>
          <a:bodyPr wrap="none" rtlCol="0">
            <a:spAutoFit/>
          </a:bodyPr>
          <a:lstStyle/>
          <a:p>
            <a:pPr algn="ctr" defTabSz="685800">
              <a:lnSpc>
                <a:spcPct val="80000"/>
              </a:lnSpc>
              <a:buClrTx/>
            </a:pPr>
            <a:r>
              <a:rPr lang="en-US" sz="7200" b="1" kern="1200"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ea typeface="+mn-ea"/>
                <a:cs typeface="+mn-cs"/>
              </a:rPr>
              <a:t>This is Billy. </a:t>
            </a:r>
          </a:p>
          <a:p>
            <a:pPr algn="ctr" defTabSz="685800">
              <a:lnSpc>
                <a:spcPct val="80000"/>
              </a:lnSpc>
              <a:buClrTx/>
            </a:pPr>
            <a:r>
              <a:rPr lang="en-US" sz="7200" b="1" kern="1200"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ea typeface="+mn-ea"/>
                <a:cs typeface="+mn-cs"/>
              </a:rPr>
              <a:t>He has </a:t>
            </a:r>
            <a:r>
              <a:rPr lang="en-US" sz="7200" b="1" kern="1200" dirty="0">
                <a:ln w="38100">
                  <a:solidFill>
                    <a:prstClr val="white"/>
                  </a:solidFill>
                  <a:prstDash val="solid"/>
                </a:ln>
                <a:solidFill>
                  <a:srgbClr val="DF5327"/>
                </a:solidFill>
                <a:effectLst>
                  <a:outerShdw blurRad="12700" dist="38100" dir="2700000" algn="tl" rotWithShape="0">
                    <a:srgbClr val="DF5327">
                      <a:lumMod val="60000"/>
                      <a:lumOff val="40000"/>
                    </a:srgbClr>
                  </a:outerShdw>
                </a:effectLst>
                <a:latin typeface="Curse Casual" panose="020B0606020101010101" pitchFamily="34" charset="0"/>
                <a:ea typeface="+mn-ea"/>
                <a:cs typeface="+mn-cs"/>
              </a:rPr>
              <a:t>bad luck</a:t>
            </a:r>
            <a:r>
              <a:rPr lang="en-US" sz="7200" b="1" kern="1200"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ea typeface="+mn-ea"/>
                <a:cs typeface="+mn-cs"/>
              </a:rPr>
              <a:t>.</a:t>
            </a:r>
          </a:p>
        </p:txBody>
      </p:sp>
      <p:pic>
        <p:nvPicPr>
          <p:cNvPr id="4" name="Happy Bill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8059" y="383277"/>
            <a:ext cx="1964723" cy="4528535"/>
          </a:xfrm>
          <a:prstGeom prst="rect">
            <a:avLst/>
          </a:prstGeom>
        </p:spPr>
      </p:pic>
      <p:pic>
        <p:nvPicPr>
          <p:cNvPr id="5" name="Worried Billy"/>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89725" y="383277"/>
            <a:ext cx="1467056" cy="4528535"/>
          </a:xfrm>
          <a:prstGeom prst="rect">
            <a:avLst/>
          </a:prstGeom>
        </p:spPr>
      </p:pic>
    </p:spTree>
    <p:extLst>
      <p:ext uri="{BB962C8B-B14F-4D97-AF65-F5344CB8AC3E}">
        <p14:creationId xmlns:p14="http://schemas.microsoft.com/office/powerpoint/2010/main" val="124823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500"/>
                            </p:stCondLst>
                            <p:childTnLst>
                              <p:par>
                                <p:cTn id="17" presetID="10" presetClass="exit" presetSubtype="0" fill="hold" nodeType="after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Grey Sky"/>
          <p:cNvSpPr/>
          <p:nvPr/>
        </p:nvSpPr>
        <p:spPr>
          <a:xfrm>
            <a:off x="-16328" y="0"/>
            <a:ext cx="9160328" cy="51435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pic>
        <p:nvPicPr>
          <p:cNvPr id="9" name="Background Clouds"/>
          <p:cNvPicPr>
            <a:picLocks noChangeAspect="1"/>
          </p:cNvPicPr>
          <p:nvPr/>
        </p:nvPicPr>
        <p:blipFill rotWithShape="1">
          <a:blip r:embed="rId5">
            <a:grayscl/>
            <a:extLst>
              <a:ext uri="{BEBA8EAE-BF5A-486C-A8C5-ECC9F3942E4B}">
                <a14:imgProps xmlns:a14="http://schemas.microsoft.com/office/drawing/2010/main">
                  <a14:imgLayer r:embed="rId6">
                    <a14:imgEffect>
                      <a14:brightnessContrast bright="-40000" contrast="-40000"/>
                    </a14:imgEffect>
                  </a14:imgLayer>
                </a14:imgProps>
              </a:ext>
            </a:extLst>
          </a:blip>
          <a:srcRect l="8211" r="4260" b="8614"/>
          <a:stretch/>
        </p:blipFill>
        <p:spPr>
          <a:xfrm>
            <a:off x="-10551" y="1005644"/>
            <a:ext cx="9156860" cy="4132581"/>
          </a:xfrm>
          <a:prstGeom prst="rect">
            <a:avLst/>
          </a:prstGeom>
        </p:spPr>
      </p:pic>
      <p:pic>
        <p:nvPicPr>
          <p:cNvPr id="10" name="Hills"/>
          <p:cNvPicPr>
            <a:picLocks noChangeAspect="1"/>
          </p:cNvPicPr>
          <p:nvPr/>
        </p:nvPicPr>
        <p:blipFill rotWithShape="1">
          <a:blip r:embed="rId7"/>
          <a:srcRect l="1940" r="1940" b="70674"/>
          <a:stretch/>
        </p:blipFill>
        <p:spPr>
          <a:xfrm>
            <a:off x="-16328" y="2815681"/>
            <a:ext cx="9176657" cy="2327819"/>
          </a:xfrm>
          <a:prstGeom prst="rect">
            <a:avLst/>
          </a:prstGeom>
        </p:spPr>
      </p:pic>
      <p:sp>
        <p:nvSpPr>
          <p:cNvPr id="3" name="Textbox"/>
          <p:cNvSpPr txBox="1"/>
          <p:nvPr/>
        </p:nvSpPr>
        <p:spPr>
          <a:xfrm>
            <a:off x="367114" y="565321"/>
            <a:ext cx="5355954" cy="1865126"/>
          </a:xfrm>
          <a:prstGeom prst="rect">
            <a:avLst/>
          </a:prstGeom>
          <a:noFill/>
        </p:spPr>
        <p:txBody>
          <a:bodyPr wrap="none" rtlCol="0">
            <a:spAutoFit/>
          </a:bodyPr>
          <a:lstStyle/>
          <a:p>
            <a:pPr algn="ctr" defTabSz="685800">
              <a:lnSpc>
                <a:spcPct val="80000"/>
              </a:lnSpc>
              <a:buClrTx/>
            </a:pPr>
            <a:r>
              <a:rPr lang="en-US" sz="7200" b="1" kern="1200" dirty="0">
                <a:ln w="38100">
                  <a:solidFill>
                    <a:prstClr val="white"/>
                  </a:solidFill>
                  <a:prstDash val="solid"/>
                </a:ln>
                <a:solidFill>
                  <a:srgbClr val="DDDDDD">
                    <a:lumMod val="75000"/>
                  </a:srgbClr>
                </a:solidFill>
                <a:effectLst>
                  <a:outerShdw blurRad="12700" dist="38100" dir="2700000" algn="tl" rotWithShape="0">
                    <a:srgbClr val="000000">
                      <a:lumMod val="75000"/>
                      <a:lumOff val="25000"/>
                    </a:srgbClr>
                  </a:outerShdw>
                </a:effectLst>
                <a:latin typeface="Curse Casual" panose="020B0606020101010101" pitchFamily="34" charset="0"/>
                <a:ea typeface="+mn-ea"/>
                <a:cs typeface="+mn-cs"/>
              </a:rPr>
              <a:t>Dark clouds </a:t>
            </a:r>
            <a:r>
              <a:rPr lang="en-US" sz="7200" b="1" kern="1200" dirty="0">
                <a:ln w="38100">
                  <a:solidFill>
                    <a:prstClr val="white"/>
                  </a:solidFill>
                  <a:prstDash val="solid"/>
                </a:ln>
                <a:solidFill>
                  <a:srgbClr val="FEC306"/>
                </a:solidFill>
                <a:effectLst>
                  <a:outerShdw blurRad="12700" dist="38100" dir="2700000" algn="tl" rotWithShape="0">
                    <a:srgbClr val="FEC306">
                      <a:lumMod val="75000"/>
                    </a:srgbClr>
                  </a:outerShdw>
                </a:effectLst>
                <a:latin typeface="Curse Casual" panose="020B0606020101010101" pitchFamily="34" charset="0"/>
                <a:ea typeface="+mn-ea"/>
                <a:cs typeface="+mn-cs"/>
              </a:rPr>
              <a:t>like</a:t>
            </a:r>
            <a:br>
              <a:rPr lang="en-US" sz="7200" b="1" kern="1200" dirty="0">
                <a:ln w="38100">
                  <a:solidFill>
                    <a:prstClr val="white"/>
                  </a:solidFill>
                  <a:prstDash val="solid"/>
                </a:ln>
                <a:solidFill>
                  <a:srgbClr val="FEC306"/>
                </a:solidFill>
                <a:effectLst>
                  <a:outerShdw blurRad="12700" dist="38100" dir="2700000" algn="tl" rotWithShape="0">
                    <a:srgbClr val="FEC306">
                      <a:lumMod val="75000"/>
                    </a:srgbClr>
                  </a:outerShdw>
                </a:effectLst>
                <a:latin typeface="Curse Casual" panose="020B0606020101010101" pitchFamily="34" charset="0"/>
                <a:ea typeface="+mn-ea"/>
                <a:cs typeface="+mn-cs"/>
              </a:rPr>
            </a:br>
            <a:r>
              <a:rPr lang="en-US" sz="7200" b="1" kern="1200" dirty="0">
                <a:ln w="38100">
                  <a:solidFill>
                    <a:prstClr val="white"/>
                  </a:solidFill>
                  <a:prstDash val="solid"/>
                </a:ln>
                <a:solidFill>
                  <a:srgbClr val="FEC306"/>
                </a:solidFill>
                <a:effectLst>
                  <a:outerShdw blurRad="12700" dist="38100" dir="2700000" algn="tl" rotWithShape="0">
                    <a:srgbClr val="FEC306">
                      <a:lumMod val="75000"/>
                    </a:srgbClr>
                  </a:outerShdw>
                </a:effectLst>
                <a:latin typeface="Curse Casual" panose="020B0606020101010101" pitchFamily="34" charset="0"/>
                <a:ea typeface="+mn-ea"/>
                <a:cs typeface="+mn-cs"/>
              </a:rPr>
              <a:t>to follow him…</a:t>
            </a:r>
          </a:p>
        </p:txBody>
      </p:sp>
      <p:pic>
        <p:nvPicPr>
          <p:cNvPr id="5" name="Worried Billy"/>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86455" y="2122273"/>
            <a:ext cx="937214" cy="2893007"/>
          </a:xfrm>
          <a:prstGeom prst="rect">
            <a:avLst/>
          </a:prstGeom>
        </p:spPr>
      </p:pic>
      <p:pic>
        <p:nvPicPr>
          <p:cNvPr id="2" name="Scared Billy"/>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02076" y="2122273"/>
            <a:ext cx="1105972" cy="2893007"/>
          </a:xfrm>
          <a:prstGeom prst="rect">
            <a:avLst/>
          </a:prstGeom>
        </p:spPr>
      </p:pic>
      <p:pic>
        <p:nvPicPr>
          <p:cNvPr id="7" name="Angry Clouds"/>
          <p:cNvPicPr>
            <a:picLocks noChangeAspect="1"/>
          </p:cNvPicPr>
          <p:nvPr/>
        </p:nvPicPr>
        <p:blipFill>
          <a:blip r:embed="rId10"/>
          <a:stretch>
            <a:fillRect/>
          </a:stretch>
        </p:blipFill>
        <p:spPr>
          <a:xfrm>
            <a:off x="5879723" y="106610"/>
            <a:ext cx="3101535" cy="1516591"/>
          </a:xfrm>
          <a:prstGeom prst="rect">
            <a:avLst/>
          </a:prstGeom>
        </p:spPr>
      </p:pic>
    </p:spTree>
    <p:extLst>
      <p:ext uri="{BB962C8B-B14F-4D97-AF65-F5344CB8AC3E}">
        <p14:creationId xmlns:p14="http://schemas.microsoft.com/office/powerpoint/2010/main" val="50766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4000"/>
                                        <p:tgtEl>
                                          <p:spTgt spid="8"/>
                                        </p:tgtEl>
                                      </p:cBhvr>
                                    </p:animEffect>
                                  </p:childTnLst>
                                </p:cTn>
                              </p:par>
                              <p:par>
                                <p:cTn id="13" presetID="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4000" fill="hold"/>
                                        <p:tgtEl>
                                          <p:spTgt spid="7"/>
                                        </p:tgtEl>
                                        <p:attrNameLst>
                                          <p:attrName>ppt_x</p:attrName>
                                        </p:attrNameLst>
                                      </p:cBhvr>
                                      <p:tavLst>
                                        <p:tav tm="0">
                                          <p:val>
                                            <p:strVal val="1+#ppt_w/2"/>
                                          </p:val>
                                        </p:tav>
                                        <p:tav tm="100000">
                                          <p:val>
                                            <p:strVal val="#ppt_x"/>
                                          </p:val>
                                        </p:tav>
                                      </p:tavLst>
                                    </p:anim>
                                    <p:anim calcmode="lin" valueType="num">
                                      <p:cBhvr additive="base">
                                        <p:cTn id="16" dur="4000" fill="hold"/>
                                        <p:tgtEl>
                                          <p:spTgt spid="7"/>
                                        </p:tgtEl>
                                        <p:attrNameLst>
                                          <p:attrName>ppt_y</p:attrName>
                                        </p:attrNameLst>
                                      </p:cBhvr>
                                      <p:tavLst>
                                        <p:tav tm="0">
                                          <p:val>
                                            <p:strVal val="#ppt_y"/>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4000"/>
                                        <p:tgtEl>
                                          <p:spTgt spid="9"/>
                                        </p:tgtEl>
                                      </p:cBhvr>
                                    </p:animEffect>
                                  </p:childTnLst>
                                  <p:subTnLst>
                                    <p:audio>
                                      <p:cMediaNode>
                                        <p:cTn display="0" masterRel="sameClick">
                                          <p:stCondLst>
                                            <p:cond evt="begin" delay="0">
                                              <p:tn val="17"/>
                                            </p:cond>
                                          </p:stCondLst>
                                          <p:endCondLst>
                                            <p:cond evt="onStopAudio" delay="0">
                                              <p:tgtEl>
                                                <p:sldTgt/>
                                              </p:tgtEl>
                                            </p:cond>
                                          </p:endCondLst>
                                        </p:cTn>
                                        <p:tgtEl>
                                          <p:sndTgt r:embed="rId3" name="zapsplat_cartoon_villain_horns_musical_12667.wav"/>
                                        </p:tgtEl>
                                      </p:cMediaNode>
                                    </p:audio>
                                  </p:subTnLst>
                                </p:cTn>
                              </p:par>
                            </p:childTnLst>
                          </p:cTn>
                        </p:par>
                        <p:par>
                          <p:cTn id="20" fill="hold">
                            <p:stCondLst>
                              <p:cond delay="4000"/>
                            </p:stCondLst>
                            <p:childTnLst>
                              <p:par>
                                <p:cTn id="21" presetID="10" presetClass="exit" presetSubtype="0" fill="hold" nodeType="after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Grey Sky"/>
          <p:cNvSpPr/>
          <p:nvPr/>
        </p:nvSpPr>
        <p:spPr>
          <a:xfrm>
            <a:off x="-16328" y="0"/>
            <a:ext cx="9160328" cy="51435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16" name="Background Clouds"/>
          <p:cNvPicPr>
            <a:picLocks noChangeAspect="1"/>
          </p:cNvPicPr>
          <p:nvPr/>
        </p:nvPicPr>
        <p:blipFill rotWithShape="1">
          <a:blip r:embed="rId5">
            <a:grayscl/>
            <a:extLst>
              <a:ext uri="{BEBA8EAE-BF5A-486C-A8C5-ECC9F3942E4B}">
                <a14:imgProps xmlns:a14="http://schemas.microsoft.com/office/drawing/2010/main">
                  <a14:imgLayer r:embed="rId6">
                    <a14:imgEffect>
                      <a14:brightnessContrast bright="-40000" contrast="-40000"/>
                    </a14:imgEffect>
                  </a14:imgLayer>
                </a14:imgProps>
              </a:ext>
            </a:extLst>
          </a:blip>
          <a:srcRect l="8211" r="4260" b="8614"/>
          <a:stretch/>
        </p:blipFill>
        <p:spPr>
          <a:xfrm>
            <a:off x="-10551" y="1005644"/>
            <a:ext cx="9156860" cy="4132581"/>
          </a:xfrm>
          <a:prstGeom prst="rect">
            <a:avLst/>
          </a:prstGeom>
        </p:spPr>
      </p:pic>
      <p:pic>
        <p:nvPicPr>
          <p:cNvPr id="14" name="Hills"/>
          <p:cNvPicPr>
            <a:picLocks noChangeAspect="1"/>
          </p:cNvPicPr>
          <p:nvPr/>
        </p:nvPicPr>
        <p:blipFill rotWithShape="1">
          <a:blip r:embed="rId7"/>
          <a:srcRect l="1940" r="1940" b="70674"/>
          <a:stretch/>
        </p:blipFill>
        <p:spPr>
          <a:xfrm>
            <a:off x="-16328" y="2815681"/>
            <a:ext cx="9176657" cy="2327819"/>
          </a:xfrm>
          <a:prstGeom prst="rect">
            <a:avLst/>
          </a:prstGeom>
        </p:spPr>
      </p:pic>
      <p:sp>
        <p:nvSpPr>
          <p:cNvPr id="3" name="Textbox"/>
          <p:cNvSpPr txBox="1"/>
          <p:nvPr/>
        </p:nvSpPr>
        <p:spPr>
          <a:xfrm>
            <a:off x="262115" y="565321"/>
            <a:ext cx="5503431" cy="1865126"/>
          </a:xfrm>
          <a:prstGeom prst="rect">
            <a:avLst/>
          </a:prstGeom>
          <a:noFill/>
        </p:spPr>
        <p:txBody>
          <a:bodyPr wrap="none" rtlCol="0">
            <a:spAutoFit/>
          </a:bodyPr>
          <a:lstStyle/>
          <a:p>
            <a:pPr algn="ctr" defTabSz="685800">
              <a:lnSpc>
                <a:spcPct val="80000"/>
              </a:lnSpc>
              <a:buClrTx/>
            </a:pPr>
            <a:r>
              <a:rPr lang="en-US" sz="7200" b="1" kern="1200" dirty="0">
                <a:ln w="38100">
                  <a:solidFill>
                    <a:prstClr val="white"/>
                  </a:solidFill>
                  <a:prstDash val="solid"/>
                </a:ln>
                <a:solidFill>
                  <a:srgbClr val="FEC306"/>
                </a:solidFill>
                <a:effectLst>
                  <a:outerShdw blurRad="12700" dist="38100" dir="2700000" algn="tl" rotWithShape="0">
                    <a:srgbClr val="FEC306">
                      <a:lumMod val="75000"/>
                    </a:srgbClr>
                  </a:outerShdw>
                </a:effectLst>
                <a:latin typeface="Curse Casual" panose="020B0606020101010101" pitchFamily="34" charset="0"/>
                <a:ea typeface="+mn-ea"/>
                <a:cs typeface="+mn-cs"/>
              </a:rPr>
              <a:t>…and strike him</a:t>
            </a:r>
            <a:br>
              <a:rPr lang="en-US" sz="7200" b="1" kern="1200" dirty="0">
                <a:ln w="38100">
                  <a:solidFill>
                    <a:prstClr val="white"/>
                  </a:solidFill>
                  <a:prstDash val="solid"/>
                </a:ln>
                <a:solidFill>
                  <a:srgbClr val="FEC306"/>
                </a:solidFill>
                <a:effectLst>
                  <a:outerShdw blurRad="12700" dist="38100" dir="2700000" algn="tl" rotWithShape="0">
                    <a:srgbClr val="FEC306">
                      <a:lumMod val="75000"/>
                    </a:srgbClr>
                  </a:outerShdw>
                </a:effectLst>
                <a:latin typeface="Curse Casual" panose="020B0606020101010101" pitchFamily="34" charset="0"/>
                <a:ea typeface="+mn-ea"/>
                <a:cs typeface="+mn-cs"/>
              </a:rPr>
            </a:br>
            <a:r>
              <a:rPr lang="en-US" sz="7200" b="1" kern="1200" dirty="0">
                <a:ln w="38100">
                  <a:solidFill>
                    <a:prstClr val="white"/>
                  </a:solidFill>
                  <a:prstDash val="solid"/>
                </a:ln>
                <a:solidFill>
                  <a:srgbClr val="FEC306"/>
                </a:solidFill>
                <a:effectLst>
                  <a:outerShdw blurRad="12700" dist="38100" dir="2700000" algn="tl" rotWithShape="0">
                    <a:srgbClr val="FEC306">
                      <a:lumMod val="75000"/>
                    </a:srgbClr>
                  </a:outerShdw>
                </a:effectLst>
                <a:latin typeface="Curse Casual" panose="020B0606020101010101" pitchFamily="34" charset="0"/>
                <a:ea typeface="+mn-ea"/>
                <a:cs typeface="+mn-cs"/>
              </a:rPr>
              <a:t>with </a:t>
            </a:r>
            <a:r>
              <a:rPr lang="en-US" sz="7200" b="1" kern="1200" dirty="0">
                <a:ln w="38100">
                  <a:solidFill>
                    <a:prstClr val="white"/>
                  </a:solidFill>
                  <a:prstDash val="solid"/>
                </a:ln>
                <a:solidFill>
                  <a:srgbClr val="418AB3">
                    <a:lumMod val="60000"/>
                    <a:lumOff val="40000"/>
                  </a:srgbClr>
                </a:solidFill>
                <a:effectLst>
                  <a:outerShdw blurRad="12700" dist="38100" dir="2700000" algn="tl" rotWithShape="0">
                    <a:srgbClr val="418AB3">
                      <a:lumMod val="75000"/>
                    </a:srgbClr>
                  </a:outerShdw>
                </a:effectLst>
                <a:latin typeface="Curse Casual" panose="020B0606020101010101" pitchFamily="34" charset="0"/>
                <a:ea typeface="+mn-ea"/>
                <a:cs typeface="+mn-cs"/>
              </a:rPr>
              <a:t>lightning</a:t>
            </a:r>
            <a:r>
              <a:rPr lang="en-US" sz="7200" b="1" kern="1200" dirty="0">
                <a:ln w="38100">
                  <a:solidFill>
                    <a:prstClr val="white"/>
                  </a:solidFill>
                  <a:prstDash val="solid"/>
                </a:ln>
                <a:solidFill>
                  <a:srgbClr val="FEC306"/>
                </a:solidFill>
                <a:effectLst>
                  <a:outerShdw blurRad="12700" dist="38100" dir="2700000" algn="tl" rotWithShape="0">
                    <a:srgbClr val="FEC306">
                      <a:lumMod val="75000"/>
                    </a:srgbClr>
                  </a:outerShdw>
                </a:effectLst>
                <a:latin typeface="Curse Casual" panose="020B0606020101010101" pitchFamily="34" charset="0"/>
                <a:ea typeface="+mn-ea"/>
                <a:cs typeface="+mn-cs"/>
              </a:rPr>
              <a:t>!</a:t>
            </a:r>
          </a:p>
        </p:txBody>
      </p:sp>
      <p:pic>
        <p:nvPicPr>
          <p:cNvPr id="10" name="Scared Billy"/>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01374" y="2122273"/>
            <a:ext cx="1105972" cy="2893007"/>
          </a:xfrm>
          <a:prstGeom prst="rect">
            <a:avLst/>
          </a:prstGeom>
        </p:spPr>
      </p:pic>
      <p:pic>
        <p:nvPicPr>
          <p:cNvPr id="12" name="Lightning Strike" descr="Lightning, Thunder, Weather, Storm, Thunderstorm, Bol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627105">
            <a:off x="7072429" y="1386595"/>
            <a:ext cx="1347098" cy="1916820"/>
          </a:xfrm>
          <a:prstGeom prst="rect">
            <a:avLst/>
          </a:prstGeom>
          <a:noFill/>
          <a:extLst>
            <a:ext uri="{909E8E84-426E-40DD-AFC4-6F175D3DCCD1}">
              <a14:hiddenFill xmlns:a14="http://schemas.microsoft.com/office/drawing/2010/main">
                <a:solidFill>
                  <a:srgbClr val="FFFFFF"/>
                </a:solidFill>
              </a14:hiddenFill>
            </a:ext>
          </a:extLst>
        </p:spPr>
      </p:pic>
      <p:pic>
        <p:nvPicPr>
          <p:cNvPr id="13" name="Shocked Billy"/>
          <p:cNvPicPr>
            <a:picLocks noChangeAspect="1"/>
          </p:cNvPicPr>
          <p:nvPr/>
        </p:nvPicPr>
        <p:blipFill>
          <a:blip r:embed="rId10"/>
          <a:stretch>
            <a:fillRect/>
          </a:stretch>
        </p:blipFill>
        <p:spPr>
          <a:xfrm>
            <a:off x="6161595" y="1623200"/>
            <a:ext cx="2429503" cy="3520301"/>
          </a:xfrm>
          <a:prstGeom prst="rect">
            <a:avLst/>
          </a:prstGeom>
        </p:spPr>
      </p:pic>
      <p:pic>
        <p:nvPicPr>
          <p:cNvPr id="11" name="Angry Clouds"/>
          <p:cNvPicPr>
            <a:picLocks noChangeAspect="1"/>
          </p:cNvPicPr>
          <p:nvPr/>
        </p:nvPicPr>
        <p:blipFill>
          <a:blip r:embed="rId11"/>
          <a:stretch>
            <a:fillRect/>
          </a:stretch>
        </p:blipFill>
        <p:spPr>
          <a:xfrm>
            <a:off x="5879723" y="106610"/>
            <a:ext cx="3101535" cy="1516591"/>
          </a:xfrm>
          <a:prstGeom prst="rect">
            <a:avLst/>
          </a:prstGeom>
        </p:spPr>
      </p:pic>
    </p:spTree>
    <p:extLst>
      <p:ext uri="{BB962C8B-B14F-4D97-AF65-F5344CB8AC3E}">
        <p14:creationId xmlns:p14="http://schemas.microsoft.com/office/powerpoint/2010/main" val="235283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50"/>
                                        <p:tgtEl>
                                          <p:spTgt spid="12"/>
                                        </p:tgtEl>
                                        <p:attrNameLst>
                                          <p:attrName>ppt_y</p:attrName>
                                        </p:attrNameLst>
                                      </p:cBhvr>
                                      <p:tavLst>
                                        <p:tav tm="0">
                                          <p:val>
                                            <p:strVal val="#ppt_y-#ppt_h*1.125000"/>
                                          </p:val>
                                        </p:tav>
                                        <p:tav tm="100000">
                                          <p:val>
                                            <p:strVal val="#ppt_y"/>
                                          </p:val>
                                        </p:tav>
                                      </p:tavLst>
                                    </p:anim>
                                    <p:animEffect transition="in" filter="wipe(down)">
                                      <p:cBhvr>
                                        <p:cTn id="13" dur="15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250"/>
                                        <p:tgtEl>
                                          <p:spTgt spid="13"/>
                                        </p:tgtEl>
                                      </p:cBhvr>
                                    </p:animEffect>
                                  </p:childTnLst>
                                  <p:subTnLst>
                                    <p:audio>
                                      <p:cMediaNode>
                                        <p:cTn display="0" masterRel="sameClick">
                                          <p:stCondLst>
                                            <p:cond evt="begin" delay="0">
                                              <p:tn val="14"/>
                                            </p:cond>
                                          </p:stCondLst>
                                          <p:endCondLst>
                                            <p:cond evt="onStopAudio" delay="0">
                                              <p:tgtEl>
                                                <p:sldTgt/>
                                              </p:tgtEl>
                                            </p:cond>
                                          </p:endCondLst>
                                        </p:cTn>
                                        <p:tgtEl>
                                          <p:sndTgt r:embed="rId3" name="zapsplat_cartoon_character_male_high_pitched_scream_001_22816.wav"/>
                                        </p:tgtEl>
                                      </p:cMediaNode>
                                    </p:audio>
                                  </p:subTnLst>
                                </p:cTn>
                              </p:par>
                              <p:par>
                                <p:cTn id="17" presetID="32" presetClass="emph" presetSubtype="0" repeatCount="indefinite" fill="hold" nodeType="withEffect">
                                  <p:stCondLst>
                                    <p:cond delay="0"/>
                                  </p:stCondLst>
                                  <p:childTnLst>
                                    <p:animRot by="120000">
                                      <p:cBhvr>
                                        <p:cTn id="18" dur="50" fill="hold">
                                          <p:stCondLst>
                                            <p:cond delay="0"/>
                                          </p:stCondLst>
                                        </p:cTn>
                                        <p:tgtEl>
                                          <p:spTgt spid="13"/>
                                        </p:tgtEl>
                                        <p:attrNameLst>
                                          <p:attrName>r</p:attrName>
                                        </p:attrNameLst>
                                      </p:cBhvr>
                                    </p:animRot>
                                    <p:animRot by="-240000">
                                      <p:cBhvr>
                                        <p:cTn id="19" dur="100" fill="hold">
                                          <p:stCondLst>
                                            <p:cond delay="100"/>
                                          </p:stCondLst>
                                        </p:cTn>
                                        <p:tgtEl>
                                          <p:spTgt spid="13"/>
                                        </p:tgtEl>
                                        <p:attrNameLst>
                                          <p:attrName>r</p:attrName>
                                        </p:attrNameLst>
                                      </p:cBhvr>
                                    </p:animRot>
                                    <p:animRot by="240000">
                                      <p:cBhvr>
                                        <p:cTn id="20" dur="100" fill="hold">
                                          <p:stCondLst>
                                            <p:cond delay="200"/>
                                          </p:stCondLst>
                                        </p:cTn>
                                        <p:tgtEl>
                                          <p:spTgt spid="13"/>
                                        </p:tgtEl>
                                        <p:attrNameLst>
                                          <p:attrName>r</p:attrName>
                                        </p:attrNameLst>
                                      </p:cBhvr>
                                    </p:animRot>
                                    <p:animRot by="-240000">
                                      <p:cBhvr>
                                        <p:cTn id="21" dur="100" fill="hold">
                                          <p:stCondLst>
                                            <p:cond delay="300"/>
                                          </p:stCondLst>
                                        </p:cTn>
                                        <p:tgtEl>
                                          <p:spTgt spid="13"/>
                                        </p:tgtEl>
                                        <p:attrNameLst>
                                          <p:attrName>r</p:attrName>
                                        </p:attrNameLst>
                                      </p:cBhvr>
                                    </p:animRot>
                                    <p:animRot by="120000">
                                      <p:cBhvr>
                                        <p:cTn id="22" dur="100" fill="hold">
                                          <p:stCondLst>
                                            <p:cond delay="400"/>
                                          </p:stCondLst>
                                        </p:cTn>
                                        <p:tgtEl>
                                          <p:spTgt spid="13"/>
                                        </p:tgtEl>
                                        <p:attrNameLst>
                                          <p:attrName>r</p:attrName>
                                        </p:attrNameLst>
                                      </p:cBhvr>
                                    </p:animRot>
                                  </p:childTnLst>
                                </p:cTn>
                              </p:par>
                              <p:par>
                                <p:cTn id="23" presetID="10" presetClass="exit" presetSubtype="0" fill="hold" nodeType="withEffect">
                                  <p:stCondLst>
                                    <p:cond delay="0"/>
                                  </p:stCondLst>
                                  <p:childTnLst>
                                    <p:animEffect transition="out" filter="fade">
                                      <p:cBhvr>
                                        <p:cTn id="24" dur="250"/>
                                        <p:tgtEl>
                                          <p:spTgt spid="10"/>
                                        </p:tgtEl>
                                      </p:cBhvr>
                                    </p:animEffect>
                                    <p:set>
                                      <p:cBhvr>
                                        <p:cTn id="25" dur="1" fill="hold">
                                          <p:stCondLst>
                                            <p:cond delay="2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Hills"/>
          <p:cNvPicPr>
            <a:picLocks noChangeAspect="1"/>
          </p:cNvPicPr>
          <p:nvPr/>
        </p:nvPicPr>
        <p:blipFill rotWithShape="1">
          <a:blip r:embed="rId4"/>
          <a:srcRect l="1940" r="1940" b="70674"/>
          <a:stretch/>
        </p:blipFill>
        <p:spPr>
          <a:xfrm>
            <a:off x="-16328" y="2815681"/>
            <a:ext cx="9176657" cy="2327819"/>
          </a:xfrm>
          <a:prstGeom prst="rect">
            <a:avLst/>
          </a:prstGeom>
        </p:spPr>
      </p:pic>
      <p:sp>
        <p:nvSpPr>
          <p:cNvPr id="3" name="Textbox"/>
          <p:cNvSpPr txBox="1"/>
          <p:nvPr/>
        </p:nvSpPr>
        <p:spPr>
          <a:xfrm>
            <a:off x="999523" y="565321"/>
            <a:ext cx="4846199" cy="1865126"/>
          </a:xfrm>
          <a:prstGeom prst="rect">
            <a:avLst/>
          </a:prstGeom>
          <a:noFill/>
        </p:spPr>
        <p:txBody>
          <a:bodyPr wrap="none" rtlCol="0">
            <a:spAutoFit/>
          </a:bodyPr>
          <a:lstStyle/>
          <a:p>
            <a:pPr algn="ctr" defTabSz="685800">
              <a:lnSpc>
                <a:spcPct val="80000"/>
              </a:lnSpc>
              <a:buClrTx/>
            </a:pPr>
            <a:r>
              <a:rPr lang="en-US" sz="7200" b="1" kern="1200"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ea typeface="+mn-ea"/>
                <a:cs typeface="+mn-cs"/>
              </a:rPr>
              <a:t>Don’t worry, </a:t>
            </a:r>
          </a:p>
          <a:p>
            <a:pPr algn="ctr" defTabSz="685800">
              <a:lnSpc>
                <a:spcPct val="80000"/>
              </a:lnSpc>
              <a:buClrTx/>
            </a:pPr>
            <a:r>
              <a:rPr lang="en-US" sz="7200" b="1" kern="1200"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ea typeface="+mn-ea"/>
                <a:cs typeface="+mn-cs"/>
              </a:rPr>
              <a:t>Billy is </a:t>
            </a:r>
            <a:r>
              <a:rPr lang="en-US" sz="7200" b="1" kern="1200" dirty="0">
                <a:ln w="38100">
                  <a:solidFill>
                    <a:prstClr val="white"/>
                  </a:solidFill>
                  <a:prstDash val="solid"/>
                </a:ln>
                <a:solidFill>
                  <a:srgbClr val="A6B727"/>
                </a:solidFill>
                <a:effectLst>
                  <a:outerShdw blurRad="12700" dist="38100" dir="2700000" algn="tl" rotWithShape="0">
                    <a:srgbClr val="A6B727">
                      <a:lumMod val="60000"/>
                      <a:lumOff val="40000"/>
                    </a:srgbClr>
                  </a:outerShdw>
                </a:effectLst>
                <a:latin typeface="Curse Casual" panose="020B0606020101010101" pitchFamily="34" charset="0"/>
                <a:ea typeface="+mn-ea"/>
                <a:cs typeface="+mn-cs"/>
              </a:rPr>
              <a:t>okay</a:t>
            </a:r>
            <a:r>
              <a:rPr lang="en-US" sz="7200" b="1" kern="1200" dirty="0">
                <a:ln w="38100">
                  <a:solidFill>
                    <a:prstClr val="white"/>
                  </a:solidFill>
                  <a:prstDash val="solid"/>
                </a:ln>
                <a:solidFill>
                  <a:srgbClr val="FEC306"/>
                </a:solidFill>
                <a:effectLst>
                  <a:outerShdw blurRad="12700" dist="38100" dir="2700000" algn="tl" rotWithShape="0">
                    <a:srgbClr val="FEC306">
                      <a:lumMod val="60000"/>
                      <a:lumOff val="40000"/>
                    </a:srgbClr>
                  </a:outerShdw>
                </a:effectLst>
                <a:latin typeface="Curse Casual" panose="020B0606020101010101" pitchFamily="34" charset="0"/>
                <a:ea typeface="+mn-ea"/>
                <a:cs typeface="+mn-cs"/>
              </a:rPr>
              <a:t>…</a:t>
            </a:r>
          </a:p>
        </p:txBody>
      </p:sp>
      <p:pic>
        <p:nvPicPr>
          <p:cNvPr id="6" name="Happy Bill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1634" y="332939"/>
            <a:ext cx="1983203" cy="4571130"/>
          </a:xfrm>
          <a:prstGeom prst="rect">
            <a:avLst/>
          </a:prstGeom>
        </p:spPr>
      </p:pic>
    </p:spTree>
    <p:extLst>
      <p:ext uri="{BB962C8B-B14F-4D97-AF65-F5344CB8AC3E}">
        <p14:creationId xmlns:p14="http://schemas.microsoft.com/office/powerpoint/2010/main" val="294178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Basic School Supplies for Pre-K by Slidesgo">
  <a:themeElements>
    <a:clrScheme name="Simple Light">
      <a:dk1>
        <a:srgbClr val="202C70"/>
      </a:dk1>
      <a:lt1>
        <a:srgbClr val="FBF3F5"/>
      </a:lt1>
      <a:dk2>
        <a:srgbClr val="DC60B4"/>
      </a:dk2>
      <a:lt2>
        <a:srgbClr val="B7290E"/>
      </a:lt2>
      <a:accent1>
        <a:srgbClr val="F1CB4B"/>
      </a:accent1>
      <a:accent2>
        <a:srgbClr val="6CAB8C"/>
      </a:accent2>
      <a:accent3>
        <a:srgbClr val="3B51A5"/>
      </a:accent3>
      <a:accent4>
        <a:srgbClr val="FFFFFF"/>
      </a:accent4>
      <a:accent5>
        <a:srgbClr val="FFFFFF"/>
      </a:accent5>
      <a:accent6>
        <a:srgbClr val="FFFFFF"/>
      </a:accent6>
      <a:hlink>
        <a:srgbClr val="202C7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움직이는 텍스트">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2764</TotalTime>
  <Words>2646</Words>
  <Application>Microsoft Office PowerPoint</Application>
  <PresentationFormat>On-screen Show (16:9)</PresentationFormat>
  <Paragraphs>405</Paragraphs>
  <Slides>43</Slides>
  <Notes>38</Notes>
  <HiddenSlides>0</HiddenSlides>
  <MMClips>1</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43</vt:i4>
      </vt:variant>
    </vt:vector>
  </HeadingPairs>
  <TitlesOfParts>
    <vt:vector size="63" baseType="lpstr">
      <vt:lpstr>Calibri Light</vt:lpstr>
      <vt:lpstr>Calibri</vt:lpstr>
      <vt:lpstr>맑은 고딕</vt:lpstr>
      <vt:lpstr>Wingdings 2</vt:lpstr>
      <vt:lpstr>Wingdings</vt:lpstr>
      <vt:lpstr>Arial</vt:lpstr>
      <vt:lpstr>mini-wakuwaku-maru</vt:lpstr>
      <vt:lpstr>Rubik</vt:lpstr>
      <vt:lpstr>Times New Roman</vt:lpstr>
      <vt:lpstr>Balsamiq Sans</vt:lpstr>
      <vt:lpstr>Comic Sans MS</vt:lpstr>
      <vt:lpstr>Berlin Sans FB Demi</vt:lpstr>
      <vt:lpstr>Curse Casual</vt:lpstr>
      <vt:lpstr>Bebas Neue</vt:lpstr>
      <vt:lpstr>PT Sans</vt:lpstr>
      <vt:lpstr>Cooper Black</vt:lpstr>
      <vt:lpstr>Anaheim</vt:lpstr>
      <vt:lpstr>Basic School Supplies for Pre-K by Slidesgo</vt:lpstr>
      <vt:lpstr>Office 테마</vt:lpstr>
      <vt:lpstr>Office Theme</vt:lpstr>
      <vt:lpstr>PowerPoint Presentation</vt:lpstr>
      <vt:lpstr>Our school rooms</vt:lpstr>
      <vt:lpstr>Table of contents</vt:lpstr>
      <vt:lpstr>Warm-up  &amp; 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02</vt:lpstr>
      <vt:lpstr>How do you get to the library  in picture a/b/c?</vt:lpstr>
      <vt:lpstr>How do you get to the art room  in picture a/b/c?</vt:lpstr>
      <vt:lpstr>Listen and tick.</vt:lpstr>
      <vt:lpstr>03</vt:lpstr>
      <vt:lpstr>Read and complete.</vt:lpstr>
      <vt:lpstr>Read and complete.</vt:lpstr>
      <vt:lpstr>04</vt:lpstr>
      <vt:lpstr>PowerPoint Presentation</vt:lpstr>
      <vt:lpstr>Fun corner &amp; Wrap-up</vt:lpstr>
      <vt:lpstr>Lucky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ASUS</cp:lastModifiedBy>
  <cp:revision>34</cp:revision>
  <dcterms:modified xsi:type="dcterms:W3CDTF">2024-11-22T06:59:32Z</dcterms:modified>
  <cp:category>9Slide.vn</cp:category>
</cp:coreProperties>
</file>