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1"/>
  </p:notesMasterIdLst>
  <p:sldIdLst>
    <p:sldId id="369" r:id="rId2"/>
    <p:sldId id="256" r:id="rId3"/>
    <p:sldId id="259" r:id="rId4"/>
    <p:sldId id="376" r:id="rId5"/>
    <p:sldId id="377" r:id="rId6"/>
    <p:sldId id="261" r:id="rId7"/>
    <p:sldId id="370" r:id="rId8"/>
    <p:sldId id="387" r:id="rId9"/>
    <p:sldId id="390" r:id="rId10"/>
    <p:sldId id="271" r:id="rId11"/>
    <p:sldId id="371" r:id="rId12"/>
    <p:sldId id="388" r:id="rId13"/>
    <p:sldId id="378" r:id="rId14"/>
    <p:sldId id="379" r:id="rId15"/>
    <p:sldId id="380" r:id="rId16"/>
    <p:sldId id="402" r:id="rId17"/>
    <p:sldId id="416" r:id="rId18"/>
    <p:sldId id="417" r:id="rId19"/>
    <p:sldId id="418" r:id="rId20"/>
  </p:sldIdLst>
  <p:sldSz cx="9144000" cy="5143500" type="screen16x9"/>
  <p:notesSz cx="6858000" cy="9144000"/>
  <p:embeddedFontLst>
    <p:embeddedFont>
      <p:font typeface="Patrick Hand" panose="00000500000000000000" pitchFamily="2" charset="0"/>
      <p:regular r:id="rId22"/>
    </p:embeddedFont>
    <p:embeddedFont>
      <p:font typeface="Patrick Hand SC" panose="00000500000000000000" pitchFamily="2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4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00932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835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5039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878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558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971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19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76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46796" y="2792331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Let’s write.</a:t>
            </a:r>
            <a:endParaRPr sz="96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1" y="1542399"/>
            <a:ext cx="8735045" cy="2252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909DCE-7561-D813-8C54-FB9219982FA8}"/>
              </a:ext>
            </a:extLst>
          </p:cNvPr>
          <p:cNvSpPr txBox="1"/>
          <p:nvPr/>
        </p:nvSpPr>
        <p:spPr>
          <a:xfrm>
            <a:off x="2519708" y="1764240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Lucy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EFBA99-5392-C2A3-0BA2-1E3BF3E26842}"/>
              </a:ext>
            </a:extLst>
          </p:cNvPr>
          <p:cNvSpPr txBox="1"/>
          <p:nvPr/>
        </p:nvSpPr>
        <p:spPr>
          <a:xfrm>
            <a:off x="2803599" y="2142318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English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30459-9BCF-0897-E8AE-254B99281CC6}"/>
              </a:ext>
            </a:extLst>
          </p:cNvPr>
          <p:cNvSpPr txBox="1"/>
          <p:nvPr/>
        </p:nvSpPr>
        <p:spPr>
          <a:xfrm>
            <a:off x="6677175" y="2142318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science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9A535F-CB7E-B4FF-89AE-F4798B4667FA}"/>
              </a:ext>
            </a:extLst>
          </p:cNvPr>
          <p:cNvSpPr txBox="1"/>
          <p:nvPr/>
        </p:nvSpPr>
        <p:spPr>
          <a:xfrm>
            <a:off x="561937" y="2586821"/>
            <a:ext cx="184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Tuesdays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EFE5AD-030E-465F-14CB-2B5C34C9D7F0}"/>
              </a:ext>
            </a:extLst>
          </p:cNvPr>
          <p:cNvSpPr txBox="1"/>
          <p:nvPr/>
        </p:nvSpPr>
        <p:spPr>
          <a:xfrm>
            <a:off x="3734021" y="2568597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BC4F3B-C366-ED26-A37F-F7C2C1B3081A}"/>
              </a:ext>
            </a:extLst>
          </p:cNvPr>
          <p:cNvSpPr txBox="1"/>
          <p:nvPr/>
        </p:nvSpPr>
        <p:spPr>
          <a:xfrm>
            <a:off x="6063700" y="2568597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Fridays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F08E29-9262-F1B0-4E1E-B5D070E12F6B}"/>
              </a:ext>
            </a:extLst>
          </p:cNvPr>
          <p:cNvSpPr txBox="1"/>
          <p:nvPr/>
        </p:nvSpPr>
        <p:spPr>
          <a:xfrm>
            <a:off x="561937" y="2929020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6" y="1399726"/>
            <a:ext cx="8735045" cy="225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28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50912" y="20973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05632" y="10844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739763" y="277360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800" dirty="0"/>
              <a:t>Project</a:t>
            </a:r>
            <a:endParaRPr sz="138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56250" y="12887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550"/>
            <a:ext cx="9144000" cy="43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36000" y="18137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90720" y="8008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41338" y="10051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000" y="2600827"/>
            <a:ext cx="5941200" cy="841800"/>
          </a:xfrm>
        </p:spPr>
        <p:txBody>
          <a:bodyPr/>
          <a:lstStyle/>
          <a:p>
            <a:r>
              <a:rPr lang="en-US" sz="9600" dirty="0"/>
              <a:t>Fun </a:t>
            </a:r>
            <a:r>
              <a:rPr lang="en-US" sz="9600"/>
              <a:t>corner </a:t>
            </a:r>
            <a:br>
              <a:rPr lang="en-US" sz="9600"/>
            </a:br>
            <a:r>
              <a:rPr lang="en-US" sz="9600"/>
              <a:t>&amp; </a:t>
            </a:r>
            <a:r>
              <a:rPr lang="en-US" sz="9600" dirty="0"/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4">
            <a:extLst>
              <a:ext uri="{FF2B5EF4-FFF2-40B4-BE49-F238E27FC236}">
                <a16:creationId xmlns:a16="http://schemas.microsoft.com/office/drawing/2014/main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938254" y="1019801"/>
            <a:ext cx="7712175" cy="17321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Fridays</a:t>
            </a:r>
            <a:r>
              <a:rPr lang="es-E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 Mondays</a:t>
            </a:r>
            <a:r>
              <a:rPr lang="es-E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s-E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I/ to</a:t>
            </a:r>
            <a:r>
              <a:rPr lang="es-E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ES" sz="36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es-E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go/ from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600914" y="3062413"/>
            <a:ext cx="7870609" cy="1262079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s-E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es-E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Mondays</a:t>
            </a:r>
            <a:r>
              <a:rPr lang="es-E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Fridays</a:t>
            </a:r>
            <a:r>
              <a:rPr lang="es-E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1">
            <a:extLst>
              <a:ext uri="{FF2B5EF4-FFF2-40B4-BE49-F238E27FC236}">
                <a16:creationId xmlns:a16="http://schemas.microsoft.com/office/drawing/2014/main" id="{234DE393-719F-453E-91CF-A36AFFF79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187" y="1577245"/>
            <a:ext cx="613366" cy="617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52583" y="243713"/>
            <a:ext cx="448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Adobe Garamond Pro Bold" panose="02020702060506020403" pitchFamily="18" charset="0"/>
                <a:ea typeface="Adobe Fangsong Std R" panose="02020400000000000000" pitchFamily="18" charset="-128"/>
              </a:rPr>
              <a:t>Reorder the words.</a:t>
            </a:r>
            <a:endParaRPr lang="en-GB" sz="2800" b="1">
              <a:solidFill>
                <a:schemeClr val="bg1">
                  <a:lumMod val="10000"/>
                </a:schemeClr>
              </a:solidFill>
              <a:latin typeface="Adobe Garamond Pro Bold" panose="02020702060506020403" pitchFamily="18" charset="0"/>
              <a:ea typeface="Adobe Fangsong Std R" panose="02020400000000000000" pitchFamily="18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193B5-F5BF-7823-2BFB-2833330F9A89}"/>
              </a:ext>
            </a:extLst>
          </p:cNvPr>
          <p:cNvSpPr txBox="1"/>
          <p:nvPr/>
        </p:nvSpPr>
        <p:spPr>
          <a:xfrm>
            <a:off x="729673" y="2456873"/>
            <a:ext cx="133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4">
            <a:extLst>
              <a:ext uri="{FF2B5EF4-FFF2-40B4-BE49-F238E27FC236}">
                <a16:creationId xmlns:a16="http://schemas.microsoft.com/office/drawing/2014/main" id="{01DEC2AD-B403-4413-9E64-7A0ABA394A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9572" y="1136886"/>
            <a:ext cx="7317872" cy="17321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9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every/ day./ I/ maths/ have</a:t>
            </a:r>
            <a:endParaRPr lang="es-ES" sz="3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E4373225-8267-4B6A-94B1-D0E54287C6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6696" y="3543521"/>
            <a:ext cx="7870609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maths every day.</a:t>
            </a:r>
          </a:p>
        </p:txBody>
      </p:sp>
      <p:pic>
        <p:nvPicPr>
          <p:cNvPr id="30" name="1">
            <a:extLst>
              <a:ext uri="{FF2B5EF4-FFF2-40B4-BE49-F238E27FC236}">
                <a16:creationId xmlns:a16="http://schemas.microsoft.com/office/drawing/2014/main" id="{3620F7F8-82B4-4508-B024-F7CFFF8F7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27" y="1629479"/>
            <a:ext cx="613366" cy="617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2583" y="243713"/>
            <a:ext cx="448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Adobe Garamond Pro Bold" panose="02020702060506020403" pitchFamily="18" charset="0"/>
                <a:ea typeface="Adobe Fangsong Std R" panose="02020400000000000000" pitchFamily="18" charset="-128"/>
              </a:rPr>
              <a:t>Reorder the words.</a:t>
            </a:r>
            <a:endParaRPr lang="en-GB" sz="2800" b="1">
              <a:solidFill>
                <a:schemeClr val="bg1">
                  <a:lumMod val="10000"/>
                </a:schemeClr>
              </a:solidFill>
              <a:latin typeface="Adobe Garamond Pro Bold" panose="02020702060506020403" pitchFamily="18" charset="0"/>
              <a:ea typeface="Adobe Fangsong Std R" panose="02020400000000000000" pitchFamily="18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32AA9D-A6B8-E782-D61C-FBC8F791394B}"/>
              </a:ext>
            </a:extLst>
          </p:cNvPr>
          <p:cNvSpPr txBox="1"/>
          <p:nvPr/>
        </p:nvSpPr>
        <p:spPr>
          <a:xfrm>
            <a:off x="729673" y="2456873"/>
            <a:ext cx="133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 points</a:t>
            </a:r>
          </a:p>
        </p:txBody>
      </p:sp>
    </p:spTree>
    <p:extLst>
      <p:ext uri="{BB962C8B-B14F-4D97-AF65-F5344CB8AC3E}">
        <p14:creationId xmlns:p14="http://schemas.microsoft.com/office/powerpoint/2010/main" val="26177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4">
            <a:extLst>
              <a:ext uri="{FF2B5EF4-FFF2-40B4-BE49-F238E27FC236}">
                <a16:creationId xmlns:a16="http://schemas.microsoft.com/office/drawing/2014/main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1192696" y="886510"/>
            <a:ext cx="7545668" cy="17321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ES" sz="3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Fridays</a:t>
            </a:r>
            <a:r>
              <a:rPr lang="es-E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 and/ have/ science</a:t>
            </a:r>
            <a:endParaRPr lang="es-E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3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Mondays</a:t>
            </a:r>
            <a:r>
              <a:rPr lang="es-E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I/ on</a:t>
            </a:r>
            <a:endParaRPr lang="es-E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581141" y="2887579"/>
            <a:ext cx="7870609" cy="1533087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rgbClr val="C00000"/>
                </a:solidFill>
              </a:rPr>
              <a:t>I </a:t>
            </a:r>
            <a:r>
              <a:rPr lang="es-ES" sz="4000" dirty="0" err="1">
                <a:solidFill>
                  <a:srgbClr val="C00000"/>
                </a:solidFill>
              </a:rPr>
              <a:t>have</a:t>
            </a:r>
            <a:r>
              <a:rPr lang="es-ES" sz="4000" dirty="0">
                <a:solidFill>
                  <a:srgbClr val="C00000"/>
                </a:solidFill>
              </a:rPr>
              <a:t> </a:t>
            </a:r>
            <a:r>
              <a:rPr lang="es-ES" sz="4000" dirty="0" err="1">
                <a:solidFill>
                  <a:srgbClr val="C00000"/>
                </a:solidFill>
              </a:rPr>
              <a:t>science</a:t>
            </a:r>
            <a:r>
              <a:rPr lang="es-ES" sz="4000" dirty="0">
                <a:solidFill>
                  <a:srgbClr val="C00000"/>
                </a:solidFill>
              </a:rPr>
              <a:t> </a:t>
            </a:r>
            <a:r>
              <a:rPr lang="es-ES" sz="4000" dirty="0" err="1">
                <a:solidFill>
                  <a:srgbClr val="C00000"/>
                </a:solidFill>
              </a:rPr>
              <a:t>on</a:t>
            </a:r>
            <a:r>
              <a:rPr lang="es-ES" sz="4000" dirty="0">
                <a:solidFill>
                  <a:srgbClr val="C00000"/>
                </a:solidFill>
              </a:rPr>
              <a:t> </a:t>
            </a:r>
            <a:r>
              <a:rPr lang="es-ES" sz="4000" dirty="0" err="1">
                <a:solidFill>
                  <a:srgbClr val="C00000"/>
                </a:solidFill>
              </a:rPr>
              <a:t>Mondays</a:t>
            </a:r>
            <a:r>
              <a:rPr lang="es-ES" sz="4000" dirty="0">
                <a:solidFill>
                  <a:srgbClr val="C00000"/>
                </a:solidFill>
              </a:rPr>
              <a:t> and </a:t>
            </a:r>
            <a:r>
              <a:rPr lang="es-ES" sz="4000" dirty="0" err="1">
                <a:solidFill>
                  <a:srgbClr val="C00000"/>
                </a:solidFill>
              </a:rPr>
              <a:t>Fridays</a:t>
            </a:r>
            <a:r>
              <a:rPr lang="es-ES" sz="4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28" name="1">
            <a:extLst>
              <a:ext uri="{FF2B5EF4-FFF2-40B4-BE49-F238E27FC236}">
                <a16:creationId xmlns:a16="http://schemas.microsoft.com/office/drawing/2014/main" id="{8463C014-8F6A-4B87-BF3B-440A50090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564" y="1443954"/>
            <a:ext cx="613366" cy="617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2583" y="243713"/>
            <a:ext cx="448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Adobe Garamond Pro Bold" panose="02020702060506020403" pitchFamily="18" charset="0"/>
                <a:ea typeface="Adobe Fangsong Std R" panose="02020400000000000000" pitchFamily="18" charset="-128"/>
              </a:rPr>
              <a:t>Reorder the words.</a:t>
            </a:r>
            <a:endParaRPr lang="en-GB" sz="2800" b="1">
              <a:solidFill>
                <a:schemeClr val="bg1">
                  <a:lumMod val="10000"/>
                </a:schemeClr>
              </a:solidFill>
              <a:latin typeface="Adobe Garamond Pro Bold" panose="02020702060506020403" pitchFamily="18" charset="0"/>
              <a:ea typeface="Adobe Fangsong Std R" panose="02020400000000000000" pitchFamily="18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F5739D-ECCC-5651-AEF6-3C6C41039C0B}"/>
              </a:ext>
            </a:extLst>
          </p:cNvPr>
          <p:cNvSpPr txBox="1"/>
          <p:nvPr/>
        </p:nvSpPr>
        <p:spPr>
          <a:xfrm>
            <a:off x="729673" y="2456873"/>
            <a:ext cx="133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15 points</a:t>
            </a:r>
          </a:p>
        </p:txBody>
      </p:sp>
    </p:spTree>
    <p:extLst>
      <p:ext uri="{BB962C8B-B14F-4D97-AF65-F5344CB8AC3E}">
        <p14:creationId xmlns:p14="http://schemas.microsoft.com/office/powerpoint/2010/main" val="252770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4">
            <a:extLst>
              <a:ext uri="{FF2B5EF4-FFF2-40B4-BE49-F238E27FC236}">
                <a16:creationId xmlns:a16="http://schemas.microsoft.com/office/drawing/2014/main" id="{01DEC2AD-B403-4413-9E64-7A0ABA394A54}"/>
              </a:ext>
            </a:extLst>
          </p:cNvPr>
          <p:cNvSpPr>
            <a:spLocks/>
          </p:cNvSpPr>
          <p:nvPr/>
        </p:nvSpPr>
        <p:spPr>
          <a:xfrm>
            <a:off x="663295" y="941055"/>
            <a:ext cx="7870609" cy="17321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FF2F2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s-ES" sz="44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 </a:t>
            </a:r>
            <a:r>
              <a:rPr lang="es-ES" sz="4400" b="1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s-ES" sz="4400" b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I/</a:t>
            </a:r>
            <a:br>
              <a:rPr lang="es-ES" sz="4400" b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400" b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science/ very</a:t>
            </a:r>
            <a:endParaRPr lang="es-ES" sz="44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E4373225-8267-4B6A-94B1-D0E54287C623}"/>
              </a:ext>
            </a:extLst>
          </p:cNvPr>
          <p:cNvSpPr>
            <a:spLocks/>
          </p:cNvSpPr>
          <p:nvPr/>
        </p:nvSpPr>
        <p:spPr>
          <a:xfrm>
            <a:off x="543762" y="3174948"/>
            <a:ext cx="7870609" cy="1059608"/>
          </a:xfrm>
          <a:prstGeom prst="hexagon">
            <a:avLst/>
          </a:prstGeom>
          <a:solidFill>
            <a:schemeClr val="bg1"/>
          </a:solidFill>
          <a:ln w="38100" cap="rnd" cmpd="thickThin">
            <a:solidFill>
              <a:srgbClr val="3A7E7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sz="4400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s-ES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400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s-ES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400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es-ES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400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s-ES" sz="44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1">
            <a:extLst>
              <a:ext uri="{FF2B5EF4-FFF2-40B4-BE49-F238E27FC236}">
                <a16:creationId xmlns:a16="http://schemas.microsoft.com/office/drawing/2014/main" id="{CB945E10-E7B0-4B8F-88B8-3680DCA52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49" y="1336371"/>
            <a:ext cx="613366" cy="617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2583" y="243713"/>
            <a:ext cx="448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Adobe Garamond Pro Bold" panose="02020702060506020403" pitchFamily="18" charset="0"/>
                <a:ea typeface="Adobe Fangsong Std R" panose="02020400000000000000" pitchFamily="18" charset="-128"/>
              </a:rPr>
              <a:t>Reorder the words.</a:t>
            </a:r>
            <a:endParaRPr lang="en-GB" sz="2800" b="1">
              <a:solidFill>
                <a:schemeClr val="bg1">
                  <a:lumMod val="10000"/>
                </a:schemeClr>
              </a:solidFill>
              <a:latin typeface="Adobe Garamond Pro Bold" panose="02020702060506020403" pitchFamily="18" charset="0"/>
              <a:ea typeface="Adobe Fangsong Std R" panose="02020400000000000000" pitchFamily="18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AC5ADF-28A3-E4B4-6BD7-6815C55B1050}"/>
              </a:ext>
            </a:extLst>
          </p:cNvPr>
          <p:cNvSpPr txBox="1"/>
          <p:nvPr/>
        </p:nvSpPr>
        <p:spPr>
          <a:xfrm>
            <a:off x="729673" y="2456873"/>
            <a:ext cx="133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10 </a:t>
            </a:r>
            <a:r>
              <a:rPr lang="en-US" dirty="0">
                <a:solidFill>
                  <a:srgbClr val="FF0000"/>
                </a:solidFill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29613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7</a:t>
            </a:r>
            <a:br>
              <a:rPr lang="en-GB" dirty="0"/>
            </a:br>
            <a:r>
              <a:rPr lang="en-GB" dirty="0"/>
              <a:t>Our timetables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998624" y="3252029"/>
            <a:ext cx="3306701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3 - period 6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5169853" y="2035416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5169853" y="3632266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459578" y="3632266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459578" y="2035416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Table of Contents</a:t>
            </a:r>
            <a:endParaRPr dirty="0"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01143" y="1381004"/>
            <a:ext cx="251237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400" dirty="0"/>
              <a:t>Warm-up</a:t>
            </a:r>
            <a:endParaRPr sz="44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25924" y="1139341"/>
            <a:ext cx="221446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400" dirty="0"/>
              <a:t>Read and circle.</a:t>
            </a:r>
            <a:endParaRPr sz="44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434786" y="2946803"/>
            <a:ext cx="251237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400" dirty="0"/>
              <a:t>Let’s write.</a:t>
            </a:r>
            <a:endParaRPr sz="44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349141" y="2992830"/>
            <a:ext cx="251237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400" dirty="0"/>
              <a:t>Project</a:t>
            </a:r>
            <a:endParaRPr sz="44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420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2629316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2629316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id="{D562530C-9162-4BEA-D5C3-02ABB8B12424}"/>
              </a:ext>
            </a:extLst>
          </p:cNvPr>
          <p:cNvSpPr/>
          <p:nvPr/>
        </p:nvSpPr>
        <p:spPr>
          <a:xfrm flipH="1">
            <a:off x="3054746" y="4704269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4136496" y="3832065"/>
            <a:ext cx="251237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4400" dirty="0"/>
              <a:t> fun corner &amp; wrap-up</a:t>
            </a:r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52647" y="3938228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id="{885AB631-853D-6FAA-C426-EA021A1E2BE8}"/>
              </a:ext>
            </a:extLst>
          </p:cNvPr>
          <p:cNvGrpSpPr/>
          <p:nvPr/>
        </p:nvGrpSpPr>
        <p:grpSpPr>
          <a:xfrm rot="-5400000">
            <a:off x="2882108" y="3728440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53303" y="209497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908023" y="1082067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802512" y="2707583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800" dirty="0"/>
              <a:t>Warm-up</a:t>
            </a:r>
            <a:endParaRPr sz="138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58641" y="128637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88553" y="134203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504066" y="65920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6498" y="4683136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52" y="121562"/>
            <a:ext cx="6829246" cy="4818605"/>
          </a:xfrm>
          <a:prstGeom prst="rect">
            <a:avLst/>
          </a:prstGeom>
        </p:spPr>
      </p:pic>
      <p:pic>
        <p:nvPicPr>
          <p:cNvPr id="2" name="Track 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2151" y="320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56393" y="18780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911113" y="865187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552544" y="2512678"/>
            <a:ext cx="694518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Read and circle.</a:t>
            </a:r>
            <a:endParaRPr sz="88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61731" y="10694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59" y="1306229"/>
            <a:ext cx="8454887" cy="20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745" y="285345"/>
            <a:ext cx="6893668" cy="454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7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81" y="175097"/>
            <a:ext cx="7166042" cy="47295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10135C6-2AF3-DA5B-0C41-F7863B4D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168" y="2529574"/>
            <a:ext cx="560949" cy="56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727EE25-4EAD-F06B-C728-C1488DB87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68" y="3205574"/>
            <a:ext cx="560949" cy="56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623948-E4D8-0832-D9A7-D7889909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169" y="3885634"/>
            <a:ext cx="560949" cy="56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F2176F4-FE95-6FDE-E52D-B8E9FC484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169" y="4528290"/>
            <a:ext cx="560949" cy="56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4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157</Words>
  <Application>Microsoft Office PowerPoint</Application>
  <PresentationFormat>On-screen Show (16:9)</PresentationFormat>
  <Paragraphs>48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Patrick Hand</vt:lpstr>
      <vt:lpstr>Arial</vt:lpstr>
      <vt:lpstr>Patrick Hand SC</vt:lpstr>
      <vt:lpstr>Adobe Garamond Pro Bold</vt:lpstr>
      <vt:lpstr>English Language Grammar Rules by Slidesgo</vt:lpstr>
      <vt:lpstr>PowerPoint Presentation</vt:lpstr>
      <vt:lpstr>Unit 7 Our timetables</vt:lpstr>
      <vt:lpstr>Table of Contents</vt:lpstr>
      <vt:lpstr>Warm-up</vt:lpstr>
      <vt:lpstr>PowerPoint Presentation</vt:lpstr>
      <vt:lpstr>Read and circle.</vt:lpstr>
      <vt:lpstr>PowerPoint Presentation</vt:lpstr>
      <vt:lpstr>PowerPoint Presentation</vt:lpstr>
      <vt:lpstr>PowerPoint Presentation</vt:lpstr>
      <vt:lpstr>Let’s write.</vt:lpstr>
      <vt:lpstr>PowerPoint Presentation</vt:lpstr>
      <vt:lpstr>PowerPoint Presentation</vt:lpstr>
      <vt:lpstr>Project</vt:lpstr>
      <vt:lpstr>PowerPoint Presentation</vt:lpstr>
      <vt:lpstr>05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Administrator</cp:lastModifiedBy>
  <cp:revision>34</cp:revision>
  <dcterms:modified xsi:type="dcterms:W3CDTF">2024-12-11T00:57:44Z</dcterms:modified>
</cp:coreProperties>
</file>