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6"/>
  </p:notesMasterIdLst>
  <p:sldIdLst>
    <p:sldId id="423" r:id="rId2"/>
    <p:sldId id="424" r:id="rId3"/>
    <p:sldId id="258" r:id="rId4"/>
    <p:sldId id="261" r:id="rId5"/>
    <p:sldId id="426" r:id="rId6"/>
    <p:sldId id="372" r:id="rId7"/>
    <p:sldId id="374" r:id="rId8"/>
    <p:sldId id="373" r:id="rId9"/>
    <p:sldId id="377" r:id="rId10"/>
    <p:sldId id="397" r:id="rId11"/>
    <p:sldId id="378" r:id="rId12"/>
    <p:sldId id="376" r:id="rId13"/>
    <p:sldId id="379" r:id="rId14"/>
    <p:sldId id="428" r:id="rId15"/>
  </p:sldIdLst>
  <p:sldSz cx="9144000" cy="5143500" type="screen16x9"/>
  <p:notesSz cx="6858000" cy="9144000"/>
  <p:embeddedFontLst>
    <p:embeddedFont>
      <p:font typeface="Caveat Brush" pitchFamily="2" charset="0"/>
      <p:regular r:id="rId17"/>
    </p:embeddedFont>
    <p:embeddedFont>
      <p:font typeface="Nunito" pitchFamily="2" charset="0"/>
      <p:regular r:id="rId18"/>
      <p:bold r:id="rId19"/>
      <p:italic r:id="rId20"/>
      <p:boldItalic r:id="rId21"/>
    </p:embeddedFont>
    <p:embeddedFont>
      <p:font typeface="Nunito ExtraBold" pitchFamily="2" charset="0"/>
      <p:bold r:id="rId22"/>
      <p:boldItalic r:id="rId23"/>
    </p:embeddedFont>
    <p:embeddedFont>
      <p:font typeface="Poppins SemiBold" panose="00000700000000000000" pitchFamily="2" charset="0"/>
      <p:bold r:id="rId24"/>
    </p:embeddedFont>
    <p:embeddedFont>
      <p:font typeface="Raleway" pitchFamily="2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1897" autoAdjust="0"/>
  </p:normalViewPr>
  <p:slideViewPr>
    <p:cSldViewPr snapToGrid="0">
      <p:cViewPr varScale="1">
        <p:scale>
          <a:sx n="101" d="100"/>
          <a:sy n="101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</a:t>
            </a:r>
            <a:r>
              <a:rPr lang="en-US" baseline="0" dirty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6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839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2" r:id="rId6"/>
    <p:sldLayoutId id="2147483753" r:id="rId7"/>
    <p:sldLayoutId id="21474837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7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talk.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wrap-up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Matching 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MATHS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77582" y="116052"/>
            <a:ext cx="205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1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/>
          <p:nvPr/>
        </p:nvSpPr>
        <p:spPr>
          <a:xfrm>
            <a:off x="720000" y="402400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3"/>
          <p:cNvSpPr/>
          <p:nvPr/>
        </p:nvSpPr>
        <p:spPr>
          <a:xfrm>
            <a:off x="6141585" y="1235301"/>
            <a:ext cx="2912017" cy="1687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53"/>
          <p:cNvSpPr/>
          <p:nvPr/>
        </p:nvSpPr>
        <p:spPr>
          <a:xfrm>
            <a:off x="3193613" y="1265962"/>
            <a:ext cx="2706115" cy="16708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3"/>
          <p:cNvSpPr/>
          <p:nvPr/>
        </p:nvSpPr>
        <p:spPr>
          <a:xfrm>
            <a:off x="4654079" y="3213713"/>
            <a:ext cx="2994816" cy="177207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"/>
          <p:cNvSpPr/>
          <p:nvPr/>
        </p:nvSpPr>
        <p:spPr>
          <a:xfrm>
            <a:off x="309012" y="1303703"/>
            <a:ext cx="2481000" cy="158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3"/>
          <p:cNvSpPr/>
          <p:nvPr/>
        </p:nvSpPr>
        <p:spPr>
          <a:xfrm>
            <a:off x="1228316" y="3186906"/>
            <a:ext cx="2994816" cy="179888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3"/>
          <p:cNvSpPr txBox="1">
            <a:spLocks noGrp="1"/>
          </p:cNvSpPr>
          <p:nvPr>
            <p:ph type="title" idx="6"/>
          </p:nvPr>
        </p:nvSpPr>
        <p:spPr>
          <a:xfrm>
            <a:off x="1666570" y="3817032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et’s talk.</a:t>
            </a:r>
            <a:endParaRPr sz="3000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/>
          </p:nvPr>
        </p:nvSpPr>
        <p:spPr>
          <a:xfrm>
            <a:off x="282133" y="2115321"/>
            <a:ext cx="25347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/>
              <a:t>arm-up and review</a:t>
            </a:r>
            <a:endParaRPr sz="3000"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title" idx="2"/>
          </p:nvPr>
        </p:nvSpPr>
        <p:spPr>
          <a:xfrm>
            <a:off x="3186083" y="2027745"/>
            <a:ext cx="2795818" cy="4579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ook, listen and repeat. </a:t>
            </a:r>
            <a:endParaRPr sz="3000" dirty="0"/>
          </a:p>
        </p:txBody>
      </p:sp>
      <p:sp>
        <p:nvSpPr>
          <p:cNvPr id="910" name="Google Shape;910;p53"/>
          <p:cNvSpPr txBox="1">
            <a:spLocks noGrp="1"/>
          </p:cNvSpPr>
          <p:nvPr>
            <p:ph type="title" idx="15"/>
          </p:nvPr>
        </p:nvSpPr>
        <p:spPr>
          <a:xfrm>
            <a:off x="738204" y="450816"/>
            <a:ext cx="7704000" cy="540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</a:rPr>
              <a:t>Contents</a:t>
            </a:r>
            <a:endParaRPr sz="4400"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53"/>
          <p:cNvGrpSpPr/>
          <p:nvPr/>
        </p:nvGrpSpPr>
        <p:grpSpPr>
          <a:xfrm rot="5400000">
            <a:off x="2390904" y="1198355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0" name="Google Shape;920;p5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4"/>
          </p:nvPr>
        </p:nvSpPr>
        <p:spPr>
          <a:xfrm>
            <a:off x="6001965" y="1937426"/>
            <a:ext cx="3128713" cy="88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isten, point and say.</a:t>
            </a:r>
            <a:endParaRPr sz="3000" dirty="0"/>
          </a:p>
        </p:txBody>
      </p:sp>
      <p:sp>
        <p:nvSpPr>
          <p:cNvPr id="923" name="Google Shape;923;p53"/>
          <p:cNvSpPr txBox="1">
            <a:spLocks noGrp="1"/>
          </p:cNvSpPr>
          <p:nvPr>
            <p:ph type="title" idx="8"/>
          </p:nvPr>
        </p:nvSpPr>
        <p:spPr>
          <a:xfrm>
            <a:off x="4544846" y="3843775"/>
            <a:ext cx="3277808" cy="82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</a:t>
            </a:r>
            <a:r>
              <a:rPr lang="en" sz="3000" dirty="0"/>
              <a:t>un corner </a:t>
            </a:r>
            <a:r>
              <a:rPr lang="en" sz="3000"/>
              <a:t>and wrap-up</a:t>
            </a:r>
            <a:endParaRPr sz="3000" dirty="0"/>
          </a:p>
        </p:txBody>
      </p:sp>
      <p:grpSp>
        <p:nvGrpSpPr>
          <p:cNvPr id="927" name="Google Shape;927;p53"/>
          <p:cNvGrpSpPr/>
          <p:nvPr/>
        </p:nvGrpSpPr>
        <p:grpSpPr>
          <a:xfrm rot="-5400000" flipH="1">
            <a:off x="305726" y="1217075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6028784" y="1302609"/>
            <a:ext cx="434864" cy="386701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594690" y="1302609"/>
            <a:ext cx="434864" cy="386701"/>
            <a:chOff x="6095665" y="305833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65" y="305833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53453" y="3204377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4617416" y="3161259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7412131" y="3082869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951" name="Google Shape;951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 dirty="0">
                <a:ln>
                  <a:noFill/>
                </a:ln>
                <a:solidFill>
                  <a:schemeClr val="lt1"/>
                </a:solidFill>
                <a:latin typeface="Nunito;800"/>
              </a:rPr>
              <a:t>1</a:t>
            </a:r>
          </a:p>
        </p:txBody>
      </p:sp>
      <p:sp>
        <p:nvSpPr>
          <p:cNvPr id="952" name="Google Shape;952;p53"/>
          <p:cNvSpPr/>
          <p:nvPr/>
        </p:nvSpPr>
        <p:spPr>
          <a:xfrm>
            <a:off x="4490924" y="140615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953" name="Google Shape;953;p53"/>
          <p:cNvSpPr/>
          <p:nvPr/>
        </p:nvSpPr>
        <p:spPr>
          <a:xfrm>
            <a:off x="4490924" y="141377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2</a:t>
            </a:r>
          </a:p>
        </p:txBody>
      </p:sp>
      <p:sp>
        <p:nvSpPr>
          <p:cNvPr id="954" name="Google Shape;954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955" name="Google Shape;955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4"/>
                </a:solidFill>
                <a:latin typeface="Nunito;800"/>
              </a:rPr>
              <a:t>3</a:t>
            </a:r>
          </a:p>
        </p:txBody>
      </p:sp>
      <p:sp>
        <p:nvSpPr>
          <p:cNvPr id="956" name="Google Shape;956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57" name="Google Shape;957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sp>
        <p:nvSpPr>
          <p:cNvPr id="958" name="Google Shape;958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959" name="Google Shape;959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/>
              <a:t>Warm-up </a:t>
            </a:r>
            <a:r>
              <a:rPr lang="en-US" sz="5000" dirty="0"/>
              <a:t>and review</a:t>
            </a: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67" y="2455145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Watch a video.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repeat.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say.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184</Words>
  <Application>Microsoft Office PowerPoint</Application>
  <PresentationFormat>On-screen Show (16:9)</PresentationFormat>
  <Paragraphs>71</Paragraphs>
  <Slides>14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Nunito;800</vt:lpstr>
      <vt:lpstr>Poppins SemiBold</vt:lpstr>
      <vt:lpstr>Adobe Fan Heiti Std B</vt:lpstr>
      <vt:lpstr>Barriecito</vt:lpstr>
      <vt:lpstr>Raleway</vt:lpstr>
      <vt:lpstr>Caveat Brush</vt:lpstr>
      <vt:lpstr>Nunito</vt:lpstr>
      <vt:lpstr>Arial</vt:lpstr>
      <vt:lpstr>Verdana</vt:lpstr>
      <vt:lpstr>Nunito ExtraBold</vt:lpstr>
      <vt:lpstr>Catamaran</vt:lpstr>
      <vt:lpstr>Biology Subject for Pre-K: Food Chain by Slidesgo</vt:lpstr>
      <vt:lpstr>PowerPoint Presentation</vt:lpstr>
      <vt:lpstr>PowerPoint Presentation</vt:lpstr>
      <vt:lpstr>Let’s talk.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31</cp:revision>
  <dcterms:modified xsi:type="dcterms:W3CDTF">2024-12-11T00:59:40Z</dcterms:modified>
</cp:coreProperties>
</file>