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2" r:id="rId4"/>
  </p:sldMasterIdLst>
  <p:notesMasterIdLst>
    <p:notesMasterId r:id="rId20"/>
  </p:notesMasterIdLst>
  <p:sldIdLst>
    <p:sldId id="738" r:id="rId5"/>
    <p:sldId id="733" r:id="rId6"/>
    <p:sldId id="734" r:id="rId7"/>
    <p:sldId id="735" r:id="rId8"/>
    <p:sldId id="736" r:id="rId9"/>
    <p:sldId id="737" r:id="rId10"/>
    <p:sldId id="705" r:id="rId11"/>
    <p:sldId id="720" r:id="rId12"/>
    <p:sldId id="742" r:id="rId13"/>
    <p:sldId id="721" r:id="rId14"/>
    <p:sldId id="713" r:id="rId15"/>
    <p:sldId id="740" r:id="rId16"/>
    <p:sldId id="285" r:id="rId17"/>
    <p:sldId id="722" r:id="rId18"/>
    <p:sldId id="715" r:id="rId19"/>
  </p:sldIdLst>
  <p:sldSz cx="12161838" cy="6858000"/>
  <p:notesSz cx="6858000" cy="9144000"/>
  <p:embeddedFontLst>
    <p:embeddedFont>
      <p:font typeface="Annifont" panose="020B0604020202020204"/>
      <p:italic r:id="rId21"/>
    </p:embeddedFont>
    <p:embeddedFont>
      <p:font typeface="Lilita One" panose="020B0604020202020204" charset="0"/>
      <p:regular r:id="rId22"/>
    </p:embeddedFont>
    <p:embeddedFont>
      <p:font typeface="Poppins" panose="00000500000000000000" pitchFamily="2" charset="0"/>
      <p:regular r:id="rId23"/>
      <p:bold r:id="rId24"/>
      <p:italic r:id="rId25"/>
      <p:boldItalic r:id="rId26"/>
    </p:embeddedFont>
    <p:embeddedFont>
      <p:font typeface="VNI-Trung Kien"/>
      <p:regular r:id="rId2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838" userDrawn="1">
          <p15:clr>
            <a:srgbClr val="9AA0A6"/>
          </p15:clr>
        </p15:guide>
        <p15:guide id="2" pos="383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DF8E7"/>
    <a:srgbClr val="F9E9B5"/>
    <a:srgbClr val="F7E19B"/>
    <a:srgbClr val="FF8969"/>
    <a:srgbClr val="56A58A"/>
    <a:srgbClr val="FFFFFF"/>
    <a:srgbClr val="FFCACA"/>
    <a:srgbClr val="ECE84E"/>
    <a:srgbClr val="DCD6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0BCEB18-425A-42F7-B3A5-CD7DEF018856}">
  <a:tblStyle styleId="{D0BCEB18-425A-42F7-B3A5-CD7DEF018856}"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37" autoAdjust="0"/>
    <p:restoredTop sz="87293" autoAdjust="0"/>
  </p:normalViewPr>
  <p:slideViewPr>
    <p:cSldViewPr snapToGrid="0">
      <p:cViewPr>
        <p:scale>
          <a:sx n="64" d="100"/>
          <a:sy n="64" d="100"/>
        </p:scale>
        <p:origin x="1206" y="48"/>
      </p:cViewPr>
      <p:guideLst>
        <p:guide orient="horz" pos="838"/>
        <p:guide pos="3830"/>
      </p:guideLst>
    </p:cSldViewPr>
  </p:slideViewPr>
  <p:notesTextViewPr>
    <p:cViewPr>
      <p:scale>
        <a:sx n="1" d="1"/>
        <a:sy n="1" d="1"/>
      </p:scale>
      <p:origin x="0" y="0"/>
    </p:cViewPr>
  </p:notesTextViewPr>
  <p:sorterViewPr>
    <p:cViewPr>
      <p:scale>
        <a:sx n="120" d="100"/>
        <a:sy n="120" d="100"/>
      </p:scale>
      <p:origin x="0" y="-1291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font" Target="fonts/font6.fntdata"/><Relationship Id="rId3" Type="http://schemas.openxmlformats.org/officeDocument/2006/relationships/customXml" Target="../customXml/item3.xml"/><Relationship Id="rId21" Type="http://schemas.openxmlformats.org/officeDocument/2006/relationships/font" Target="fonts/font1.fntdata"/><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font" Target="fonts/font5.fntdata"/><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font" Target="fonts/font4.fntdata"/><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font" Target="fonts/font3.fntdata"/><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font" Target="fonts/font2.fntdata"/><Relationship Id="rId27" Type="http://schemas.openxmlformats.org/officeDocument/2006/relationships/font" Target="fonts/font7.fntdata"/><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90525" y="685800"/>
            <a:ext cx="6078538"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47585371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facebook.com/nhilinh.phan/" TargetMode="External"/><Relationship Id="rId2" Type="http://schemas.openxmlformats.org/officeDocument/2006/relationships/slide" Target="../slides/slide13.xml"/><Relationship Id="rId1" Type="http://schemas.openxmlformats.org/officeDocument/2006/relationships/notesMaster" Target="../notesMasters/notesMaster1.xml"/><Relationship Id="rId4" Type="http://schemas.openxmlformats.org/officeDocument/2006/relationships/hyperlink" Target="https://www.facebook.com/groups/443096903751589" TargetMode="Externa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facebook.com/nhilinh.phan/" TargetMode="External"/><Relationship Id="rId2" Type="http://schemas.openxmlformats.org/officeDocument/2006/relationships/slide" Target="../slides/slide14.xml"/><Relationship Id="rId1" Type="http://schemas.openxmlformats.org/officeDocument/2006/relationships/notesMaster" Target="../notesMasters/notesMaster1.xml"/><Relationship Id="rId4" Type="http://schemas.openxmlformats.org/officeDocument/2006/relationships/hyperlink" Target="https://www.facebook.com/groups/443096903751589"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HS đọc nối tiếp nhóm đôi hoặc nhóm 5 tại chỗ</a:t>
            </a:r>
          </a:p>
        </p:txBody>
      </p:sp>
    </p:spTree>
    <p:extLst>
      <p:ext uri="{BB962C8B-B14F-4D97-AF65-F5344CB8AC3E}">
        <p14:creationId xmlns:p14="http://schemas.microsoft.com/office/powerpoint/2010/main" val="3721198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Đọc lại toàn bài để tìm hiểu ND (nếu có đủ thời gian) </a:t>
            </a:r>
          </a:p>
        </p:txBody>
      </p:sp>
    </p:spTree>
    <p:extLst>
      <p:ext uri="{BB962C8B-B14F-4D97-AF65-F5344CB8AC3E}">
        <p14:creationId xmlns:p14="http://schemas.microsoft.com/office/powerpoint/2010/main" val="12478269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Mũ hoặc cái mũ đều đúng</a:t>
            </a:r>
          </a:p>
          <a:p>
            <a:r>
              <a:rPr lang="en-US"/>
              <a:t>Mũ/chiếc mũ</a:t>
            </a:r>
          </a:p>
        </p:txBody>
      </p:sp>
    </p:spTree>
    <p:extLst>
      <p:ext uri="{BB962C8B-B14F-4D97-AF65-F5344CB8AC3E}">
        <p14:creationId xmlns:p14="http://schemas.microsoft.com/office/powerpoint/2010/main" val="22862763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GV mời HS làm cá nhân và trình bày trước lớp</a:t>
            </a:r>
          </a:p>
          <a:p>
            <a:r>
              <a:rPr lang="en-US"/>
              <a:t>HS làm vào vở ô li</a:t>
            </a:r>
          </a:p>
          <a:p>
            <a:r>
              <a:rPr lang="en-US"/>
              <a:t>GVHDHS ghi thứ ngày</a:t>
            </a:r>
          </a:p>
        </p:txBody>
      </p:sp>
    </p:spTree>
    <p:extLst>
      <p:ext uri="{BB962C8B-B14F-4D97-AF65-F5344CB8AC3E}">
        <p14:creationId xmlns:p14="http://schemas.microsoft.com/office/powerpoint/2010/main" val="34167415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br>
              <a:rPr lang="en-US" b="0"/>
            </a:br>
            <a:r>
              <a:rPr lang="vi-VN" b="0"/>
              <a:t>Tác</a:t>
            </a:r>
            <a:r>
              <a:rPr lang="vi-VN" b="0" baseline="0"/>
              <a:t> giả bộ ppt Toán + TV</a:t>
            </a:r>
            <a:r>
              <a:rPr lang="en-US" b="0" baseline="0"/>
              <a:t>3</a:t>
            </a:r>
            <a:r>
              <a:rPr lang="vi-VN" b="0" baseline="0"/>
              <a:t>: Phan Thị Linh – Đà Nẵng</a:t>
            </a:r>
          </a:p>
          <a:p>
            <a:r>
              <a:rPr lang="vi-VN" b="0" baseline="0"/>
              <a:t>Sđt lh: 0916.604.268</a:t>
            </a:r>
          </a:p>
          <a:p>
            <a:r>
              <a:rPr lang="vi-VN" sz="1100" b="0">
                <a:latin typeface="Arial" pitchFamily="34" charset="0"/>
                <a:cs typeface="Arial" pitchFamily="34" charset="0"/>
              </a:rPr>
              <a:t>+ Zalo: 0916.604.268</a:t>
            </a:r>
          </a:p>
          <a:p>
            <a:r>
              <a:rPr lang="vi-VN" sz="1100" b="0">
                <a:latin typeface="Arial" pitchFamily="34" charset="0"/>
                <a:cs typeface="Arial" pitchFamily="34" charset="0"/>
              </a:rPr>
              <a:t>+ Facebook cá nhân: </a:t>
            </a:r>
            <a:r>
              <a:rPr lang="vi-VN" sz="1100" b="0">
                <a:hlinkClick r:id="rId3"/>
              </a:rPr>
              <a:t>https://www.facebook.com/nhilinh.phan/</a:t>
            </a:r>
            <a:endParaRPr lang="vi-VN" sz="1100" b="0"/>
          </a:p>
          <a:p>
            <a:r>
              <a:rPr lang="vi-VN" sz="1100" b="0">
                <a:latin typeface="Arial" pitchFamily="34" charset="0"/>
                <a:cs typeface="Arial" pitchFamily="34" charset="0"/>
              </a:rPr>
              <a:t>+ Nhóm chia sẻ tài liệu: </a:t>
            </a:r>
            <a:r>
              <a:rPr lang="vi-VN" sz="1100" b="0">
                <a:hlinkClick r:id="rId4"/>
              </a:rPr>
              <a:t>https://www.facebook.com/groups/443096903751589</a:t>
            </a:r>
            <a:endParaRPr lang="vi-VN" sz="1100" b="0"/>
          </a:p>
          <a:p>
            <a:r>
              <a:rPr lang="vi-VN" sz="1100" b="0">
                <a:latin typeface="Arial" pitchFamily="34" charset="0"/>
                <a:cs typeface="Arial" pitchFamily="34" charset="0"/>
              </a:rPr>
              <a:t>Hãy</a:t>
            </a:r>
            <a:r>
              <a:rPr lang="vi-VN" sz="1100" b="0" baseline="0">
                <a:latin typeface="Arial" pitchFamily="34" charset="0"/>
                <a:cs typeface="Arial" pitchFamily="34" charset="0"/>
              </a:rPr>
              <a:t> liên hệ chính chủ sản phẩm để được hỗ trợ và đồng hành trong suốt năm học nhé!</a:t>
            </a:r>
            <a:endParaRPr lang="vi-VN" sz="1100" b="0">
              <a:latin typeface="Arial" pitchFamily="34" charset="0"/>
              <a:cs typeface="Arial" pitchFamily="34" charset="0"/>
            </a:endParaRPr>
          </a:p>
          <a:p>
            <a:pPr marL="0" lvl="0" indent="0" algn="l" rtl="0">
              <a:spcBef>
                <a:spcPts val="0"/>
              </a:spcBef>
              <a:spcAft>
                <a:spcPts val="0"/>
              </a:spcAft>
              <a:buNone/>
            </a:pPr>
            <a:endParaRPr lang="vi-VN" b="0"/>
          </a:p>
          <a:p>
            <a:endParaRPr lang="en-US"/>
          </a:p>
          <a:p>
            <a:endParaRPr lang="en-US"/>
          </a:p>
        </p:txBody>
      </p:sp>
      <p:sp>
        <p:nvSpPr>
          <p:cNvPr id="4" name="Slide Number Placeholder 3"/>
          <p:cNvSpPr>
            <a:spLocks noGrp="1"/>
          </p:cNvSpPr>
          <p:nvPr>
            <p:ph type="sldNum" sz="quarter" idx="10"/>
          </p:nvPr>
        </p:nvSpPr>
        <p:spPr/>
        <p:txBody>
          <a:bodyPr/>
          <a:lstStyle/>
          <a:p>
            <a:fld id="{61EDDC2B-84F9-49EC-8469-3DF7D2942154}" type="slidenum">
              <a:rPr lang="en-US" smtClean="0"/>
              <a:t>13</a:t>
            </a:fld>
            <a:endParaRPr lang="en-US"/>
          </a:p>
        </p:txBody>
      </p:sp>
    </p:spTree>
    <p:extLst>
      <p:ext uri="{BB962C8B-B14F-4D97-AF65-F5344CB8AC3E}">
        <p14:creationId xmlns:p14="http://schemas.microsoft.com/office/powerpoint/2010/main" val="16262958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br>
              <a:rPr lang="en-US" b="0"/>
            </a:br>
            <a:r>
              <a:rPr lang="vi-VN" b="0"/>
              <a:t>Tác</a:t>
            </a:r>
            <a:r>
              <a:rPr lang="vi-VN" b="0" baseline="0"/>
              <a:t> giả bộ ppt Toán + TV</a:t>
            </a:r>
            <a:r>
              <a:rPr lang="en-US" b="0" baseline="0"/>
              <a:t>3</a:t>
            </a:r>
            <a:r>
              <a:rPr lang="vi-VN" b="0" baseline="0"/>
              <a:t>: Phan Thị Linh – Đà Nẵng</a:t>
            </a:r>
          </a:p>
          <a:p>
            <a:r>
              <a:rPr lang="vi-VN" b="0" baseline="0"/>
              <a:t>Sđt lh: 0916.604.268</a:t>
            </a:r>
          </a:p>
          <a:p>
            <a:r>
              <a:rPr lang="vi-VN" sz="1100" b="0">
                <a:latin typeface="Arial" pitchFamily="34" charset="0"/>
                <a:cs typeface="Arial" pitchFamily="34" charset="0"/>
              </a:rPr>
              <a:t>+ Zalo: 0916.604.268</a:t>
            </a:r>
          </a:p>
          <a:p>
            <a:r>
              <a:rPr lang="vi-VN" sz="1100" b="0">
                <a:latin typeface="Arial" pitchFamily="34" charset="0"/>
                <a:cs typeface="Arial" pitchFamily="34" charset="0"/>
              </a:rPr>
              <a:t>+ Facebook cá nhân: </a:t>
            </a:r>
            <a:r>
              <a:rPr lang="vi-VN" sz="1100" b="0">
                <a:hlinkClick r:id="rId3"/>
              </a:rPr>
              <a:t>https://www.facebook.com/nhilinh.phan/</a:t>
            </a:r>
            <a:endParaRPr lang="vi-VN" sz="1100" b="0"/>
          </a:p>
          <a:p>
            <a:r>
              <a:rPr lang="vi-VN" sz="1100" b="0">
                <a:latin typeface="Arial" pitchFamily="34" charset="0"/>
                <a:cs typeface="Arial" pitchFamily="34" charset="0"/>
              </a:rPr>
              <a:t>+ Nhóm chia sẻ tài liệu: </a:t>
            </a:r>
            <a:r>
              <a:rPr lang="vi-VN" sz="1100" b="0">
                <a:hlinkClick r:id="rId4"/>
              </a:rPr>
              <a:t>https://www.facebook.com/groups/443096903751589</a:t>
            </a:r>
            <a:endParaRPr lang="vi-VN" sz="1100" b="0"/>
          </a:p>
          <a:p>
            <a:r>
              <a:rPr lang="vi-VN" sz="1100" b="0">
                <a:latin typeface="Arial" pitchFamily="34" charset="0"/>
                <a:cs typeface="Arial" pitchFamily="34" charset="0"/>
              </a:rPr>
              <a:t>Hãy</a:t>
            </a:r>
            <a:r>
              <a:rPr lang="vi-VN" sz="1100" b="0" baseline="0">
                <a:latin typeface="Arial" pitchFamily="34" charset="0"/>
                <a:cs typeface="Arial" pitchFamily="34" charset="0"/>
              </a:rPr>
              <a:t> liên hệ chính chủ sản phẩm để được hỗ trợ và đồng hành trong suốt năm học nhé!</a:t>
            </a:r>
            <a:endParaRPr lang="vi-VN" sz="1100" b="0">
              <a:latin typeface="Arial" pitchFamily="34" charset="0"/>
              <a:cs typeface="Arial" pitchFamily="34" charset="0"/>
            </a:endParaRPr>
          </a:p>
          <a:p>
            <a:pPr marL="0" lvl="0" indent="0" algn="l" rtl="0">
              <a:spcBef>
                <a:spcPts val="0"/>
              </a:spcBef>
              <a:spcAft>
                <a:spcPts val="0"/>
              </a:spcAft>
              <a:buNone/>
            </a:pPr>
            <a:endParaRPr lang="vi-VN" b="0"/>
          </a:p>
          <a:p>
            <a:endParaRPr lang="en-US"/>
          </a:p>
          <a:p>
            <a:endParaRPr lang="en-US"/>
          </a:p>
        </p:txBody>
      </p:sp>
      <p:sp>
        <p:nvSpPr>
          <p:cNvPr id="4" name="Slide Number Placeholder 3"/>
          <p:cNvSpPr>
            <a:spLocks noGrp="1"/>
          </p:cNvSpPr>
          <p:nvPr>
            <p:ph type="sldNum" sz="quarter" idx="10"/>
          </p:nvPr>
        </p:nvSpPr>
        <p:spPr/>
        <p:txBody>
          <a:bodyPr/>
          <a:lstStyle/>
          <a:p>
            <a:fld id="{61EDDC2B-84F9-49EC-8469-3DF7D2942154}" type="slidenum">
              <a:rPr lang="en-US" smtClean="0"/>
              <a:t>14</a:t>
            </a:fld>
            <a:endParaRPr lang="en-US"/>
          </a:p>
        </p:txBody>
      </p:sp>
    </p:spTree>
    <p:extLst>
      <p:ext uri="{BB962C8B-B14F-4D97-AF65-F5344CB8AC3E}">
        <p14:creationId xmlns:p14="http://schemas.microsoft.com/office/powerpoint/2010/main" val="20013454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1EDDC2B-84F9-49EC-8469-3DF7D2942154}" type="slidenum">
              <a:rPr lang="en-US" smtClean="0"/>
              <a:t>15</a:t>
            </a:fld>
            <a:endParaRPr lang="en-US"/>
          </a:p>
        </p:txBody>
      </p:sp>
    </p:spTree>
    <p:extLst>
      <p:ext uri="{BB962C8B-B14F-4D97-AF65-F5344CB8AC3E}">
        <p14:creationId xmlns:p14="http://schemas.microsoft.com/office/powerpoint/2010/main" val="10702960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grpSp>
        <p:nvGrpSpPr>
          <p:cNvPr id="9" name="Google Shape;9;p2"/>
          <p:cNvGrpSpPr/>
          <p:nvPr/>
        </p:nvGrpSpPr>
        <p:grpSpPr>
          <a:xfrm>
            <a:off x="-397241" y="-79"/>
            <a:ext cx="12957101" cy="6857478"/>
            <a:chOff x="238125" y="490000"/>
            <a:chExt cx="7130600" cy="4735300"/>
          </a:xfrm>
        </p:grpSpPr>
        <p:sp>
          <p:nvSpPr>
            <p:cNvPr id="10" name="Google Shape;10;p2"/>
            <p:cNvSpPr/>
            <p:nvPr/>
          </p:nvSpPr>
          <p:spPr>
            <a:xfrm>
              <a:off x="7358100" y="490000"/>
              <a:ext cx="10625" cy="4735300"/>
            </a:xfrm>
            <a:custGeom>
              <a:avLst/>
              <a:gdLst/>
              <a:ahLst/>
              <a:cxnLst/>
              <a:rect l="l" t="t" r="r" b="b"/>
              <a:pathLst>
                <a:path w="425" h="189412" extrusionOk="0">
                  <a:moveTo>
                    <a:pt x="0" y="0"/>
                  </a:moveTo>
                  <a:lnTo>
                    <a:pt x="0" y="189411"/>
                  </a:lnTo>
                  <a:lnTo>
                    <a:pt x="424" y="189411"/>
                  </a:lnTo>
                  <a:lnTo>
                    <a:pt x="424"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11" name="Google Shape;11;p2"/>
            <p:cNvSpPr/>
            <p:nvPr/>
          </p:nvSpPr>
          <p:spPr>
            <a:xfrm>
              <a:off x="365275" y="490000"/>
              <a:ext cx="6877150" cy="4735300"/>
            </a:xfrm>
            <a:custGeom>
              <a:avLst/>
              <a:gdLst/>
              <a:ahLst/>
              <a:cxnLst/>
              <a:rect l="l" t="t" r="r" b="b"/>
              <a:pathLst>
                <a:path w="275086" h="189412" extrusionOk="0">
                  <a:moveTo>
                    <a:pt x="11238" y="412"/>
                  </a:moveTo>
                  <a:lnTo>
                    <a:pt x="11238" y="8213"/>
                  </a:lnTo>
                  <a:lnTo>
                    <a:pt x="3505" y="8213"/>
                  </a:lnTo>
                  <a:lnTo>
                    <a:pt x="3505" y="424"/>
                  </a:lnTo>
                  <a:lnTo>
                    <a:pt x="3494" y="412"/>
                  </a:lnTo>
                  <a:close/>
                  <a:moveTo>
                    <a:pt x="19394" y="424"/>
                  </a:moveTo>
                  <a:lnTo>
                    <a:pt x="19394" y="8213"/>
                  </a:lnTo>
                  <a:lnTo>
                    <a:pt x="11662" y="8213"/>
                  </a:lnTo>
                  <a:lnTo>
                    <a:pt x="11662" y="424"/>
                  </a:lnTo>
                  <a:close/>
                  <a:moveTo>
                    <a:pt x="27561" y="424"/>
                  </a:moveTo>
                  <a:lnTo>
                    <a:pt x="27561" y="8213"/>
                  </a:lnTo>
                  <a:lnTo>
                    <a:pt x="19818" y="8213"/>
                  </a:lnTo>
                  <a:lnTo>
                    <a:pt x="19818" y="424"/>
                  </a:lnTo>
                  <a:close/>
                  <a:moveTo>
                    <a:pt x="35328" y="424"/>
                  </a:moveTo>
                  <a:lnTo>
                    <a:pt x="35328" y="8213"/>
                  </a:lnTo>
                  <a:lnTo>
                    <a:pt x="27985" y="8213"/>
                  </a:lnTo>
                  <a:lnTo>
                    <a:pt x="27985" y="424"/>
                  </a:lnTo>
                  <a:close/>
                  <a:moveTo>
                    <a:pt x="43496" y="424"/>
                  </a:moveTo>
                  <a:lnTo>
                    <a:pt x="43496" y="8213"/>
                  </a:lnTo>
                  <a:lnTo>
                    <a:pt x="35752" y="8213"/>
                  </a:lnTo>
                  <a:lnTo>
                    <a:pt x="35752" y="424"/>
                  </a:lnTo>
                  <a:close/>
                  <a:moveTo>
                    <a:pt x="51652" y="424"/>
                  </a:moveTo>
                  <a:lnTo>
                    <a:pt x="51652" y="8213"/>
                  </a:lnTo>
                  <a:lnTo>
                    <a:pt x="43919" y="8213"/>
                  </a:lnTo>
                  <a:lnTo>
                    <a:pt x="43919" y="424"/>
                  </a:lnTo>
                  <a:close/>
                  <a:moveTo>
                    <a:pt x="59819" y="424"/>
                  </a:moveTo>
                  <a:lnTo>
                    <a:pt x="59819" y="8213"/>
                  </a:lnTo>
                  <a:lnTo>
                    <a:pt x="52075" y="8213"/>
                  </a:lnTo>
                  <a:lnTo>
                    <a:pt x="52075" y="424"/>
                  </a:lnTo>
                  <a:close/>
                  <a:moveTo>
                    <a:pt x="67975" y="424"/>
                  </a:moveTo>
                  <a:lnTo>
                    <a:pt x="67975" y="8213"/>
                  </a:lnTo>
                  <a:lnTo>
                    <a:pt x="60243" y="8213"/>
                  </a:lnTo>
                  <a:lnTo>
                    <a:pt x="60243" y="424"/>
                  </a:lnTo>
                  <a:close/>
                  <a:moveTo>
                    <a:pt x="76452" y="424"/>
                  </a:moveTo>
                  <a:lnTo>
                    <a:pt x="76452" y="8213"/>
                  </a:lnTo>
                  <a:lnTo>
                    <a:pt x="68399" y="8213"/>
                  </a:lnTo>
                  <a:lnTo>
                    <a:pt x="68399" y="424"/>
                  </a:lnTo>
                  <a:close/>
                  <a:moveTo>
                    <a:pt x="84608" y="424"/>
                  </a:moveTo>
                  <a:lnTo>
                    <a:pt x="84608" y="8213"/>
                  </a:lnTo>
                  <a:lnTo>
                    <a:pt x="76865" y="8213"/>
                  </a:lnTo>
                  <a:lnTo>
                    <a:pt x="76865" y="424"/>
                  </a:lnTo>
                  <a:close/>
                  <a:moveTo>
                    <a:pt x="92776" y="424"/>
                  </a:moveTo>
                  <a:lnTo>
                    <a:pt x="92776" y="8213"/>
                  </a:lnTo>
                  <a:lnTo>
                    <a:pt x="85032" y="8213"/>
                  </a:lnTo>
                  <a:lnTo>
                    <a:pt x="85032" y="424"/>
                  </a:lnTo>
                  <a:close/>
                  <a:moveTo>
                    <a:pt x="100932" y="424"/>
                  </a:moveTo>
                  <a:lnTo>
                    <a:pt x="100932" y="8213"/>
                  </a:lnTo>
                  <a:lnTo>
                    <a:pt x="93200" y="8213"/>
                  </a:lnTo>
                  <a:lnTo>
                    <a:pt x="93200" y="424"/>
                  </a:lnTo>
                  <a:close/>
                  <a:moveTo>
                    <a:pt x="109099" y="424"/>
                  </a:moveTo>
                  <a:lnTo>
                    <a:pt x="109099" y="8213"/>
                  </a:lnTo>
                  <a:lnTo>
                    <a:pt x="101356" y="8213"/>
                  </a:lnTo>
                  <a:lnTo>
                    <a:pt x="101356" y="424"/>
                  </a:lnTo>
                  <a:close/>
                  <a:moveTo>
                    <a:pt x="116866" y="424"/>
                  </a:moveTo>
                  <a:lnTo>
                    <a:pt x="116866" y="8213"/>
                  </a:lnTo>
                  <a:lnTo>
                    <a:pt x="109523" y="8213"/>
                  </a:lnTo>
                  <a:lnTo>
                    <a:pt x="109523" y="424"/>
                  </a:lnTo>
                  <a:close/>
                  <a:moveTo>
                    <a:pt x="125022" y="424"/>
                  </a:moveTo>
                  <a:lnTo>
                    <a:pt x="125022" y="8213"/>
                  </a:lnTo>
                  <a:lnTo>
                    <a:pt x="117290" y="8213"/>
                  </a:lnTo>
                  <a:lnTo>
                    <a:pt x="117290" y="424"/>
                  </a:lnTo>
                  <a:close/>
                  <a:moveTo>
                    <a:pt x="133190" y="424"/>
                  </a:moveTo>
                  <a:lnTo>
                    <a:pt x="133190" y="8213"/>
                  </a:lnTo>
                  <a:lnTo>
                    <a:pt x="125446" y="8213"/>
                  </a:lnTo>
                  <a:lnTo>
                    <a:pt x="125446" y="424"/>
                  </a:lnTo>
                  <a:close/>
                  <a:moveTo>
                    <a:pt x="141346" y="424"/>
                  </a:moveTo>
                  <a:lnTo>
                    <a:pt x="141346" y="8213"/>
                  </a:lnTo>
                  <a:lnTo>
                    <a:pt x="133614" y="8213"/>
                  </a:lnTo>
                  <a:lnTo>
                    <a:pt x="133614" y="424"/>
                  </a:lnTo>
                  <a:close/>
                  <a:moveTo>
                    <a:pt x="149513" y="424"/>
                  </a:moveTo>
                  <a:lnTo>
                    <a:pt x="149513" y="8213"/>
                  </a:lnTo>
                  <a:lnTo>
                    <a:pt x="141770" y="8213"/>
                  </a:lnTo>
                  <a:lnTo>
                    <a:pt x="141770" y="424"/>
                  </a:lnTo>
                  <a:close/>
                  <a:moveTo>
                    <a:pt x="157280" y="424"/>
                  </a:moveTo>
                  <a:lnTo>
                    <a:pt x="157280" y="8213"/>
                  </a:lnTo>
                  <a:lnTo>
                    <a:pt x="149937" y="8213"/>
                  </a:lnTo>
                  <a:lnTo>
                    <a:pt x="149937" y="424"/>
                  </a:lnTo>
                  <a:close/>
                  <a:moveTo>
                    <a:pt x="165448" y="424"/>
                  </a:moveTo>
                  <a:lnTo>
                    <a:pt x="165448" y="8213"/>
                  </a:lnTo>
                  <a:lnTo>
                    <a:pt x="157704" y="8213"/>
                  </a:lnTo>
                  <a:lnTo>
                    <a:pt x="157704" y="424"/>
                  </a:lnTo>
                  <a:close/>
                  <a:moveTo>
                    <a:pt x="173604" y="424"/>
                  </a:moveTo>
                  <a:lnTo>
                    <a:pt x="173604" y="8213"/>
                  </a:lnTo>
                  <a:lnTo>
                    <a:pt x="165871" y="8213"/>
                  </a:lnTo>
                  <a:lnTo>
                    <a:pt x="165871" y="424"/>
                  </a:lnTo>
                  <a:close/>
                  <a:moveTo>
                    <a:pt x="181771" y="424"/>
                  </a:moveTo>
                  <a:lnTo>
                    <a:pt x="181771" y="8213"/>
                  </a:lnTo>
                  <a:lnTo>
                    <a:pt x="174028" y="8213"/>
                  </a:lnTo>
                  <a:lnTo>
                    <a:pt x="174028" y="424"/>
                  </a:lnTo>
                  <a:close/>
                  <a:moveTo>
                    <a:pt x="189927" y="424"/>
                  </a:moveTo>
                  <a:lnTo>
                    <a:pt x="189927" y="8213"/>
                  </a:lnTo>
                  <a:lnTo>
                    <a:pt x="182195" y="8213"/>
                  </a:lnTo>
                  <a:lnTo>
                    <a:pt x="182195" y="424"/>
                  </a:lnTo>
                  <a:close/>
                  <a:moveTo>
                    <a:pt x="198095" y="424"/>
                  </a:moveTo>
                  <a:lnTo>
                    <a:pt x="198095" y="8213"/>
                  </a:lnTo>
                  <a:lnTo>
                    <a:pt x="190351" y="8213"/>
                  </a:lnTo>
                  <a:lnTo>
                    <a:pt x="190351" y="424"/>
                  </a:lnTo>
                  <a:close/>
                  <a:moveTo>
                    <a:pt x="206251" y="424"/>
                  </a:moveTo>
                  <a:lnTo>
                    <a:pt x="206251" y="8213"/>
                  </a:lnTo>
                  <a:lnTo>
                    <a:pt x="198519" y="8213"/>
                  </a:lnTo>
                  <a:lnTo>
                    <a:pt x="198519" y="424"/>
                  </a:lnTo>
                  <a:close/>
                  <a:moveTo>
                    <a:pt x="214419" y="424"/>
                  </a:moveTo>
                  <a:lnTo>
                    <a:pt x="214419" y="8213"/>
                  </a:lnTo>
                  <a:lnTo>
                    <a:pt x="206675" y="8213"/>
                  </a:lnTo>
                  <a:lnTo>
                    <a:pt x="206675" y="424"/>
                  </a:lnTo>
                  <a:close/>
                  <a:moveTo>
                    <a:pt x="222575" y="424"/>
                  </a:moveTo>
                  <a:lnTo>
                    <a:pt x="222575" y="8213"/>
                  </a:lnTo>
                  <a:lnTo>
                    <a:pt x="214842" y="8213"/>
                  </a:lnTo>
                  <a:lnTo>
                    <a:pt x="214842" y="424"/>
                  </a:lnTo>
                  <a:close/>
                  <a:moveTo>
                    <a:pt x="230742" y="424"/>
                  </a:moveTo>
                  <a:lnTo>
                    <a:pt x="230742" y="8213"/>
                  </a:lnTo>
                  <a:lnTo>
                    <a:pt x="222999" y="8213"/>
                  </a:lnTo>
                  <a:lnTo>
                    <a:pt x="222999" y="424"/>
                  </a:lnTo>
                  <a:close/>
                  <a:moveTo>
                    <a:pt x="238898" y="424"/>
                  </a:moveTo>
                  <a:lnTo>
                    <a:pt x="238898" y="8213"/>
                  </a:lnTo>
                  <a:lnTo>
                    <a:pt x="231166" y="8213"/>
                  </a:lnTo>
                  <a:lnTo>
                    <a:pt x="231166" y="424"/>
                  </a:lnTo>
                  <a:close/>
                  <a:moveTo>
                    <a:pt x="247066" y="424"/>
                  </a:moveTo>
                  <a:lnTo>
                    <a:pt x="247066" y="8213"/>
                  </a:lnTo>
                  <a:lnTo>
                    <a:pt x="239322" y="8213"/>
                  </a:lnTo>
                  <a:lnTo>
                    <a:pt x="239322" y="424"/>
                  </a:lnTo>
                  <a:close/>
                  <a:moveTo>
                    <a:pt x="255222" y="424"/>
                  </a:moveTo>
                  <a:lnTo>
                    <a:pt x="255222" y="8213"/>
                  </a:lnTo>
                  <a:lnTo>
                    <a:pt x="247490" y="8213"/>
                  </a:lnTo>
                  <a:lnTo>
                    <a:pt x="247490" y="424"/>
                  </a:lnTo>
                  <a:close/>
                  <a:moveTo>
                    <a:pt x="263390" y="424"/>
                  </a:moveTo>
                  <a:lnTo>
                    <a:pt x="263390" y="8213"/>
                  </a:lnTo>
                  <a:lnTo>
                    <a:pt x="255646" y="8213"/>
                  </a:lnTo>
                  <a:lnTo>
                    <a:pt x="255646" y="424"/>
                  </a:lnTo>
                  <a:close/>
                  <a:moveTo>
                    <a:pt x="271546" y="424"/>
                  </a:moveTo>
                  <a:lnTo>
                    <a:pt x="271546" y="8213"/>
                  </a:lnTo>
                  <a:lnTo>
                    <a:pt x="263813" y="8213"/>
                  </a:lnTo>
                  <a:lnTo>
                    <a:pt x="263813" y="424"/>
                  </a:lnTo>
                  <a:close/>
                  <a:moveTo>
                    <a:pt x="11238" y="8626"/>
                  </a:moveTo>
                  <a:lnTo>
                    <a:pt x="11238" y="16415"/>
                  </a:lnTo>
                  <a:lnTo>
                    <a:pt x="3505" y="16415"/>
                  </a:lnTo>
                  <a:lnTo>
                    <a:pt x="3505" y="8626"/>
                  </a:lnTo>
                  <a:close/>
                  <a:moveTo>
                    <a:pt x="19394" y="8626"/>
                  </a:moveTo>
                  <a:lnTo>
                    <a:pt x="19394" y="16415"/>
                  </a:lnTo>
                  <a:lnTo>
                    <a:pt x="11662" y="16415"/>
                  </a:lnTo>
                  <a:lnTo>
                    <a:pt x="11662" y="8626"/>
                  </a:lnTo>
                  <a:close/>
                  <a:moveTo>
                    <a:pt x="27561" y="8626"/>
                  </a:moveTo>
                  <a:lnTo>
                    <a:pt x="27561" y="16415"/>
                  </a:lnTo>
                  <a:lnTo>
                    <a:pt x="19818" y="16415"/>
                  </a:lnTo>
                  <a:lnTo>
                    <a:pt x="19818" y="8626"/>
                  </a:lnTo>
                  <a:close/>
                  <a:moveTo>
                    <a:pt x="35328" y="8626"/>
                  </a:moveTo>
                  <a:lnTo>
                    <a:pt x="35328" y="16415"/>
                  </a:lnTo>
                  <a:lnTo>
                    <a:pt x="27985" y="16415"/>
                  </a:lnTo>
                  <a:lnTo>
                    <a:pt x="27985" y="8626"/>
                  </a:lnTo>
                  <a:close/>
                  <a:moveTo>
                    <a:pt x="43496" y="8626"/>
                  </a:moveTo>
                  <a:lnTo>
                    <a:pt x="43496" y="16415"/>
                  </a:lnTo>
                  <a:lnTo>
                    <a:pt x="35752" y="16415"/>
                  </a:lnTo>
                  <a:lnTo>
                    <a:pt x="35752" y="8626"/>
                  </a:lnTo>
                  <a:close/>
                  <a:moveTo>
                    <a:pt x="51652" y="8626"/>
                  </a:moveTo>
                  <a:lnTo>
                    <a:pt x="51652" y="16415"/>
                  </a:lnTo>
                  <a:lnTo>
                    <a:pt x="43919" y="16415"/>
                  </a:lnTo>
                  <a:lnTo>
                    <a:pt x="43919" y="8626"/>
                  </a:lnTo>
                  <a:close/>
                  <a:moveTo>
                    <a:pt x="59819" y="8626"/>
                  </a:moveTo>
                  <a:lnTo>
                    <a:pt x="59819" y="16415"/>
                  </a:lnTo>
                  <a:lnTo>
                    <a:pt x="52075" y="16415"/>
                  </a:lnTo>
                  <a:lnTo>
                    <a:pt x="52075" y="8626"/>
                  </a:lnTo>
                  <a:close/>
                  <a:moveTo>
                    <a:pt x="67975" y="8626"/>
                  </a:moveTo>
                  <a:lnTo>
                    <a:pt x="67975" y="16415"/>
                  </a:lnTo>
                  <a:lnTo>
                    <a:pt x="60243" y="16415"/>
                  </a:lnTo>
                  <a:lnTo>
                    <a:pt x="60243" y="8626"/>
                  </a:lnTo>
                  <a:close/>
                  <a:moveTo>
                    <a:pt x="76452" y="8626"/>
                  </a:moveTo>
                  <a:lnTo>
                    <a:pt x="76452" y="16415"/>
                  </a:lnTo>
                  <a:lnTo>
                    <a:pt x="68399" y="16415"/>
                  </a:lnTo>
                  <a:lnTo>
                    <a:pt x="68399" y="8626"/>
                  </a:lnTo>
                  <a:close/>
                  <a:moveTo>
                    <a:pt x="84608" y="8626"/>
                  </a:moveTo>
                  <a:lnTo>
                    <a:pt x="84608" y="16415"/>
                  </a:lnTo>
                  <a:lnTo>
                    <a:pt x="76865" y="16415"/>
                  </a:lnTo>
                  <a:lnTo>
                    <a:pt x="76865" y="8626"/>
                  </a:lnTo>
                  <a:close/>
                  <a:moveTo>
                    <a:pt x="92776" y="8626"/>
                  </a:moveTo>
                  <a:lnTo>
                    <a:pt x="92776" y="16415"/>
                  </a:lnTo>
                  <a:lnTo>
                    <a:pt x="85032" y="16415"/>
                  </a:lnTo>
                  <a:lnTo>
                    <a:pt x="85032" y="8626"/>
                  </a:lnTo>
                  <a:close/>
                  <a:moveTo>
                    <a:pt x="100932" y="8626"/>
                  </a:moveTo>
                  <a:lnTo>
                    <a:pt x="100932" y="16415"/>
                  </a:lnTo>
                  <a:lnTo>
                    <a:pt x="93200" y="16415"/>
                  </a:lnTo>
                  <a:lnTo>
                    <a:pt x="93200" y="8626"/>
                  </a:lnTo>
                  <a:close/>
                  <a:moveTo>
                    <a:pt x="109099" y="8626"/>
                  </a:moveTo>
                  <a:lnTo>
                    <a:pt x="109099" y="16415"/>
                  </a:lnTo>
                  <a:lnTo>
                    <a:pt x="101356" y="16415"/>
                  </a:lnTo>
                  <a:lnTo>
                    <a:pt x="101356" y="8626"/>
                  </a:lnTo>
                  <a:close/>
                  <a:moveTo>
                    <a:pt x="116866" y="8626"/>
                  </a:moveTo>
                  <a:lnTo>
                    <a:pt x="116866" y="16415"/>
                  </a:lnTo>
                  <a:lnTo>
                    <a:pt x="109523" y="16415"/>
                  </a:lnTo>
                  <a:lnTo>
                    <a:pt x="109523" y="8626"/>
                  </a:lnTo>
                  <a:close/>
                  <a:moveTo>
                    <a:pt x="125022" y="8626"/>
                  </a:moveTo>
                  <a:lnTo>
                    <a:pt x="125022" y="16415"/>
                  </a:lnTo>
                  <a:lnTo>
                    <a:pt x="117290" y="16415"/>
                  </a:lnTo>
                  <a:lnTo>
                    <a:pt x="117290" y="8626"/>
                  </a:lnTo>
                  <a:close/>
                  <a:moveTo>
                    <a:pt x="133190" y="8626"/>
                  </a:moveTo>
                  <a:lnTo>
                    <a:pt x="133190" y="16415"/>
                  </a:lnTo>
                  <a:lnTo>
                    <a:pt x="125446" y="16415"/>
                  </a:lnTo>
                  <a:lnTo>
                    <a:pt x="125446" y="8626"/>
                  </a:lnTo>
                  <a:close/>
                  <a:moveTo>
                    <a:pt x="141346" y="8626"/>
                  </a:moveTo>
                  <a:lnTo>
                    <a:pt x="141346" y="16415"/>
                  </a:lnTo>
                  <a:lnTo>
                    <a:pt x="133614" y="16415"/>
                  </a:lnTo>
                  <a:lnTo>
                    <a:pt x="133614" y="8626"/>
                  </a:lnTo>
                  <a:close/>
                  <a:moveTo>
                    <a:pt x="149513" y="8626"/>
                  </a:moveTo>
                  <a:lnTo>
                    <a:pt x="149513" y="16415"/>
                  </a:lnTo>
                  <a:lnTo>
                    <a:pt x="141770" y="16415"/>
                  </a:lnTo>
                  <a:lnTo>
                    <a:pt x="141770" y="8626"/>
                  </a:lnTo>
                  <a:close/>
                  <a:moveTo>
                    <a:pt x="157280" y="8626"/>
                  </a:moveTo>
                  <a:lnTo>
                    <a:pt x="157280" y="16415"/>
                  </a:lnTo>
                  <a:lnTo>
                    <a:pt x="149937" y="16415"/>
                  </a:lnTo>
                  <a:lnTo>
                    <a:pt x="149937" y="8626"/>
                  </a:lnTo>
                  <a:close/>
                  <a:moveTo>
                    <a:pt x="165448" y="8626"/>
                  </a:moveTo>
                  <a:lnTo>
                    <a:pt x="165448" y="16415"/>
                  </a:lnTo>
                  <a:lnTo>
                    <a:pt x="157704" y="16415"/>
                  </a:lnTo>
                  <a:lnTo>
                    <a:pt x="157704" y="8626"/>
                  </a:lnTo>
                  <a:close/>
                  <a:moveTo>
                    <a:pt x="173604" y="8626"/>
                  </a:moveTo>
                  <a:lnTo>
                    <a:pt x="173604" y="16415"/>
                  </a:lnTo>
                  <a:lnTo>
                    <a:pt x="165871" y="16415"/>
                  </a:lnTo>
                  <a:lnTo>
                    <a:pt x="165871" y="8626"/>
                  </a:lnTo>
                  <a:close/>
                  <a:moveTo>
                    <a:pt x="181771" y="8626"/>
                  </a:moveTo>
                  <a:lnTo>
                    <a:pt x="181771" y="16415"/>
                  </a:lnTo>
                  <a:lnTo>
                    <a:pt x="174028" y="16415"/>
                  </a:lnTo>
                  <a:lnTo>
                    <a:pt x="174028" y="8626"/>
                  </a:lnTo>
                  <a:close/>
                  <a:moveTo>
                    <a:pt x="189927" y="8626"/>
                  </a:moveTo>
                  <a:lnTo>
                    <a:pt x="189927" y="16415"/>
                  </a:lnTo>
                  <a:lnTo>
                    <a:pt x="182195" y="16415"/>
                  </a:lnTo>
                  <a:lnTo>
                    <a:pt x="182195" y="8626"/>
                  </a:lnTo>
                  <a:close/>
                  <a:moveTo>
                    <a:pt x="198095" y="8626"/>
                  </a:moveTo>
                  <a:lnTo>
                    <a:pt x="198095" y="16415"/>
                  </a:lnTo>
                  <a:lnTo>
                    <a:pt x="190351" y="16415"/>
                  </a:lnTo>
                  <a:lnTo>
                    <a:pt x="190351" y="8626"/>
                  </a:lnTo>
                  <a:close/>
                  <a:moveTo>
                    <a:pt x="206251" y="8626"/>
                  </a:moveTo>
                  <a:lnTo>
                    <a:pt x="206251" y="16415"/>
                  </a:lnTo>
                  <a:lnTo>
                    <a:pt x="198519" y="16415"/>
                  </a:lnTo>
                  <a:lnTo>
                    <a:pt x="198519" y="8626"/>
                  </a:lnTo>
                  <a:close/>
                  <a:moveTo>
                    <a:pt x="214419" y="8626"/>
                  </a:moveTo>
                  <a:lnTo>
                    <a:pt x="214419" y="16415"/>
                  </a:lnTo>
                  <a:lnTo>
                    <a:pt x="206675" y="16415"/>
                  </a:lnTo>
                  <a:lnTo>
                    <a:pt x="206675" y="8626"/>
                  </a:lnTo>
                  <a:close/>
                  <a:moveTo>
                    <a:pt x="222575" y="8626"/>
                  </a:moveTo>
                  <a:lnTo>
                    <a:pt x="222575" y="16415"/>
                  </a:lnTo>
                  <a:lnTo>
                    <a:pt x="214842" y="16415"/>
                  </a:lnTo>
                  <a:lnTo>
                    <a:pt x="214842" y="8626"/>
                  </a:lnTo>
                  <a:close/>
                  <a:moveTo>
                    <a:pt x="230742" y="8626"/>
                  </a:moveTo>
                  <a:lnTo>
                    <a:pt x="230742" y="16415"/>
                  </a:lnTo>
                  <a:lnTo>
                    <a:pt x="222999" y="16415"/>
                  </a:lnTo>
                  <a:lnTo>
                    <a:pt x="222999" y="8626"/>
                  </a:lnTo>
                  <a:close/>
                  <a:moveTo>
                    <a:pt x="238898" y="8626"/>
                  </a:moveTo>
                  <a:lnTo>
                    <a:pt x="238898" y="16415"/>
                  </a:lnTo>
                  <a:lnTo>
                    <a:pt x="231166" y="16415"/>
                  </a:lnTo>
                  <a:lnTo>
                    <a:pt x="231166" y="8626"/>
                  </a:lnTo>
                  <a:close/>
                  <a:moveTo>
                    <a:pt x="247066" y="8626"/>
                  </a:moveTo>
                  <a:lnTo>
                    <a:pt x="247066" y="16415"/>
                  </a:lnTo>
                  <a:lnTo>
                    <a:pt x="239322" y="16415"/>
                  </a:lnTo>
                  <a:lnTo>
                    <a:pt x="239322" y="8626"/>
                  </a:lnTo>
                  <a:close/>
                  <a:moveTo>
                    <a:pt x="271546" y="8626"/>
                  </a:moveTo>
                  <a:lnTo>
                    <a:pt x="271546" y="16415"/>
                  </a:lnTo>
                  <a:lnTo>
                    <a:pt x="263813" y="16415"/>
                  </a:lnTo>
                  <a:lnTo>
                    <a:pt x="263813" y="8626"/>
                  </a:lnTo>
                  <a:close/>
                  <a:moveTo>
                    <a:pt x="255222" y="8626"/>
                  </a:moveTo>
                  <a:lnTo>
                    <a:pt x="255222" y="16427"/>
                  </a:lnTo>
                  <a:lnTo>
                    <a:pt x="247490" y="16427"/>
                  </a:lnTo>
                  <a:lnTo>
                    <a:pt x="247490" y="16415"/>
                  </a:lnTo>
                  <a:lnTo>
                    <a:pt x="247490" y="8626"/>
                  </a:lnTo>
                  <a:close/>
                  <a:moveTo>
                    <a:pt x="263390" y="8626"/>
                  </a:moveTo>
                  <a:lnTo>
                    <a:pt x="263390" y="16427"/>
                  </a:lnTo>
                  <a:lnTo>
                    <a:pt x="255646" y="16427"/>
                  </a:lnTo>
                  <a:lnTo>
                    <a:pt x="255646" y="16415"/>
                  </a:lnTo>
                  <a:lnTo>
                    <a:pt x="255646" y="8626"/>
                  </a:lnTo>
                  <a:close/>
                  <a:moveTo>
                    <a:pt x="271546" y="16828"/>
                  </a:moveTo>
                  <a:lnTo>
                    <a:pt x="271546" y="24617"/>
                  </a:lnTo>
                  <a:lnTo>
                    <a:pt x="263813" y="24617"/>
                  </a:lnTo>
                  <a:lnTo>
                    <a:pt x="263813" y="16828"/>
                  </a:lnTo>
                  <a:close/>
                  <a:moveTo>
                    <a:pt x="11238" y="16828"/>
                  </a:moveTo>
                  <a:lnTo>
                    <a:pt x="11238" y="24629"/>
                  </a:lnTo>
                  <a:lnTo>
                    <a:pt x="3505" y="24629"/>
                  </a:lnTo>
                  <a:lnTo>
                    <a:pt x="3505" y="16828"/>
                  </a:lnTo>
                  <a:close/>
                  <a:moveTo>
                    <a:pt x="19394" y="16828"/>
                  </a:moveTo>
                  <a:lnTo>
                    <a:pt x="19394" y="24629"/>
                  </a:lnTo>
                  <a:lnTo>
                    <a:pt x="11662" y="24629"/>
                  </a:lnTo>
                  <a:lnTo>
                    <a:pt x="11662" y="16828"/>
                  </a:lnTo>
                  <a:close/>
                  <a:moveTo>
                    <a:pt x="27561" y="16828"/>
                  </a:moveTo>
                  <a:lnTo>
                    <a:pt x="27561" y="24629"/>
                  </a:lnTo>
                  <a:lnTo>
                    <a:pt x="19818" y="24629"/>
                  </a:lnTo>
                  <a:lnTo>
                    <a:pt x="19818" y="16828"/>
                  </a:lnTo>
                  <a:close/>
                  <a:moveTo>
                    <a:pt x="35328" y="16828"/>
                  </a:moveTo>
                  <a:lnTo>
                    <a:pt x="35328" y="24629"/>
                  </a:lnTo>
                  <a:lnTo>
                    <a:pt x="27985" y="24629"/>
                  </a:lnTo>
                  <a:lnTo>
                    <a:pt x="27985" y="16828"/>
                  </a:lnTo>
                  <a:close/>
                  <a:moveTo>
                    <a:pt x="43496" y="16828"/>
                  </a:moveTo>
                  <a:lnTo>
                    <a:pt x="43496" y="24629"/>
                  </a:lnTo>
                  <a:lnTo>
                    <a:pt x="35752" y="24629"/>
                  </a:lnTo>
                  <a:lnTo>
                    <a:pt x="35752" y="16828"/>
                  </a:lnTo>
                  <a:close/>
                  <a:moveTo>
                    <a:pt x="51652" y="16828"/>
                  </a:moveTo>
                  <a:lnTo>
                    <a:pt x="51652" y="24629"/>
                  </a:lnTo>
                  <a:lnTo>
                    <a:pt x="43919" y="24629"/>
                  </a:lnTo>
                  <a:lnTo>
                    <a:pt x="43919" y="16828"/>
                  </a:lnTo>
                  <a:close/>
                  <a:moveTo>
                    <a:pt x="59819" y="16828"/>
                  </a:moveTo>
                  <a:lnTo>
                    <a:pt x="59819" y="24629"/>
                  </a:lnTo>
                  <a:lnTo>
                    <a:pt x="52075" y="24629"/>
                  </a:lnTo>
                  <a:lnTo>
                    <a:pt x="52075" y="16828"/>
                  </a:lnTo>
                  <a:close/>
                  <a:moveTo>
                    <a:pt x="67975" y="16828"/>
                  </a:moveTo>
                  <a:lnTo>
                    <a:pt x="67975" y="24629"/>
                  </a:lnTo>
                  <a:lnTo>
                    <a:pt x="60243" y="24629"/>
                  </a:lnTo>
                  <a:lnTo>
                    <a:pt x="60243" y="16828"/>
                  </a:lnTo>
                  <a:close/>
                  <a:moveTo>
                    <a:pt x="76452" y="16828"/>
                  </a:moveTo>
                  <a:lnTo>
                    <a:pt x="76452" y="24629"/>
                  </a:lnTo>
                  <a:lnTo>
                    <a:pt x="68399" y="24629"/>
                  </a:lnTo>
                  <a:lnTo>
                    <a:pt x="68399" y="16828"/>
                  </a:lnTo>
                  <a:close/>
                  <a:moveTo>
                    <a:pt x="84608" y="16828"/>
                  </a:moveTo>
                  <a:lnTo>
                    <a:pt x="84608" y="24629"/>
                  </a:lnTo>
                  <a:lnTo>
                    <a:pt x="76865" y="24629"/>
                  </a:lnTo>
                  <a:lnTo>
                    <a:pt x="76865" y="16828"/>
                  </a:lnTo>
                  <a:close/>
                  <a:moveTo>
                    <a:pt x="92776" y="16828"/>
                  </a:moveTo>
                  <a:lnTo>
                    <a:pt x="92776" y="24629"/>
                  </a:lnTo>
                  <a:lnTo>
                    <a:pt x="85032" y="24629"/>
                  </a:lnTo>
                  <a:lnTo>
                    <a:pt x="85032" y="16828"/>
                  </a:lnTo>
                  <a:close/>
                  <a:moveTo>
                    <a:pt x="100932" y="16828"/>
                  </a:moveTo>
                  <a:lnTo>
                    <a:pt x="100932" y="24629"/>
                  </a:lnTo>
                  <a:lnTo>
                    <a:pt x="93200" y="24629"/>
                  </a:lnTo>
                  <a:lnTo>
                    <a:pt x="93200" y="16828"/>
                  </a:lnTo>
                  <a:close/>
                  <a:moveTo>
                    <a:pt x="109099" y="16828"/>
                  </a:moveTo>
                  <a:lnTo>
                    <a:pt x="109099" y="24629"/>
                  </a:lnTo>
                  <a:lnTo>
                    <a:pt x="101356" y="24629"/>
                  </a:lnTo>
                  <a:lnTo>
                    <a:pt x="101356" y="16828"/>
                  </a:lnTo>
                  <a:close/>
                  <a:moveTo>
                    <a:pt x="116866" y="16828"/>
                  </a:moveTo>
                  <a:lnTo>
                    <a:pt x="116866" y="24629"/>
                  </a:lnTo>
                  <a:lnTo>
                    <a:pt x="109523" y="24629"/>
                  </a:lnTo>
                  <a:lnTo>
                    <a:pt x="109523" y="16828"/>
                  </a:lnTo>
                  <a:close/>
                  <a:moveTo>
                    <a:pt x="125022" y="16828"/>
                  </a:moveTo>
                  <a:lnTo>
                    <a:pt x="125022" y="24629"/>
                  </a:lnTo>
                  <a:lnTo>
                    <a:pt x="117290" y="24629"/>
                  </a:lnTo>
                  <a:lnTo>
                    <a:pt x="117290" y="16828"/>
                  </a:lnTo>
                  <a:close/>
                  <a:moveTo>
                    <a:pt x="133190" y="16828"/>
                  </a:moveTo>
                  <a:lnTo>
                    <a:pt x="133190" y="24629"/>
                  </a:lnTo>
                  <a:lnTo>
                    <a:pt x="125446" y="24629"/>
                  </a:lnTo>
                  <a:lnTo>
                    <a:pt x="125446" y="16828"/>
                  </a:lnTo>
                  <a:close/>
                  <a:moveTo>
                    <a:pt x="141346" y="16828"/>
                  </a:moveTo>
                  <a:lnTo>
                    <a:pt x="141346" y="24629"/>
                  </a:lnTo>
                  <a:lnTo>
                    <a:pt x="133614" y="24629"/>
                  </a:lnTo>
                  <a:lnTo>
                    <a:pt x="133614" y="16828"/>
                  </a:lnTo>
                  <a:close/>
                  <a:moveTo>
                    <a:pt x="149513" y="16828"/>
                  </a:moveTo>
                  <a:lnTo>
                    <a:pt x="149513" y="24629"/>
                  </a:lnTo>
                  <a:lnTo>
                    <a:pt x="141770" y="24629"/>
                  </a:lnTo>
                  <a:lnTo>
                    <a:pt x="141770" y="16828"/>
                  </a:lnTo>
                  <a:close/>
                  <a:moveTo>
                    <a:pt x="157280" y="16828"/>
                  </a:moveTo>
                  <a:lnTo>
                    <a:pt x="157280" y="24629"/>
                  </a:lnTo>
                  <a:lnTo>
                    <a:pt x="149937" y="24629"/>
                  </a:lnTo>
                  <a:lnTo>
                    <a:pt x="149937" y="16828"/>
                  </a:lnTo>
                  <a:close/>
                  <a:moveTo>
                    <a:pt x="165448" y="16828"/>
                  </a:moveTo>
                  <a:lnTo>
                    <a:pt x="165448" y="24629"/>
                  </a:lnTo>
                  <a:lnTo>
                    <a:pt x="157704" y="24629"/>
                  </a:lnTo>
                  <a:lnTo>
                    <a:pt x="157704" y="16828"/>
                  </a:lnTo>
                  <a:close/>
                  <a:moveTo>
                    <a:pt x="173604" y="16828"/>
                  </a:moveTo>
                  <a:lnTo>
                    <a:pt x="173604" y="24629"/>
                  </a:lnTo>
                  <a:lnTo>
                    <a:pt x="165871" y="24629"/>
                  </a:lnTo>
                  <a:lnTo>
                    <a:pt x="165871" y="16828"/>
                  </a:lnTo>
                  <a:close/>
                  <a:moveTo>
                    <a:pt x="181771" y="16828"/>
                  </a:moveTo>
                  <a:lnTo>
                    <a:pt x="181771" y="24629"/>
                  </a:lnTo>
                  <a:lnTo>
                    <a:pt x="174028" y="24629"/>
                  </a:lnTo>
                  <a:lnTo>
                    <a:pt x="174028" y="16828"/>
                  </a:lnTo>
                  <a:close/>
                  <a:moveTo>
                    <a:pt x="189927" y="16828"/>
                  </a:moveTo>
                  <a:lnTo>
                    <a:pt x="189927" y="24629"/>
                  </a:lnTo>
                  <a:lnTo>
                    <a:pt x="182195" y="24629"/>
                  </a:lnTo>
                  <a:lnTo>
                    <a:pt x="182195" y="16828"/>
                  </a:lnTo>
                  <a:close/>
                  <a:moveTo>
                    <a:pt x="198095" y="16828"/>
                  </a:moveTo>
                  <a:lnTo>
                    <a:pt x="198095" y="24629"/>
                  </a:lnTo>
                  <a:lnTo>
                    <a:pt x="190351" y="24629"/>
                  </a:lnTo>
                  <a:lnTo>
                    <a:pt x="190351" y="16828"/>
                  </a:lnTo>
                  <a:close/>
                  <a:moveTo>
                    <a:pt x="206251" y="16828"/>
                  </a:moveTo>
                  <a:lnTo>
                    <a:pt x="206251" y="24629"/>
                  </a:lnTo>
                  <a:lnTo>
                    <a:pt x="198519" y="24629"/>
                  </a:lnTo>
                  <a:lnTo>
                    <a:pt x="198519" y="16828"/>
                  </a:lnTo>
                  <a:close/>
                  <a:moveTo>
                    <a:pt x="214419" y="16828"/>
                  </a:moveTo>
                  <a:lnTo>
                    <a:pt x="214419" y="24629"/>
                  </a:lnTo>
                  <a:lnTo>
                    <a:pt x="206675" y="24629"/>
                  </a:lnTo>
                  <a:lnTo>
                    <a:pt x="206675" y="16828"/>
                  </a:lnTo>
                  <a:close/>
                  <a:moveTo>
                    <a:pt x="222575" y="16828"/>
                  </a:moveTo>
                  <a:lnTo>
                    <a:pt x="222575" y="24629"/>
                  </a:lnTo>
                  <a:lnTo>
                    <a:pt x="214842" y="24629"/>
                  </a:lnTo>
                  <a:lnTo>
                    <a:pt x="214842" y="16828"/>
                  </a:lnTo>
                  <a:close/>
                  <a:moveTo>
                    <a:pt x="230742" y="16828"/>
                  </a:moveTo>
                  <a:lnTo>
                    <a:pt x="230742" y="24629"/>
                  </a:lnTo>
                  <a:lnTo>
                    <a:pt x="222999" y="24629"/>
                  </a:lnTo>
                  <a:lnTo>
                    <a:pt x="222999" y="16828"/>
                  </a:lnTo>
                  <a:close/>
                  <a:moveTo>
                    <a:pt x="238898" y="16828"/>
                  </a:moveTo>
                  <a:lnTo>
                    <a:pt x="238898" y="24629"/>
                  </a:lnTo>
                  <a:lnTo>
                    <a:pt x="231166" y="24629"/>
                  </a:lnTo>
                  <a:lnTo>
                    <a:pt x="231166" y="16828"/>
                  </a:lnTo>
                  <a:close/>
                  <a:moveTo>
                    <a:pt x="247066" y="16828"/>
                  </a:moveTo>
                  <a:lnTo>
                    <a:pt x="247066" y="24629"/>
                  </a:lnTo>
                  <a:lnTo>
                    <a:pt x="239322" y="24629"/>
                  </a:lnTo>
                  <a:lnTo>
                    <a:pt x="239322" y="16828"/>
                  </a:lnTo>
                  <a:close/>
                  <a:moveTo>
                    <a:pt x="255222" y="16828"/>
                  </a:moveTo>
                  <a:lnTo>
                    <a:pt x="255222" y="24629"/>
                  </a:lnTo>
                  <a:lnTo>
                    <a:pt x="247490" y="24629"/>
                  </a:lnTo>
                  <a:lnTo>
                    <a:pt x="247490" y="16828"/>
                  </a:lnTo>
                  <a:close/>
                  <a:moveTo>
                    <a:pt x="263390" y="16828"/>
                  </a:moveTo>
                  <a:lnTo>
                    <a:pt x="263390" y="24629"/>
                  </a:lnTo>
                  <a:lnTo>
                    <a:pt x="255646" y="24629"/>
                  </a:lnTo>
                  <a:lnTo>
                    <a:pt x="255646" y="16828"/>
                  </a:lnTo>
                  <a:close/>
                  <a:moveTo>
                    <a:pt x="11238" y="25030"/>
                  </a:moveTo>
                  <a:lnTo>
                    <a:pt x="11238" y="32831"/>
                  </a:lnTo>
                  <a:lnTo>
                    <a:pt x="3505" y="32831"/>
                  </a:lnTo>
                  <a:lnTo>
                    <a:pt x="3505" y="25030"/>
                  </a:lnTo>
                  <a:close/>
                  <a:moveTo>
                    <a:pt x="19394" y="25030"/>
                  </a:moveTo>
                  <a:lnTo>
                    <a:pt x="19394" y="32831"/>
                  </a:lnTo>
                  <a:lnTo>
                    <a:pt x="11662" y="32831"/>
                  </a:lnTo>
                  <a:lnTo>
                    <a:pt x="11662" y="25030"/>
                  </a:lnTo>
                  <a:close/>
                  <a:moveTo>
                    <a:pt x="27561" y="25030"/>
                  </a:moveTo>
                  <a:lnTo>
                    <a:pt x="27561" y="32831"/>
                  </a:lnTo>
                  <a:lnTo>
                    <a:pt x="19818" y="32831"/>
                  </a:lnTo>
                  <a:lnTo>
                    <a:pt x="19818" y="25030"/>
                  </a:lnTo>
                  <a:close/>
                  <a:moveTo>
                    <a:pt x="35328" y="25030"/>
                  </a:moveTo>
                  <a:lnTo>
                    <a:pt x="35328" y="32831"/>
                  </a:lnTo>
                  <a:lnTo>
                    <a:pt x="27985" y="32831"/>
                  </a:lnTo>
                  <a:lnTo>
                    <a:pt x="27985" y="25030"/>
                  </a:lnTo>
                  <a:close/>
                  <a:moveTo>
                    <a:pt x="43496" y="25030"/>
                  </a:moveTo>
                  <a:lnTo>
                    <a:pt x="43496" y="32831"/>
                  </a:lnTo>
                  <a:lnTo>
                    <a:pt x="35752" y="32831"/>
                  </a:lnTo>
                  <a:lnTo>
                    <a:pt x="35752" y="25030"/>
                  </a:lnTo>
                  <a:close/>
                  <a:moveTo>
                    <a:pt x="51652" y="25030"/>
                  </a:moveTo>
                  <a:lnTo>
                    <a:pt x="51652" y="32831"/>
                  </a:lnTo>
                  <a:lnTo>
                    <a:pt x="43919" y="32831"/>
                  </a:lnTo>
                  <a:lnTo>
                    <a:pt x="43919" y="25030"/>
                  </a:lnTo>
                  <a:close/>
                  <a:moveTo>
                    <a:pt x="59819" y="25030"/>
                  </a:moveTo>
                  <a:lnTo>
                    <a:pt x="59819" y="32831"/>
                  </a:lnTo>
                  <a:lnTo>
                    <a:pt x="52075" y="32831"/>
                  </a:lnTo>
                  <a:lnTo>
                    <a:pt x="52075" y="25030"/>
                  </a:lnTo>
                  <a:close/>
                  <a:moveTo>
                    <a:pt x="67975" y="25030"/>
                  </a:moveTo>
                  <a:lnTo>
                    <a:pt x="67975" y="32831"/>
                  </a:lnTo>
                  <a:lnTo>
                    <a:pt x="60243" y="32831"/>
                  </a:lnTo>
                  <a:lnTo>
                    <a:pt x="60243" y="25030"/>
                  </a:lnTo>
                  <a:close/>
                  <a:moveTo>
                    <a:pt x="76452" y="25030"/>
                  </a:moveTo>
                  <a:lnTo>
                    <a:pt x="76452" y="32831"/>
                  </a:lnTo>
                  <a:lnTo>
                    <a:pt x="68399" y="32831"/>
                  </a:lnTo>
                  <a:lnTo>
                    <a:pt x="68399" y="25030"/>
                  </a:lnTo>
                  <a:close/>
                  <a:moveTo>
                    <a:pt x="84608" y="25030"/>
                  </a:moveTo>
                  <a:lnTo>
                    <a:pt x="84608" y="32831"/>
                  </a:lnTo>
                  <a:lnTo>
                    <a:pt x="76865" y="32831"/>
                  </a:lnTo>
                  <a:lnTo>
                    <a:pt x="76865" y="25030"/>
                  </a:lnTo>
                  <a:close/>
                  <a:moveTo>
                    <a:pt x="92776" y="25030"/>
                  </a:moveTo>
                  <a:lnTo>
                    <a:pt x="92776" y="32831"/>
                  </a:lnTo>
                  <a:lnTo>
                    <a:pt x="85032" y="32831"/>
                  </a:lnTo>
                  <a:lnTo>
                    <a:pt x="85032" y="25030"/>
                  </a:lnTo>
                  <a:close/>
                  <a:moveTo>
                    <a:pt x="100932" y="25030"/>
                  </a:moveTo>
                  <a:lnTo>
                    <a:pt x="100932" y="32831"/>
                  </a:lnTo>
                  <a:lnTo>
                    <a:pt x="93200" y="32831"/>
                  </a:lnTo>
                  <a:lnTo>
                    <a:pt x="93200" y="25030"/>
                  </a:lnTo>
                  <a:close/>
                  <a:moveTo>
                    <a:pt x="109099" y="25030"/>
                  </a:moveTo>
                  <a:lnTo>
                    <a:pt x="109099" y="32831"/>
                  </a:lnTo>
                  <a:lnTo>
                    <a:pt x="101356" y="32831"/>
                  </a:lnTo>
                  <a:lnTo>
                    <a:pt x="101356" y="25030"/>
                  </a:lnTo>
                  <a:close/>
                  <a:moveTo>
                    <a:pt x="116866" y="25030"/>
                  </a:moveTo>
                  <a:lnTo>
                    <a:pt x="116866" y="32831"/>
                  </a:lnTo>
                  <a:lnTo>
                    <a:pt x="109523" y="32831"/>
                  </a:lnTo>
                  <a:lnTo>
                    <a:pt x="109523" y="25030"/>
                  </a:lnTo>
                  <a:close/>
                  <a:moveTo>
                    <a:pt x="125022" y="25030"/>
                  </a:moveTo>
                  <a:lnTo>
                    <a:pt x="125022" y="32831"/>
                  </a:lnTo>
                  <a:lnTo>
                    <a:pt x="117290" y="32831"/>
                  </a:lnTo>
                  <a:lnTo>
                    <a:pt x="117290" y="25030"/>
                  </a:lnTo>
                  <a:close/>
                  <a:moveTo>
                    <a:pt x="133190" y="25030"/>
                  </a:moveTo>
                  <a:lnTo>
                    <a:pt x="133190" y="32831"/>
                  </a:lnTo>
                  <a:lnTo>
                    <a:pt x="125446" y="32831"/>
                  </a:lnTo>
                  <a:lnTo>
                    <a:pt x="125446" y="25030"/>
                  </a:lnTo>
                  <a:close/>
                  <a:moveTo>
                    <a:pt x="141346" y="25030"/>
                  </a:moveTo>
                  <a:lnTo>
                    <a:pt x="141346" y="32831"/>
                  </a:lnTo>
                  <a:lnTo>
                    <a:pt x="133614" y="32831"/>
                  </a:lnTo>
                  <a:lnTo>
                    <a:pt x="133614" y="25030"/>
                  </a:lnTo>
                  <a:close/>
                  <a:moveTo>
                    <a:pt x="149513" y="25030"/>
                  </a:moveTo>
                  <a:lnTo>
                    <a:pt x="149513" y="32831"/>
                  </a:lnTo>
                  <a:lnTo>
                    <a:pt x="141770" y="32831"/>
                  </a:lnTo>
                  <a:lnTo>
                    <a:pt x="141770" y="25030"/>
                  </a:lnTo>
                  <a:close/>
                  <a:moveTo>
                    <a:pt x="157280" y="25030"/>
                  </a:moveTo>
                  <a:lnTo>
                    <a:pt x="157280" y="32831"/>
                  </a:lnTo>
                  <a:lnTo>
                    <a:pt x="149937" y="32831"/>
                  </a:lnTo>
                  <a:lnTo>
                    <a:pt x="149937" y="25030"/>
                  </a:lnTo>
                  <a:close/>
                  <a:moveTo>
                    <a:pt x="165448" y="25030"/>
                  </a:moveTo>
                  <a:lnTo>
                    <a:pt x="165448" y="32831"/>
                  </a:lnTo>
                  <a:lnTo>
                    <a:pt x="157704" y="32831"/>
                  </a:lnTo>
                  <a:lnTo>
                    <a:pt x="157704" y="25030"/>
                  </a:lnTo>
                  <a:close/>
                  <a:moveTo>
                    <a:pt x="173604" y="25030"/>
                  </a:moveTo>
                  <a:lnTo>
                    <a:pt x="173604" y="32831"/>
                  </a:lnTo>
                  <a:lnTo>
                    <a:pt x="165871" y="32831"/>
                  </a:lnTo>
                  <a:lnTo>
                    <a:pt x="165871" y="25030"/>
                  </a:lnTo>
                  <a:close/>
                  <a:moveTo>
                    <a:pt x="181771" y="25030"/>
                  </a:moveTo>
                  <a:lnTo>
                    <a:pt x="181771" y="32831"/>
                  </a:lnTo>
                  <a:lnTo>
                    <a:pt x="174028" y="32831"/>
                  </a:lnTo>
                  <a:lnTo>
                    <a:pt x="174028" y="25030"/>
                  </a:lnTo>
                  <a:close/>
                  <a:moveTo>
                    <a:pt x="189927" y="25030"/>
                  </a:moveTo>
                  <a:lnTo>
                    <a:pt x="189927" y="32831"/>
                  </a:lnTo>
                  <a:lnTo>
                    <a:pt x="182195" y="32831"/>
                  </a:lnTo>
                  <a:lnTo>
                    <a:pt x="182195" y="25030"/>
                  </a:lnTo>
                  <a:close/>
                  <a:moveTo>
                    <a:pt x="198095" y="25030"/>
                  </a:moveTo>
                  <a:lnTo>
                    <a:pt x="198095" y="32831"/>
                  </a:lnTo>
                  <a:lnTo>
                    <a:pt x="190351" y="32831"/>
                  </a:lnTo>
                  <a:lnTo>
                    <a:pt x="190351" y="25030"/>
                  </a:lnTo>
                  <a:close/>
                  <a:moveTo>
                    <a:pt x="206251" y="25030"/>
                  </a:moveTo>
                  <a:lnTo>
                    <a:pt x="206251" y="32831"/>
                  </a:lnTo>
                  <a:lnTo>
                    <a:pt x="198519" y="32831"/>
                  </a:lnTo>
                  <a:lnTo>
                    <a:pt x="198519" y="25030"/>
                  </a:lnTo>
                  <a:close/>
                  <a:moveTo>
                    <a:pt x="214419" y="25030"/>
                  </a:moveTo>
                  <a:lnTo>
                    <a:pt x="214419" y="32831"/>
                  </a:lnTo>
                  <a:lnTo>
                    <a:pt x="206675" y="32831"/>
                  </a:lnTo>
                  <a:lnTo>
                    <a:pt x="206675" y="25030"/>
                  </a:lnTo>
                  <a:close/>
                  <a:moveTo>
                    <a:pt x="222575" y="25030"/>
                  </a:moveTo>
                  <a:lnTo>
                    <a:pt x="222575" y="32831"/>
                  </a:lnTo>
                  <a:lnTo>
                    <a:pt x="214842" y="32831"/>
                  </a:lnTo>
                  <a:lnTo>
                    <a:pt x="214842" y="25030"/>
                  </a:lnTo>
                  <a:close/>
                  <a:moveTo>
                    <a:pt x="230742" y="25030"/>
                  </a:moveTo>
                  <a:lnTo>
                    <a:pt x="230742" y="32831"/>
                  </a:lnTo>
                  <a:lnTo>
                    <a:pt x="222999" y="32831"/>
                  </a:lnTo>
                  <a:lnTo>
                    <a:pt x="222999" y="25030"/>
                  </a:lnTo>
                  <a:close/>
                  <a:moveTo>
                    <a:pt x="238898" y="25030"/>
                  </a:moveTo>
                  <a:lnTo>
                    <a:pt x="238898" y="32831"/>
                  </a:lnTo>
                  <a:lnTo>
                    <a:pt x="231166" y="32831"/>
                  </a:lnTo>
                  <a:lnTo>
                    <a:pt x="231166" y="25030"/>
                  </a:lnTo>
                  <a:close/>
                  <a:moveTo>
                    <a:pt x="247066" y="25030"/>
                  </a:moveTo>
                  <a:lnTo>
                    <a:pt x="247066" y="32831"/>
                  </a:lnTo>
                  <a:lnTo>
                    <a:pt x="239322" y="32831"/>
                  </a:lnTo>
                  <a:lnTo>
                    <a:pt x="239322" y="25030"/>
                  </a:lnTo>
                  <a:close/>
                  <a:moveTo>
                    <a:pt x="255222" y="25030"/>
                  </a:moveTo>
                  <a:lnTo>
                    <a:pt x="255222" y="32831"/>
                  </a:lnTo>
                  <a:lnTo>
                    <a:pt x="247490" y="32831"/>
                  </a:lnTo>
                  <a:lnTo>
                    <a:pt x="247490" y="25030"/>
                  </a:lnTo>
                  <a:close/>
                  <a:moveTo>
                    <a:pt x="263390" y="25030"/>
                  </a:moveTo>
                  <a:lnTo>
                    <a:pt x="263390" y="32831"/>
                  </a:lnTo>
                  <a:lnTo>
                    <a:pt x="255646" y="32831"/>
                  </a:lnTo>
                  <a:lnTo>
                    <a:pt x="255646" y="25030"/>
                  </a:lnTo>
                  <a:close/>
                  <a:moveTo>
                    <a:pt x="271546" y="25030"/>
                  </a:moveTo>
                  <a:lnTo>
                    <a:pt x="271546" y="32831"/>
                  </a:lnTo>
                  <a:lnTo>
                    <a:pt x="263813" y="32831"/>
                  </a:lnTo>
                  <a:lnTo>
                    <a:pt x="263813" y="25030"/>
                  </a:lnTo>
                  <a:close/>
                  <a:moveTo>
                    <a:pt x="11238" y="33243"/>
                  </a:moveTo>
                  <a:lnTo>
                    <a:pt x="11238" y="41032"/>
                  </a:lnTo>
                  <a:lnTo>
                    <a:pt x="3505" y="41032"/>
                  </a:lnTo>
                  <a:lnTo>
                    <a:pt x="3505" y="33243"/>
                  </a:lnTo>
                  <a:close/>
                  <a:moveTo>
                    <a:pt x="19394" y="33243"/>
                  </a:moveTo>
                  <a:lnTo>
                    <a:pt x="19394" y="41032"/>
                  </a:lnTo>
                  <a:lnTo>
                    <a:pt x="11662" y="41032"/>
                  </a:lnTo>
                  <a:lnTo>
                    <a:pt x="11662" y="33243"/>
                  </a:lnTo>
                  <a:close/>
                  <a:moveTo>
                    <a:pt x="27561" y="33243"/>
                  </a:moveTo>
                  <a:lnTo>
                    <a:pt x="27561" y="41032"/>
                  </a:lnTo>
                  <a:lnTo>
                    <a:pt x="19818" y="41032"/>
                  </a:lnTo>
                  <a:lnTo>
                    <a:pt x="19818" y="33243"/>
                  </a:lnTo>
                  <a:close/>
                  <a:moveTo>
                    <a:pt x="35328" y="33243"/>
                  </a:moveTo>
                  <a:lnTo>
                    <a:pt x="35328" y="41032"/>
                  </a:lnTo>
                  <a:lnTo>
                    <a:pt x="27985" y="41032"/>
                  </a:lnTo>
                  <a:lnTo>
                    <a:pt x="27985" y="33243"/>
                  </a:lnTo>
                  <a:close/>
                  <a:moveTo>
                    <a:pt x="43496" y="33243"/>
                  </a:moveTo>
                  <a:lnTo>
                    <a:pt x="43496" y="41032"/>
                  </a:lnTo>
                  <a:lnTo>
                    <a:pt x="35752" y="41032"/>
                  </a:lnTo>
                  <a:lnTo>
                    <a:pt x="35752" y="33243"/>
                  </a:lnTo>
                  <a:close/>
                  <a:moveTo>
                    <a:pt x="51652" y="33243"/>
                  </a:moveTo>
                  <a:lnTo>
                    <a:pt x="51652" y="41032"/>
                  </a:lnTo>
                  <a:lnTo>
                    <a:pt x="43919" y="41032"/>
                  </a:lnTo>
                  <a:lnTo>
                    <a:pt x="43919" y="33243"/>
                  </a:lnTo>
                  <a:close/>
                  <a:moveTo>
                    <a:pt x="59819" y="33243"/>
                  </a:moveTo>
                  <a:lnTo>
                    <a:pt x="59819" y="41032"/>
                  </a:lnTo>
                  <a:lnTo>
                    <a:pt x="52075" y="41032"/>
                  </a:lnTo>
                  <a:lnTo>
                    <a:pt x="52075" y="33243"/>
                  </a:lnTo>
                  <a:close/>
                  <a:moveTo>
                    <a:pt x="67975" y="33243"/>
                  </a:moveTo>
                  <a:lnTo>
                    <a:pt x="67975" y="41032"/>
                  </a:lnTo>
                  <a:lnTo>
                    <a:pt x="60243" y="41032"/>
                  </a:lnTo>
                  <a:lnTo>
                    <a:pt x="60243" y="33243"/>
                  </a:lnTo>
                  <a:close/>
                  <a:moveTo>
                    <a:pt x="76452" y="33243"/>
                  </a:moveTo>
                  <a:lnTo>
                    <a:pt x="76452" y="41032"/>
                  </a:lnTo>
                  <a:lnTo>
                    <a:pt x="68399" y="41032"/>
                  </a:lnTo>
                  <a:lnTo>
                    <a:pt x="68399" y="33243"/>
                  </a:lnTo>
                  <a:close/>
                  <a:moveTo>
                    <a:pt x="84608" y="33243"/>
                  </a:moveTo>
                  <a:lnTo>
                    <a:pt x="84608" y="41032"/>
                  </a:lnTo>
                  <a:lnTo>
                    <a:pt x="76865" y="41032"/>
                  </a:lnTo>
                  <a:lnTo>
                    <a:pt x="76865" y="33243"/>
                  </a:lnTo>
                  <a:close/>
                  <a:moveTo>
                    <a:pt x="92776" y="33243"/>
                  </a:moveTo>
                  <a:lnTo>
                    <a:pt x="92776" y="41032"/>
                  </a:lnTo>
                  <a:lnTo>
                    <a:pt x="85032" y="41032"/>
                  </a:lnTo>
                  <a:lnTo>
                    <a:pt x="85032" y="33243"/>
                  </a:lnTo>
                  <a:close/>
                  <a:moveTo>
                    <a:pt x="100932" y="33243"/>
                  </a:moveTo>
                  <a:lnTo>
                    <a:pt x="100932" y="41032"/>
                  </a:lnTo>
                  <a:lnTo>
                    <a:pt x="93200" y="41032"/>
                  </a:lnTo>
                  <a:lnTo>
                    <a:pt x="93200" y="33243"/>
                  </a:lnTo>
                  <a:close/>
                  <a:moveTo>
                    <a:pt x="109099" y="33243"/>
                  </a:moveTo>
                  <a:lnTo>
                    <a:pt x="109099" y="41032"/>
                  </a:lnTo>
                  <a:lnTo>
                    <a:pt x="101356" y="41032"/>
                  </a:lnTo>
                  <a:lnTo>
                    <a:pt x="101356" y="33243"/>
                  </a:lnTo>
                  <a:close/>
                  <a:moveTo>
                    <a:pt x="116866" y="33243"/>
                  </a:moveTo>
                  <a:lnTo>
                    <a:pt x="116866" y="41032"/>
                  </a:lnTo>
                  <a:lnTo>
                    <a:pt x="109523" y="41032"/>
                  </a:lnTo>
                  <a:lnTo>
                    <a:pt x="109523" y="33243"/>
                  </a:lnTo>
                  <a:close/>
                  <a:moveTo>
                    <a:pt x="125022" y="33243"/>
                  </a:moveTo>
                  <a:lnTo>
                    <a:pt x="125022" y="41032"/>
                  </a:lnTo>
                  <a:lnTo>
                    <a:pt x="117290" y="41032"/>
                  </a:lnTo>
                  <a:lnTo>
                    <a:pt x="117290" y="33243"/>
                  </a:lnTo>
                  <a:close/>
                  <a:moveTo>
                    <a:pt x="133190" y="33243"/>
                  </a:moveTo>
                  <a:lnTo>
                    <a:pt x="133190" y="41032"/>
                  </a:lnTo>
                  <a:lnTo>
                    <a:pt x="125446" y="41032"/>
                  </a:lnTo>
                  <a:lnTo>
                    <a:pt x="125446" y="33243"/>
                  </a:lnTo>
                  <a:close/>
                  <a:moveTo>
                    <a:pt x="141346" y="33243"/>
                  </a:moveTo>
                  <a:lnTo>
                    <a:pt x="141346" y="41032"/>
                  </a:lnTo>
                  <a:lnTo>
                    <a:pt x="133614" y="41032"/>
                  </a:lnTo>
                  <a:lnTo>
                    <a:pt x="133614" y="33243"/>
                  </a:lnTo>
                  <a:close/>
                  <a:moveTo>
                    <a:pt x="149513" y="33243"/>
                  </a:moveTo>
                  <a:lnTo>
                    <a:pt x="149513" y="41032"/>
                  </a:lnTo>
                  <a:lnTo>
                    <a:pt x="141770" y="41032"/>
                  </a:lnTo>
                  <a:lnTo>
                    <a:pt x="141770" y="33243"/>
                  </a:lnTo>
                  <a:close/>
                  <a:moveTo>
                    <a:pt x="157280" y="33243"/>
                  </a:moveTo>
                  <a:lnTo>
                    <a:pt x="157280" y="41032"/>
                  </a:lnTo>
                  <a:lnTo>
                    <a:pt x="149937" y="41032"/>
                  </a:lnTo>
                  <a:lnTo>
                    <a:pt x="149937" y="33243"/>
                  </a:lnTo>
                  <a:close/>
                  <a:moveTo>
                    <a:pt x="165448" y="33243"/>
                  </a:moveTo>
                  <a:lnTo>
                    <a:pt x="165448" y="41032"/>
                  </a:lnTo>
                  <a:lnTo>
                    <a:pt x="157704" y="41032"/>
                  </a:lnTo>
                  <a:lnTo>
                    <a:pt x="157704" y="33243"/>
                  </a:lnTo>
                  <a:close/>
                  <a:moveTo>
                    <a:pt x="173604" y="33243"/>
                  </a:moveTo>
                  <a:lnTo>
                    <a:pt x="173604" y="41032"/>
                  </a:lnTo>
                  <a:lnTo>
                    <a:pt x="165871" y="41032"/>
                  </a:lnTo>
                  <a:lnTo>
                    <a:pt x="165871" y="33243"/>
                  </a:lnTo>
                  <a:close/>
                  <a:moveTo>
                    <a:pt x="181771" y="33243"/>
                  </a:moveTo>
                  <a:lnTo>
                    <a:pt x="181771" y="41032"/>
                  </a:lnTo>
                  <a:lnTo>
                    <a:pt x="174028" y="41032"/>
                  </a:lnTo>
                  <a:lnTo>
                    <a:pt x="174028" y="33243"/>
                  </a:lnTo>
                  <a:close/>
                  <a:moveTo>
                    <a:pt x="189927" y="33243"/>
                  </a:moveTo>
                  <a:lnTo>
                    <a:pt x="189927" y="41032"/>
                  </a:lnTo>
                  <a:lnTo>
                    <a:pt x="182195" y="41032"/>
                  </a:lnTo>
                  <a:lnTo>
                    <a:pt x="182195" y="33243"/>
                  </a:lnTo>
                  <a:close/>
                  <a:moveTo>
                    <a:pt x="198095" y="33243"/>
                  </a:moveTo>
                  <a:lnTo>
                    <a:pt x="198095" y="41032"/>
                  </a:lnTo>
                  <a:lnTo>
                    <a:pt x="190351" y="41032"/>
                  </a:lnTo>
                  <a:lnTo>
                    <a:pt x="190351" y="33243"/>
                  </a:lnTo>
                  <a:close/>
                  <a:moveTo>
                    <a:pt x="206251" y="33243"/>
                  </a:moveTo>
                  <a:lnTo>
                    <a:pt x="206251" y="41032"/>
                  </a:lnTo>
                  <a:lnTo>
                    <a:pt x="198519" y="41032"/>
                  </a:lnTo>
                  <a:lnTo>
                    <a:pt x="198519" y="33243"/>
                  </a:lnTo>
                  <a:close/>
                  <a:moveTo>
                    <a:pt x="214419" y="33243"/>
                  </a:moveTo>
                  <a:lnTo>
                    <a:pt x="214419" y="41032"/>
                  </a:lnTo>
                  <a:lnTo>
                    <a:pt x="206675" y="41032"/>
                  </a:lnTo>
                  <a:lnTo>
                    <a:pt x="206675" y="33243"/>
                  </a:lnTo>
                  <a:close/>
                  <a:moveTo>
                    <a:pt x="222575" y="33243"/>
                  </a:moveTo>
                  <a:lnTo>
                    <a:pt x="222575" y="41032"/>
                  </a:lnTo>
                  <a:lnTo>
                    <a:pt x="214842" y="41032"/>
                  </a:lnTo>
                  <a:lnTo>
                    <a:pt x="214842" y="33243"/>
                  </a:lnTo>
                  <a:close/>
                  <a:moveTo>
                    <a:pt x="230742" y="33243"/>
                  </a:moveTo>
                  <a:lnTo>
                    <a:pt x="230742" y="41032"/>
                  </a:lnTo>
                  <a:lnTo>
                    <a:pt x="222999" y="41032"/>
                  </a:lnTo>
                  <a:lnTo>
                    <a:pt x="222999" y="33243"/>
                  </a:lnTo>
                  <a:close/>
                  <a:moveTo>
                    <a:pt x="238898" y="33243"/>
                  </a:moveTo>
                  <a:lnTo>
                    <a:pt x="238898" y="41032"/>
                  </a:lnTo>
                  <a:lnTo>
                    <a:pt x="231166" y="41032"/>
                  </a:lnTo>
                  <a:lnTo>
                    <a:pt x="231166" y="33243"/>
                  </a:lnTo>
                  <a:close/>
                  <a:moveTo>
                    <a:pt x="247066" y="33243"/>
                  </a:moveTo>
                  <a:lnTo>
                    <a:pt x="247066" y="41032"/>
                  </a:lnTo>
                  <a:lnTo>
                    <a:pt x="239322" y="41032"/>
                  </a:lnTo>
                  <a:lnTo>
                    <a:pt x="239322" y="33243"/>
                  </a:lnTo>
                  <a:close/>
                  <a:moveTo>
                    <a:pt x="255222" y="33243"/>
                  </a:moveTo>
                  <a:lnTo>
                    <a:pt x="255222" y="41032"/>
                  </a:lnTo>
                  <a:lnTo>
                    <a:pt x="247490" y="41032"/>
                  </a:lnTo>
                  <a:lnTo>
                    <a:pt x="247490" y="33243"/>
                  </a:lnTo>
                  <a:close/>
                  <a:moveTo>
                    <a:pt x="263390" y="33243"/>
                  </a:moveTo>
                  <a:lnTo>
                    <a:pt x="263390" y="41032"/>
                  </a:lnTo>
                  <a:lnTo>
                    <a:pt x="255646" y="41032"/>
                  </a:lnTo>
                  <a:lnTo>
                    <a:pt x="255646" y="33243"/>
                  </a:lnTo>
                  <a:close/>
                  <a:moveTo>
                    <a:pt x="271546" y="33243"/>
                  </a:moveTo>
                  <a:lnTo>
                    <a:pt x="271546" y="41032"/>
                  </a:lnTo>
                  <a:lnTo>
                    <a:pt x="263813" y="41032"/>
                  </a:lnTo>
                  <a:lnTo>
                    <a:pt x="263813" y="33243"/>
                  </a:lnTo>
                  <a:close/>
                  <a:moveTo>
                    <a:pt x="11238" y="41445"/>
                  </a:moveTo>
                  <a:lnTo>
                    <a:pt x="11238" y="49246"/>
                  </a:lnTo>
                  <a:lnTo>
                    <a:pt x="3505" y="49246"/>
                  </a:lnTo>
                  <a:lnTo>
                    <a:pt x="3505" y="41445"/>
                  </a:lnTo>
                  <a:close/>
                  <a:moveTo>
                    <a:pt x="19394" y="41445"/>
                  </a:moveTo>
                  <a:lnTo>
                    <a:pt x="19394" y="49246"/>
                  </a:lnTo>
                  <a:lnTo>
                    <a:pt x="11662" y="49246"/>
                  </a:lnTo>
                  <a:lnTo>
                    <a:pt x="11662" y="41445"/>
                  </a:lnTo>
                  <a:close/>
                  <a:moveTo>
                    <a:pt x="27561" y="41445"/>
                  </a:moveTo>
                  <a:lnTo>
                    <a:pt x="27561" y="49246"/>
                  </a:lnTo>
                  <a:lnTo>
                    <a:pt x="19818" y="49246"/>
                  </a:lnTo>
                  <a:lnTo>
                    <a:pt x="19818" y="41445"/>
                  </a:lnTo>
                  <a:close/>
                  <a:moveTo>
                    <a:pt x="35328" y="41445"/>
                  </a:moveTo>
                  <a:lnTo>
                    <a:pt x="35328" y="49246"/>
                  </a:lnTo>
                  <a:lnTo>
                    <a:pt x="27985" y="49246"/>
                  </a:lnTo>
                  <a:lnTo>
                    <a:pt x="27985" y="41445"/>
                  </a:lnTo>
                  <a:close/>
                  <a:moveTo>
                    <a:pt x="43496" y="41445"/>
                  </a:moveTo>
                  <a:lnTo>
                    <a:pt x="43496" y="49246"/>
                  </a:lnTo>
                  <a:lnTo>
                    <a:pt x="35752" y="49246"/>
                  </a:lnTo>
                  <a:lnTo>
                    <a:pt x="35752" y="41445"/>
                  </a:lnTo>
                  <a:close/>
                  <a:moveTo>
                    <a:pt x="51652" y="41445"/>
                  </a:moveTo>
                  <a:lnTo>
                    <a:pt x="51652" y="49246"/>
                  </a:lnTo>
                  <a:lnTo>
                    <a:pt x="43919" y="49246"/>
                  </a:lnTo>
                  <a:lnTo>
                    <a:pt x="43919" y="41445"/>
                  </a:lnTo>
                  <a:close/>
                  <a:moveTo>
                    <a:pt x="59819" y="41445"/>
                  </a:moveTo>
                  <a:lnTo>
                    <a:pt x="59819" y="49246"/>
                  </a:lnTo>
                  <a:lnTo>
                    <a:pt x="52075" y="49246"/>
                  </a:lnTo>
                  <a:lnTo>
                    <a:pt x="52075" y="41445"/>
                  </a:lnTo>
                  <a:close/>
                  <a:moveTo>
                    <a:pt x="67975" y="41445"/>
                  </a:moveTo>
                  <a:lnTo>
                    <a:pt x="67975" y="49246"/>
                  </a:lnTo>
                  <a:lnTo>
                    <a:pt x="60243" y="49246"/>
                  </a:lnTo>
                  <a:lnTo>
                    <a:pt x="60243" y="41445"/>
                  </a:lnTo>
                  <a:close/>
                  <a:moveTo>
                    <a:pt x="76452" y="41445"/>
                  </a:moveTo>
                  <a:lnTo>
                    <a:pt x="76452" y="49246"/>
                  </a:lnTo>
                  <a:lnTo>
                    <a:pt x="68399" y="49246"/>
                  </a:lnTo>
                  <a:lnTo>
                    <a:pt x="68399" y="41445"/>
                  </a:lnTo>
                  <a:close/>
                  <a:moveTo>
                    <a:pt x="84608" y="41445"/>
                  </a:moveTo>
                  <a:lnTo>
                    <a:pt x="84608" y="49246"/>
                  </a:lnTo>
                  <a:lnTo>
                    <a:pt x="76865" y="49246"/>
                  </a:lnTo>
                  <a:lnTo>
                    <a:pt x="76865" y="41445"/>
                  </a:lnTo>
                  <a:close/>
                  <a:moveTo>
                    <a:pt x="92776" y="41445"/>
                  </a:moveTo>
                  <a:lnTo>
                    <a:pt x="92776" y="49246"/>
                  </a:lnTo>
                  <a:lnTo>
                    <a:pt x="85032" y="49246"/>
                  </a:lnTo>
                  <a:lnTo>
                    <a:pt x="85032" y="41445"/>
                  </a:lnTo>
                  <a:close/>
                  <a:moveTo>
                    <a:pt x="100932" y="41445"/>
                  </a:moveTo>
                  <a:lnTo>
                    <a:pt x="100932" y="49246"/>
                  </a:lnTo>
                  <a:lnTo>
                    <a:pt x="93200" y="49246"/>
                  </a:lnTo>
                  <a:lnTo>
                    <a:pt x="93200" y="41445"/>
                  </a:lnTo>
                  <a:close/>
                  <a:moveTo>
                    <a:pt x="109099" y="41445"/>
                  </a:moveTo>
                  <a:lnTo>
                    <a:pt x="109099" y="49246"/>
                  </a:lnTo>
                  <a:lnTo>
                    <a:pt x="101356" y="49246"/>
                  </a:lnTo>
                  <a:lnTo>
                    <a:pt x="101356" y="41445"/>
                  </a:lnTo>
                  <a:close/>
                  <a:moveTo>
                    <a:pt x="116866" y="41445"/>
                  </a:moveTo>
                  <a:lnTo>
                    <a:pt x="116866" y="49246"/>
                  </a:lnTo>
                  <a:lnTo>
                    <a:pt x="109523" y="49246"/>
                  </a:lnTo>
                  <a:lnTo>
                    <a:pt x="109523" y="41445"/>
                  </a:lnTo>
                  <a:close/>
                  <a:moveTo>
                    <a:pt x="125022" y="41445"/>
                  </a:moveTo>
                  <a:lnTo>
                    <a:pt x="125022" y="49246"/>
                  </a:lnTo>
                  <a:lnTo>
                    <a:pt x="117290" y="49246"/>
                  </a:lnTo>
                  <a:lnTo>
                    <a:pt x="117290" y="41445"/>
                  </a:lnTo>
                  <a:close/>
                  <a:moveTo>
                    <a:pt x="133190" y="41445"/>
                  </a:moveTo>
                  <a:lnTo>
                    <a:pt x="133190" y="49246"/>
                  </a:lnTo>
                  <a:lnTo>
                    <a:pt x="125446" y="49246"/>
                  </a:lnTo>
                  <a:lnTo>
                    <a:pt x="125446" y="41445"/>
                  </a:lnTo>
                  <a:close/>
                  <a:moveTo>
                    <a:pt x="141346" y="41445"/>
                  </a:moveTo>
                  <a:lnTo>
                    <a:pt x="141346" y="49246"/>
                  </a:lnTo>
                  <a:lnTo>
                    <a:pt x="133614" y="49246"/>
                  </a:lnTo>
                  <a:lnTo>
                    <a:pt x="133614" y="41445"/>
                  </a:lnTo>
                  <a:close/>
                  <a:moveTo>
                    <a:pt x="149513" y="41445"/>
                  </a:moveTo>
                  <a:lnTo>
                    <a:pt x="149513" y="49246"/>
                  </a:lnTo>
                  <a:lnTo>
                    <a:pt x="141770" y="49246"/>
                  </a:lnTo>
                  <a:lnTo>
                    <a:pt x="141770" y="41445"/>
                  </a:lnTo>
                  <a:close/>
                  <a:moveTo>
                    <a:pt x="157280" y="41445"/>
                  </a:moveTo>
                  <a:lnTo>
                    <a:pt x="157280" y="49246"/>
                  </a:lnTo>
                  <a:lnTo>
                    <a:pt x="149937" y="49246"/>
                  </a:lnTo>
                  <a:lnTo>
                    <a:pt x="149937" y="41445"/>
                  </a:lnTo>
                  <a:close/>
                  <a:moveTo>
                    <a:pt x="165448" y="41445"/>
                  </a:moveTo>
                  <a:lnTo>
                    <a:pt x="165448" y="49246"/>
                  </a:lnTo>
                  <a:lnTo>
                    <a:pt x="157704" y="49246"/>
                  </a:lnTo>
                  <a:lnTo>
                    <a:pt x="157704" y="41445"/>
                  </a:lnTo>
                  <a:close/>
                  <a:moveTo>
                    <a:pt x="173604" y="41445"/>
                  </a:moveTo>
                  <a:lnTo>
                    <a:pt x="173604" y="49246"/>
                  </a:lnTo>
                  <a:lnTo>
                    <a:pt x="165871" y="49246"/>
                  </a:lnTo>
                  <a:lnTo>
                    <a:pt x="165871" y="41445"/>
                  </a:lnTo>
                  <a:close/>
                  <a:moveTo>
                    <a:pt x="181771" y="41445"/>
                  </a:moveTo>
                  <a:lnTo>
                    <a:pt x="181771" y="49246"/>
                  </a:lnTo>
                  <a:lnTo>
                    <a:pt x="174028" y="49246"/>
                  </a:lnTo>
                  <a:lnTo>
                    <a:pt x="174028" y="41445"/>
                  </a:lnTo>
                  <a:close/>
                  <a:moveTo>
                    <a:pt x="189927" y="41445"/>
                  </a:moveTo>
                  <a:lnTo>
                    <a:pt x="189927" y="49246"/>
                  </a:lnTo>
                  <a:lnTo>
                    <a:pt x="182195" y="49246"/>
                  </a:lnTo>
                  <a:lnTo>
                    <a:pt x="182195" y="41445"/>
                  </a:lnTo>
                  <a:close/>
                  <a:moveTo>
                    <a:pt x="198095" y="41445"/>
                  </a:moveTo>
                  <a:lnTo>
                    <a:pt x="198095" y="49246"/>
                  </a:lnTo>
                  <a:lnTo>
                    <a:pt x="190351" y="49246"/>
                  </a:lnTo>
                  <a:lnTo>
                    <a:pt x="190351" y="41445"/>
                  </a:lnTo>
                  <a:close/>
                  <a:moveTo>
                    <a:pt x="206251" y="41445"/>
                  </a:moveTo>
                  <a:lnTo>
                    <a:pt x="206251" y="49246"/>
                  </a:lnTo>
                  <a:lnTo>
                    <a:pt x="198519" y="49246"/>
                  </a:lnTo>
                  <a:lnTo>
                    <a:pt x="198519" y="41445"/>
                  </a:lnTo>
                  <a:close/>
                  <a:moveTo>
                    <a:pt x="214419" y="41445"/>
                  </a:moveTo>
                  <a:lnTo>
                    <a:pt x="214419" y="49246"/>
                  </a:lnTo>
                  <a:lnTo>
                    <a:pt x="206675" y="49246"/>
                  </a:lnTo>
                  <a:lnTo>
                    <a:pt x="206675" y="41445"/>
                  </a:lnTo>
                  <a:close/>
                  <a:moveTo>
                    <a:pt x="222575" y="41445"/>
                  </a:moveTo>
                  <a:lnTo>
                    <a:pt x="222575" y="49246"/>
                  </a:lnTo>
                  <a:lnTo>
                    <a:pt x="214842" y="49246"/>
                  </a:lnTo>
                  <a:lnTo>
                    <a:pt x="214842" y="41445"/>
                  </a:lnTo>
                  <a:close/>
                  <a:moveTo>
                    <a:pt x="230742" y="41445"/>
                  </a:moveTo>
                  <a:lnTo>
                    <a:pt x="230742" y="49246"/>
                  </a:lnTo>
                  <a:lnTo>
                    <a:pt x="222999" y="49246"/>
                  </a:lnTo>
                  <a:lnTo>
                    <a:pt x="222999" y="41445"/>
                  </a:lnTo>
                  <a:close/>
                  <a:moveTo>
                    <a:pt x="238898" y="41445"/>
                  </a:moveTo>
                  <a:lnTo>
                    <a:pt x="238898" y="49246"/>
                  </a:lnTo>
                  <a:lnTo>
                    <a:pt x="231166" y="49246"/>
                  </a:lnTo>
                  <a:lnTo>
                    <a:pt x="231166" y="41445"/>
                  </a:lnTo>
                  <a:close/>
                  <a:moveTo>
                    <a:pt x="247066" y="41445"/>
                  </a:moveTo>
                  <a:lnTo>
                    <a:pt x="247066" y="49246"/>
                  </a:lnTo>
                  <a:lnTo>
                    <a:pt x="239322" y="49246"/>
                  </a:lnTo>
                  <a:lnTo>
                    <a:pt x="239322" y="41445"/>
                  </a:lnTo>
                  <a:close/>
                  <a:moveTo>
                    <a:pt x="255222" y="41445"/>
                  </a:moveTo>
                  <a:lnTo>
                    <a:pt x="255222" y="49246"/>
                  </a:lnTo>
                  <a:lnTo>
                    <a:pt x="247490" y="49246"/>
                  </a:lnTo>
                  <a:lnTo>
                    <a:pt x="247490" y="41445"/>
                  </a:lnTo>
                  <a:close/>
                  <a:moveTo>
                    <a:pt x="263390" y="41445"/>
                  </a:moveTo>
                  <a:lnTo>
                    <a:pt x="263390" y="49246"/>
                  </a:lnTo>
                  <a:lnTo>
                    <a:pt x="255646" y="49246"/>
                  </a:lnTo>
                  <a:lnTo>
                    <a:pt x="255646" y="41445"/>
                  </a:lnTo>
                  <a:close/>
                  <a:moveTo>
                    <a:pt x="271546" y="41445"/>
                  </a:moveTo>
                  <a:lnTo>
                    <a:pt x="271546" y="49246"/>
                  </a:lnTo>
                  <a:lnTo>
                    <a:pt x="263813" y="49246"/>
                  </a:lnTo>
                  <a:lnTo>
                    <a:pt x="263813" y="41445"/>
                  </a:lnTo>
                  <a:close/>
                  <a:moveTo>
                    <a:pt x="11238" y="49658"/>
                  </a:moveTo>
                  <a:lnTo>
                    <a:pt x="11238" y="57448"/>
                  </a:lnTo>
                  <a:lnTo>
                    <a:pt x="3505" y="57448"/>
                  </a:lnTo>
                  <a:lnTo>
                    <a:pt x="3505" y="49658"/>
                  </a:lnTo>
                  <a:close/>
                  <a:moveTo>
                    <a:pt x="19394" y="49658"/>
                  </a:moveTo>
                  <a:lnTo>
                    <a:pt x="19394" y="57448"/>
                  </a:lnTo>
                  <a:lnTo>
                    <a:pt x="11662" y="57448"/>
                  </a:lnTo>
                  <a:lnTo>
                    <a:pt x="11662" y="49658"/>
                  </a:lnTo>
                  <a:close/>
                  <a:moveTo>
                    <a:pt x="27561" y="49658"/>
                  </a:moveTo>
                  <a:lnTo>
                    <a:pt x="27561" y="57448"/>
                  </a:lnTo>
                  <a:lnTo>
                    <a:pt x="19818" y="57448"/>
                  </a:lnTo>
                  <a:lnTo>
                    <a:pt x="19818" y="49658"/>
                  </a:lnTo>
                  <a:close/>
                  <a:moveTo>
                    <a:pt x="35328" y="49658"/>
                  </a:moveTo>
                  <a:lnTo>
                    <a:pt x="35328" y="57448"/>
                  </a:lnTo>
                  <a:lnTo>
                    <a:pt x="27985" y="57448"/>
                  </a:lnTo>
                  <a:lnTo>
                    <a:pt x="27985" y="49658"/>
                  </a:lnTo>
                  <a:close/>
                  <a:moveTo>
                    <a:pt x="43496" y="49647"/>
                  </a:moveTo>
                  <a:lnTo>
                    <a:pt x="43496" y="57448"/>
                  </a:lnTo>
                  <a:lnTo>
                    <a:pt x="35752" y="57448"/>
                  </a:lnTo>
                  <a:lnTo>
                    <a:pt x="35752" y="49647"/>
                  </a:lnTo>
                  <a:close/>
                  <a:moveTo>
                    <a:pt x="51652" y="49647"/>
                  </a:moveTo>
                  <a:lnTo>
                    <a:pt x="51652" y="57448"/>
                  </a:lnTo>
                  <a:lnTo>
                    <a:pt x="43919" y="57448"/>
                  </a:lnTo>
                  <a:lnTo>
                    <a:pt x="43919" y="49647"/>
                  </a:lnTo>
                  <a:close/>
                  <a:moveTo>
                    <a:pt x="59819" y="49647"/>
                  </a:moveTo>
                  <a:lnTo>
                    <a:pt x="59819" y="57448"/>
                  </a:lnTo>
                  <a:lnTo>
                    <a:pt x="52075" y="57448"/>
                  </a:lnTo>
                  <a:lnTo>
                    <a:pt x="52075" y="49647"/>
                  </a:lnTo>
                  <a:close/>
                  <a:moveTo>
                    <a:pt x="67975" y="49647"/>
                  </a:moveTo>
                  <a:lnTo>
                    <a:pt x="67975" y="57448"/>
                  </a:lnTo>
                  <a:lnTo>
                    <a:pt x="60243" y="57448"/>
                  </a:lnTo>
                  <a:lnTo>
                    <a:pt x="60243" y="49647"/>
                  </a:lnTo>
                  <a:close/>
                  <a:moveTo>
                    <a:pt x="76452" y="49647"/>
                  </a:moveTo>
                  <a:lnTo>
                    <a:pt x="76452" y="57448"/>
                  </a:lnTo>
                  <a:lnTo>
                    <a:pt x="68399" y="57448"/>
                  </a:lnTo>
                  <a:lnTo>
                    <a:pt x="68399" y="49647"/>
                  </a:lnTo>
                  <a:close/>
                  <a:moveTo>
                    <a:pt x="84608" y="49647"/>
                  </a:moveTo>
                  <a:lnTo>
                    <a:pt x="84608" y="57448"/>
                  </a:lnTo>
                  <a:lnTo>
                    <a:pt x="76865" y="57448"/>
                  </a:lnTo>
                  <a:lnTo>
                    <a:pt x="76865" y="49647"/>
                  </a:lnTo>
                  <a:close/>
                  <a:moveTo>
                    <a:pt x="92776" y="49647"/>
                  </a:moveTo>
                  <a:lnTo>
                    <a:pt x="92776" y="57448"/>
                  </a:lnTo>
                  <a:lnTo>
                    <a:pt x="85032" y="57448"/>
                  </a:lnTo>
                  <a:lnTo>
                    <a:pt x="85032" y="49647"/>
                  </a:lnTo>
                  <a:close/>
                  <a:moveTo>
                    <a:pt x="100932" y="49647"/>
                  </a:moveTo>
                  <a:lnTo>
                    <a:pt x="100932" y="57448"/>
                  </a:lnTo>
                  <a:lnTo>
                    <a:pt x="93200" y="57448"/>
                  </a:lnTo>
                  <a:lnTo>
                    <a:pt x="93200" y="49647"/>
                  </a:lnTo>
                  <a:close/>
                  <a:moveTo>
                    <a:pt x="109099" y="49647"/>
                  </a:moveTo>
                  <a:lnTo>
                    <a:pt x="109099" y="57448"/>
                  </a:lnTo>
                  <a:lnTo>
                    <a:pt x="101356" y="57448"/>
                  </a:lnTo>
                  <a:lnTo>
                    <a:pt x="101356" y="49647"/>
                  </a:lnTo>
                  <a:close/>
                  <a:moveTo>
                    <a:pt x="116866" y="49647"/>
                  </a:moveTo>
                  <a:lnTo>
                    <a:pt x="116866" y="57448"/>
                  </a:lnTo>
                  <a:lnTo>
                    <a:pt x="109523" y="57448"/>
                  </a:lnTo>
                  <a:lnTo>
                    <a:pt x="109523" y="49647"/>
                  </a:lnTo>
                  <a:close/>
                  <a:moveTo>
                    <a:pt x="125022" y="49647"/>
                  </a:moveTo>
                  <a:lnTo>
                    <a:pt x="125022" y="57448"/>
                  </a:lnTo>
                  <a:lnTo>
                    <a:pt x="117290" y="57448"/>
                  </a:lnTo>
                  <a:lnTo>
                    <a:pt x="117290" y="49647"/>
                  </a:lnTo>
                  <a:close/>
                  <a:moveTo>
                    <a:pt x="133190" y="49647"/>
                  </a:moveTo>
                  <a:lnTo>
                    <a:pt x="133190" y="57448"/>
                  </a:lnTo>
                  <a:lnTo>
                    <a:pt x="125446" y="57448"/>
                  </a:lnTo>
                  <a:lnTo>
                    <a:pt x="125446" y="49647"/>
                  </a:lnTo>
                  <a:close/>
                  <a:moveTo>
                    <a:pt x="141346" y="49647"/>
                  </a:moveTo>
                  <a:lnTo>
                    <a:pt x="141346" y="57448"/>
                  </a:lnTo>
                  <a:lnTo>
                    <a:pt x="133614" y="57448"/>
                  </a:lnTo>
                  <a:lnTo>
                    <a:pt x="133614" y="49647"/>
                  </a:lnTo>
                  <a:close/>
                  <a:moveTo>
                    <a:pt x="149513" y="49647"/>
                  </a:moveTo>
                  <a:lnTo>
                    <a:pt x="149513" y="57448"/>
                  </a:lnTo>
                  <a:lnTo>
                    <a:pt x="141770" y="57448"/>
                  </a:lnTo>
                  <a:lnTo>
                    <a:pt x="141770" y="49647"/>
                  </a:lnTo>
                  <a:close/>
                  <a:moveTo>
                    <a:pt x="157280" y="49647"/>
                  </a:moveTo>
                  <a:lnTo>
                    <a:pt x="157280" y="57448"/>
                  </a:lnTo>
                  <a:lnTo>
                    <a:pt x="149937" y="57448"/>
                  </a:lnTo>
                  <a:lnTo>
                    <a:pt x="149937" y="49647"/>
                  </a:lnTo>
                  <a:close/>
                  <a:moveTo>
                    <a:pt x="165448" y="49647"/>
                  </a:moveTo>
                  <a:lnTo>
                    <a:pt x="165448" y="57448"/>
                  </a:lnTo>
                  <a:lnTo>
                    <a:pt x="157704" y="57448"/>
                  </a:lnTo>
                  <a:lnTo>
                    <a:pt x="157704" y="49647"/>
                  </a:lnTo>
                  <a:close/>
                  <a:moveTo>
                    <a:pt x="173604" y="49647"/>
                  </a:moveTo>
                  <a:lnTo>
                    <a:pt x="173604" y="57448"/>
                  </a:lnTo>
                  <a:lnTo>
                    <a:pt x="165871" y="57448"/>
                  </a:lnTo>
                  <a:lnTo>
                    <a:pt x="165871" y="49647"/>
                  </a:lnTo>
                  <a:close/>
                  <a:moveTo>
                    <a:pt x="181771" y="49647"/>
                  </a:moveTo>
                  <a:lnTo>
                    <a:pt x="181771" y="57448"/>
                  </a:lnTo>
                  <a:lnTo>
                    <a:pt x="174028" y="57448"/>
                  </a:lnTo>
                  <a:lnTo>
                    <a:pt x="174028" y="49647"/>
                  </a:lnTo>
                  <a:close/>
                  <a:moveTo>
                    <a:pt x="189927" y="49647"/>
                  </a:moveTo>
                  <a:lnTo>
                    <a:pt x="189927" y="57448"/>
                  </a:lnTo>
                  <a:lnTo>
                    <a:pt x="182195" y="57448"/>
                  </a:lnTo>
                  <a:lnTo>
                    <a:pt x="182195" y="49647"/>
                  </a:lnTo>
                  <a:close/>
                  <a:moveTo>
                    <a:pt x="198095" y="49647"/>
                  </a:moveTo>
                  <a:lnTo>
                    <a:pt x="198095" y="57448"/>
                  </a:lnTo>
                  <a:lnTo>
                    <a:pt x="190351" y="57448"/>
                  </a:lnTo>
                  <a:lnTo>
                    <a:pt x="190351" y="49647"/>
                  </a:lnTo>
                  <a:close/>
                  <a:moveTo>
                    <a:pt x="206251" y="49647"/>
                  </a:moveTo>
                  <a:lnTo>
                    <a:pt x="206251" y="57448"/>
                  </a:lnTo>
                  <a:lnTo>
                    <a:pt x="198519" y="57448"/>
                  </a:lnTo>
                  <a:lnTo>
                    <a:pt x="198519" y="49647"/>
                  </a:lnTo>
                  <a:close/>
                  <a:moveTo>
                    <a:pt x="214419" y="49647"/>
                  </a:moveTo>
                  <a:lnTo>
                    <a:pt x="214419" y="57448"/>
                  </a:lnTo>
                  <a:lnTo>
                    <a:pt x="206675" y="57448"/>
                  </a:lnTo>
                  <a:lnTo>
                    <a:pt x="206675" y="49647"/>
                  </a:lnTo>
                  <a:close/>
                  <a:moveTo>
                    <a:pt x="222575" y="49647"/>
                  </a:moveTo>
                  <a:lnTo>
                    <a:pt x="222575" y="57448"/>
                  </a:lnTo>
                  <a:lnTo>
                    <a:pt x="214842" y="57448"/>
                  </a:lnTo>
                  <a:lnTo>
                    <a:pt x="214842" y="49647"/>
                  </a:lnTo>
                  <a:close/>
                  <a:moveTo>
                    <a:pt x="230742" y="49647"/>
                  </a:moveTo>
                  <a:lnTo>
                    <a:pt x="230742" y="57448"/>
                  </a:lnTo>
                  <a:lnTo>
                    <a:pt x="222999" y="57448"/>
                  </a:lnTo>
                  <a:lnTo>
                    <a:pt x="222999" y="49647"/>
                  </a:lnTo>
                  <a:close/>
                  <a:moveTo>
                    <a:pt x="238898" y="49658"/>
                  </a:moveTo>
                  <a:lnTo>
                    <a:pt x="238898" y="57448"/>
                  </a:lnTo>
                  <a:lnTo>
                    <a:pt x="231166" y="57448"/>
                  </a:lnTo>
                  <a:lnTo>
                    <a:pt x="231166" y="49658"/>
                  </a:lnTo>
                  <a:close/>
                  <a:moveTo>
                    <a:pt x="247066" y="49658"/>
                  </a:moveTo>
                  <a:lnTo>
                    <a:pt x="247066" y="57448"/>
                  </a:lnTo>
                  <a:lnTo>
                    <a:pt x="239322" y="57448"/>
                  </a:lnTo>
                  <a:lnTo>
                    <a:pt x="239322" y="49658"/>
                  </a:lnTo>
                  <a:close/>
                  <a:moveTo>
                    <a:pt x="255222" y="49658"/>
                  </a:moveTo>
                  <a:lnTo>
                    <a:pt x="255222" y="57448"/>
                  </a:lnTo>
                  <a:lnTo>
                    <a:pt x="247490" y="57448"/>
                  </a:lnTo>
                  <a:lnTo>
                    <a:pt x="247490" y="49658"/>
                  </a:lnTo>
                  <a:close/>
                  <a:moveTo>
                    <a:pt x="263390" y="49658"/>
                  </a:moveTo>
                  <a:lnTo>
                    <a:pt x="263390" y="57448"/>
                  </a:lnTo>
                  <a:lnTo>
                    <a:pt x="255646" y="57448"/>
                  </a:lnTo>
                  <a:lnTo>
                    <a:pt x="255646" y="49658"/>
                  </a:lnTo>
                  <a:close/>
                  <a:moveTo>
                    <a:pt x="271546" y="49647"/>
                  </a:moveTo>
                  <a:lnTo>
                    <a:pt x="271546" y="57448"/>
                  </a:lnTo>
                  <a:lnTo>
                    <a:pt x="263813" y="57448"/>
                  </a:lnTo>
                  <a:lnTo>
                    <a:pt x="263813" y="49647"/>
                  </a:lnTo>
                  <a:close/>
                  <a:moveTo>
                    <a:pt x="11238" y="57860"/>
                  </a:moveTo>
                  <a:lnTo>
                    <a:pt x="11238" y="65650"/>
                  </a:lnTo>
                  <a:lnTo>
                    <a:pt x="3505" y="65650"/>
                  </a:lnTo>
                  <a:lnTo>
                    <a:pt x="3505" y="57860"/>
                  </a:lnTo>
                  <a:close/>
                  <a:moveTo>
                    <a:pt x="19394" y="57860"/>
                  </a:moveTo>
                  <a:lnTo>
                    <a:pt x="19394" y="65650"/>
                  </a:lnTo>
                  <a:lnTo>
                    <a:pt x="11662" y="65650"/>
                  </a:lnTo>
                  <a:lnTo>
                    <a:pt x="11662" y="57860"/>
                  </a:lnTo>
                  <a:close/>
                  <a:moveTo>
                    <a:pt x="27561" y="57860"/>
                  </a:moveTo>
                  <a:lnTo>
                    <a:pt x="27561" y="65650"/>
                  </a:lnTo>
                  <a:lnTo>
                    <a:pt x="19818" y="65650"/>
                  </a:lnTo>
                  <a:lnTo>
                    <a:pt x="19818" y="57860"/>
                  </a:lnTo>
                  <a:close/>
                  <a:moveTo>
                    <a:pt x="35328" y="57860"/>
                  </a:moveTo>
                  <a:lnTo>
                    <a:pt x="35328" y="65650"/>
                  </a:lnTo>
                  <a:lnTo>
                    <a:pt x="27985" y="65650"/>
                  </a:lnTo>
                  <a:lnTo>
                    <a:pt x="27985" y="57860"/>
                  </a:lnTo>
                  <a:close/>
                  <a:moveTo>
                    <a:pt x="43496" y="57860"/>
                  </a:moveTo>
                  <a:lnTo>
                    <a:pt x="43496" y="65650"/>
                  </a:lnTo>
                  <a:lnTo>
                    <a:pt x="35752" y="65650"/>
                  </a:lnTo>
                  <a:lnTo>
                    <a:pt x="35752" y="57860"/>
                  </a:lnTo>
                  <a:close/>
                  <a:moveTo>
                    <a:pt x="51652" y="57860"/>
                  </a:moveTo>
                  <a:lnTo>
                    <a:pt x="51652" y="65650"/>
                  </a:lnTo>
                  <a:lnTo>
                    <a:pt x="43919" y="65650"/>
                  </a:lnTo>
                  <a:lnTo>
                    <a:pt x="43919" y="57860"/>
                  </a:lnTo>
                  <a:close/>
                  <a:moveTo>
                    <a:pt x="59819" y="57860"/>
                  </a:moveTo>
                  <a:lnTo>
                    <a:pt x="59819" y="65650"/>
                  </a:lnTo>
                  <a:lnTo>
                    <a:pt x="52075" y="65650"/>
                  </a:lnTo>
                  <a:lnTo>
                    <a:pt x="52075" y="57860"/>
                  </a:lnTo>
                  <a:close/>
                  <a:moveTo>
                    <a:pt x="67975" y="57860"/>
                  </a:moveTo>
                  <a:lnTo>
                    <a:pt x="67975" y="65650"/>
                  </a:lnTo>
                  <a:lnTo>
                    <a:pt x="60243" y="65650"/>
                  </a:lnTo>
                  <a:lnTo>
                    <a:pt x="60243" y="57860"/>
                  </a:lnTo>
                  <a:close/>
                  <a:moveTo>
                    <a:pt x="76452" y="57860"/>
                  </a:moveTo>
                  <a:lnTo>
                    <a:pt x="76452" y="65650"/>
                  </a:lnTo>
                  <a:lnTo>
                    <a:pt x="68399" y="65650"/>
                  </a:lnTo>
                  <a:lnTo>
                    <a:pt x="68399" y="57860"/>
                  </a:lnTo>
                  <a:close/>
                  <a:moveTo>
                    <a:pt x="84608" y="57860"/>
                  </a:moveTo>
                  <a:lnTo>
                    <a:pt x="84608" y="65650"/>
                  </a:lnTo>
                  <a:lnTo>
                    <a:pt x="76865" y="65650"/>
                  </a:lnTo>
                  <a:lnTo>
                    <a:pt x="76865" y="57860"/>
                  </a:lnTo>
                  <a:close/>
                  <a:moveTo>
                    <a:pt x="92776" y="57860"/>
                  </a:moveTo>
                  <a:lnTo>
                    <a:pt x="92776" y="65650"/>
                  </a:lnTo>
                  <a:lnTo>
                    <a:pt x="85032" y="65650"/>
                  </a:lnTo>
                  <a:lnTo>
                    <a:pt x="85032" y="57860"/>
                  </a:lnTo>
                  <a:close/>
                  <a:moveTo>
                    <a:pt x="100932" y="57860"/>
                  </a:moveTo>
                  <a:lnTo>
                    <a:pt x="100932" y="65650"/>
                  </a:lnTo>
                  <a:lnTo>
                    <a:pt x="93200" y="65650"/>
                  </a:lnTo>
                  <a:lnTo>
                    <a:pt x="93200" y="57860"/>
                  </a:lnTo>
                  <a:close/>
                  <a:moveTo>
                    <a:pt x="109099" y="57860"/>
                  </a:moveTo>
                  <a:lnTo>
                    <a:pt x="109099" y="65650"/>
                  </a:lnTo>
                  <a:lnTo>
                    <a:pt x="101356" y="65650"/>
                  </a:lnTo>
                  <a:lnTo>
                    <a:pt x="101356" y="57860"/>
                  </a:lnTo>
                  <a:close/>
                  <a:moveTo>
                    <a:pt x="116866" y="57860"/>
                  </a:moveTo>
                  <a:lnTo>
                    <a:pt x="116866" y="65650"/>
                  </a:lnTo>
                  <a:lnTo>
                    <a:pt x="109523" y="65650"/>
                  </a:lnTo>
                  <a:lnTo>
                    <a:pt x="109523" y="57860"/>
                  </a:lnTo>
                  <a:close/>
                  <a:moveTo>
                    <a:pt x="125022" y="57860"/>
                  </a:moveTo>
                  <a:lnTo>
                    <a:pt x="125022" y="65650"/>
                  </a:lnTo>
                  <a:lnTo>
                    <a:pt x="117290" y="65650"/>
                  </a:lnTo>
                  <a:lnTo>
                    <a:pt x="117290" y="57860"/>
                  </a:lnTo>
                  <a:close/>
                  <a:moveTo>
                    <a:pt x="133190" y="57860"/>
                  </a:moveTo>
                  <a:lnTo>
                    <a:pt x="133190" y="65650"/>
                  </a:lnTo>
                  <a:lnTo>
                    <a:pt x="125446" y="65650"/>
                  </a:lnTo>
                  <a:lnTo>
                    <a:pt x="125446" y="57860"/>
                  </a:lnTo>
                  <a:close/>
                  <a:moveTo>
                    <a:pt x="141346" y="57860"/>
                  </a:moveTo>
                  <a:lnTo>
                    <a:pt x="141346" y="65650"/>
                  </a:lnTo>
                  <a:lnTo>
                    <a:pt x="133614" y="65650"/>
                  </a:lnTo>
                  <a:lnTo>
                    <a:pt x="133614" y="57860"/>
                  </a:lnTo>
                  <a:close/>
                  <a:moveTo>
                    <a:pt x="149513" y="57860"/>
                  </a:moveTo>
                  <a:lnTo>
                    <a:pt x="149513" y="65650"/>
                  </a:lnTo>
                  <a:lnTo>
                    <a:pt x="141770" y="65650"/>
                  </a:lnTo>
                  <a:lnTo>
                    <a:pt x="141770" y="57860"/>
                  </a:lnTo>
                  <a:close/>
                  <a:moveTo>
                    <a:pt x="157280" y="57860"/>
                  </a:moveTo>
                  <a:lnTo>
                    <a:pt x="157280" y="65650"/>
                  </a:lnTo>
                  <a:lnTo>
                    <a:pt x="149937" y="65650"/>
                  </a:lnTo>
                  <a:lnTo>
                    <a:pt x="149937" y="57860"/>
                  </a:lnTo>
                  <a:close/>
                  <a:moveTo>
                    <a:pt x="165448" y="57860"/>
                  </a:moveTo>
                  <a:lnTo>
                    <a:pt x="165448" y="65650"/>
                  </a:lnTo>
                  <a:lnTo>
                    <a:pt x="157704" y="65650"/>
                  </a:lnTo>
                  <a:lnTo>
                    <a:pt x="157704" y="57860"/>
                  </a:lnTo>
                  <a:close/>
                  <a:moveTo>
                    <a:pt x="173604" y="57860"/>
                  </a:moveTo>
                  <a:lnTo>
                    <a:pt x="173604" y="65650"/>
                  </a:lnTo>
                  <a:lnTo>
                    <a:pt x="165871" y="65650"/>
                  </a:lnTo>
                  <a:lnTo>
                    <a:pt x="165871" y="57860"/>
                  </a:lnTo>
                  <a:close/>
                  <a:moveTo>
                    <a:pt x="181771" y="57860"/>
                  </a:moveTo>
                  <a:lnTo>
                    <a:pt x="181771" y="65650"/>
                  </a:lnTo>
                  <a:lnTo>
                    <a:pt x="174028" y="65650"/>
                  </a:lnTo>
                  <a:lnTo>
                    <a:pt x="174028" y="57860"/>
                  </a:lnTo>
                  <a:close/>
                  <a:moveTo>
                    <a:pt x="189927" y="57860"/>
                  </a:moveTo>
                  <a:lnTo>
                    <a:pt x="189927" y="65650"/>
                  </a:lnTo>
                  <a:lnTo>
                    <a:pt x="182195" y="65650"/>
                  </a:lnTo>
                  <a:lnTo>
                    <a:pt x="182195" y="57860"/>
                  </a:lnTo>
                  <a:close/>
                  <a:moveTo>
                    <a:pt x="198095" y="57860"/>
                  </a:moveTo>
                  <a:lnTo>
                    <a:pt x="198095" y="65650"/>
                  </a:lnTo>
                  <a:lnTo>
                    <a:pt x="190351" y="65650"/>
                  </a:lnTo>
                  <a:lnTo>
                    <a:pt x="190351" y="57860"/>
                  </a:lnTo>
                  <a:close/>
                  <a:moveTo>
                    <a:pt x="206251" y="57860"/>
                  </a:moveTo>
                  <a:lnTo>
                    <a:pt x="206251" y="65650"/>
                  </a:lnTo>
                  <a:lnTo>
                    <a:pt x="198519" y="65650"/>
                  </a:lnTo>
                  <a:lnTo>
                    <a:pt x="198519" y="57860"/>
                  </a:lnTo>
                  <a:close/>
                  <a:moveTo>
                    <a:pt x="214419" y="57860"/>
                  </a:moveTo>
                  <a:lnTo>
                    <a:pt x="214419" y="65650"/>
                  </a:lnTo>
                  <a:lnTo>
                    <a:pt x="206675" y="65650"/>
                  </a:lnTo>
                  <a:lnTo>
                    <a:pt x="206675" y="57860"/>
                  </a:lnTo>
                  <a:close/>
                  <a:moveTo>
                    <a:pt x="222575" y="57860"/>
                  </a:moveTo>
                  <a:lnTo>
                    <a:pt x="222575" y="65650"/>
                  </a:lnTo>
                  <a:lnTo>
                    <a:pt x="214842" y="65650"/>
                  </a:lnTo>
                  <a:lnTo>
                    <a:pt x="214842" y="57860"/>
                  </a:lnTo>
                  <a:close/>
                  <a:moveTo>
                    <a:pt x="230742" y="57860"/>
                  </a:moveTo>
                  <a:lnTo>
                    <a:pt x="230742" y="65650"/>
                  </a:lnTo>
                  <a:lnTo>
                    <a:pt x="222999" y="65650"/>
                  </a:lnTo>
                  <a:lnTo>
                    <a:pt x="222999" y="57860"/>
                  </a:lnTo>
                  <a:close/>
                  <a:moveTo>
                    <a:pt x="238898" y="57860"/>
                  </a:moveTo>
                  <a:lnTo>
                    <a:pt x="238898" y="65650"/>
                  </a:lnTo>
                  <a:lnTo>
                    <a:pt x="231166" y="65650"/>
                  </a:lnTo>
                  <a:lnTo>
                    <a:pt x="231166" y="57860"/>
                  </a:lnTo>
                  <a:close/>
                  <a:moveTo>
                    <a:pt x="247066" y="57860"/>
                  </a:moveTo>
                  <a:lnTo>
                    <a:pt x="247066" y="65650"/>
                  </a:lnTo>
                  <a:lnTo>
                    <a:pt x="239322" y="65650"/>
                  </a:lnTo>
                  <a:lnTo>
                    <a:pt x="239322" y="57860"/>
                  </a:lnTo>
                  <a:close/>
                  <a:moveTo>
                    <a:pt x="255222" y="57860"/>
                  </a:moveTo>
                  <a:lnTo>
                    <a:pt x="255222" y="65650"/>
                  </a:lnTo>
                  <a:lnTo>
                    <a:pt x="247490" y="65650"/>
                  </a:lnTo>
                  <a:lnTo>
                    <a:pt x="247490" y="57860"/>
                  </a:lnTo>
                  <a:close/>
                  <a:moveTo>
                    <a:pt x="263390" y="57860"/>
                  </a:moveTo>
                  <a:lnTo>
                    <a:pt x="263390" y="65650"/>
                  </a:lnTo>
                  <a:lnTo>
                    <a:pt x="255646" y="65650"/>
                  </a:lnTo>
                  <a:lnTo>
                    <a:pt x="255646" y="57860"/>
                  </a:lnTo>
                  <a:close/>
                  <a:moveTo>
                    <a:pt x="271546" y="57860"/>
                  </a:moveTo>
                  <a:lnTo>
                    <a:pt x="271546" y="65650"/>
                  </a:lnTo>
                  <a:lnTo>
                    <a:pt x="263813" y="65650"/>
                  </a:lnTo>
                  <a:lnTo>
                    <a:pt x="263813" y="57860"/>
                  </a:lnTo>
                  <a:close/>
                  <a:moveTo>
                    <a:pt x="11238" y="66062"/>
                  </a:moveTo>
                  <a:lnTo>
                    <a:pt x="11238" y="73863"/>
                  </a:lnTo>
                  <a:lnTo>
                    <a:pt x="3505" y="73863"/>
                  </a:lnTo>
                  <a:lnTo>
                    <a:pt x="3505" y="66062"/>
                  </a:lnTo>
                  <a:close/>
                  <a:moveTo>
                    <a:pt x="19394" y="66062"/>
                  </a:moveTo>
                  <a:lnTo>
                    <a:pt x="19394" y="73863"/>
                  </a:lnTo>
                  <a:lnTo>
                    <a:pt x="11662" y="73863"/>
                  </a:lnTo>
                  <a:lnTo>
                    <a:pt x="11662" y="66062"/>
                  </a:lnTo>
                  <a:close/>
                  <a:moveTo>
                    <a:pt x="27561" y="66062"/>
                  </a:moveTo>
                  <a:lnTo>
                    <a:pt x="27561" y="73863"/>
                  </a:lnTo>
                  <a:lnTo>
                    <a:pt x="19818" y="73863"/>
                  </a:lnTo>
                  <a:lnTo>
                    <a:pt x="19818" y="66062"/>
                  </a:lnTo>
                  <a:close/>
                  <a:moveTo>
                    <a:pt x="35328" y="66062"/>
                  </a:moveTo>
                  <a:lnTo>
                    <a:pt x="35328" y="73863"/>
                  </a:lnTo>
                  <a:lnTo>
                    <a:pt x="27985" y="73863"/>
                  </a:lnTo>
                  <a:lnTo>
                    <a:pt x="27985" y="66062"/>
                  </a:lnTo>
                  <a:close/>
                  <a:moveTo>
                    <a:pt x="43496" y="66062"/>
                  </a:moveTo>
                  <a:lnTo>
                    <a:pt x="43496" y="73863"/>
                  </a:lnTo>
                  <a:lnTo>
                    <a:pt x="35752" y="73863"/>
                  </a:lnTo>
                  <a:lnTo>
                    <a:pt x="35752" y="66062"/>
                  </a:lnTo>
                  <a:close/>
                  <a:moveTo>
                    <a:pt x="51652" y="66062"/>
                  </a:moveTo>
                  <a:lnTo>
                    <a:pt x="51652" y="73863"/>
                  </a:lnTo>
                  <a:lnTo>
                    <a:pt x="43919" y="73863"/>
                  </a:lnTo>
                  <a:lnTo>
                    <a:pt x="43919" y="66062"/>
                  </a:lnTo>
                  <a:close/>
                  <a:moveTo>
                    <a:pt x="59819" y="66062"/>
                  </a:moveTo>
                  <a:lnTo>
                    <a:pt x="59819" y="73863"/>
                  </a:lnTo>
                  <a:lnTo>
                    <a:pt x="52075" y="73863"/>
                  </a:lnTo>
                  <a:lnTo>
                    <a:pt x="52075" y="66062"/>
                  </a:lnTo>
                  <a:close/>
                  <a:moveTo>
                    <a:pt x="67975" y="66062"/>
                  </a:moveTo>
                  <a:lnTo>
                    <a:pt x="67975" y="73863"/>
                  </a:lnTo>
                  <a:lnTo>
                    <a:pt x="60243" y="73863"/>
                  </a:lnTo>
                  <a:lnTo>
                    <a:pt x="60243" y="66062"/>
                  </a:lnTo>
                  <a:close/>
                  <a:moveTo>
                    <a:pt x="76452" y="66062"/>
                  </a:moveTo>
                  <a:lnTo>
                    <a:pt x="76452" y="73863"/>
                  </a:lnTo>
                  <a:lnTo>
                    <a:pt x="68399" y="73863"/>
                  </a:lnTo>
                  <a:lnTo>
                    <a:pt x="68399" y="66062"/>
                  </a:lnTo>
                  <a:close/>
                  <a:moveTo>
                    <a:pt x="84608" y="66062"/>
                  </a:moveTo>
                  <a:lnTo>
                    <a:pt x="84608" y="73863"/>
                  </a:lnTo>
                  <a:lnTo>
                    <a:pt x="76865" y="73863"/>
                  </a:lnTo>
                  <a:lnTo>
                    <a:pt x="76865" y="66062"/>
                  </a:lnTo>
                  <a:close/>
                  <a:moveTo>
                    <a:pt x="92776" y="66062"/>
                  </a:moveTo>
                  <a:lnTo>
                    <a:pt x="92776" y="73863"/>
                  </a:lnTo>
                  <a:lnTo>
                    <a:pt x="85032" y="73863"/>
                  </a:lnTo>
                  <a:lnTo>
                    <a:pt x="85032" y="66062"/>
                  </a:lnTo>
                  <a:close/>
                  <a:moveTo>
                    <a:pt x="100932" y="66062"/>
                  </a:moveTo>
                  <a:lnTo>
                    <a:pt x="100932" y="73863"/>
                  </a:lnTo>
                  <a:lnTo>
                    <a:pt x="93200" y="73863"/>
                  </a:lnTo>
                  <a:lnTo>
                    <a:pt x="93200" y="66062"/>
                  </a:lnTo>
                  <a:close/>
                  <a:moveTo>
                    <a:pt x="109099" y="66062"/>
                  </a:moveTo>
                  <a:lnTo>
                    <a:pt x="109099" y="73863"/>
                  </a:lnTo>
                  <a:lnTo>
                    <a:pt x="101356" y="73863"/>
                  </a:lnTo>
                  <a:lnTo>
                    <a:pt x="101356" y="66062"/>
                  </a:lnTo>
                  <a:close/>
                  <a:moveTo>
                    <a:pt x="116866" y="66062"/>
                  </a:moveTo>
                  <a:lnTo>
                    <a:pt x="116866" y="73863"/>
                  </a:lnTo>
                  <a:lnTo>
                    <a:pt x="109523" y="73863"/>
                  </a:lnTo>
                  <a:lnTo>
                    <a:pt x="109523" y="66062"/>
                  </a:lnTo>
                  <a:close/>
                  <a:moveTo>
                    <a:pt x="125022" y="66062"/>
                  </a:moveTo>
                  <a:lnTo>
                    <a:pt x="125022" y="73863"/>
                  </a:lnTo>
                  <a:lnTo>
                    <a:pt x="117290" y="73863"/>
                  </a:lnTo>
                  <a:lnTo>
                    <a:pt x="117290" y="66062"/>
                  </a:lnTo>
                  <a:close/>
                  <a:moveTo>
                    <a:pt x="133190" y="66062"/>
                  </a:moveTo>
                  <a:lnTo>
                    <a:pt x="133190" y="73863"/>
                  </a:lnTo>
                  <a:lnTo>
                    <a:pt x="125446" y="73863"/>
                  </a:lnTo>
                  <a:lnTo>
                    <a:pt x="125446" y="66062"/>
                  </a:lnTo>
                  <a:close/>
                  <a:moveTo>
                    <a:pt x="141346" y="66062"/>
                  </a:moveTo>
                  <a:lnTo>
                    <a:pt x="141346" y="73863"/>
                  </a:lnTo>
                  <a:lnTo>
                    <a:pt x="133614" y="73863"/>
                  </a:lnTo>
                  <a:lnTo>
                    <a:pt x="133614" y="66062"/>
                  </a:lnTo>
                  <a:close/>
                  <a:moveTo>
                    <a:pt x="149513" y="66062"/>
                  </a:moveTo>
                  <a:lnTo>
                    <a:pt x="149513" y="73863"/>
                  </a:lnTo>
                  <a:lnTo>
                    <a:pt x="141770" y="73863"/>
                  </a:lnTo>
                  <a:lnTo>
                    <a:pt x="141770" y="66062"/>
                  </a:lnTo>
                  <a:close/>
                  <a:moveTo>
                    <a:pt x="157280" y="66062"/>
                  </a:moveTo>
                  <a:lnTo>
                    <a:pt x="157280" y="73863"/>
                  </a:lnTo>
                  <a:lnTo>
                    <a:pt x="149937" y="73863"/>
                  </a:lnTo>
                  <a:lnTo>
                    <a:pt x="149937" y="66062"/>
                  </a:lnTo>
                  <a:close/>
                  <a:moveTo>
                    <a:pt x="165448" y="66062"/>
                  </a:moveTo>
                  <a:lnTo>
                    <a:pt x="165448" y="73863"/>
                  </a:lnTo>
                  <a:lnTo>
                    <a:pt x="157704" y="73863"/>
                  </a:lnTo>
                  <a:lnTo>
                    <a:pt x="157704" y="66062"/>
                  </a:lnTo>
                  <a:close/>
                  <a:moveTo>
                    <a:pt x="173604" y="66062"/>
                  </a:moveTo>
                  <a:lnTo>
                    <a:pt x="173604" y="73863"/>
                  </a:lnTo>
                  <a:lnTo>
                    <a:pt x="165871" y="73863"/>
                  </a:lnTo>
                  <a:lnTo>
                    <a:pt x="165871" y="66062"/>
                  </a:lnTo>
                  <a:close/>
                  <a:moveTo>
                    <a:pt x="181771" y="66062"/>
                  </a:moveTo>
                  <a:lnTo>
                    <a:pt x="181771" y="73863"/>
                  </a:lnTo>
                  <a:lnTo>
                    <a:pt x="174028" y="73863"/>
                  </a:lnTo>
                  <a:lnTo>
                    <a:pt x="174028" y="66062"/>
                  </a:lnTo>
                  <a:close/>
                  <a:moveTo>
                    <a:pt x="189927" y="66062"/>
                  </a:moveTo>
                  <a:lnTo>
                    <a:pt x="189927" y="73863"/>
                  </a:lnTo>
                  <a:lnTo>
                    <a:pt x="182195" y="73863"/>
                  </a:lnTo>
                  <a:lnTo>
                    <a:pt x="182195" y="66062"/>
                  </a:lnTo>
                  <a:close/>
                  <a:moveTo>
                    <a:pt x="198095" y="66062"/>
                  </a:moveTo>
                  <a:lnTo>
                    <a:pt x="198095" y="73863"/>
                  </a:lnTo>
                  <a:lnTo>
                    <a:pt x="190351" y="73863"/>
                  </a:lnTo>
                  <a:lnTo>
                    <a:pt x="190351" y="66062"/>
                  </a:lnTo>
                  <a:close/>
                  <a:moveTo>
                    <a:pt x="206251" y="66062"/>
                  </a:moveTo>
                  <a:lnTo>
                    <a:pt x="206251" y="73863"/>
                  </a:lnTo>
                  <a:lnTo>
                    <a:pt x="198519" y="73863"/>
                  </a:lnTo>
                  <a:lnTo>
                    <a:pt x="198519" y="66062"/>
                  </a:lnTo>
                  <a:close/>
                  <a:moveTo>
                    <a:pt x="214419" y="66062"/>
                  </a:moveTo>
                  <a:lnTo>
                    <a:pt x="214419" y="73863"/>
                  </a:lnTo>
                  <a:lnTo>
                    <a:pt x="206675" y="73863"/>
                  </a:lnTo>
                  <a:lnTo>
                    <a:pt x="206675" y="66062"/>
                  </a:lnTo>
                  <a:close/>
                  <a:moveTo>
                    <a:pt x="222575" y="66062"/>
                  </a:moveTo>
                  <a:lnTo>
                    <a:pt x="222575" y="73863"/>
                  </a:lnTo>
                  <a:lnTo>
                    <a:pt x="214842" y="73863"/>
                  </a:lnTo>
                  <a:lnTo>
                    <a:pt x="214842" y="66062"/>
                  </a:lnTo>
                  <a:close/>
                  <a:moveTo>
                    <a:pt x="230742" y="66062"/>
                  </a:moveTo>
                  <a:lnTo>
                    <a:pt x="230742" y="73863"/>
                  </a:lnTo>
                  <a:lnTo>
                    <a:pt x="222999" y="73863"/>
                  </a:lnTo>
                  <a:lnTo>
                    <a:pt x="222999" y="66062"/>
                  </a:lnTo>
                  <a:close/>
                  <a:moveTo>
                    <a:pt x="238898" y="66062"/>
                  </a:moveTo>
                  <a:lnTo>
                    <a:pt x="238898" y="73863"/>
                  </a:lnTo>
                  <a:lnTo>
                    <a:pt x="231166" y="73863"/>
                  </a:lnTo>
                  <a:lnTo>
                    <a:pt x="231166" y="66062"/>
                  </a:lnTo>
                  <a:close/>
                  <a:moveTo>
                    <a:pt x="247066" y="66062"/>
                  </a:moveTo>
                  <a:lnTo>
                    <a:pt x="247066" y="73863"/>
                  </a:lnTo>
                  <a:lnTo>
                    <a:pt x="239322" y="73863"/>
                  </a:lnTo>
                  <a:lnTo>
                    <a:pt x="239322" y="66062"/>
                  </a:lnTo>
                  <a:close/>
                  <a:moveTo>
                    <a:pt x="255222" y="66062"/>
                  </a:moveTo>
                  <a:lnTo>
                    <a:pt x="255222" y="73863"/>
                  </a:lnTo>
                  <a:lnTo>
                    <a:pt x="247490" y="73863"/>
                  </a:lnTo>
                  <a:lnTo>
                    <a:pt x="247490" y="66062"/>
                  </a:lnTo>
                  <a:close/>
                  <a:moveTo>
                    <a:pt x="263390" y="66062"/>
                  </a:moveTo>
                  <a:lnTo>
                    <a:pt x="263390" y="73863"/>
                  </a:lnTo>
                  <a:lnTo>
                    <a:pt x="255646" y="73863"/>
                  </a:lnTo>
                  <a:lnTo>
                    <a:pt x="255646" y="66062"/>
                  </a:lnTo>
                  <a:close/>
                  <a:moveTo>
                    <a:pt x="271546" y="66062"/>
                  </a:moveTo>
                  <a:lnTo>
                    <a:pt x="271546" y="73863"/>
                  </a:lnTo>
                  <a:lnTo>
                    <a:pt x="263813" y="73863"/>
                  </a:lnTo>
                  <a:lnTo>
                    <a:pt x="263813" y="66062"/>
                  </a:lnTo>
                  <a:close/>
                  <a:moveTo>
                    <a:pt x="11238" y="74275"/>
                  </a:moveTo>
                  <a:lnTo>
                    <a:pt x="11238" y="82065"/>
                  </a:lnTo>
                  <a:lnTo>
                    <a:pt x="3505" y="82065"/>
                  </a:lnTo>
                  <a:lnTo>
                    <a:pt x="3505" y="74275"/>
                  </a:lnTo>
                  <a:close/>
                  <a:moveTo>
                    <a:pt x="19394" y="74275"/>
                  </a:moveTo>
                  <a:lnTo>
                    <a:pt x="19394" y="82065"/>
                  </a:lnTo>
                  <a:lnTo>
                    <a:pt x="11662" y="82065"/>
                  </a:lnTo>
                  <a:lnTo>
                    <a:pt x="11662" y="74275"/>
                  </a:lnTo>
                  <a:close/>
                  <a:moveTo>
                    <a:pt x="27561" y="74275"/>
                  </a:moveTo>
                  <a:lnTo>
                    <a:pt x="27561" y="82065"/>
                  </a:lnTo>
                  <a:lnTo>
                    <a:pt x="19818" y="82065"/>
                  </a:lnTo>
                  <a:lnTo>
                    <a:pt x="19818" y="74275"/>
                  </a:lnTo>
                  <a:close/>
                  <a:moveTo>
                    <a:pt x="35328" y="74275"/>
                  </a:moveTo>
                  <a:lnTo>
                    <a:pt x="35328" y="82065"/>
                  </a:lnTo>
                  <a:lnTo>
                    <a:pt x="27985" y="82065"/>
                  </a:lnTo>
                  <a:lnTo>
                    <a:pt x="27985" y="74275"/>
                  </a:lnTo>
                  <a:close/>
                  <a:moveTo>
                    <a:pt x="43496" y="74275"/>
                  </a:moveTo>
                  <a:lnTo>
                    <a:pt x="43496" y="82065"/>
                  </a:lnTo>
                  <a:lnTo>
                    <a:pt x="35752" y="82065"/>
                  </a:lnTo>
                  <a:lnTo>
                    <a:pt x="35752" y="74275"/>
                  </a:lnTo>
                  <a:close/>
                  <a:moveTo>
                    <a:pt x="51652" y="74275"/>
                  </a:moveTo>
                  <a:lnTo>
                    <a:pt x="51652" y="82065"/>
                  </a:lnTo>
                  <a:lnTo>
                    <a:pt x="43919" y="82065"/>
                  </a:lnTo>
                  <a:lnTo>
                    <a:pt x="43919" y="74275"/>
                  </a:lnTo>
                  <a:close/>
                  <a:moveTo>
                    <a:pt x="59819" y="74275"/>
                  </a:moveTo>
                  <a:lnTo>
                    <a:pt x="59819" y="82065"/>
                  </a:lnTo>
                  <a:lnTo>
                    <a:pt x="52075" y="82065"/>
                  </a:lnTo>
                  <a:lnTo>
                    <a:pt x="52075" y="74275"/>
                  </a:lnTo>
                  <a:close/>
                  <a:moveTo>
                    <a:pt x="67975" y="74275"/>
                  </a:moveTo>
                  <a:lnTo>
                    <a:pt x="67975" y="82065"/>
                  </a:lnTo>
                  <a:lnTo>
                    <a:pt x="60243" y="82065"/>
                  </a:lnTo>
                  <a:lnTo>
                    <a:pt x="60243" y="74275"/>
                  </a:lnTo>
                  <a:close/>
                  <a:moveTo>
                    <a:pt x="76452" y="74275"/>
                  </a:moveTo>
                  <a:lnTo>
                    <a:pt x="76452" y="82065"/>
                  </a:lnTo>
                  <a:lnTo>
                    <a:pt x="68399" y="82065"/>
                  </a:lnTo>
                  <a:lnTo>
                    <a:pt x="68399" y="74275"/>
                  </a:lnTo>
                  <a:close/>
                  <a:moveTo>
                    <a:pt x="84608" y="74275"/>
                  </a:moveTo>
                  <a:lnTo>
                    <a:pt x="84608" y="82065"/>
                  </a:lnTo>
                  <a:lnTo>
                    <a:pt x="76865" y="82065"/>
                  </a:lnTo>
                  <a:lnTo>
                    <a:pt x="76865" y="74275"/>
                  </a:lnTo>
                  <a:close/>
                  <a:moveTo>
                    <a:pt x="92776" y="74275"/>
                  </a:moveTo>
                  <a:lnTo>
                    <a:pt x="92776" y="82065"/>
                  </a:lnTo>
                  <a:lnTo>
                    <a:pt x="85032" y="82065"/>
                  </a:lnTo>
                  <a:lnTo>
                    <a:pt x="85032" y="74275"/>
                  </a:lnTo>
                  <a:close/>
                  <a:moveTo>
                    <a:pt x="100932" y="74275"/>
                  </a:moveTo>
                  <a:lnTo>
                    <a:pt x="100932" y="82065"/>
                  </a:lnTo>
                  <a:lnTo>
                    <a:pt x="93200" y="82065"/>
                  </a:lnTo>
                  <a:lnTo>
                    <a:pt x="93200" y="74275"/>
                  </a:lnTo>
                  <a:close/>
                  <a:moveTo>
                    <a:pt x="109099" y="74275"/>
                  </a:moveTo>
                  <a:lnTo>
                    <a:pt x="109099" y="82065"/>
                  </a:lnTo>
                  <a:lnTo>
                    <a:pt x="101356" y="82065"/>
                  </a:lnTo>
                  <a:lnTo>
                    <a:pt x="101356" y="74275"/>
                  </a:lnTo>
                  <a:close/>
                  <a:moveTo>
                    <a:pt x="116866" y="74275"/>
                  </a:moveTo>
                  <a:lnTo>
                    <a:pt x="116866" y="82065"/>
                  </a:lnTo>
                  <a:lnTo>
                    <a:pt x="109523" y="82065"/>
                  </a:lnTo>
                  <a:lnTo>
                    <a:pt x="109523" y="74275"/>
                  </a:lnTo>
                  <a:close/>
                  <a:moveTo>
                    <a:pt x="125022" y="74275"/>
                  </a:moveTo>
                  <a:lnTo>
                    <a:pt x="125022" y="82065"/>
                  </a:lnTo>
                  <a:lnTo>
                    <a:pt x="117290" y="82065"/>
                  </a:lnTo>
                  <a:lnTo>
                    <a:pt x="117290" y="74275"/>
                  </a:lnTo>
                  <a:close/>
                  <a:moveTo>
                    <a:pt x="133190" y="74275"/>
                  </a:moveTo>
                  <a:lnTo>
                    <a:pt x="133190" y="82065"/>
                  </a:lnTo>
                  <a:lnTo>
                    <a:pt x="125446" y="82065"/>
                  </a:lnTo>
                  <a:lnTo>
                    <a:pt x="125446" y="74275"/>
                  </a:lnTo>
                  <a:close/>
                  <a:moveTo>
                    <a:pt x="141346" y="74275"/>
                  </a:moveTo>
                  <a:lnTo>
                    <a:pt x="141346" y="82065"/>
                  </a:lnTo>
                  <a:lnTo>
                    <a:pt x="133614" y="82065"/>
                  </a:lnTo>
                  <a:lnTo>
                    <a:pt x="133614" y="74275"/>
                  </a:lnTo>
                  <a:close/>
                  <a:moveTo>
                    <a:pt x="149513" y="74275"/>
                  </a:moveTo>
                  <a:lnTo>
                    <a:pt x="149513" y="82065"/>
                  </a:lnTo>
                  <a:lnTo>
                    <a:pt x="141770" y="82065"/>
                  </a:lnTo>
                  <a:lnTo>
                    <a:pt x="141770" y="74275"/>
                  </a:lnTo>
                  <a:close/>
                  <a:moveTo>
                    <a:pt x="157280" y="74275"/>
                  </a:moveTo>
                  <a:lnTo>
                    <a:pt x="157280" y="82065"/>
                  </a:lnTo>
                  <a:lnTo>
                    <a:pt x="149937" y="82065"/>
                  </a:lnTo>
                  <a:lnTo>
                    <a:pt x="149937" y="74275"/>
                  </a:lnTo>
                  <a:close/>
                  <a:moveTo>
                    <a:pt x="165448" y="74275"/>
                  </a:moveTo>
                  <a:lnTo>
                    <a:pt x="165448" y="82065"/>
                  </a:lnTo>
                  <a:lnTo>
                    <a:pt x="157704" y="82065"/>
                  </a:lnTo>
                  <a:lnTo>
                    <a:pt x="157704" y="74275"/>
                  </a:lnTo>
                  <a:close/>
                  <a:moveTo>
                    <a:pt x="173604" y="74275"/>
                  </a:moveTo>
                  <a:lnTo>
                    <a:pt x="173604" y="82065"/>
                  </a:lnTo>
                  <a:lnTo>
                    <a:pt x="165871" y="82065"/>
                  </a:lnTo>
                  <a:lnTo>
                    <a:pt x="165871" y="74275"/>
                  </a:lnTo>
                  <a:close/>
                  <a:moveTo>
                    <a:pt x="181771" y="74275"/>
                  </a:moveTo>
                  <a:lnTo>
                    <a:pt x="181771" y="82065"/>
                  </a:lnTo>
                  <a:lnTo>
                    <a:pt x="174028" y="82065"/>
                  </a:lnTo>
                  <a:lnTo>
                    <a:pt x="174028" y="74275"/>
                  </a:lnTo>
                  <a:close/>
                  <a:moveTo>
                    <a:pt x="189927" y="74275"/>
                  </a:moveTo>
                  <a:lnTo>
                    <a:pt x="189927" y="82065"/>
                  </a:lnTo>
                  <a:lnTo>
                    <a:pt x="182195" y="82065"/>
                  </a:lnTo>
                  <a:lnTo>
                    <a:pt x="182195" y="74275"/>
                  </a:lnTo>
                  <a:close/>
                  <a:moveTo>
                    <a:pt x="198095" y="74275"/>
                  </a:moveTo>
                  <a:lnTo>
                    <a:pt x="198095" y="82065"/>
                  </a:lnTo>
                  <a:lnTo>
                    <a:pt x="190351" y="82065"/>
                  </a:lnTo>
                  <a:lnTo>
                    <a:pt x="190351" y="74275"/>
                  </a:lnTo>
                  <a:close/>
                  <a:moveTo>
                    <a:pt x="206251" y="74275"/>
                  </a:moveTo>
                  <a:lnTo>
                    <a:pt x="206251" y="82065"/>
                  </a:lnTo>
                  <a:lnTo>
                    <a:pt x="198519" y="82065"/>
                  </a:lnTo>
                  <a:lnTo>
                    <a:pt x="198519" y="74275"/>
                  </a:lnTo>
                  <a:close/>
                  <a:moveTo>
                    <a:pt x="214419" y="74275"/>
                  </a:moveTo>
                  <a:lnTo>
                    <a:pt x="214419" y="82065"/>
                  </a:lnTo>
                  <a:lnTo>
                    <a:pt x="206675" y="82065"/>
                  </a:lnTo>
                  <a:lnTo>
                    <a:pt x="206675" y="74275"/>
                  </a:lnTo>
                  <a:close/>
                  <a:moveTo>
                    <a:pt x="222575" y="74275"/>
                  </a:moveTo>
                  <a:lnTo>
                    <a:pt x="222575" y="82065"/>
                  </a:lnTo>
                  <a:lnTo>
                    <a:pt x="214842" y="82065"/>
                  </a:lnTo>
                  <a:lnTo>
                    <a:pt x="214842" y="74275"/>
                  </a:lnTo>
                  <a:close/>
                  <a:moveTo>
                    <a:pt x="230742" y="74275"/>
                  </a:moveTo>
                  <a:lnTo>
                    <a:pt x="230742" y="82065"/>
                  </a:lnTo>
                  <a:lnTo>
                    <a:pt x="222999" y="82065"/>
                  </a:lnTo>
                  <a:lnTo>
                    <a:pt x="222999" y="74275"/>
                  </a:lnTo>
                  <a:close/>
                  <a:moveTo>
                    <a:pt x="238898" y="74275"/>
                  </a:moveTo>
                  <a:lnTo>
                    <a:pt x="238898" y="82065"/>
                  </a:lnTo>
                  <a:lnTo>
                    <a:pt x="231166" y="82065"/>
                  </a:lnTo>
                  <a:lnTo>
                    <a:pt x="231166" y="74275"/>
                  </a:lnTo>
                  <a:close/>
                  <a:moveTo>
                    <a:pt x="247066" y="74275"/>
                  </a:moveTo>
                  <a:lnTo>
                    <a:pt x="247066" y="82065"/>
                  </a:lnTo>
                  <a:lnTo>
                    <a:pt x="239322" y="82065"/>
                  </a:lnTo>
                  <a:lnTo>
                    <a:pt x="239322" y="74275"/>
                  </a:lnTo>
                  <a:close/>
                  <a:moveTo>
                    <a:pt x="255222" y="74275"/>
                  </a:moveTo>
                  <a:lnTo>
                    <a:pt x="255222" y="82065"/>
                  </a:lnTo>
                  <a:lnTo>
                    <a:pt x="247490" y="82065"/>
                  </a:lnTo>
                  <a:lnTo>
                    <a:pt x="247490" y="74275"/>
                  </a:lnTo>
                  <a:close/>
                  <a:moveTo>
                    <a:pt x="263390" y="74275"/>
                  </a:moveTo>
                  <a:lnTo>
                    <a:pt x="263390" y="82065"/>
                  </a:lnTo>
                  <a:lnTo>
                    <a:pt x="255646" y="82065"/>
                  </a:lnTo>
                  <a:lnTo>
                    <a:pt x="255646" y="74275"/>
                  </a:lnTo>
                  <a:close/>
                  <a:moveTo>
                    <a:pt x="271546" y="74275"/>
                  </a:moveTo>
                  <a:lnTo>
                    <a:pt x="271546" y="82065"/>
                  </a:lnTo>
                  <a:lnTo>
                    <a:pt x="263813" y="82065"/>
                  </a:lnTo>
                  <a:lnTo>
                    <a:pt x="263813" y="74275"/>
                  </a:lnTo>
                  <a:close/>
                  <a:moveTo>
                    <a:pt x="84608" y="82477"/>
                  </a:moveTo>
                  <a:lnTo>
                    <a:pt x="84608" y="90267"/>
                  </a:lnTo>
                  <a:lnTo>
                    <a:pt x="76865" y="90267"/>
                  </a:lnTo>
                  <a:lnTo>
                    <a:pt x="76865" y="82477"/>
                  </a:lnTo>
                  <a:close/>
                  <a:moveTo>
                    <a:pt x="92776" y="82477"/>
                  </a:moveTo>
                  <a:lnTo>
                    <a:pt x="92776" y="90267"/>
                  </a:lnTo>
                  <a:lnTo>
                    <a:pt x="85032" y="90267"/>
                  </a:lnTo>
                  <a:lnTo>
                    <a:pt x="85032" y="82477"/>
                  </a:lnTo>
                  <a:close/>
                  <a:moveTo>
                    <a:pt x="100932" y="82477"/>
                  </a:moveTo>
                  <a:lnTo>
                    <a:pt x="100932" y="90267"/>
                  </a:lnTo>
                  <a:lnTo>
                    <a:pt x="93200" y="90267"/>
                  </a:lnTo>
                  <a:lnTo>
                    <a:pt x="93200" y="82477"/>
                  </a:lnTo>
                  <a:close/>
                  <a:moveTo>
                    <a:pt x="109099" y="82477"/>
                  </a:moveTo>
                  <a:lnTo>
                    <a:pt x="109099" y="90267"/>
                  </a:lnTo>
                  <a:lnTo>
                    <a:pt x="101356" y="90267"/>
                  </a:lnTo>
                  <a:lnTo>
                    <a:pt x="101356" y="82477"/>
                  </a:lnTo>
                  <a:close/>
                  <a:moveTo>
                    <a:pt x="116866" y="82477"/>
                  </a:moveTo>
                  <a:lnTo>
                    <a:pt x="116866" y="90267"/>
                  </a:lnTo>
                  <a:lnTo>
                    <a:pt x="109523" y="90267"/>
                  </a:lnTo>
                  <a:lnTo>
                    <a:pt x="109523" y="82477"/>
                  </a:lnTo>
                  <a:close/>
                  <a:moveTo>
                    <a:pt x="125022" y="82477"/>
                  </a:moveTo>
                  <a:lnTo>
                    <a:pt x="125022" y="90267"/>
                  </a:lnTo>
                  <a:lnTo>
                    <a:pt x="117290" y="90267"/>
                  </a:lnTo>
                  <a:lnTo>
                    <a:pt x="117290" y="82477"/>
                  </a:lnTo>
                  <a:close/>
                  <a:moveTo>
                    <a:pt x="133190" y="82477"/>
                  </a:moveTo>
                  <a:lnTo>
                    <a:pt x="133190" y="90267"/>
                  </a:lnTo>
                  <a:lnTo>
                    <a:pt x="125446" y="90267"/>
                  </a:lnTo>
                  <a:lnTo>
                    <a:pt x="125446" y="82477"/>
                  </a:lnTo>
                  <a:close/>
                  <a:moveTo>
                    <a:pt x="141346" y="82477"/>
                  </a:moveTo>
                  <a:lnTo>
                    <a:pt x="141346" y="90267"/>
                  </a:lnTo>
                  <a:lnTo>
                    <a:pt x="133614" y="90267"/>
                  </a:lnTo>
                  <a:lnTo>
                    <a:pt x="133614" y="82477"/>
                  </a:lnTo>
                  <a:close/>
                  <a:moveTo>
                    <a:pt x="149513" y="82477"/>
                  </a:moveTo>
                  <a:lnTo>
                    <a:pt x="149513" y="90267"/>
                  </a:lnTo>
                  <a:lnTo>
                    <a:pt x="141770" y="90267"/>
                  </a:lnTo>
                  <a:lnTo>
                    <a:pt x="141770" y="82477"/>
                  </a:lnTo>
                  <a:close/>
                  <a:moveTo>
                    <a:pt x="157280" y="82477"/>
                  </a:moveTo>
                  <a:lnTo>
                    <a:pt x="157280" y="90267"/>
                  </a:lnTo>
                  <a:lnTo>
                    <a:pt x="149937" y="90267"/>
                  </a:lnTo>
                  <a:lnTo>
                    <a:pt x="149937" y="82477"/>
                  </a:lnTo>
                  <a:close/>
                  <a:moveTo>
                    <a:pt x="165448" y="82477"/>
                  </a:moveTo>
                  <a:lnTo>
                    <a:pt x="165448" y="90267"/>
                  </a:lnTo>
                  <a:lnTo>
                    <a:pt x="157704" y="90267"/>
                  </a:lnTo>
                  <a:lnTo>
                    <a:pt x="157704" y="82477"/>
                  </a:lnTo>
                  <a:close/>
                  <a:moveTo>
                    <a:pt x="173604" y="82477"/>
                  </a:moveTo>
                  <a:lnTo>
                    <a:pt x="173604" y="90267"/>
                  </a:lnTo>
                  <a:lnTo>
                    <a:pt x="165871" y="90267"/>
                  </a:lnTo>
                  <a:lnTo>
                    <a:pt x="165871" y="82477"/>
                  </a:lnTo>
                  <a:close/>
                  <a:moveTo>
                    <a:pt x="189927" y="82477"/>
                  </a:moveTo>
                  <a:lnTo>
                    <a:pt x="189927" y="90267"/>
                  </a:lnTo>
                  <a:lnTo>
                    <a:pt x="182195" y="90267"/>
                  </a:lnTo>
                  <a:lnTo>
                    <a:pt x="182195" y="82477"/>
                  </a:lnTo>
                  <a:close/>
                  <a:moveTo>
                    <a:pt x="198095" y="82477"/>
                  </a:moveTo>
                  <a:lnTo>
                    <a:pt x="198095" y="90267"/>
                  </a:lnTo>
                  <a:lnTo>
                    <a:pt x="190351" y="90267"/>
                  </a:lnTo>
                  <a:lnTo>
                    <a:pt x="190351" y="82477"/>
                  </a:lnTo>
                  <a:close/>
                  <a:moveTo>
                    <a:pt x="206251" y="82477"/>
                  </a:moveTo>
                  <a:lnTo>
                    <a:pt x="206251" y="90267"/>
                  </a:lnTo>
                  <a:lnTo>
                    <a:pt x="198519" y="90267"/>
                  </a:lnTo>
                  <a:lnTo>
                    <a:pt x="198519" y="82477"/>
                  </a:lnTo>
                  <a:close/>
                  <a:moveTo>
                    <a:pt x="214419" y="82477"/>
                  </a:moveTo>
                  <a:lnTo>
                    <a:pt x="214419" y="90267"/>
                  </a:lnTo>
                  <a:lnTo>
                    <a:pt x="206675" y="90267"/>
                  </a:lnTo>
                  <a:lnTo>
                    <a:pt x="206675" y="82477"/>
                  </a:lnTo>
                  <a:close/>
                  <a:moveTo>
                    <a:pt x="222575" y="82477"/>
                  </a:moveTo>
                  <a:lnTo>
                    <a:pt x="222575" y="90267"/>
                  </a:lnTo>
                  <a:lnTo>
                    <a:pt x="214842" y="90267"/>
                  </a:lnTo>
                  <a:lnTo>
                    <a:pt x="214842" y="82477"/>
                  </a:lnTo>
                  <a:close/>
                  <a:moveTo>
                    <a:pt x="230742" y="82477"/>
                  </a:moveTo>
                  <a:lnTo>
                    <a:pt x="230742" y="90267"/>
                  </a:lnTo>
                  <a:lnTo>
                    <a:pt x="222999" y="90267"/>
                  </a:lnTo>
                  <a:lnTo>
                    <a:pt x="222999" y="82477"/>
                  </a:lnTo>
                  <a:close/>
                  <a:moveTo>
                    <a:pt x="271546" y="82477"/>
                  </a:moveTo>
                  <a:lnTo>
                    <a:pt x="271546" y="90267"/>
                  </a:lnTo>
                  <a:lnTo>
                    <a:pt x="263813" y="90267"/>
                  </a:lnTo>
                  <a:lnTo>
                    <a:pt x="263813" y="82477"/>
                  </a:lnTo>
                  <a:close/>
                  <a:moveTo>
                    <a:pt x="11238" y="82477"/>
                  </a:moveTo>
                  <a:lnTo>
                    <a:pt x="11238" y="90278"/>
                  </a:lnTo>
                  <a:lnTo>
                    <a:pt x="3505" y="90278"/>
                  </a:lnTo>
                  <a:lnTo>
                    <a:pt x="3505" y="82477"/>
                  </a:lnTo>
                  <a:close/>
                  <a:moveTo>
                    <a:pt x="19394" y="82477"/>
                  </a:moveTo>
                  <a:lnTo>
                    <a:pt x="19394" y="90278"/>
                  </a:lnTo>
                  <a:lnTo>
                    <a:pt x="11662" y="90278"/>
                  </a:lnTo>
                  <a:lnTo>
                    <a:pt x="11662" y="82477"/>
                  </a:lnTo>
                  <a:close/>
                  <a:moveTo>
                    <a:pt x="27561" y="82477"/>
                  </a:moveTo>
                  <a:lnTo>
                    <a:pt x="27561" y="90278"/>
                  </a:lnTo>
                  <a:lnTo>
                    <a:pt x="19818" y="90278"/>
                  </a:lnTo>
                  <a:lnTo>
                    <a:pt x="19818" y="82477"/>
                  </a:lnTo>
                  <a:close/>
                  <a:moveTo>
                    <a:pt x="35328" y="82477"/>
                  </a:moveTo>
                  <a:lnTo>
                    <a:pt x="35328" y="90278"/>
                  </a:lnTo>
                  <a:lnTo>
                    <a:pt x="27985" y="90278"/>
                  </a:lnTo>
                  <a:lnTo>
                    <a:pt x="27985" y="82477"/>
                  </a:lnTo>
                  <a:close/>
                  <a:moveTo>
                    <a:pt x="43496" y="82477"/>
                  </a:moveTo>
                  <a:lnTo>
                    <a:pt x="43496" y="90278"/>
                  </a:lnTo>
                  <a:lnTo>
                    <a:pt x="35752" y="90278"/>
                  </a:lnTo>
                  <a:lnTo>
                    <a:pt x="35752" y="82477"/>
                  </a:lnTo>
                  <a:close/>
                  <a:moveTo>
                    <a:pt x="51652" y="82477"/>
                  </a:moveTo>
                  <a:lnTo>
                    <a:pt x="51652" y="90278"/>
                  </a:lnTo>
                  <a:lnTo>
                    <a:pt x="43919" y="90278"/>
                  </a:lnTo>
                  <a:lnTo>
                    <a:pt x="43919" y="82477"/>
                  </a:lnTo>
                  <a:close/>
                  <a:moveTo>
                    <a:pt x="59819" y="82477"/>
                  </a:moveTo>
                  <a:lnTo>
                    <a:pt x="59819" y="90278"/>
                  </a:lnTo>
                  <a:lnTo>
                    <a:pt x="52075" y="90278"/>
                  </a:lnTo>
                  <a:lnTo>
                    <a:pt x="52075" y="82477"/>
                  </a:lnTo>
                  <a:close/>
                  <a:moveTo>
                    <a:pt x="67975" y="82477"/>
                  </a:moveTo>
                  <a:lnTo>
                    <a:pt x="67975" y="90278"/>
                  </a:lnTo>
                  <a:lnTo>
                    <a:pt x="60243" y="90278"/>
                  </a:lnTo>
                  <a:lnTo>
                    <a:pt x="60243" y="82477"/>
                  </a:lnTo>
                  <a:close/>
                  <a:moveTo>
                    <a:pt x="76452" y="82477"/>
                  </a:moveTo>
                  <a:lnTo>
                    <a:pt x="76452" y="90278"/>
                  </a:lnTo>
                  <a:lnTo>
                    <a:pt x="68399" y="90278"/>
                  </a:lnTo>
                  <a:lnTo>
                    <a:pt x="68399" y="82477"/>
                  </a:lnTo>
                  <a:close/>
                  <a:moveTo>
                    <a:pt x="181771" y="82477"/>
                  </a:moveTo>
                  <a:lnTo>
                    <a:pt x="181771" y="90278"/>
                  </a:lnTo>
                  <a:lnTo>
                    <a:pt x="174028" y="90267"/>
                  </a:lnTo>
                  <a:lnTo>
                    <a:pt x="174028" y="82477"/>
                  </a:lnTo>
                  <a:close/>
                  <a:moveTo>
                    <a:pt x="238898" y="82477"/>
                  </a:moveTo>
                  <a:lnTo>
                    <a:pt x="238898" y="90278"/>
                  </a:lnTo>
                  <a:lnTo>
                    <a:pt x="231166" y="90278"/>
                  </a:lnTo>
                  <a:lnTo>
                    <a:pt x="231166" y="82477"/>
                  </a:lnTo>
                  <a:close/>
                  <a:moveTo>
                    <a:pt x="247066" y="82477"/>
                  </a:moveTo>
                  <a:lnTo>
                    <a:pt x="247066" y="90278"/>
                  </a:lnTo>
                  <a:lnTo>
                    <a:pt x="239322" y="90278"/>
                  </a:lnTo>
                  <a:lnTo>
                    <a:pt x="239322" y="82477"/>
                  </a:lnTo>
                  <a:close/>
                  <a:moveTo>
                    <a:pt x="255222" y="82477"/>
                  </a:moveTo>
                  <a:lnTo>
                    <a:pt x="255222" y="90278"/>
                  </a:lnTo>
                  <a:lnTo>
                    <a:pt x="247490" y="90278"/>
                  </a:lnTo>
                  <a:lnTo>
                    <a:pt x="247490" y="82477"/>
                  </a:lnTo>
                  <a:close/>
                  <a:moveTo>
                    <a:pt x="263390" y="82477"/>
                  </a:moveTo>
                  <a:lnTo>
                    <a:pt x="263390" y="90278"/>
                  </a:lnTo>
                  <a:lnTo>
                    <a:pt x="255646" y="90278"/>
                  </a:lnTo>
                  <a:lnTo>
                    <a:pt x="255646" y="82477"/>
                  </a:lnTo>
                  <a:close/>
                  <a:moveTo>
                    <a:pt x="11238" y="90679"/>
                  </a:moveTo>
                  <a:lnTo>
                    <a:pt x="11238" y="98480"/>
                  </a:lnTo>
                  <a:lnTo>
                    <a:pt x="3505" y="98480"/>
                  </a:lnTo>
                  <a:lnTo>
                    <a:pt x="3505" y="90679"/>
                  </a:lnTo>
                  <a:close/>
                  <a:moveTo>
                    <a:pt x="19394" y="90679"/>
                  </a:moveTo>
                  <a:lnTo>
                    <a:pt x="19394" y="98480"/>
                  </a:lnTo>
                  <a:lnTo>
                    <a:pt x="11662" y="98480"/>
                  </a:lnTo>
                  <a:lnTo>
                    <a:pt x="11662" y="90679"/>
                  </a:lnTo>
                  <a:close/>
                  <a:moveTo>
                    <a:pt x="27561" y="90679"/>
                  </a:moveTo>
                  <a:lnTo>
                    <a:pt x="27561" y="98480"/>
                  </a:lnTo>
                  <a:lnTo>
                    <a:pt x="19818" y="98480"/>
                  </a:lnTo>
                  <a:lnTo>
                    <a:pt x="19818" y="90679"/>
                  </a:lnTo>
                  <a:close/>
                  <a:moveTo>
                    <a:pt x="35328" y="90679"/>
                  </a:moveTo>
                  <a:lnTo>
                    <a:pt x="35328" y="98480"/>
                  </a:lnTo>
                  <a:lnTo>
                    <a:pt x="27985" y="98480"/>
                  </a:lnTo>
                  <a:lnTo>
                    <a:pt x="27985" y="90679"/>
                  </a:lnTo>
                  <a:close/>
                  <a:moveTo>
                    <a:pt x="43496" y="90679"/>
                  </a:moveTo>
                  <a:lnTo>
                    <a:pt x="43496" y="98480"/>
                  </a:lnTo>
                  <a:lnTo>
                    <a:pt x="35752" y="98480"/>
                  </a:lnTo>
                  <a:lnTo>
                    <a:pt x="35752" y="90679"/>
                  </a:lnTo>
                  <a:close/>
                  <a:moveTo>
                    <a:pt x="51652" y="90679"/>
                  </a:moveTo>
                  <a:lnTo>
                    <a:pt x="51652" y="98480"/>
                  </a:lnTo>
                  <a:lnTo>
                    <a:pt x="43919" y="98480"/>
                  </a:lnTo>
                  <a:lnTo>
                    <a:pt x="43919" y="90679"/>
                  </a:lnTo>
                  <a:close/>
                  <a:moveTo>
                    <a:pt x="59819" y="90679"/>
                  </a:moveTo>
                  <a:lnTo>
                    <a:pt x="59819" y="98480"/>
                  </a:lnTo>
                  <a:lnTo>
                    <a:pt x="52075" y="98480"/>
                  </a:lnTo>
                  <a:lnTo>
                    <a:pt x="52075" y="90679"/>
                  </a:lnTo>
                  <a:close/>
                  <a:moveTo>
                    <a:pt x="67975" y="90679"/>
                  </a:moveTo>
                  <a:lnTo>
                    <a:pt x="67975" y="98480"/>
                  </a:lnTo>
                  <a:lnTo>
                    <a:pt x="60243" y="98480"/>
                  </a:lnTo>
                  <a:lnTo>
                    <a:pt x="60243" y="90679"/>
                  </a:lnTo>
                  <a:close/>
                  <a:moveTo>
                    <a:pt x="76452" y="90679"/>
                  </a:moveTo>
                  <a:lnTo>
                    <a:pt x="76452" y="98480"/>
                  </a:lnTo>
                  <a:lnTo>
                    <a:pt x="68399" y="98480"/>
                  </a:lnTo>
                  <a:lnTo>
                    <a:pt x="68399" y="90679"/>
                  </a:lnTo>
                  <a:close/>
                  <a:moveTo>
                    <a:pt x="84608" y="90679"/>
                  </a:moveTo>
                  <a:lnTo>
                    <a:pt x="84608" y="98480"/>
                  </a:lnTo>
                  <a:lnTo>
                    <a:pt x="76865" y="98480"/>
                  </a:lnTo>
                  <a:lnTo>
                    <a:pt x="76865" y="90679"/>
                  </a:lnTo>
                  <a:close/>
                  <a:moveTo>
                    <a:pt x="92776" y="90679"/>
                  </a:moveTo>
                  <a:lnTo>
                    <a:pt x="92776" y="98480"/>
                  </a:lnTo>
                  <a:lnTo>
                    <a:pt x="85032" y="98480"/>
                  </a:lnTo>
                  <a:lnTo>
                    <a:pt x="85032" y="90679"/>
                  </a:lnTo>
                  <a:close/>
                  <a:moveTo>
                    <a:pt x="100932" y="90679"/>
                  </a:moveTo>
                  <a:lnTo>
                    <a:pt x="100932" y="98480"/>
                  </a:lnTo>
                  <a:lnTo>
                    <a:pt x="93200" y="98480"/>
                  </a:lnTo>
                  <a:lnTo>
                    <a:pt x="93200" y="90679"/>
                  </a:lnTo>
                  <a:close/>
                  <a:moveTo>
                    <a:pt x="109099" y="90679"/>
                  </a:moveTo>
                  <a:lnTo>
                    <a:pt x="109099" y="98480"/>
                  </a:lnTo>
                  <a:lnTo>
                    <a:pt x="101356" y="98480"/>
                  </a:lnTo>
                  <a:lnTo>
                    <a:pt x="101356" y="90679"/>
                  </a:lnTo>
                  <a:close/>
                  <a:moveTo>
                    <a:pt x="116866" y="90679"/>
                  </a:moveTo>
                  <a:lnTo>
                    <a:pt x="116866" y="98480"/>
                  </a:lnTo>
                  <a:lnTo>
                    <a:pt x="109523" y="98480"/>
                  </a:lnTo>
                  <a:lnTo>
                    <a:pt x="109523" y="90679"/>
                  </a:lnTo>
                  <a:close/>
                  <a:moveTo>
                    <a:pt x="125034" y="90679"/>
                  </a:moveTo>
                  <a:lnTo>
                    <a:pt x="125034" y="98480"/>
                  </a:lnTo>
                  <a:lnTo>
                    <a:pt x="117290" y="98480"/>
                  </a:lnTo>
                  <a:lnTo>
                    <a:pt x="117290" y="90679"/>
                  </a:lnTo>
                  <a:close/>
                  <a:moveTo>
                    <a:pt x="133190" y="90679"/>
                  </a:moveTo>
                  <a:lnTo>
                    <a:pt x="133190" y="98480"/>
                  </a:lnTo>
                  <a:lnTo>
                    <a:pt x="125457" y="98480"/>
                  </a:lnTo>
                  <a:lnTo>
                    <a:pt x="125457" y="90679"/>
                  </a:lnTo>
                  <a:close/>
                  <a:moveTo>
                    <a:pt x="141357" y="90679"/>
                  </a:moveTo>
                  <a:lnTo>
                    <a:pt x="141357" y="98480"/>
                  </a:lnTo>
                  <a:lnTo>
                    <a:pt x="133614" y="98480"/>
                  </a:lnTo>
                  <a:lnTo>
                    <a:pt x="133614" y="90679"/>
                  </a:lnTo>
                  <a:close/>
                  <a:moveTo>
                    <a:pt x="149513" y="90679"/>
                  </a:moveTo>
                  <a:lnTo>
                    <a:pt x="149513" y="98480"/>
                  </a:lnTo>
                  <a:lnTo>
                    <a:pt x="141770" y="98480"/>
                  </a:lnTo>
                  <a:lnTo>
                    <a:pt x="141770" y="90679"/>
                  </a:lnTo>
                  <a:close/>
                  <a:moveTo>
                    <a:pt x="157280" y="90679"/>
                  </a:moveTo>
                  <a:lnTo>
                    <a:pt x="157280" y="98480"/>
                  </a:lnTo>
                  <a:lnTo>
                    <a:pt x="149937" y="98480"/>
                  </a:lnTo>
                  <a:lnTo>
                    <a:pt x="149937" y="90679"/>
                  </a:lnTo>
                  <a:close/>
                  <a:moveTo>
                    <a:pt x="165448" y="90679"/>
                  </a:moveTo>
                  <a:lnTo>
                    <a:pt x="165448" y="98480"/>
                  </a:lnTo>
                  <a:lnTo>
                    <a:pt x="157704" y="98480"/>
                  </a:lnTo>
                  <a:lnTo>
                    <a:pt x="157704" y="90679"/>
                  </a:lnTo>
                  <a:close/>
                  <a:moveTo>
                    <a:pt x="173604" y="90679"/>
                  </a:moveTo>
                  <a:lnTo>
                    <a:pt x="173604" y="98480"/>
                  </a:lnTo>
                  <a:lnTo>
                    <a:pt x="165871" y="98480"/>
                  </a:lnTo>
                  <a:lnTo>
                    <a:pt x="165871" y="90679"/>
                  </a:lnTo>
                  <a:close/>
                  <a:moveTo>
                    <a:pt x="181771" y="90679"/>
                  </a:moveTo>
                  <a:lnTo>
                    <a:pt x="181771" y="98480"/>
                  </a:lnTo>
                  <a:lnTo>
                    <a:pt x="174028" y="98480"/>
                  </a:lnTo>
                  <a:lnTo>
                    <a:pt x="174028" y="90679"/>
                  </a:lnTo>
                  <a:close/>
                  <a:moveTo>
                    <a:pt x="189927" y="90679"/>
                  </a:moveTo>
                  <a:lnTo>
                    <a:pt x="189927" y="98480"/>
                  </a:lnTo>
                  <a:lnTo>
                    <a:pt x="182195" y="98480"/>
                  </a:lnTo>
                  <a:lnTo>
                    <a:pt x="182195" y="90679"/>
                  </a:lnTo>
                  <a:close/>
                  <a:moveTo>
                    <a:pt x="198095" y="90679"/>
                  </a:moveTo>
                  <a:lnTo>
                    <a:pt x="198095" y="98480"/>
                  </a:lnTo>
                  <a:lnTo>
                    <a:pt x="190351" y="98480"/>
                  </a:lnTo>
                  <a:lnTo>
                    <a:pt x="190351" y="90679"/>
                  </a:lnTo>
                  <a:close/>
                  <a:moveTo>
                    <a:pt x="206251" y="90679"/>
                  </a:moveTo>
                  <a:lnTo>
                    <a:pt x="206251" y="98480"/>
                  </a:lnTo>
                  <a:lnTo>
                    <a:pt x="198519" y="98480"/>
                  </a:lnTo>
                  <a:lnTo>
                    <a:pt x="198519" y="90679"/>
                  </a:lnTo>
                  <a:close/>
                  <a:moveTo>
                    <a:pt x="214419" y="90679"/>
                  </a:moveTo>
                  <a:lnTo>
                    <a:pt x="214419" y="98480"/>
                  </a:lnTo>
                  <a:lnTo>
                    <a:pt x="206675" y="98480"/>
                  </a:lnTo>
                  <a:lnTo>
                    <a:pt x="206675" y="90679"/>
                  </a:lnTo>
                  <a:close/>
                  <a:moveTo>
                    <a:pt x="222575" y="90679"/>
                  </a:moveTo>
                  <a:lnTo>
                    <a:pt x="222575" y="98480"/>
                  </a:lnTo>
                  <a:lnTo>
                    <a:pt x="214842" y="98480"/>
                  </a:lnTo>
                  <a:lnTo>
                    <a:pt x="214842" y="90679"/>
                  </a:lnTo>
                  <a:close/>
                  <a:moveTo>
                    <a:pt x="230742" y="90679"/>
                  </a:moveTo>
                  <a:lnTo>
                    <a:pt x="230742" y="98480"/>
                  </a:lnTo>
                  <a:lnTo>
                    <a:pt x="222999" y="98480"/>
                  </a:lnTo>
                  <a:lnTo>
                    <a:pt x="222999" y="90679"/>
                  </a:lnTo>
                  <a:close/>
                  <a:moveTo>
                    <a:pt x="238898" y="90679"/>
                  </a:moveTo>
                  <a:lnTo>
                    <a:pt x="238898" y="98480"/>
                  </a:lnTo>
                  <a:lnTo>
                    <a:pt x="231166" y="98480"/>
                  </a:lnTo>
                  <a:lnTo>
                    <a:pt x="231166" y="90679"/>
                  </a:lnTo>
                  <a:close/>
                  <a:moveTo>
                    <a:pt x="247066" y="90679"/>
                  </a:moveTo>
                  <a:lnTo>
                    <a:pt x="247066" y="98480"/>
                  </a:lnTo>
                  <a:lnTo>
                    <a:pt x="239322" y="98480"/>
                  </a:lnTo>
                  <a:lnTo>
                    <a:pt x="239322" y="90679"/>
                  </a:lnTo>
                  <a:close/>
                  <a:moveTo>
                    <a:pt x="255222" y="90679"/>
                  </a:moveTo>
                  <a:lnTo>
                    <a:pt x="255222" y="98480"/>
                  </a:lnTo>
                  <a:lnTo>
                    <a:pt x="247490" y="98480"/>
                  </a:lnTo>
                  <a:lnTo>
                    <a:pt x="247490" y="90679"/>
                  </a:lnTo>
                  <a:close/>
                  <a:moveTo>
                    <a:pt x="263390" y="90679"/>
                  </a:moveTo>
                  <a:lnTo>
                    <a:pt x="263390" y="98480"/>
                  </a:lnTo>
                  <a:lnTo>
                    <a:pt x="255646" y="98480"/>
                  </a:lnTo>
                  <a:lnTo>
                    <a:pt x="255646" y="90679"/>
                  </a:lnTo>
                  <a:close/>
                  <a:moveTo>
                    <a:pt x="271546" y="90679"/>
                  </a:moveTo>
                  <a:lnTo>
                    <a:pt x="271546" y="98480"/>
                  </a:lnTo>
                  <a:lnTo>
                    <a:pt x="263813" y="98480"/>
                  </a:lnTo>
                  <a:lnTo>
                    <a:pt x="263813" y="90679"/>
                  </a:lnTo>
                  <a:close/>
                  <a:moveTo>
                    <a:pt x="11238" y="98893"/>
                  </a:moveTo>
                  <a:lnTo>
                    <a:pt x="11238" y="106682"/>
                  </a:lnTo>
                  <a:lnTo>
                    <a:pt x="3505" y="106682"/>
                  </a:lnTo>
                  <a:lnTo>
                    <a:pt x="3505" y="98893"/>
                  </a:lnTo>
                  <a:close/>
                  <a:moveTo>
                    <a:pt x="19394" y="98893"/>
                  </a:moveTo>
                  <a:lnTo>
                    <a:pt x="19394" y="106682"/>
                  </a:lnTo>
                  <a:lnTo>
                    <a:pt x="11662" y="106682"/>
                  </a:lnTo>
                  <a:lnTo>
                    <a:pt x="11662" y="98893"/>
                  </a:lnTo>
                  <a:close/>
                  <a:moveTo>
                    <a:pt x="27561" y="98893"/>
                  </a:moveTo>
                  <a:lnTo>
                    <a:pt x="27561" y="106682"/>
                  </a:lnTo>
                  <a:lnTo>
                    <a:pt x="19818" y="106682"/>
                  </a:lnTo>
                  <a:lnTo>
                    <a:pt x="19818" y="98893"/>
                  </a:lnTo>
                  <a:close/>
                  <a:moveTo>
                    <a:pt x="35328" y="98893"/>
                  </a:moveTo>
                  <a:lnTo>
                    <a:pt x="35328" y="106682"/>
                  </a:lnTo>
                  <a:lnTo>
                    <a:pt x="27985" y="106682"/>
                  </a:lnTo>
                  <a:lnTo>
                    <a:pt x="27985" y="98893"/>
                  </a:lnTo>
                  <a:close/>
                  <a:moveTo>
                    <a:pt x="43496" y="98893"/>
                  </a:moveTo>
                  <a:lnTo>
                    <a:pt x="43496" y="106682"/>
                  </a:lnTo>
                  <a:lnTo>
                    <a:pt x="35752" y="106682"/>
                  </a:lnTo>
                  <a:lnTo>
                    <a:pt x="35752" y="98893"/>
                  </a:lnTo>
                  <a:close/>
                  <a:moveTo>
                    <a:pt x="51652" y="98893"/>
                  </a:moveTo>
                  <a:lnTo>
                    <a:pt x="51652" y="106682"/>
                  </a:lnTo>
                  <a:lnTo>
                    <a:pt x="43919" y="106682"/>
                  </a:lnTo>
                  <a:lnTo>
                    <a:pt x="43919" y="98893"/>
                  </a:lnTo>
                  <a:close/>
                  <a:moveTo>
                    <a:pt x="59819" y="98893"/>
                  </a:moveTo>
                  <a:lnTo>
                    <a:pt x="59819" y="106682"/>
                  </a:lnTo>
                  <a:lnTo>
                    <a:pt x="52075" y="106682"/>
                  </a:lnTo>
                  <a:lnTo>
                    <a:pt x="52075" y="98893"/>
                  </a:lnTo>
                  <a:close/>
                  <a:moveTo>
                    <a:pt x="67975" y="98893"/>
                  </a:moveTo>
                  <a:lnTo>
                    <a:pt x="67975" y="106682"/>
                  </a:lnTo>
                  <a:lnTo>
                    <a:pt x="60243" y="106682"/>
                  </a:lnTo>
                  <a:lnTo>
                    <a:pt x="60243" y="98893"/>
                  </a:lnTo>
                  <a:close/>
                  <a:moveTo>
                    <a:pt x="76452" y="98893"/>
                  </a:moveTo>
                  <a:lnTo>
                    <a:pt x="76452" y="106682"/>
                  </a:lnTo>
                  <a:lnTo>
                    <a:pt x="68399" y="106682"/>
                  </a:lnTo>
                  <a:lnTo>
                    <a:pt x="68399" y="98893"/>
                  </a:lnTo>
                  <a:close/>
                  <a:moveTo>
                    <a:pt x="84608" y="98893"/>
                  </a:moveTo>
                  <a:lnTo>
                    <a:pt x="84608" y="106682"/>
                  </a:lnTo>
                  <a:lnTo>
                    <a:pt x="76865" y="106682"/>
                  </a:lnTo>
                  <a:lnTo>
                    <a:pt x="76865" y="98893"/>
                  </a:lnTo>
                  <a:close/>
                  <a:moveTo>
                    <a:pt x="92776" y="98893"/>
                  </a:moveTo>
                  <a:lnTo>
                    <a:pt x="92776" y="106682"/>
                  </a:lnTo>
                  <a:lnTo>
                    <a:pt x="85032" y="106682"/>
                  </a:lnTo>
                  <a:lnTo>
                    <a:pt x="85032" y="98893"/>
                  </a:lnTo>
                  <a:close/>
                  <a:moveTo>
                    <a:pt x="100932" y="98893"/>
                  </a:moveTo>
                  <a:lnTo>
                    <a:pt x="100932" y="106682"/>
                  </a:lnTo>
                  <a:lnTo>
                    <a:pt x="93200" y="106682"/>
                  </a:lnTo>
                  <a:lnTo>
                    <a:pt x="93200" y="98893"/>
                  </a:lnTo>
                  <a:close/>
                  <a:moveTo>
                    <a:pt x="109099" y="98893"/>
                  </a:moveTo>
                  <a:lnTo>
                    <a:pt x="109099" y="106682"/>
                  </a:lnTo>
                  <a:lnTo>
                    <a:pt x="101356" y="106682"/>
                  </a:lnTo>
                  <a:lnTo>
                    <a:pt x="101356" y="98893"/>
                  </a:lnTo>
                  <a:close/>
                  <a:moveTo>
                    <a:pt x="116866" y="98893"/>
                  </a:moveTo>
                  <a:lnTo>
                    <a:pt x="116866" y="106682"/>
                  </a:lnTo>
                  <a:lnTo>
                    <a:pt x="109523" y="106682"/>
                  </a:lnTo>
                  <a:lnTo>
                    <a:pt x="109523" y="98893"/>
                  </a:lnTo>
                  <a:close/>
                  <a:moveTo>
                    <a:pt x="125034" y="98893"/>
                  </a:moveTo>
                  <a:lnTo>
                    <a:pt x="125034" y="106682"/>
                  </a:lnTo>
                  <a:lnTo>
                    <a:pt x="117290" y="106682"/>
                  </a:lnTo>
                  <a:lnTo>
                    <a:pt x="117290" y="98893"/>
                  </a:lnTo>
                  <a:close/>
                  <a:moveTo>
                    <a:pt x="133190" y="98893"/>
                  </a:moveTo>
                  <a:lnTo>
                    <a:pt x="133190" y="106682"/>
                  </a:lnTo>
                  <a:lnTo>
                    <a:pt x="125446" y="106682"/>
                  </a:lnTo>
                  <a:lnTo>
                    <a:pt x="125446" y="98893"/>
                  </a:lnTo>
                  <a:close/>
                  <a:moveTo>
                    <a:pt x="141346" y="98893"/>
                  </a:moveTo>
                  <a:lnTo>
                    <a:pt x="141346" y="106682"/>
                  </a:lnTo>
                  <a:lnTo>
                    <a:pt x="133614" y="106682"/>
                  </a:lnTo>
                  <a:lnTo>
                    <a:pt x="133614" y="98893"/>
                  </a:lnTo>
                  <a:close/>
                  <a:moveTo>
                    <a:pt x="149513" y="98893"/>
                  </a:moveTo>
                  <a:lnTo>
                    <a:pt x="149513" y="106682"/>
                  </a:lnTo>
                  <a:lnTo>
                    <a:pt x="141770" y="106682"/>
                  </a:lnTo>
                  <a:lnTo>
                    <a:pt x="141770" y="98893"/>
                  </a:lnTo>
                  <a:close/>
                  <a:moveTo>
                    <a:pt x="157280" y="98893"/>
                  </a:moveTo>
                  <a:lnTo>
                    <a:pt x="157280" y="106682"/>
                  </a:lnTo>
                  <a:lnTo>
                    <a:pt x="149937" y="106682"/>
                  </a:lnTo>
                  <a:lnTo>
                    <a:pt x="149937" y="98893"/>
                  </a:lnTo>
                  <a:close/>
                  <a:moveTo>
                    <a:pt x="165448" y="98893"/>
                  </a:moveTo>
                  <a:lnTo>
                    <a:pt x="165448" y="106682"/>
                  </a:lnTo>
                  <a:lnTo>
                    <a:pt x="157704" y="106682"/>
                  </a:lnTo>
                  <a:lnTo>
                    <a:pt x="157704" y="98893"/>
                  </a:lnTo>
                  <a:close/>
                  <a:moveTo>
                    <a:pt x="173604" y="98893"/>
                  </a:moveTo>
                  <a:lnTo>
                    <a:pt x="173604" y="106682"/>
                  </a:lnTo>
                  <a:lnTo>
                    <a:pt x="165871" y="106682"/>
                  </a:lnTo>
                  <a:lnTo>
                    <a:pt x="165871" y="98893"/>
                  </a:lnTo>
                  <a:close/>
                  <a:moveTo>
                    <a:pt x="181771" y="98893"/>
                  </a:moveTo>
                  <a:lnTo>
                    <a:pt x="181771" y="106682"/>
                  </a:lnTo>
                  <a:lnTo>
                    <a:pt x="174028" y="106682"/>
                  </a:lnTo>
                  <a:lnTo>
                    <a:pt x="174028" y="98893"/>
                  </a:lnTo>
                  <a:close/>
                  <a:moveTo>
                    <a:pt x="189927" y="98893"/>
                  </a:moveTo>
                  <a:lnTo>
                    <a:pt x="189927" y="106682"/>
                  </a:lnTo>
                  <a:lnTo>
                    <a:pt x="182195" y="106682"/>
                  </a:lnTo>
                  <a:lnTo>
                    <a:pt x="182195" y="98893"/>
                  </a:lnTo>
                  <a:close/>
                  <a:moveTo>
                    <a:pt x="198095" y="98893"/>
                  </a:moveTo>
                  <a:lnTo>
                    <a:pt x="198095" y="106682"/>
                  </a:lnTo>
                  <a:lnTo>
                    <a:pt x="190351" y="106682"/>
                  </a:lnTo>
                  <a:lnTo>
                    <a:pt x="190351" y="98893"/>
                  </a:lnTo>
                  <a:close/>
                  <a:moveTo>
                    <a:pt x="206251" y="98893"/>
                  </a:moveTo>
                  <a:lnTo>
                    <a:pt x="206251" y="106682"/>
                  </a:lnTo>
                  <a:lnTo>
                    <a:pt x="198519" y="106682"/>
                  </a:lnTo>
                  <a:lnTo>
                    <a:pt x="198519" y="98893"/>
                  </a:lnTo>
                  <a:close/>
                  <a:moveTo>
                    <a:pt x="214419" y="98893"/>
                  </a:moveTo>
                  <a:lnTo>
                    <a:pt x="214419" y="106682"/>
                  </a:lnTo>
                  <a:lnTo>
                    <a:pt x="206675" y="106682"/>
                  </a:lnTo>
                  <a:lnTo>
                    <a:pt x="206675" y="98893"/>
                  </a:lnTo>
                  <a:close/>
                  <a:moveTo>
                    <a:pt x="222575" y="98893"/>
                  </a:moveTo>
                  <a:lnTo>
                    <a:pt x="222575" y="106682"/>
                  </a:lnTo>
                  <a:lnTo>
                    <a:pt x="214842" y="106682"/>
                  </a:lnTo>
                  <a:lnTo>
                    <a:pt x="214842" y="98893"/>
                  </a:lnTo>
                  <a:close/>
                  <a:moveTo>
                    <a:pt x="230742" y="98893"/>
                  </a:moveTo>
                  <a:lnTo>
                    <a:pt x="230742" y="106682"/>
                  </a:lnTo>
                  <a:lnTo>
                    <a:pt x="222999" y="106682"/>
                  </a:lnTo>
                  <a:lnTo>
                    <a:pt x="222999" y="98893"/>
                  </a:lnTo>
                  <a:close/>
                  <a:moveTo>
                    <a:pt x="238898" y="98893"/>
                  </a:moveTo>
                  <a:lnTo>
                    <a:pt x="238898" y="106682"/>
                  </a:lnTo>
                  <a:lnTo>
                    <a:pt x="231166" y="106682"/>
                  </a:lnTo>
                  <a:lnTo>
                    <a:pt x="231166" y="98893"/>
                  </a:lnTo>
                  <a:close/>
                  <a:moveTo>
                    <a:pt x="247066" y="98893"/>
                  </a:moveTo>
                  <a:lnTo>
                    <a:pt x="247066" y="106682"/>
                  </a:lnTo>
                  <a:lnTo>
                    <a:pt x="239322" y="106682"/>
                  </a:lnTo>
                  <a:lnTo>
                    <a:pt x="239322" y="98893"/>
                  </a:lnTo>
                  <a:close/>
                  <a:moveTo>
                    <a:pt x="255222" y="98893"/>
                  </a:moveTo>
                  <a:lnTo>
                    <a:pt x="255222" y="106682"/>
                  </a:lnTo>
                  <a:lnTo>
                    <a:pt x="247490" y="106682"/>
                  </a:lnTo>
                  <a:lnTo>
                    <a:pt x="247490" y="98893"/>
                  </a:lnTo>
                  <a:close/>
                  <a:moveTo>
                    <a:pt x="263390" y="98893"/>
                  </a:moveTo>
                  <a:lnTo>
                    <a:pt x="263390" y="106682"/>
                  </a:lnTo>
                  <a:lnTo>
                    <a:pt x="255646" y="106682"/>
                  </a:lnTo>
                  <a:lnTo>
                    <a:pt x="255646" y="98893"/>
                  </a:lnTo>
                  <a:close/>
                  <a:moveTo>
                    <a:pt x="271546" y="98893"/>
                  </a:moveTo>
                  <a:lnTo>
                    <a:pt x="271546" y="106682"/>
                  </a:lnTo>
                  <a:lnTo>
                    <a:pt x="263813" y="106682"/>
                  </a:lnTo>
                  <a:lnTo>
                    <a:pt x="263813" y="98893"/>
                  </a:lnTo>
                  <a:close/>
                  <a:moveTo>
                    <a:pt x="11238" y="107095"/>
                  </a:moveTo>
                  <a:lnTo>
                    <a:pt x="11238" y="114895"/>
                  </a:lnTo>
                  <a:lnTo>
                    <a:pt x="3505" y="114895"/>
                  </a:lnTo>
                  <a:lnTo>
                    <a:pt x="3505" y="107095"/>
                  </a:lnTo>
                  <a:close/>
                  <a:moveTo>
                    <a:pt x="19394" y="107095"/>
                  </a:moveTo>
                  <a:lnTo>
                    <a:pt x="19394" y="114895"/>
                  </a:lnTo>
                  <a:lnTo>
                    <a:pt x="11662" y="114895"/>
                  </a:lnTo>
                  <a:lnTo>
                    <a:pt x="11662" y="107095"/>
                  </a:lnTo>
                  <a:close/>
                  <a:moveTo>
                    <a:pt x="27561" y="107095"/>
                  </a:moveTo>
                  <a:lnTo>
                    <a:pt x="27561" y="114895"/>
                  </a:lnTo>
                  <a:lnTo>
                    <a:pt x="19818" y="114895"/>
                  </a:lnTo>
                  <a:lnTo>
                    <a:pt x="19818" y="107095"/>
                  </a:lnTo>
                  <a:close/>
                  <a:moveTo>
                    <a:pt x="35328" y="107095"/>
                  </a:moveTo>
                  <a:lnTo>
                    <a:pt x="35328" y="114895"/>
                  </a:lnTo>
                  <a:lnTo>
                    <a:pt x="27985" y="114895"/>
                  </a:lnTo>
                  <a:lnTo>
                    <a:pt x="27985" y="107095"/>
                  </a:lnTo>
                  <a:close/>
                  <a:moveTo>
                    <a:pt x="43496" y="107095"/>
                  </a:moveTo>
                  <a:lnTo>
                    <a:pt x="43496" y="114895"/>
                  </a:lnTo>
                  <a:lnTo>
                    <a:pt x="35752" y="114895"/>
                  </a:lnTo>
                  <a:lnTo>
                    <a:pt x="35752" y="107095"/>
                  </a:lnTo>
                  <a:close/>
                  <a:moveTo>
                    <a:pt x="51652" y="107095"/>
                  </a:moveTo>
                  <a:lnTo>
                    <a:pt x="51652" y="114895"/>
                  </a:lnTo>
                  <a:lnTo>
                    <a:pt x="43919" y="114895"/>
                  </a:lnTo>
                  <a:lnTo>
                    <a:pt x="43919" y="107095"/>
                  </a:lnTo>
                  <a:close/>
                  <a:moveTo>
                    <a:pt x="59819" y="107095"/>
                  </a:moveTo>
                  <a:lnTo>
                    <a:pt x="59819" y="114895"/>
                  </a:lnTo>
                  <a:lnTo>
                    <a:pt x="52075" y="114895"/>
                  </a:lnTo>
                  <a:lnTo>
                    <a:pt x="52075" y="107095"/>
                  </a:lnTo>
                  <a:close/>
                  <a:moveTo>
                    <a:pt x="67975" y="107095"/>
                  </a:moveTo>
                  <a:lnTo>
                    <a:pt x="67975" y="114895"/>
                  </a:lnTo>
                  <a:lnTo>
                    <a:pt x="60243" y="114895"/>
                  </a:lnTo>
                  <a:lnTo>
                    <a:pt x="60243" y="107095"/>
                  </a:lnTo>
                  <a:close/>
                  <a:moveTo>
                    <a:pt x="76452" y="107095"/>
                  </a:moveTo>
                  <a:lnTo>
                    <a:pt x="76452" y="114895"/>
                  </a:lnTo>
                  <a:lnTo>
                    <a:pt x="68399" y="114895"/>
                  </a:lnTo>
                  <a:lnTo>
                    <a:pt x="68399" y="107095"/>
                  </a:lnTo>
                  <a:close/>
                  <a:moveTo>
                    <a:pt x="84608" y="107095"/>
                  </a:moveTo>
                  <a:lnTo>
                    <a:pt x="84608" y="114895"/>
                  </a:lnTo>
                  <a:lnTo>
                    <a:pt x="76865" y="114895"/>
                  </a:lnTo>
                  <a:lnTo>
                    <a:pt x="76865" y="107095"/>
                  </a:lnTo>
                  <a:close/>
                  <a:moveTo>
                    <a:pt x="92776" y="107095"/>
                  </a:moveTo>
                  <a:lnTo>
                    <a:pt x="92776" y="114895"/>
                  </a:lnTo>
                  <a:lnTo>
                    <a:pt x="85032" y="114895"/>
                  </a:lnTo>
                  <a:lnTo>
                    <a:pt x="85032" y="107095"/>
                  </a:lnTo>
                  <a:close/>
                  <a:moveTo>
                    <a:pt x="100932" y="107095"/>
                  </a:moveTo>
                  <a:lnTo>
                    <a:pt x="100932" y="114895"/>
                  </a:lnTo>
                  <a:lnTo>
                    <a:pt x="93200" y="114895"/>
                  </a:lnTo>
                  <a:lnTo>
                    <a:pt x="93200" y="107095"/>
                  </a:lnTo>
                  <a:close/>
                  <a:moveTo>
                    <a:pt x="109099" y="107095"/>
                  </a:moveTo>
                  <a:lnTo>
                    <a:pt x="109099" y="114895"/>
                  </a:lnTo>
                  <a:lnTo>
                    <a:pt x="101356" y="114895"/>
                  </a:lnTo>
                  <a:lnTo>
                    <a:pt x="101356" y="107095"/>
                  </a:lnTo>
                  <a:close/>
                  <a:moveTo>
                    <a:pt x="116866" y="107095"/>
                  </a:moveTo>
                  <a:lnTo>
                    <a:pt x="116866" y="114895"/>
                  </a:lnTo>
                  <a:lnTo>
                    <a:pt x="109523" y="114895"/>
                  </a:lnTo>
                  <a:lnTo>
                    <a:pt x="109523" y="107095"/>
                  </a:lnTo>
                  <a:close/>
                  <a:moveTo>
                    <a:pt x="125034" y="107095"/>
                  </a:moveTo>
                  <a:lnTo>
                    <a:pt x="125034" y="114895"/>
                  </a:lnTo>
                  <a:lnTo>
                    <a:pt x="117290" y="114895"/>
                  </a:lnTo>
                  <a:lnTo>
                    <a:pt x="117290" y="107095"/>
                  </a:lnTo>
                  <a:close/>
                  <a:moveTo>
                    <a:pt x="133190" y="107095"/>
                  </a:moveTo>
                  <a:lnTo>
                    <a:pt x="133190" y="114895"/>
                  </a:lnTo>
                  <a:lnTo>
                    <a:pt x="125446" y="114895"/>
                  </a:lnTo>
                  <a:lnTo>
                    <a:pt x="125446" y="107095"/>
                  </a:lnTo>
                  <a:close/>
                  <a:moveTo>
                    <a:pt x="141346" y="107095"/>
                  </a:moveTo>
                  <a:lnTo>
                    <a:pt x="141346" y="114895"/>
                  </a:lnTo>
                  <a:lnTo>
                    <a:pt x="133614" y="114895"/>
                  </a:lnTo>
                  <a:lnTo>
                    <a:pt x="133614" y="107095"/>
                  </a:lnTo>
                  <a:close/>
                  <a:moveTo>
                    <a:pt x="149513" y="107095"/>
                  </a:moveTo>
                  <a:lnTo>
                    <a:pt x="149513" y="114895"/>
                  </a:lnTo>
                  <a:lnTo>
                    <a:pt x="141770" y="114895"/>
                  </a:lnTo>
                  <a:lnTo>
                    <a:pt x="141770" y="107095"/>
                  </a:lnTo>
                  <a:close/>
                  <a:moveTo>
                    <a:pt x="157280" y="107095"/>
                  </a:moveTo>
                  <a:lnTo>
                    <a:pt x="157280" y="114895"/>
                  </a:lnTo>
                  <a:lnTo>
                    <a:pt x="149937" y="114895"/>
                  </a:lnTo>
                  <a:lnTo>
                    <a:pt x="149937" y="107095"/>
                  </a:lnTo>
                  <a:close/>
                  <a:moveTo>
                    <a:pt x="165448" y="107095"/>
                  </a:moveTo>
                  <a:lnTo>
                    <a:pt x="165448" y="114895"/>
                  </a:lnTo>
                  <a:lnTo>
                    <a:pt x="157704" y="114895"/>
                  </a:lnTo>
                  <a:lnTo>
                    <a:pt x="157704" y="107095"/>
                  </a:lnTo>
                  <a:close/>
                  <a:moveTo>
                    <a:pt x="173604" y="107095"/>
                  </a:moveTo>
                  <a:lnTo>
                    <a:pt x="173604" y="114895"/>
                  </a:lnTo>
                  <a:lnTo>
                    <a:pt x="165871" y="114895"/>
                  </a:lnTo>
                  <a:lnTo>
                    <a:pt x="165871" y="107095"/>
                  </a:lnTo>
                  <a:close/>
                  <a:moveTo>
                    <a:pt x="181771" y="107095"/>
                  </a:moveTo>
                  <a:lnTo>
                    <a:pt x="181771" y="114895"/>
                  </a:lnTo>
                  <a:lnTo>
                    <a:pt x="174028" y="114895"/>
                  </a:lnTo>
                  <a:lnTo>
                    <a:pt x="174028" y="107095"/>
                  </a:lnTo>
                  <a:close/>
                  <a:moveTo>
                    <a:pt x="189927" y="107095"/>
                  </a:moveTo>
                  <a:lnTo>
                    <a:pt x="189927" y="114895"/>
                  </a:lnTo>
                  <a:lnTo>
                    <a:pt x="182195" y="114895"/>
                  </a:lnTo>
                  <a:lnTo>
                    <a:pt x="182195" y="107095"/>
                  </a:lnTo>
                  <a:close/>
                  <a:moveTo>
                    <a:pt x="198095" y="107095"/>
                  </a:moveTo>
                  <a:lnTo>
                    <a:pt x="198095" y="114895"/>
                  </a:lnTo>
                  <a:lnTo>
                    <a:pt x="190351" y="114895"/>
                  </a:lnTo>
                  <a:lnTo>
                    <a:pt x="190351" y="107095"/>
                  </a:lnTo>
                  <a:close/>
                  <a:moveTo>
                    <a:pt x="206251" y="107095"/>
                  </a:moveTo>
                  <a:lnTo>
                    <a:pt x="206251" y="114895"/>
                  </a:lnTo>
                  <a:lnTo>
                    <a:pt x="198519" y="114895"/>
                  </a:lnTo>
                  <a:lnTo>
                    <a:pt x="198519" y="107095"/>
                  </a:lnTo>
                  <a:close/>
                  <a:moveTo>
                    <a:pt x="214419" y="107095"/>
                  </a:moveTo>
                  <a:lnTo>
                    <a:pt x="214419" y="114895"/>
                  </a:lnTo>
                  <a:lnTo>
                    <a:pt x="206675" y="114895"/>
                  </a:lnTo>
                  <a:lnTo>
                    <a:pt x="206675" y="107095"/>
                  </a:lnTo>
                  <a:close/>
                  <a:moveTo>
                    <a:pt x="222575" y="107095"/>
                  </a:moveTo>
                  <a:lnTo>
                    <a:pt x="222575" y="114895"/>
                  </a:lnTo>
                  <a:lnTo>
                    <a:pt x="214842" y="114895"/>
                  </a:lnTo>
                  <a:lnTo>
                    <a:pt x="214842" y="107095"/>
                  </a:lnTo>
                  <a:close/>
                  <a:moveTo>
                    <a:pt x="230742" y="107095"/>
                  </a:moveTo>
                  <a:lnTo>
                    <a:pt x="230742" y="114895"/>
                  </a:lnTo>
                  <a:lnTo>
                    <a:pt x="222999" y="114895"/>
                  </a:lnTo>
                  <a:lnTo>
                    <a:pt x="222999" y="107095"/>
                  </a:lnTo>
                  <a:close/>
                  <a:moveTo>
                    <a:pt x="238898" y="107095"/>
                  </a:moveTo>
                  <a:lnTo>
                    <a:pt x="238898" y="114895"/>
                  </a:lnTo>
                  <a:lnTo>
                    <a:pt x="231166" y="114895"/>
                  </a:lnTo>
                  <a:lnTo>
                    <a:pt x="231166" y="107095"/>
                  </a:lnTo>
                  <a:close/>
                  <a:moveTo>
                    <a:pt x="247066" y="107095"/>
                  </a:moveTo>
                  <a:lnTo>
                    <a:pt x="247066" y="114895"/>
                  </a:lnTo>
                  <a:lnTo>
                    <a:pt x="239322" y="114895"/>
                  </a:lnTo>
                  <a:lnTo>
                    <a:pt x="239322" y="107095"/>
                  </a:lnTo>
                  <a:close/>
                  <a:moveTo>
                    <a:pt x="255222" y="107095"/>
                  </a:moveTo>
                  <a:lnTo>
                    <a:pt x="255222" y="114895"/>
                  </a:lnTo>
                  <a:lnTo>
                    <a:pt x="247490" y="114895"/>
                  </a:lnTo>
                  <a:lnTo>
                    <a:pt x="247490" y="107095"/>
                  </a:lnTo>
                  <a:close/>
                  <a:moveTo>
                    <a:pt x="263390" y="107095"/>
                  </a:moveTo>
                  <a:lnTo>
                    <a:pt x="263390" y="114895"/>
                  </a:lnTo>
                  <a:lnTo>
                    <a:pt x="255646" y="114895"/>
                  </a:lnTo>
                  <a:lnTo>
                    <a:pt x="255646" y="107095"/>
                  </a:lnTo>
                  <a:close/>
                  <a:moveTo>
                    <a:pt x="271546" y="107095"/>
                  </a:moveTo>
                  <a:lnTo>
                    <a:pt x="271546" y="114895"/>
                  </a:lnTo>
                  <a:lnTo>
                    <a:pt x="263813" y="114895"/>
                  </a:lnTo>
                  <a:lnTo>
                    <a:pt x="263813" y="107095"/>
                  </a:lnTo>
                  <a:close/>
                  <a:moveTo>
                    <a:pt x="11238" y="115308"/>
                  </a:moveTo>
                  <a:lnTo>
                    <a:pt x="11238" y="123097"/>
                  </a:lnTo>
                  <a:lnTo>
                    <a:pt x="3505" y="123097"/>
                  </a:lnTo>
                  <a:lnTo>
                    <a:pt x="3505" y="115308"/>
                  </a:lnTo>
                  <a:close/>
                  <a:moveTo>
                    <a:pt x="19394" y="115308"/>
                  </a:moveTo>
                  <a:lnTo>
                    <a:pt x="19394" y="123097"/>
                  </a:lnTo>
                  <a:lnTo>
                    <a:pt x="11662" y="123097"/>
                  </a:lnTo>
                  <a:lnTo>
                    <a:pt x="11662" y="115308"/>
                  </a:lnTo>
                  <a:close/>
                  <a:moveTo>
                    <a:pt x="27561" y="115308"/>
                  </a:moveTo>
                  <a:lnTo>
                    <a:pt x="27561" y="123097"/>
                  </a:lnTo>
                  <a:lnTo>
                    <a:pt x="19818" y="123097"/>
                  </a:lnTo>
                  <a:lnTo>
                    <a:pt x="19818" y="115308"/>
                  </a:lnTo>
                  <a:close/>
                  <a:moveTo>
                    <a:pt x="35328" y="115308"/>
                  </a:moveTo>
                  <a:lnTo>
                    <a:pt x="35328" y="123097"/>
                  </a:lnTo>
                  <a:lnTo>
                    <a:pt x="27985" y="123097"/>
                  </a:lnTo>
                  <a:lnTo>
                    <a:pt x="27985" y="115308"/>
                  </a:lnTo>
                  <a:close/>
                  <a:moveTo>
                    <a:pt x="43496" y="115296"/>
                  </a:moveTo>
                  <a:lnTo>
                    <a:pt x="43496" y="123097"/>
                  </a:lnTo>
                  <a:lnTo>
                    <a:pt x="35752" y="123097"/>
                  </a:lnTo>
                  <a:lnTo>
                    <a:pt x="35752" y="115296"/>
                  </a:lnTo>
                  <a:close/>
                  <a:moveTo>
                    <a:pt x="51652" y="115296"/>
                  </a:moveTo>
                  <a:lnTo>
                    <a:pt x="51652" y="123097"/>
                  </a:lnTo>
                  <a:lnTo>
                    <a:pt x="43919" y="123097"/>
                  </a:lnTo>
                  <a:lnTo>
                    <a:pt x="43919" y="115296"/>
                  </a:lnTo>
                  <a:close/>
                  <a:moveTo>
                    <a:pt x="59819" y="115296"/>
                  </a:moveTo>
                  <a:lnTo>
                    <a:pt x="59819" y="123097"/>
                  </a:lnTo>
                  <a:lnTo>
                    <a:pt x="52075" y="123097"/>
                  </a:lnTo>
                  <a:lnTo>
                    <a:pt x="52075" y="115296"/>
                  </a:lnTo>
                  <a:close/>
                  <a:moveTo>
                    <a:pt x="67975" y="115296"/>
                  </a:moveTo>
                  <a:lnTo>
                    <a:pt x="67975" y="123097"/>
                  </a:lnTo>
                  <a:lnTo>
                    <a:pt x="60243" y="123097"/>
                  </a:lnTo>
                  <a:lnTo>
                    <a:pt x="60243" y="115296"/>
                  </a:lnTo>
                  <a:close/>
                  <a:moveTo>
                    <a:pt x="76452" y="115296"/>
                  </a:moveTo>
                  <a:lnTo>
                    <a:pt x="76452" y="123097"/>
                  </a:lnTo>
                  <a:lnTo>
                    <a:pt x="68399" y="123097"/>
                  </a:lnTo>
                  <a:lnTo>
                    <a:pt x="68399" y="115296"/>
                  </a:lnTo>
                  <a:close/>
                  <a:moveTo>
                    <a:pt x="84608" y="115296"/>
                  </a:moveTo>
                  <a:lnTo>
                    <a:pt x="84608" y="123097"/>
                  </a:lnTo>
                  <a:lnTo>
                    <a:pt x="76876" y="123097"/>
                  </a:lnTo>
                  <a:lnTo>
                    <a:pt x="76876" y="115296"/>
                  </a:lnTo>
                  <a:close/>
                  <a:moveTo>
                    <a:pt x="92776" y="115296"/>
                  </a:moveTo>
                  <a:lnTo>
                    <a:pt x="92776" y="123097"/>
                  </a:lnTo>
                  <a:lnTo>
                    <a:pt x="85032" y="123097"/>
                  </a:lnTo>
                  <a:lnTo>
                    <a:pt x="85032" y="115296"/>
                  </a:lnTo>
                  <a:close/>
                  <a:moveTo>
                    <a:pt x="100932" y="115296"/>
                  </a:moveTo>
                  <a:lnTo>
                    <a:pt x="100932" y="123097"/>
                  </a:lnTo>
                  <a:lnTo>
                    <a:pt x="93200" y="123097"/>
                  </a:lnTo>
                  <a:lnTo>
                    <a:pt x="93200" y="115296"/>
                  </a:lnTo>
                  <a:close/>
                  <a:moveTo>
                    <a:pt x="109099" y="115296"/>
                  </a:moveTo>
                  <a:lnTo>
                    <a:pt x="109099" y="123097"/>
                  </a:lnTo>
                  <a:lnTo>
                    <a:pt x="101356" y="123097"/>
                  </a:lnTo>
                  <a:lnTo>
                    <a:pt x="101356" y="115296"/>
                  </a:lnTo>
                  <a:close/>
                  <a:moveTo>
                    <a:pt x="116866" y="115296"/>
                  </a:moveTo>
                  <a:lnTo>
                    <a:pt x="116866" y="123097"/>
                  </a:lnTo>
                  <a:lnTo>
                    <a:pt x="109523" y="123097"/>
                  </a:lnTo>
                  <a:lnTo>
                    <a:pt x="109523" y="115296"/>
                  </a:lnTo>
                  <a:close/>
                  <a:moveTo>
                    <a:pt x="125034" y="115296"/>
                  </a:moveTo>
                  <a:lnTo>
                    <a:pt x="125034" y="123097"/>
                  </a:lnTo>
                  <a:lnTo>
                    <a:pt x="117290" y="123097"/>
                  </a:lnTo>
                  <a:lnTo>
                    <a:pt x="117290" y="115296"/>
                  </a:lnTo>
                  <a:close/>
                  <a:moveTo>
                    <a:pt x="133190" y="115296"/>
                  </a:moveTo>
                  <a:lnTo>
                    <a:pt x="133190" y="123097"/>
                  </a:lnTo>
                  <a:lnTo>
                    <a:pt x="125446" y="123097"/>
                  </a:lnTo>
                  <a:lnTo>
                    <a:pt x="125446" y="115296"/>
                  </a:lnTo>
                  <a:close/>
                  <a:moveTo>
                    <a:pt x="141346" y="115296"/>
                  </a:moveTo>
                  <a:lnTo>
                    <a:pt x="141346" y="123097"/>
                  </a:lnTo>
                  <a:lnTo>
                    <a:pt x="133614" y="123097"/>
                  </a:lnTo>
                  <a:lnTo>
                    <a:pt x="133614" y="115296"/>
                  </a:lnTo>
                  <a:close/>
                  <a:moveTo>
                    <a:pt x="149513" y="115296"/>
                  </a:moveTo>
                  <a:lnTo>
                    <a:pt x="149513" y="123097"/>
                  </a:lnTo>
                  <a:lnTo>
                    <a:pt x="141770" y="123097"/>
                  </a:lnTo>
                  <a:lnTo>
                    <a:pt x="141770" y="115296"/>
                  </a:lnTo>
                  <a:close/>
                  <a:moveTo>
                    <a:pt x="157280" y="115296"/>
                  </a:moveTo>
                  <a:lnTo>
                    <a:pt x="157280" y="123097"/>
                  </a:lnTo>
                  <a:lnTo>
                    <a:pt x="149937" y="123097"/>
                  </a:lnTo>
                  <a:lnTo>
                    <a:pt x="149937" y="115296"/>
                  </a:lnTo>
                  <a:close/>
                  <a:moveTo>
                    <a:pt x="165448" y="115296"/>
                  </a:moveTo>
                  <a:lnTo>
                    <a:pt x="165448" y="123097"/>
                  </a:lnTo>
                  <a:lnTo>
                    <a:pt x="157704" y="123097"/>
                  </a:lnTo>
                  <a:lnTo>
                    <a:pt x="157704" y="115296"/>
                  </a:lnTo>
                  <a:close/>
                  <a:moveTo>
                    <a:pt x="173604" y="115296"/>
                  </a:moveTo>
                  <a:lnTo>
                    <a:pt x="173604" y="123097"/>
                  </a:lnTo>
                  <a:lnTo>
                    <a:pt x="165871" y="123097"/>
                  </a:lnTo>
                  <a:lnTo>
                    <a:pt x="165871" y="115296"/>
                  </a:lnTo>
                  <a:close/>
                  <a:moveTo>
                    <a:pt x="181771" y="115296"/>
                  </a:moveTo>
                  <a:lnTo>
                    <a:pt x="181771" y="123097"/>
                  </a:lnTo>
                  <a:lnTo>
                    <a:pt x="174028" y="123097"/>
                  </a:lnTo>
                  <a:lnTo>
                    <a:pt x="174028" y="115296"/>
                  </a:lnTo>
                  <a:close/>
                  <a:moveTo>
                    <a:pt x="189927" y="115296"/>
                  </a:moveTo>
                  <a:lnTo>
                    <a:pt x="189927" y="123097"/>
                  </a:lnTo>
                  <a:lnTo>
                    <a:pt x="182195" y="123097"/>
                  </a:lnTo>
                  <a:lnTo>
                    <a:pt x="182195" y="115296"/>
                  </a:lnTo>
                  <a:close/>
                  <a:moveTo>
                    <a:pt x="198095" y="115296"/>
                  </a:moveTo>
                  <a:lnTo>
                    <a:pt x="198095" y="123097"/>
                  </a:lnTo>
                  <a:lnTo>
                    <a:pt x="190351" y="123097"/>
                  </a:lnTo>
                  <a:lnTo>
                    <a:pt x="190351" y="115296"/>
                  </a:lnTo>
                  <a:close/>
                  <a:moveTo>
                    <a:pt x="206251" y="115296"/>
                  </a:moveTo>
                  <a:lnTo>
                    <a:pt x="206251" y="123097"/>
                  </a:lnTo>
                  <a:lnTo>
                    <a:pt x="198519" y="123097"/>
                  </a:lnTo>
                  <a:lnTo>
                    <a:pt x="198519" y="115296"/>
                  </a:lnTo>
                  <a:close/>
                  <a:moveTo>
                    <a:pt x="214419" y="115296"/>
                  </a:moveTo>
                  <a:lnTo>
                    <a:pt x="214419" y="123097"/>
                  </a:lnTo>
                  <a:lnTo>
                    <a:pt x="206675" y="123097"/>
                  </a:lnTo>
                  <a:lnTo>
                    <a:pt x="206675" y="115296"/>
                  </a:lnTo>
                  <a:close/>
                  <a:moveTo>
                    <a:pt x="222575" y="115296"/>
                  </a:moveTo>
                  <a:lnTo>
                    <a:pt x="222575" y="123097"/>
                  </a:lnTo>
                  <a:lnTo>
                    <a:pt x="214842" y="123097"/>
                  </a:lnTo>
                  <a:lnTo>
                    <a:pt x="214842" y="115296"/>
                  </a:lnTo>
                  <a:close/>
                  <a:moveTo>
                    <a:pt x="230742" y="115296"/>
                  </a:moveTo>
                  <a:lnTo>
                    <a:pt x="230742" y="123097"/>
                  </a:lnTo>
                  <a:lnTo>
                    <a:pt x="222999" y="123097"/>
                  </a:lnTo>
                  <a:lnTo>
                    <a:pt x="222999" y="115296"/>
                  </a:lnTo>
                  <a:close/>
                  <a:moveTo>
                    <a:pt x="238898" y="115296"/>
                  </a:moveTo>
                  <a:lnTo>
                    <a:pt x="238898" y="123097"/>
                  </a:lnTo>
                  <a:lnTo>
                    <a:pt x="231166" y="123097"/>
                  </a:lnTo>
                  <a:lnTo>
                    <a:pt x="231166" y="115296"/>
                  </a:lnTo>
                  <a:close/>
                  <a:moveTo>
                    <a:pt x="247066" y="115308"/>
                  </a:moveTo>
                  <a:lnTo>
                    <a:pt x="247066" y="123097"/>
                  </a:lnTo>
                  <a:lnTo>
                    <a:pt x="239322" y="123097"/>
                  </a:lnTo>
                  <a:lnTo>
                    <a:pt x="239322" y="115308"/>
                  </a:lnTo>
                  <a:close/>
                  <a:moveTo>
                    <a:pt x="255222" y="115308"/>
                  </a:moveTo>
                  <a:lnTo>
                    <a:pt x="255222" y="123097"/>
                  </a:lnTo>
                  <a:lnTo>
                    <a:pt x="247490" y="123097"/>
                  </a:lnTo>
                  <a:lnTo>
                    <a:pt x="247490" y="115308"/>
                  </a:lnTo>
                  <a:close/>
                  <a:moveTo>
                    <a:pt x="263390" y="115308"/>
                  </a:moveTo>
                  <a:lnTo>
                    <a:pt x="263390" y="123097"/>
                  </a:lnTo>
                  <a:lnTo>
                    <a:pt x="255646" y="123097"/>
                  </a:lnTo>
                  <a:lnTo>
                    <a:pt x="255646" y="115308"/>
                  </a:lnTo>
                  <a:close/>
                  <a:moveTo>
                    <a:pt x="271546" y="115296"/>
                  </a:moveTo>
                  <a:lnTo>
                    <a:pt x="271546" y="123097"/>
                  </a:lnTo>
                  <a:lnTo>
                    <a:pt x="263813" y="123097"/>
                  </a:lnTo>
                  <a:lnTo>
                    <a:pt x="263813" y="115296"/>
                  </a:lnTo>
                  <a:close/>
                  <a:moveTo>
                    <a:pt x="11238" y="123510"/>
                  </a:moveTo>
                  <a:lnTo>
                    <a:pt x="11238" y="131551"/>
                  </a:lnTo>
                  <a:lnTo>
                    <a:pt x="3505" y="131551"/>
                  </a:lnTo>
                  <a:lnTo>
                    <a:pt x="3505" y="123510"/>
                  </a:lnTo>
                  <a:close/>
                  <a:moveTo>
                    <a:pt x="19394" y="123510"/>
                  </a:moveTo>
                  <a:lnTo>
                    <a:pt x="19394" y="131551"/>
                  </a:lnTo>
                  <a:lnTo>
                    <a:pt x="11662" y="131551"/>
                  </a:lnTo>
                  <a:lnTo>
                    <a:pt x="11662" y="123510"/>
                  </a:lnTo>
                  <a:close/>
                  <a:moveTo>
                    <a:pt x="27561" y="123510"/>
                  </a:moveTo>
                  <a:lnTo>
                    <a:pt x="27561" y="131551"/>
                  </a:lnTo>
                  <a:lnTo>
                    <a:pt x="19818" y="131551"/>
                  </a:lnTo>
                  <a:lnTo>
                    <a:pt x="19818" y="123510"/>
                  </a:lnTo>
                  <a:close/>
                  <a:moveTo>
                    <a:pt x="35328" y="123510"/>
                  </a:moveTo>
                  <a:lnTo>
                    <a:pt x="35328" y="131551"/>
                  </a:lnTo>
                  <a:lnTo>
                    <a:pt x="27985" y="131551"/>
                  </a:lnTo>
                  <a:lnTo>
                    <a:pt x="27985" y="123510"/>
                  </a:lnTo>
                  <a:close/>
                  <a:moveTo>
                    <a:pt x="43496" y="123510"/>
                  </a:moveTo>
                  <a:lnTo>
                    <a:pt x="43496" y="131551"/>
                  </a:lnTo>
                  <a:lnTo>
                    <a:pt x="35752" y="131551"/>
                  </a:lnTo>
                  <a:lnTo>
                    <a:pt x="35752" y="123510"/>
                  </a:lnTo>
                  <a:close/>
                  <a:moveTo>
                    <a:pt x="51652" y="123510"/>
                  </a:moveTo>
                  <a:lnTo>
                    <a:pt x="51652" y="131551"/>
                  </a:lnTo>
                  <a:lnTo>
                    <a:pt x="43919" y="131551"/>
                  </a:lnTo>
                  <a:lnTo>
                    <a:pt x="43919" y="123510"/>
                  </a:lnTo>
                  <a:close/>
                  <a:moveTo>
                    <a:pt x="59819" y="123510"/>
                  </a:moveTo>
                  <a:lnTo>
                    <a:pt x="59819" y="131551"/>
                  </a:lnTo>
                  <a:lnTo>
                    <a:pt x="52075" y="131551"/>
                  </a:lnTo>
                  <a:lnTo>
                    <a:pt x="52075" y="123510"/>
                  </a:lnTo>
                  <a:close/>
                  <a:moveTo>
                    <a:pt x="67975" y="123510"/>
                  </a:moveTo>
                  <a:lnTo>
                    <a:pt x="67975" y="131551"/>
                  </a:lnTo>
                  <a:lnTo>
                    <a:pt x="60243" y="131551"/>
                  </a:lnTo>
                  <a:lnTo>
                    <a:pt x="60243" y="123510"/>
                  </a:lnTo>
                  <a:close/>
                  <a:moveTo>
                    <a:pt x="76452" y="123510"/>
                  </a:moveTo>
                  <a:lnTo>
                    <a:pt x="76452" y="131551"/>
                  </a:lnTo>
                  <a:lnTo>
                    <a:pt x="68399" y="131551"/>
                  </a:lnTo>
                  <a:lnTo>
                    <a:pt x="68399" y="123510"/>
                  </a:lnTo>
                  <a:close/>
                  <a:moveTo>
                    <a:pt x="84608" y="123510"/>
                  </a:moveTo>
                  <a:lnTo>
                    <a:pt x="84608" y="131551"/>
                  </a:lnTo>
                  <a:lnTo>
                    <a:pt x="76876" y="131551"/>
                  </a:lnTo>
                  <a:lnTo>
                    <a:pt x="76876" y="123510"/>
                  </a:lnTo>
                  <a:close/>
                  <a:moveTo>
                    <a:pt x="92776" y="123510"/>
                  </a:moveTo>
                  <a:lnTo>
                    <a:pt x="92776" y="131551"/>
                  </a:lnTo>
                  <a:lnTo>
                    <a:pt x="85032" y="131551"/>
                  </a:lnTo>
                  <a:lnTo>
                    <a:pt x="85032" y="123510"/>
                  </a:lnTo>
                  <a:close/>
                  <a:moveTo>
                    <a:pt x="100932" y="123510"/>
                  </a:moveTo>
                  <a:lnTo>
                    <a:pt x="100932" y="131551"/>
                  </a:lnTo>
                  <a:lnTo>
                    <a:pt x="93200" y="131551"/>
                  </a:lnTo>
                  <a:lnTo>
                    <a:pt x="93200" y="123510"/>
                  </a:lnTo>
                  <a:close/>
                  <a:moveTo>
                    <a:pt x="109099" y="123510"/>
                  </a:moveTo>
                  <a:lnTo>
                    <a:pt x="109099" y="131551"/>
                  </a:lnTo>
                  <a:lnTo>
                    <a:pt x="101356" y="131551"/>
                  </a:lnTo>
                  <a:lnTo>
                    <a:pt x="101356" y="123510"/>
                  </a:lnTo>
                  <a:close/>
                  <a:moveTo>
                    <a:pt x="116866" y="123510"/>
                  </a:moveTo>
                  <a:lnTo>
                    <a:pt x="116866" y="131551"/>
                  </a:lnTo>
                  <a:lnTo>
                    <a:pt x="109523" y="131551"/>
                  </a:lnTo>
                  <a:lnTo>
                    <a:pt x="109523" y="123510"/>
                  </a:lnTo>
                  <a:close/>
                  <a:moveTo>
                    <a:pt x="125034" y="123510"/>
                  </a:moveTo>
                  <a:lnTo>
                    <a:pt x="125034" y="131551"/>
                  </a:lnTo>
                  <a:lnTo>
                    <a:pt x="117290" y="131551"/>
                  </a:lnTo>
                  <a:lnTo>
                    <a:pt x="117290" y="123510"/>
                  </a:lnTo>
                  <a:close/>
                  <a:moveTo>
                    <a:pt x="133190" y="123510"/>
                  </a:moveTo>
                  <a:lnTo>
                    <a:pt x="133190" y="131551"/>
                  </a:lnTo>
                  <a:lnTo>
                    <a:pt x="125446" y="131551"/>
                  </a:lnTo>
                  <a:lnTo>
                    <a:pt x="125446" y="123510"/>
                  </a:lnTo>
                  <a:close/>
                  <a:moveTo>
                    <a:pt x="141346" y="123510"/>
                  </a:moveTo>
                  <a:lnTo>
                    <a:pt x="141346" y="131551"/>
                  </a:lnTo>
                  <a:lnTo>
                    <a:pt x="133614" y="131551"/>
                  </a:lnTo>
                  <a:lnTo>
                    <a:pt x="133614" y="123510"/>
                  </a:lnTo>
                  <a:close/>
                  <a:moveTo>
                    <a:pt x="149513" y="123510"/>
                  </a:moveTo>
                  <a:lnTo>
                    <a:pt x="149513" y="131551"/>
                  </a:lnTo>
                  <a:lnTo>
                    <a:pt x="141770" y="131551"/>
                  </a:lnTo>
                  <a:lnTo>
                    <a:pt x="141770" y="123510"/>
                  </a:lnTo>
                  <a:close/>
                  <a:moveTo>
                    <a:pt x="157280" y="123510"/>
                  </a:moveTo>
                  <a:lnTo>
                    <a:pt x="157280" y="131551"/>
                  </a:lnTo>
                  <a:lnTo>
                    <a:pt x="149937" y="131551"/>
                  </a:lnTo>
                  <a:lnTo>
                    <a:pt x="149937" y="123510"/>
                  </a:lnTo>
                  <a:close/>
                  <a:moveTo>
                    <a:pt x="165448" y="123510"/>
                  </a:moveTo>
                  <a:lnTo>
                    <a:pt x="165448" y="131551"/>
                  </a:lnTo>
                  <a:lnTo>
                    <a:pt x="157704" y="131551"/>
                  </a:lnTo>
                  <a:lnTo>
                    <a:pt x="157704" y="123510"/>
                  </a:lnTo>
                  <a:close/>
                  <a:moveTo>
                    <a:pt x="173604" y="123510"/>
                  </a:moveTo>
                  <a:lnTo>
                    <a:pt x="173604" y="131551"/>
                  </a:lnTo>
                  <a:lnTo>
                    <a:pt x="165871" y="131551"/>
                  </a:lnTo>
                  <a:lnTo>
                    <a:pt x="165871" y="123510"/>
                  </a:lnTo>
                  <a:close/>
                  <a:moveTo>
                    <a:pt x="181771" y="123510"/>
                  </a:moveTo>
                  <a:lnTo>
                    <a:pt x="181771" y="131551"/>
                  </a:lnTo>
                  <a:lnTo>
                    <a:pt x="174028" y="131551"/>
                  </a:lnTo>
                  <a:lnTo>
                    <a:pt x="174028" y="123510"/>
                  </a:lnTo>
                  <a:close/>
                  <a:moveTo>
                    <a:pt x="189927" y="123510"/>
                  </a:moveTo>
                  <a:lnTo>
                    <a:pt x="189927" y="131551"/>
                  </a:lnTo>
                  <a:lnTo>
                    <a:pt x="182195" y="131551"/>
                  </a:lnTo>
                  <a:lnTo>
                    <a:pt x="182195" y="123510"/>
                  </a:lnTo>
                  <a:close/>
                  <a:moveTo>
                    <a:pt x="198095" y="123510"/>
                  </a:moveTo>
                  <a:lnTo>
                    <a:pt x="198095" y="131551"/>
                  </a:lnTo>
                  <a:lnTo>
                    <a:pt x="190351" y="131551"/>
                  </a:lnTo>
                  <a:lnTo>
                    <a:pt x="190351" y="123510"/>
                  </a:lnTo>
                  <a:close/>
                  <a:moveTo>
                    <a:pt x="206251" y="123510"/>
                  </a:moveTo>
                  <a:lnTo>
                    <a:pt x="206251" y="131551"/>
                  </a:lnTo>
                  <a:lnTo>
                    <a:pt x="198519" y="131551"/>
                  </a:lnTo>
                  <a:lnTo>
                    <a:pt x="198519" y="123510"/>
                  </a:lnTo>
                  <a:close/>
                  <a:moveTo>
                    <a:pt x="214419" y="123510"/>
                  </a:moveTo>
                  <a:lnTo>
                    <a:pt x="214419" y="131551"/>
                  </a:lnTo>
                  <a:lnTo>
                    <a:pt x="206675" y="131551"/>
                  </a:lnTo>
                  <a:lnTo>
                    <a:pt x="206675" y="123510"/>
                  </a:lnTo>
                  <a:close/>
                  <a:moveTo>
                    <a:pt x="222575" y="123510"/>
                  </a:moveTo>
                  <a:lnTo>
                    <a:pt x="222575" y="131551"/>
                  </a:lnTo>
                  <a:lnTo>
                    <a:pt x="214842" y="131551"/>
                  </a:lnTo>
                  <a:lnTo>
                    <a:pt x="214842" y="123510"/>
                  </a:lnTo>
                  <a:close/>
                  <a:moveTo>
                    <a:pt x="230742" y="123510"/>
                  </a:moveTo>
                  <a:lnTo>
                    <a:pt x="230742" y="131551"/>
                  </a:lnTo>
                  <a:lnTo>
                    <a:pt x="222999" y="131551"/>
                  </a:lnTo>
                  <a:lnTo>
                    <a:pt x="222999" y="123510"/>
                  </a:lnTo>
                  <a:close/>
                  <a:moveTo>
                    <a:pt x="238898" y="123510"/>
                  </a:moveTo>
                  <a:lnTo>
                    <a:pt x="238898" y="131551"/>
                  </a:lnTo>
                  <a:lnTo>
                    <a:pt x="231166" y="131551"/>
                  </a:lnTo>
                  <a:lnTo>
                    <a:pt x="231166" y="123510"/>
                  </a:lnTo>
                  <a:close/>
                  <a:moveTo>
                    <a:pt x="247066" y="123510"/>
                  </a:moveTo>
                  <a:lnTo>
                    <a:pt x="247066" y="131551"/>
                  </a:lnTo>
                  <a:lnTo>
                    <a:pt x="239322" y="131551"/>
                  </a:lnTo>
                  <a:lnTo>
                    <a:pt x="239322" y="123510"/>
                  </a:lnTo>
                  <a:close/>
                  <a:moveTo>
                    <a:pt x="255222" y="123510"/>
                  </a:moveTo>
                  <a:lnTo>
                    <a:pt x="255222" y="131551"/>
                  </a:lnTo>
                  <a:lnTo>
                    <a:pt x="247490" y="131551"/>
                  </a:lnTo>
                  <a:lnTo>
                    <a:pt x="247490" y="123510"/>
                  </a:lnTo>
                  <a:close/>
                  <a:moveTo>
                    <a:pt x="263390" y="123510"/>
                  </a:moveTo>
                  <a:lnTo>
                    <a:pt x="263390" y="131551"/>
                  </a:lnTo>
                  <a:lnTo>
                    <a:pt x="255646" y="131551"/>
                  </a:lnTo>
                  <a:lnTo>
                    <a:pt x="255646" y="123510"/>
                  </a:lnTo>
                  <a:close/>
                  <a:moveTo>
                    <a:pt x="271546" y="123510"/>
                  </a:moveTo>
                  <a:lnTo>
                    <a:pt x="271546" y="131551"/>
                  </a:lnTo>
                  <a:lnTo>
                    <a:pt x="263813" y="131551"/>
                  </a:lnTo>
                  <a:lnTo>
                    <a:pt x="263813" y="123510"/>
                  </a:lnTo>
                  <a:close/>
                  <a:moveTo>
                    <a:pt x="11238" y="131964"/>
                  </a:moveTo>
                  <a:lnTo>
                    <a:pt x="11238" y="139753"/>
                  </a:lnTo>
                  <a:lnTo>
                    <a:pt x="3505" y="139753"/>
                  </a:lnTo>
                  <a:lnTo>
                    <a:pt x="3505" y="131964"/>
                  </a:lnTo>
                  <a:close/>
                  <a:moveTo>
                    <a:pt x="19394" y="131964"/>
                  </a:moveTo>
                  <a:lnTo>
                    <a:pt x="19394" y="139753"/>
                  </a:lnTo>
                  <a:lnTo>
                    <a:pt x="11662" y="139753"/>
                  </a:lnTo>
                  <a:lnTo>
                    <a:pt x="11662" y="131964"/>
                  </a:lnTo>
                  <a:close/>
                  <a:moveTo>
                    <a:pt x="27561" y="131964"/>
                  </a:moveTo>
                  <a:lnTo>
                    <a:pt x="27561" y="139753"/>
                  </a:lnTo>
                  <a:lnTo>
                    <a:pt x="19818" y="139753"/>
                  </a:lnTo>
                  <a:lnTo>
                    <a:pt x="19818" y="131964"/>
                  </a:lnTo>
                  <a:close/>
                  <a:moveTo>
                    <a:pt x="35328" y="131964"/>
                  </a:moveTo>
                  <a:lnTo>
                    <a:pt x="35328" y="139753"/>
                  </a:lnTo>
                  <a:lnTo>
                    <a:pt x="27985" y="139753"/>
                  </a:lnTo>
                  <a:lnTo>
                    <a:pt x="27985" y="131964"/>
                  </a:lnTo>
                  <a:close/>
                  <a:moveTo>
                    <a:pt x="43496" y="131964"/>
                  </a:moveTo>
                  <a:lnTo>
                    <a:pt x="43496" y="139753"/>
                  </a:lnTo>
                  <a:lnTo>
                    <a:pt x="35752" y="139753"/>
                  </a:lnTo>
                  <a:lnTo>
                    <a:pt x="35752" y="131964"/>
                  </a:lnTo>
                  <a:close/>
                  <a:moveTo>
                    <a:pt x="51652" y="131964"/>
                  </a:moveTo>
                  <a:lnTo>
                    <a:pt x="51652" y="139753"/>
                  </a:lnTo>
                  <a:lnTo>
                    <a:pt x="43919" y="139753"/>
                  </a:lnTo>
                  <a:lnTo>
                    <a:pt x="43919" y="131964"/>
                  </a:lnTo>
                  <a:close/>
                  <a:moveTo>
                    <a:pt x="59819" y="131964"/>
                  </a:moveTo>
                  <a:lnTo>
                    <a:pt x="59819" y="139753"/>
                  </a:lnTo>
                  <a:lnTo>
                    <a:pt x="52075" y="139753"/>
                  </a:lnTo>
                  <a:lnTo>
                    <a:pt x="52075" y="131964"/>
                  </a:lnTo>
                  <a:close/>
                  <a:moveTo>
                    <a:pt x="67975" y="131964"/>
                  </a:moveTo>
                  <a:lnTo>
                    <a:pt x="67975" y="139753"/>
                  </a:lnTo>
                  <a:lnTo>
                    <a:pt x="60243" y="139753"/>
                  </a:lnTo>
                  <a:lnTo>
                    <a:pt x="60243" y="131964"/>
                  </a:lnTo>
                  <a:close/>
                  <a:moveTo>
                    <a:pt x="76452" y="131964"/>
                  </a:moveTo>
                  <a:lnTo>
                    <a:pt x="76452" y="139753"/>
                  </a:lnTo>
                  <a:lnTo>
                    <a:pt x="68399" y="139753"/>
                  </a:lnTo>
                  <a:lnTo>
                    <a:pt x="68399" y="131964"/>
                  </a:lnTo>
                  <a:close/>
                  <a:moveTo>
                    <a:pt x="84608" y="131964"/>
                  </a:moveTo>
                  <a:lnTo>
                    <a:pt x="84608" y="139753"/>
                  </a:lnTo>
                  <a:lnTo>
                    <a:pt x="76876" y="139753"/>
                  </a:lnTo>
                  <a:lnTo>
                    <a:pt x="76876" y="131964"/>
                  </a:lnTo>
                  <a:close/>
                  <a:moveTo>
                    <a:pt x="92776" y="131964"/>
                  </a:moveTo>
                  <a:lnTo>
                    <a:pt x="92776" y="139753"/>
                  </a:lnTo>
                  <a:lnTo>
                    <a:pt x="85032" y="139753"/>
                  </a:lnTo>
                  <a:lnTo>
                    <a:pt x="85032" y="131964"/>
                  </a:lnTo>
                  <a:close/>
                  <a:moveTo>
                    <a:pt x="100932" y="131964"/>
                  </a:moveTo>
                  <a:lnTo>
                    <a:pt x="100932" y="139753"/>
                  </a:lnTo>
                  <a:lnTo>
                    <a:pt x="93200" y="139753"/>
                  </a:lnTo>
                  <a:lnTo>
                    <a:pt x="93200" y="131964"/>
                  </a:lnTo>
                  <a:close/>
                  <a:moveTo>
                    <a:pt x="109099" y="131964"/>
                  </a:moveTo>
                  <a:lnTo>
                    <a:pt x="109099" y="139753"/>
                  </a:lnTo>
                  <a:lnTo>
                    <a:pt x="101356" y="139753"/>
                  </a:lnTo>
                  <a:lnTo>
                    <a:pt x="101356" y="131964"/>
                  </a:lnTo>
                  <a:close/>
                  <a:moveTo>
                    <a:pt x="116866" y="131964"/>
                  </a:moveTo>
                  <a:lnTo>
                    <a:pt x="116866" y="139753"/>
                  </a:lnTo>
                  <a:lnTo>
                    <a:pt x="109523" y="139753"/>
                  </a:lnTo>
                  <a:lnTo>
                    <a:pt x="109523" y="131964"/>
                  </a:lnTo>
                  <a:close/>
                  <a:moveTo>
                    <a:pt x="125034" y="131964"/>
                  </a:moveTo>
                  <a:lnTo>
                    <a:pt x="125034" y="139753"/>
                  </a:lnTo>
                  <a:lnTo>
                    <a:pt x="117290" y="139753"/>
                  </a:lnTo>
                  <a:lnTo>
                    <a:pt x="117290" y="131964"/>
                  </a:lnTo>
                  <a:close/>
                  <a:moveTo>
                    <a:pt x="133190" y="131964"/>
                  </a:moveTo>
                  <a:lnTo>
                    <a:pt x="133190" y="139753"/>
                  </a:lnTo>
                  <a:lnTo>
                    <a:pt x="125446" y="139753"/>
                  </a:lnTo>
                  <a:lnTo>
                    <a:pt x="125446" y="131964"/>
                  </a:lnTo>
                  <a:close/>
                  <a:moveTo>
                    <a:pt x="141346" y="131964"/>
                  </a:moveTo>
                  <a:lnTo>
                    <a:pt x="141346" y="139753"/>
                  </a:lnTo>
                  <a:lnTo>
                    <a:pt x="133614" y="139753"/>
                  </a:lnTo>
                  <a:lnTo>
                    <a:pt x="133614" y="131964"/>
                  </a:lnTo>
                  <a:close/>
                  <a:moveTo>
                    <a:pt x="149513" y="131964"/>
                  </a:moveTo>
                  <a:lnTo>
                    <a:pt x="149513" y="139753"/>
                  </a:lnTo>
                  <a:lnTo>
                    <a:pt x="141770" y="139753"/>
                  </a:lnTo>
                  <a:lnTo>
                    <a:pt x="141770" y="131964"/>
                  </a:lnTo>
                  <a:close/>
                  <a:moveTo>
                    <a:pt x="157280" y="131964"/>
                  </a:moveTo>
                  <a:lnTo>
                    <a:pt x="157280" y="139753"/>
                  </a:lnTo>
                  <a:lnTo>
                    <a:pt x="149937" y="139753"/>
                  </a:lnTo>
                  <a:lnTo>
                    <a:pt x="149937" y="131964"/>
                  </a:lnTo>
                  <a:close/>
                  <a:moveTo>
                    <a:pt x="165448" y="131964"/>
                  </a:moveTo>
                  <a:lnTo>
                    <a:pt x="165448" y="139753"/>
                  </a:lnTo>
                  <a:lnTo>
                    <a:pt x="157704" y="139753"/>
                  </a:lnTo>
                  <a:lnTo>
                    <a:pt x="157704" y="131964"/>
                  </a:lnTo>
                  <a:close/>
                  <a:moveTo>
                    <a:pt x="173604" y="131964"/>
                  </a:moveTo>
                  <a:lnTo>
                    <a:pt x="173604" y="139753"/>
                  </a:lnTo>
                  <a:lnTo>
                    <a:pt x="165871" y="139753"/>
                  </a:lnTo>
                  <a:lnTo>
                    <a:pt x="165871" y="131964"/>
                  </a:lnTo>
                  <a:close/>
                  <a:moveTo>
                    <a:pt x="181771" y="131964"/>
                  </a:moveTo>
                  <a:lnTo>
                    <a:pt x="181771" y="139753"/>
                  </a:lnTo>
                  <a:lnTo>
                    <a:pt x="174028" y="139753"/>
                  </a:lnTo>
                  <a:lnTo>
                    <a:pt x="174028" y="131964"/>
                  </a:lnTo>
                  <a:close/>
                  <a:moveTo>
                    <a:pt x="189927" y="131964"/>
                  </a:moveTo>
                  <a:lnTo>
                    <a:pt x="189927" y="139753"/>
                  </a:lnTo>
                  <a:lnTo>
                    <a:pt x="182195" y="139753"/>
                  </a:lnTo>
                  <a:lnTo>
                    <a:pt x="182195" y="131964"/>
                  </a:lnTo>
                  <a:close/>
                  <a:moveTo>
                    <a:pt x="198095" y="131964"/>
                  </a:moveTo>
                  <a:lnTo>
                    <a:pt x="198095" y="139753"/>
                  </a:lnTo>
                  <a:lnTo>
                    <a:pt x="190351" y="139753"/>
                  </a:lnTo>
                  <a:lnTo>
                    <a:pt x="190351" y="131964"/>
                  </a:lnTo>
                  <a:close/>
                  <a:moveTo>
                    <a:pt x="206251" y="131964"/>
                  </a:moveTo>
                  <a:lnTo>
                    <a:pt x="206251" y="139753"/>
                  </a:lnTo>
                  <a:lnTo>
                    <a:pt x="198519" y="139753"/>
                  </a:lnTo>
                  <a:lnTo>
                    <a:pt x="198519" y="131964"/>
                  </a:lnTo>
                  <a:close/>
                  <a:moveTo>
                    <a:pt x="214419" y="131964"/>
                  </a:moveTo>
                  <a:lnTo>
                    <a:pt x="214419" y="139753"/>
                  </a:lnTo>
                  <a:lnTo>
                    <a:pt x="206675" y="139753"/>
                  </a:lnTo>
                  <a:lnTo>
                    <a:pt x="206675" y="131964"/>
                  </a:lnTo>
                  <a:close/>
                  <a:moveTo>
                    <a:pt x="222575" y="131964"/>
                  </a:moveTo>
                  <a:lnTo>
                    <a:pt x="222575" y="139753"/>
                  </a:lnTo>
                  <a:lnTo>
                    <a:pt x="214842" y="139753"/>
                  </a:lnTo>
                  <a:lnTo>
                    <a:pt x="214842" y="131964"/>
                  </a:lnTo>
                  <a:close/>
                  <a:moveTo>
                    <a:pt x="230742" y="131964"/>
                  </a:moveTo>
                  <a:lnTo>
                    <a:pt x="230742" y="139753"/>
                  </a:lnTo>
                  <a:lnTo>
                    <a:pt x="222999" y="139753"/>
                  </a:lnTo>
                  <a:lnTo>
                    <a:pt x="222999" y="131964"/>
                  </a:lnTo>
                  <a:close/>
                  <a:moveTo>
                    <a:pt x="238898" y="131964"/>
                  </a:moveTo>
                  <a:lnTo>
                    <a:pt x="238898" y="139753"/>
                  </a:lnTo>
                  <a:lnTo>
                    <a:pt x="231166" y="139753"/>
                  </a:lnTo>
                  <a:lnTo>
                    <a:pt x="231166" y="131964"/>
                  </a:lnTo>
                  <a:close/>
                  <a:moveTo>
                    <a:pt x="247066" y="131964"/>
                  </a:moveTo>
                  <a:lnTo>
                    <a:pt x="247066" y="139753"/>
                  </a:lnTo>
                  <a:lnTo>
                    <a:pt x="239322" y="139753"/>
                  </a:lnTo>
                  <a:lnTo>
                    <a:pt x="239322" y="131964"/>
                  </a:lnTo>
                  <a:close/>
                  <a:moveTo>
                    <a:pt x="255222" y="131964"/>
                  </a:moveTo>
                  <a:lnTo>
                    <a:pt x="255222" y="139753"/>
                  </a:lnTo>
                  <a:lnTo>
                    <a:pt x="247490" y="139753"/>
                  </a:lnTo>
                  <a:lnTo>
                    <a:pt x="247490" y="131964"/>
                  </a:lnTo>
                  <a:close/>
                  <a:moveTo>
                    <a:pt x="263390" y="131964"/>
                  </a:moveTo>
                  <a:lnTo>
                    <a:pt x="263390" y="139753"/>
                  </a:lnTo>
                  <a:lnTo>
                    <a:pt x="255646" y="139753"/>
                  </a:lnTo>
                  <a:lnTo>
                    <a:pt x="255646" y="131964"/>
                  </a:lnTo>
                  <a:close/>
                  <a:moveTo>
                    <a:pt x="271546" y="131964"/>
                  </a:moveTo>
                  <a:lnTo>
                    <a:pt x="271546" y="139753"/>
                  </a:lnTo>
                  <a:lnTo>
                    <a:pt x="263813" y="139753"/>
                  </a:lnTo>
                  <a:lnTo>
                    <a:pt x="263813" y="131964"/>
                  </a:lnTo>
                  <a:close/>
                  <a:moveTo>
                    <a:pt x="11238" y="140166"/>
                  </a:moveTo>
                  <a:lnTo>
                    <a:pt x="11238" y="147967"/>
                  </a:lnTo>
                  <a:lnTo>
                    <a:pt x="3505" y="147967"/>
                  </a:lnTo>
                  <a:lnTo>
                    <a:pt x="3505" y="140166"/>
                  </a:lnTo>
                  <a:close/>
                  <a:moveTo>
                    <a:pt x="19394" y="140166"/>
                  </a:moveTo>
                  <a:lnTo>
                    <a:pt x="19394" y="147967"/>
                  </a:lnTo>
                  <a:lnTo>
                    <a:pt x="11662" y="147967"/>
                  </a:lnTo>
                  <a:lnTo>
                    <a:pt x="11662" y="140166"/>
                  </a:lnTo>
                  <a:close/>
                  <a:moveTo>
                    <a:pt x="27561" y="140166"/>
                  </a:moveTo>
                  <a:lnTo>
                    <a:pt x="27561" y="147967"/>
                  </a:lnTo>
                  <a:lnTo>
                    <a:pt x="19818" y="147967"/>
                  </a:lnTo>
                  <a:lnTo>
                    <a:pt x="19818" y="140166"/>
                  </a:lnTo>
                  <a:close/>
                  <a:moveTo>
                    <a:pt x="35328" y="140166"/>
                  </a:moveTo>
                  <a:lnTo>
                    <a:pt x="35328" y="147967"/>
                  </a:lnTo>
                  <a:lnTo>
                    <a:pt x="27985" y="147967"/>
                  </a:lnTo>
                  <a:lnTo>
                    <a:pt x="27985" y="140166"/>
                  </a:lnTo>
                  <a:close/>
                  <a:moveTo>
                    <a:pt x="43496" y="140166"/>
                  </a:moveTo>
                  <a:lnTo>
                    <a:pt x="43496" y="147967"/>
                  </a:lnTo>
                  <a:lnTo>
                    <a:pt x="35752" y="147967"/>
                  </a:lnTo>
                  <a:lnTo>
                    <a:pt x="35752" y="140166"/>
                  </a:lnTo>
                  <a:close/>
                  <a:moveTo>
                    <a:pt x="51652" y="140166"/>
                  </a:moveTo>
                  <a:lnTo>
                    <a:pt x="51652" y="147967"/>
                  </a:lnTo>
                  <a:lnTo>
                    <a:pt x="43919" y="147967"/>
                  </a:lnTo>
                  <a:lnTo>
                    <a:pt x="43919" y="140166"/>
                  </a:lnTo>
                  <a:close/>
                  <a:moveTo>
                    <a:pt x="59819" y="140166"/>
                  </a:moveTo>
                  <a:lnTo>
                    <a:pt x="59819" y="147967"/>
                  </a:lnTo>
                  <a:lnTo>
                    <a:pt x="52075" y="147967"/>
                  </a:lnTo>
                  <a:lnTo>
                    <a:pt x="52075" y="140166"/>
                  </a:lnTo>
                  <a:close/>
                  <a:moveTo>
                    <a:pt x="67975" y="140166"/>
                  </a:moveTo>
                  <a:lnTo>
                    <a:pt x="67975" y="147967"/>
                  </a:lnTo>
                  <a:lnTo>
                    <a:pt x="60243" y="147967"/>
                  </a:lnTo>
                  <a:lnTo>
                    <a:pt x="60243" y="140166"/>
                  </a:lnTo>
                  <a:close/>
                  <a:moveTo>
                    <a:pt x="76452" y="140166"/>
                  </a:moveTo>
                  <a:lnTo>
                    <a:pt x="76452" y="147967"/>
                  </a:lnTo>
                  <a:lnTo>
                    <a:pt x="68399" y="147967"/>
                  </a:lnTo>
                  <a:lnTo>
                    <a:pt x="68399" y="140166"/>
                  </a:lnTo>
                  <a:close/>
                  <a:moveTo>
                    <a:pt x="84608" y="140166"/>
                  </a:moveTo>
                  <a:lnTo>
                    <a:pt x="84608" y="147967"/>
                  </a:lnTo>
                  <a:lnTo>
                    <a:pt x="76876" y="147967"/>
                  </a:lnTo>
                  <a:lnTo>
                    <a:pt x="76876" y="140166"/>
                  </a:lnTo>
                  <a:close/>
                  <a:moveTo>
                    <a:pt x="92776" y="140166"/>
                  </a:moveTo>
                  <a:lnTo>
                    <a:pt x="92776" y="147967"/>
                  </a:lnTo>
                  <a:lnTo>
                    <a:pt x="85032" y="147967"/>
                  </a:lnTo>
                  <a:lnTo>
                    <a:pt x="85032" y="140166"/>
                  </a:lnTo>
                  <a:close/>
                  <a:moveTo>
                    <a:pt x="100932" y="140166"/>
                  </a:moveTo>
                  <a:lnTo>
                    <a:pt x="100932" y="147967"/>
                  </a:lnTo>
                  <a:lnTo>
                    <a:pt x="93200" y="147967"/>
                  </a:lnTo>
                  <a:lnTo>
                    <a:pt x="93200" y="140166"/>
                  </a:lnTo>
                  <a:close/>
                  <a:moveTo>
                    <a:pt x="109099" y="140166"/>
                  </a:moveTo>
                  <a:lnTo>
                    <a:pt x="109099" y="147967"/>
                  </a:lnTo>
                  <a:lnTo>
                    <a:pt x="101356" y="147967"/>
                  </a:lnTo>
                  <a:lnTo>
                    <a:pt x="101356" y="140166"/>
                  </a:lnTo>
                  <a:close/>
                  <a:moveTo>
                    <a:pt x="116866" y="140166"/>
                  </a:moveTo>
                  <a:lnTo>
                    <a:pt x="116866" y="147967"/>
                  </a:lnTo>
                  <a:lnTo>
                    <a:pt x="109523" y="147967"/>
                  </a:lnTo>
                  <a:lnTo>
                    <a:pt x="109523" y="140166"/>
                  </a:lnTo>
                  <a:close/>
                  <a:moveTo>
                    <a:pt x="125034" y="140166"/>
                  </a:moveTo>
                  <a:lnTo>
                    <a:pt x="125034" y="147967"/>
                  </a:lnTo>
                  <a:lnTo>
                    <a:pt x="117290" y="147967"/>
                  </a:lnTo>
                  <a:lnTo>
                    <a:pt x="117290" y="140166"/>
                  </a:lnTo>
                  <a:close/>
                  <a:moveTo>
                    <a:pt x="133190" y="140166"/>
                  </a:moveTo>
                  <a:lnTo>
                    <a:pt x="133190" y="147967"/>
                  </a:lnTo>
                  <a:lnTo>
                    <a:pt x="125446" y="147967"/>
                  </a:lnTo>
                  <a:lnTo>
                    <a:pt x="125446" y="140166"/>
                  </a:lnTo>
                  <a:close/>
                  <a:moveTo>
                    <a:pt x="141346" y="140166"/>
                  </a:moveTo>
                  <a:lnTo>
                    <a:pt x="141346" y="147967"/>
                  </a:lnTo>
                  <a:lnTo>
                    <a:pt x="133614" y="147967"/>
                  </a:lnTo>
                  <a:lnTo>
                    <a:pt x="133614" y="140166"/>
                  </a:lnTo>
                  <a:close/>
                  <a:moveTo>
                    <a:pt x="149513" y="140166"/>
                  </a:moveTo>
                  <a:lnTo>
                    <a:pt x="149513" y="147967"/>
                  </a:lnTo>
                  <a:lnTo>
                    <a:pt x="141770" y="147967"/>
                  </a:lnTo>
                  <a:lnTo>
                    <a:pt x="141770" y="140166"/>
                  </a:lnTo>
                  <a:close/>
                  <a:moveTo>
                    <a:pt x="157280" y="140166"/>
                  </a:moveTo>
                  <a:lnTo>
                    <a:pt x="157280" y="147967"/>
                  </a:lnTo>
                  <a:lnTo>
                    <a:pt x="149937" y="147967"/>
                  </a:lnTo>
                  <a:lnTo>
                    <a:pt x="149937" y="140166"/>
                  </a:lnTo>
                  <a:close/>
                  <a:moveTo>
                    <a:pt x="165448" y="140166"/>
                  </a:moveTo>
                  <a:lnTo>
                    <a:pt x="165448" y="147967"/>
                  </a:lnTo>
                  <a:lnTo>
                    <a:pt x="157704" y="147967"/>
                  </a:lnTo>
                  <a:lnTo>
                    <a:pt x="157704" y="140166"/>
                  </a:lnTo>
                  <a:close/>
                  <a:moveTo>
                    <a:pt x="173604" y="140166"/>
                  </a:moveTo>
                  <a:lnTo>
                    <a:pt x="173604" y="147967"/>
                  </a:lnTo>
                  <a:lnTo>
                    <a:pt x="165871" y="147967"/>
                  </a:lnTo>
                  <a:lnTo>
                    <a:pt x="165871" y="140166"/>
                  </a:lnTo>
                  <a:close/>
                  <a:moveTo>
                    <a:pt x="181771" y="140166"/>
                  </a:moveTo>
                  <a:lnTo>
                    <a:pt x="181771" y="147967"/>
                  </a:lnTo>
                  <a:lnTo>
                    <a:pt x="174028" y="147967"/>
                  </a:lnTo>
                  <a:lnTo>
                    <a:pt x="174028" y="140166"/>
                  </a:lnTo>
                  <a:close/>
                  <a:moveTo>
                    <a:pt x="189927" y="140166"/>
                  </a:moveTo>
                  <a:lnTo>
                    <a:pt x="189927" y="147967"/>
                  </a:lnTo>
                  <a:lnTo>
                    <a:pt x="182195" y="147967"/>
                  </a:lnTo>
                  <a:lnTo>
                    <a:pt x="182195" y="140166"/>
                  </a:lnTo>
                  <a:close/>
                  <a:moveTo>
                    <a:pt x="198095" y="140166"/>
                  </a:moveTo>
                  <a:lnTo>
                    <a:pt x="198095" y="147967"/>
                  </a:lnTo>
                  <a:lnTo>
                    <a:pt x="190351" y="147967"/>
                  </a:lnTo>
                  <a:lnTo>
                    <a:pt x="190351" y="140166"/>
                  </a:lnTo>
                  <a:close/>
                  <a:moveTo>
                    <a:pt x="206251" y="140166"/>
                  </a:moveTo>
                  <a:lnTo>
                    <a:pt x="206251" y="147967"/>
                  </a:lnTo>
                  <a:lnTo>
                    <a:pt x="198519" y="147967"/>
                  </a:lnTo>
                  <a:lnTo>
                    <a:pt x="198519" y="140166"/>
                  </a:lnTo>
                  <a:close/>
                  <a:moveTo>
                    <a:pt x="214419" y="140166"/>
                  </a:moveTo>
                  <a:lnTo>
                    <a:pt x="214419" y="147967"/>
                  </a:lnTo>
                  <a:lnTo>
                    <a:pt x="206675" y="147967"/>
                  </a:lnTo>
                  <a:lnTo>
                    <a:pt x="206675" y="140166"/>
                  </a:lnTo>
                  <a:close/>
                  <a:moveTo>
                    <a:pt x="222575" y="140166"/>
                  </a:moveTo>
                  <a:lnTo>
                    <a:pt x="222575" y="147967"/>
                  </a:lnTo>
                  <a:lnTo>
                    <a:pt x="214842" y="147967"/>
                  </a:lnTo>
                  <a:lnTo>
                    <a:pt x="214842" y="140166"/>
                  </a:lnTo>
                  <a:close/>
                  <a:moveTo>
                    <a:pt x="230742" y="140166"/>
                  </a:moveTo>
                  <a:lnTo>
                    <a:pt x="230742" y="147967"/>
                  </a:lnTo>
                  <a:lnTo>
                    <a:pt x="222999" y="147967"/>
                  </a:lnTo>
                  <a:lnTo>
                    <a:pt x="222999" y="140166"/>
                  </a:lnTo>
                  <a:close/>
                  <a:moveTo>
                    <a:pt x="238898" y="140166"/>
                  </a:moveTo>
                  <a:lnTo>
                    <a:pt x="238898" y="147967"/>
                  </a:lnTo>
                  <a:lnTo>
                    <a:pt x="231166" y="147967"/>
                  </a:lnTo>
                  <a:lnTo>
                    <a:pt x="231166" y="140166"/>
                  </a:lnTo>
                  <a:close/>
                  <a:moveTo>
                    <a:pt x="247066" y="140166"/>
                  </a:moveTo>
                  <a:lnTo>
                    <a:pt x="247066" y="147967"/>
                  </a:lnTo>
                  <a:lnTo>
                    <a:pt x="239322" y="147967"/>
                  </a:lnTo>
                  <a:lnTo>
                    <a:pt x="239322" y="140166"/>
                  </a:lnTo>
                  <a:close/>
                  <a:moveTo>
                    <a:pt x="255222" y="140166"/>
                  </a:moveTo>
                  <a:lnTo>
                    <a:pt x="255222" y="147967"/>
                  </a:lnTo>
                  <a:lnTo>
                    <a:pt x="247490" y="147967"/>
                  </a:lnTo>
                  <a:lnTo>
                    <a:pt x="247490" y="140166"/>
                  </a:lnTo>
                  <a:close/>
                  <a:moveTo>
                    <a:pt x="263390" y="140166"/>
                  </a:moveTo>
                  <a:lnTo>
                    <a:pt x="263390" y="147967"/>
                  </a:lnTo>
                  <a:lnTo>
                    <a:pt x="255646" y="147967"/>
                  </a:lnTo>
                  <a:lnTo>
                    <a:pt x="255646" y="140166"/>
                  </a:lnTo>
                  <a:close/>
                  <a:moveTo>
                    <a:pt x="271546" y="140166"/>
                  </a:moveTo>
                  <a:lnTo>
                    <a:pt x="271546" y="147967"/>
                  </a:lnTo>
                  <a:lnTo>
                    <a:pt x="263813" y="147967"/>
                  </a:lnTo>
                  <a:lnTo>
                    <a:pt x="263813" y="140166"/>
                  </a:lnTo>
                  <a:close/>
                  <a:moveTo>
                    <a:pt x="11238" y="148379"/>
                  </a:moveTo>
                  <a:lnTo>
                    <a:pt x="11238" y="156169"/>
                  </a:lnTo>
                  <a:lnTo>
                    <a:pt x="3505" y="156169"/>
                  </a:lnTo>
                  <a:lnTo>
                    <a:pt x="3505" y="148379"/>
                  </a:lnTo>
                  <a:close/>
                  <a:moveTo>
                    <a:pt x="19394" y="148379"/>
                  </a:moveTo>
                  <a:lnTo>
                    <a:pt x="19394" y="156169"/>
                  </a:lnTo>
                  <a:lnTo>
                    <a:pt x="11662" y="156169"/>
                  </a:lnTo>
                  <a:lnTo>
                    <a:pt x="11662" y="148379"/>
                  </a:lnTo>
                  <a:close/>
                  <a:moveTo>
                    <a:pt x="27561" y="148379"/>
                  </a:moveTo>
                  <a:lnTo>
                    <a:pt x="27561" y="156169"/>
                  </a:lnTo>
                  <a:lnTo>
                    <a:pt x="19818" y="156169"/>
                  </a:lnTo>
                  <a:lnTo>
                    <a:pt x="19818" y="148379"/>
                  </a:lnTo>
                  <a:close/>
                  <a:moveTo>
                    <a:pt x="35328" y="148368"/>
                  </a:moveTo>
                  <a:lnTo>
                    <a:pt x="35328" y="156169"/>
                  </a:lnTo>
                  <a:lnTo>
                    <a:pt x="27985" y="156169"/>
                  </a:lnTo>
                  <a:lnTo>
                    <a:pt x="27985" y="148368"/>
                  </a:lnTo>
                  <a:close/>
                  <a:moveTo>
                    <a:pt x="43496" y="148368"/>
                  </a:moveTo>
                  <a:lnTo>
                    <a:pt x="43496" y="156169"/>
                  </a:lnTo>
                  <a:lnTo>
                    <a:pt x="35752" y="156169"/>
                  </a:lnTo>
                  <a:lnTo>
                    <a:pt x="35752" y="148368"/>
                  </a:lnTo>
                  <a:close/>
                  <a:moveTo>
                    <a:pt x="51652" y="148368"/>
                  </a:moveTo>
                  <a:lnTo>
                    <a:pt x="51652" y="156169"/>
                  </a:lnTo>
                  <a:lnTo>
                    <a:pt x="43919" y="156169"/>
                  </a:lnTo>
                  <a:lnTo>
                    <a:pt x="43919" y="148368"/>
                  </a:lnTo>
                  <a:close/>
                  <a:moveTo>
                    <a:pt x="59819" y="148368"/>
                  </a:moveTo>
                  <a:lnTo>
                    <a:pt x="59819" y="156169"/>
                  </a:lnTo>
                  <a:lnTo>
                    <a:pt x="52075" y="156169"/>
                  </a:lnTo>
                  <a:lnTo>
                    <a:pt x="52075" y="148368"/>
                  </a:lnTo>
                  <a:close/>
                  <a:moveTo>
                    <a:pt x="67975" y="148368"/>
                  </a:moveTo>
                  <a:lnTo>
                    <a:pt x="67975" y="156169"/>
                  </a:lnTo>
                  <a:lnTo>
                    <a:pt x="60243" y="156169"/>
                  </a:lnTo>
                  <a:lnTo>
                    <a:pt x="60243" y="148368"/>
                  </a:lnTo>
                  <a:close/>
                  <a:moveTo>
                    <a:pt x="76452" y="148368"/>
                  </a:moveTo>
                  <a:lnTo>
                    <a:pt x="76452" y="156169"/>
                  </a:lnTo>
                  <a:lnTo>
                    <a:pt x="68399" y="156169"/>
                  </a:lnTo>
                  <a:lnTo>
                    <a:pt x="68399" y="148368"/>
                  </a:lnTo>
                  <a:close/>
                  <a:moveTo>
                    <a:pt x="84608" y="148368"/>
                  </a:moveTo>
                  <a:lnTo>
                    <a:pt x="84608" y="156169"/>
                  </a:lnTo>
                  <a:lnTo>
                    <a:pt x="76876" y="156169"/>
                  </a:lnTo>
                  <a:lnTo>
                    <a:pt x="76876" y="148368"/>
                  </a:lnTo>
                  <a:close/>
                  <a:moveTo>
                    <a:pt x="92776" y="148368"/>
                  </a:moveTo>
                  <a:lnTo>
                    <a:pt x="92776" y="156169"/>
                  </a:lnTo>
                  <a:lnTo>
                    <a:pt x="85032" y="156169"/>
                  </a:lnTo>
                  <a:lnTo>
                    <a:pt x="85032" y="148368"/>
                  </a:lnTo>
                  <a:close/>
                  <a:moveTo>
                    <a:pt x="100932" y="148368"/>
                  </a:moveTo>
                  <a:lnTo>
                    <a:pt x="100932" y="156169"/>
                  </a:lnTo>
                  <a:lnTo>
                    <a:pt x="93200" y="156169"/>
                  </a:lnTo>
                  <a:lnTo>
                    <a:pt x="93200" y="148368"/>
                  </a:lnTo>
                  <a:close/>
                  <a:moveTo>
                    <a:pt x="109099" y="148368"/>
                  </a:moveTo>
                  <a:lnTo>
                    <a:pt x="109099" y="156169"/>
                  </a:lnTo>
                  <a:lnTo>
                    <a:pt x="101356" y="156169"/>
                  </a:lnTo>
                  <a:lnTo>
                    <a:pt x="101356" y="148368"/>
                  </a:lnTo>
                  <a:close/>
                  <a:moveTo>
                    <a:pt x="116866" y="148368"/>
                  </a:moveTo>
                  <a:lnTo>
                    <a:pt x="116866" y="156169"/>
                  </a:lnTo>
                  <a:lnTo>
                    <a:pt x="109523" y="156169"/>
                  </a:lnTo>
                  <a:lnTo>
                    <a:pt x="109523" y="148368"/>
                  </a:lnTo>
                  <a:close/>
                  <a:moveTo>
                    <a:pt x="125034" y="148368"/>
                  </a:moveTo>
                  <a:lnTo>
                    <a:pt x="125034" y="156169"/>
                  </a:lnTo>
                  <a:lnTo>
                    <a:pt x="117290" y="156169"/>
                  </a:lnTo>
                  <a:lnTo>
                    <a:pt x="117290" y="148368"/>
                  </a:lnTo>
                  <a:close/>
                  <a:moveTo>
                    <a:pt x="133190" y="148368"/>
                  </a:moveTo>
                  <a:lnTo>
                    <a:pt x="133190" y="156169"/>
                  </a:lnTo>
                  <a:lnTo>
                    <a:pt x="125446" y="156169"/>
                  </a:lnTo>
                  <a:lnTo>
                    <a:pt x="125446" y="148368"/>
                  </a:lnTo>
                  <a:close/>
                  <a:moveTo>
                    <a:pt x="141346" y="148368"/>
                  </a:moveTo>
                  <a:lnTo>
                    <a:pt x="141346" y="156169"/>
                  </a:lnTo>
                  <a:lnTo>
                    <a:pt x="133614" y="156169"/>
                  </a:lnTo>
                  <a:lnTo>
                    <a:pt x="133614" y="148368"/>
                  </a:lnTo>
                  <a:close/>
                  <a:moveTo>
                    <a:pt x="149513" y="148368"/>
                  </a:moveTo>
                  <a:lnTo>
                    <a:pt x="149513" y="156169"/>
                  </a:lnTo>
                  <a:lnTo>
                    <a:pt x="141770" y="156169"/>
                  </a:lnTo>
                  <a:lnTo>
                    <a:pt x="141770" y="148368"/>
                  </a:lnTo>
                  <a:close/>
                  <a:moveTo>
                    <a:pt x="157280" y="148368"/>
                  </a:moveTo>
                  <a:lnTo>
                    <a:pt x="157280" y="156169"/>
                  </a:lnTo>
                  <a:lnTo>
                    <a:pt x="149937" y="156169"/>
                  </a:lnTo>
                  <a:lnTo>
                    <a:pt x="149937" y="148368"/>
                  </a:lnTo>
                  <a:close/>
                  <a:moveTo>
                    <a:pt x="165448" y="148368"/>
                  </a:moveTo>
                  <a:lnTo>
                    <a:pt x="165448" y="156169"/>
                  </a:lnTo>
                  <a:lnTo>
                    <a:pt x="157704" y="156169"/>
                  </a:lnTo>
                  <a:lnTo>
                    <a:pt x="157704" y="148368"/>
                  </a:lnTo>
                  <a:close/>
                  <a:moveTo>
                    <a:pt x="173604" y="148368"/>
                  </a:moveTo>
                  <a:lnTo>
                    <a:pt x="173604" y="156169"/>
                  </a:lnTo>
                  <a:lnTo>
                    <a:pt x="165871" y="156169"/>
                  </a:lnTo>
                  <a:lnTo>
                    <a:pt x="165871" y="148368"/>
                  </a:lnTo>
                  <a:close/>
                  <a:moveTo>
                    <a:pt x="181771" y="148368"/>
                  </a:moveTo>
                  <a:lnTo>
                    <a:pt x="181771" y="156169"/>
                  </a:lnTo>
                  <a:lnTo>
                    <a:pt x="174028" y="156169"/>
                  </a:lnTo>
                  <a:lnTo>
                    <a:pt x="174028" y="148368"/>
                  </a:lnTo>
                  <a:close/>
                  <a:moveTo>
                    <a:pt x="189927" y="148368"/>
                  </a:moveTo>
                  <a:lnTo>
                    <a:pt x="189927" y="156169"/>
                  </a:lnTo>
                  <a:lnTo>
                    <a:pt x="182195" y="156169"/>
                  </a:lnTo>
                  <a:lnTo>
                    <a:pt x="182195" y="148368"/>
                  </a:lnTo>
                  <a:close/>
                  <a:moveTo>
                    <a:pt x="198095" y="148368"/>
                  </a:moveTo>
                  <a:lnTo>
                    <a:pt x="198095" y="156169"/>
                  </a:lnTo>
                  <a:lnTo>
                    <a:pt x="190351" y="156169"/>
                  </a:lnTo>
                  <a:lnTo>
                    <a:pt x="190351" y="148368"/>
                  </a:lnTo>
                  <a:close/>
                  <a:moveTo>
                    <a:pt x="206251" y="148368"/>
                  </a:moveTo>
                  <a:lnTo>
                    <a:pt x="206251" y="156169"/>
                  </a:lnTo>
                  <a:lnTo>
                    <a:pt x="198519" y="156169"/>
                  </a:lnTo>
                  <a:lnTo>
                    <a:pt x="198519" y="148368"/>
                  </a:lnTo>
                  <a:close/>
                  <a:moveTo>
                    <a:pt x="214419" y="148368"/>
                  </a:moveTo>
                  <a:lnTo>
                    <a:pt x="214419" y="156169"/>
                  </a:lnTo>
                  <a:lnTo>
                    <a:pt x="206675" y="156169"/>
                  </a:lnTo>
                  <a:lnTo>
                    <a:pt x="206675" y="148368"/>
                  </a:lnTo>
                  <a:close/>
                  <a:moveTo>
                    <a:pt x="222575" y="148368"/>
                  </a:moveTo>
                  <a:lnTo>
                    <a:pt x="222575" y="156169"/>
                  </a:lnTo>
                  <a:lnTo>
                    <a:pt x="214842" y="156169"/>
                  </a:lnTo>
                  <a:lnTo>
                    <a:pt x="214842" y="148368"/>
                  </a:lnTo>
                  <a:close/>
                  <a:moveTo>
                    <a:pt x="230742" y="148368"/>
                  </a:moveTo>
                  <a:lnTo>
                    <a:pt x="230742" y="156169"/>
                  </a:lnTo>
                  <a:lnTo>
                    <a:pt x="222999" y="156169"/>
                  </a:lnTo>
                  <a:lnTo>
                    <a:pt x="222999" y="148368"/>
                  </a:lnTo>
                  <a:close/>
                  <a:moveTo>
                    <a:pt x="238898" y="148368"/>
                  </a:moveTo>
                  <a:lnTo>
                    <a:pt x="238898" y="156169"/>
                  </a:lnTo>
                  <a:lnTo>
                    <a:pt x="231166" y="156169"/>
                  </a:lnTo>
                  <a:lnTo>
                    <a:pt x="231166" y="148368"/>
                  </a:lnTo>
                  <a:close/>
                  <a:moveTo>
                    <a:pt x="247066" y="148368"/>
                  </a:moveTo>
                  <a:lnTo>
                    <a:pt x="247066" y="156169"/>
                  </a:lnTo>
                  <a:lnTo>
                    <a:pt x="239322" y="156169"/>
                  </a:lnTo>
                  <a:lnTo>
                    <a:pt x="239322" y="148368"/>
                  </a:lnTo>
                  <a:close/>
                  <a:moveTo>
                    <a:pt x="255222" y="148379"/>
                  </a:moveTo>
                  <a:lnTo>
                    <a:pt x="255222" y="156169"/>
                  </a:lnTo>
                  <a:lnTo>
                    <a:pt x="247490" y="156169"/>
                  </a:lnTo>
                  <a:lnTo>
                    <a:pt x="247490" y="148379"/>
                  </a:lnTo>
                  <a:close/>
                  <a:moveTo>
                    <a:pt x="263390" y="148379"/>
                  </a:moveTo>
                  <a:lnTo>
                    <a:pt x="263390" y="156169"/>
                  </a:lnTo>
                  <a:lnTo>
                    <a:pt x="255646" y="156169"/>
                  </a:lnTo>
                  <a:lnTo>
                    <a:pt x="255646" y="148379"/>
                  </a:lnTo>
                  <a:close/>
                  <a:moveTo>
                    <a:pt x="271546" y="148368"/>
                  </a:moveTo>
                  <a:lnTo>
                    <a:pt x="271546" y="156169"/>
                  </a:lnTo>
                  <a:lnTo>
                    <a:pt x="263813" y="156169"/>
                  </a:lnTo>
                  <a:lnTo>
                    <a:pt x="263813" y="148368"/>
                  </a:lnTo>
                  <a:close/>
                  <a:moveTo>
                    <a:pt x="11238" y="156581"/>
                  </a:moveTo>
                  <a:lnTo>
                    <a:pt x="11238" y="164370"/>
                  </a:lnTo>
                  <a:lnTo>
                    <a:pt x="3505" y="164370"/>
                  </a:lnTo>
                  <a:lnTo>
                    <a:pt x="3505" y="156581"/>
                  </a:lnTo>
                  <a:close/>
                  <a:moveTo>
                    <a:pt x="19394" y="156581"/>
                  </a:moveTo>
                  <a:lnTo>
                    <a:pt x="19394" y="164370"/>
                  </a:lnTo>
                  <a:lnTo>
                    <a:pt x="11662" y="164370"/>
                  </a:lnTo>
                  <a:lnTo>
                    <a:pt x="11662" y="156581"/>
                  </a:lnTo>
                  <a:close/>
                  <a:moveTo>
                    <a:pt x="27561" y="156581"/>
                  </a:moveTo>
                  <a:lnTo>
                    <a:pt x="27561" y="164370"/>
                  </a:lnTo>
                  <a:lnTo>
                    <a:pt x="19818" y="164370"/>
                  </a:lnTo>
                  <a:lnTo>
                    <a:pt x="19818" y="156581"/>
                  </a:lnTo>
                  <a:close/>
                  <a:moveTo>
                    <a:pt x="35328" y="156581"/>
                  </a:moveTo>
                  <a:lnTo>
                    <a:pt x="35328" y="164370"/>
                  </a:lnTo>
                  <a:lnTo>
                    <a:pt x="27985" y="164370"/>
                  </a:lnTo>
                  <a:lnTo>
                    <a:pt x="27985" y="156581"/>
                  </a:lnTo>
                  <a:close/>
                  <a:moveTo>
                    <a:pt x="43496" y="156581"/>
                  </a:moveTo>
                  <a:lnTo>
                    <a:pt x="43496" y="164370"/>
                  </a:lnTo>
                  <a:lnTo>
                    <a:pt x="35752" y="164370"/>
                  </a:lnTo>
                  <a:lnTo>
                    <a:pt x="35752" y="156581"/>
                  </a:lnTo>
                  <a:close/>
                  <a:moveTo>
                    <a:pt x="51652" y="156581"/>
                  </a:moveTo>
                  <a:lnTo>
                    <a:pt x="51652" y="164370"/>
                  </a:lnTo>
                  <a:lnTo>
                    <a:pt x="43919" y="164370"/>
                  </a:lnTo>
                  <a:lnTo>
                    <a:pt x="43919" y="156581"/>
                  </a:lnTo>
                  <a:close/>
                  <a:moveTo>
                    <a:pt x="59819" y="156581"/>
                  </a:moveTo>
                  <a:lnTo>
                    <a:pt x="59819" y="164370"/>
                  </a:lnTo>
                  <a:lnTo>
                    <a:pt x="52075" y="164370"/>
                  </a:lnTo>
                  <a:lnTo>
                    <a:pt x="52075" y="156581"/>
                  </a:lnTo>
                  <a:close/>
                  <a:moveTo>
                    <a:pt x="67975" y="156581"/>
                  </a:moveTo>
                  <a:lnTo>
                    <a:pt x="67975" y="164370"/>
                  </a:lnTo>
                  <a:lnTo>
                    <a:pt x="60243" y="164370"/>
                  </a:lnTo>
                  <a:lnTo>
                    <a:pt x="60243" y="156581"/>
                  </a:lnTo>
                  <a:close/>
                  <a:moveTo>
                    <a:pt x="76452" y="156581"/>
                  </a:moveTo>
                  <a:lnTo>
                    <a:pt x="76452" y="164370"/>
                  </a:lnTo>
                  <a:lnTo>
                    <a:pt x="68399" y="164370"/>
                  </a:lnTo>
                  <a:lnTo>
                    <a:pt x="68399" y="156581"/>
                  </a:lnTo>
                  <a:close/>
                  <a:moveTo>
                    <a:pt x="84608" y="156581"/>
                  </a:moveTo>
                  <a:lnTo>
                    <a:pt x="84608" y="164370"/>
                  </a:lnTo>
                  <a:lnTo>
                    <a:pt x="76876" y="164370"/>
                  </a:lnTo>
                  <a:lnTo>
                    <a:pt x="76876" y="156581"/>
                  </a:lnTo>
                  <a:close/>
                  <a:moveTo>
                    <a:pt x="92776" y="156581"/>
                  </a:moveTo>
                  <a:lnTo>
                    <a:pt x="92776" y="164370"/>
                  </a:lnTo>
                  <a:lnTo>
                    <a:pt x="85032" y="164370"/>
                  </a:lnTo>
                  <a:lnTo>
                    <a:pt x="85032" y="156581"/>
                  </a:lnTo>
                  <a:close/>
                  <a:moveTo>
                    <a:pt x="100932" y="156581"/>
                  </a:moveTo>
                  <a:lnTo>
                    <a:pt x="100932" y="164370"/>
                  </a:lnTo>
                  <a:lnTo>
                    <a:pt x="93200" y="164370"/>
                  </a:lnTo>
                  <a:lnTo>
                    <a:pt x="93200" y="156581"/>
                  </a:lnTo>
                  <a:close/>
                  <a:moveTo>
                    <a:pt x="109099" y="156581"/>
                  </a:moveTo>
                  <a:lnTo>
                    <a:pt x="109099" y="164370"/>
                  </a:lnTo>
                  <a:lnTo>
                    <a:pt x="101356" y="164370"/>
                  </a:lnTo>
                  <a:lnTo>
                    <a:pt x="101356" y="156581"/>
                  </a:lnTo>
                  <a:close/>
                  <a:moveTo>
                    <a:pt x="116866" y="156581"/>
                  </a:moveTo>
                  <a:lnTo>
                    <a:pt x="116866" y="164370"/>
                  </a:lnTo>
                  <a:lnTo>
                    <a:pt x="109523" y="164370"/>
                  </a:lnTo>
                  <a:lnTo>
                    <a:pt x="109523" y="156581"/>
                  </a:lnTo>
                  <a:close/>
                  <a:moveTo>
                    <a:pt x="125034" y="156581"/>
                  </a:moveTo>
                  <a:lnTo>
                    <a:pt x="125034" y="164370"/>
                  </a:lnTo>
                  <a:lnTo>
                    <a:pt x="117290" y="164370"/>
                  </a:lnTo>
                  <a:lnTo>
                    <a:pt x="117290" y="156581"/>
                  </a:lnTo>
                  <a:close/>
                  <a:moveTo>
                    <a:pt x="133190" y="156581"/>
                  </a:moveTo>
                  <a:lnTo>
                    <a:pt x="133190" y="164370"/>
                  </a:lnTo>
                  <a:lnTo>
                    <a:pt x="125446" y="164370"/>
                  </a:lnTo>
                  <a:lnTo>
                    <a:pt x="125446" y="156581"/>
                  </a:lnTo>
                  <a:close/>
                  <a:moveTo>
                    <a:pt x="141346" y="156581"/>
                  </a:moveTo>
                  <a:lnTo>
                    <a:pt x="141346" y="164370"/>
                  </a:lnTo>
                  <a:lnTo>
                    <a:pt x="133614" y="164370"/>
                  </a:lnTo>
                  <a:lnTo>
                    <a:pt x="133614" y="156581"/>
                  </a:lnTo>
                  <a:close/>
                  <a:moveTo>
                    <a:pt x="149513" y="156581"/>
                  </a:moveTo>
                  <a:lnTo>
                    <a:pt x="149513" y="164370"/>
                  </a:lnTo>
                  <a:lnTo>
                    <a:pt x="141770" y="164370"/>
                  </a:lnTo>
                  <a:lnTo>
                    <a:pt x="141770" y="156581"/>
                  </a:lnTo>
                  <a:close/>
                  <a:moveTo>
                    <a:pt x="157280" y="156581"/>
                  </a:moveTo>
                  <a:lnTo>
                    <a:pt x="157280" y="164370"/>
                  </a:lnTo>
                  <a:lnTo>
                    <a:pt x="149937" y="164370"/>
                  </a:lnTo>
                  <a:lnTo>
                    <a:pt x="149937" y="156581"/>
                  </a:lnTo>
                  <a:close/>
                  <a:moveTo>
                    <a:pt x="165448" y="156581"/>
                  </a:moveTo>
                  <a:lnTo>
                    <a:pt x="165448" y="164370"/>
                  </a:lnTo>
                  <a:lnTo>
                    <a:pt x="157704" y="164370"/>
                  </a:lnTo>
                  <a:lnTo>
                    <a:pt x="157704" y="156581"/>
                  </a:lnTo>
                  <a:close/>
                  <a:moveTo>
                    <a:pt x="173604" y="156581"/>
                  </a:moveTo>
                  <a:lnTo>
                    <a:pt x="173604" y="164370"/>
                  </a:lnTo>
                  <a:lnTo>
                    <a:pt x="165871" y="164370"/>
                  </a:lnTo>
                  <a:lnTo>
                    <a:pt x="165871" y="156581"/>
                  </a:lnTo>
                  <a:close/>
                  <a:moveTo>
                    <a:pt x="181771" y="156581"/>
                  </a:moveTo>
                  <a:lnTo>
                    <a:pt x="181771" y="164370"/>
                  </a:lnTo>
                  <a:lnTo>
                    <a:pt x="174028" y="164370"/>
                  </a:lnTo>
                  <a:lnTo>
                    <a:pt x="174028" y="156581"/>
                  </a:lnTo>
                  <a:close/>
                  <a:moveTo>
                    <a:pt x="189927" y="156581"/>
                  </a:moveTo>
                  <a:lnTo>
                    <a:pt x="189927" y="164370"/>
                  </a:lnTo>
                  <a:lnTo>
                    <a:pt x="182195" y="164370"/>
                  </a:lnTo>
                  <a:lnTo>
                    <a:pt x="182195" y="156581"/>
                  </a:lnTo>
                  <a:close/>
                  <a:moveTo>
                    <a:pt x="198095" y="156581"/>
                  </a:moveTo>
                  <a:lnTo>
                    <a:pt x="198095" y="164370"/>
                  </a:lnTo>
                  <a:lnTo>
                    <a:pt x="190351" y="164370"/>
                  </a:lnTo>
                  <a:lnTo>
                    <a:pt x="190351" y="156581"/>
                  </a:lnTo>
                  <a:close/>
                  <a:moveTo>
                    <a:pt x="206251" y="156581"/>
                  </a:moveTo>
                  <a:lnTo>
                    <a:pt x="206251" y="164370"/>
                  </a:lnTo>
                  <a:lnTo>
                    <a:pt x="198519" y="164370"/>
                  </a:lnTo>
                  <a:lnTo>
                    <a:pt x="198519" y="156581"/>
                  </a:lnTo>
                  <a:close/>
                  <a:moveTo>
                    <a:pt x="214419" y="156581"/>
                  </a:moveTo>
                  <a:lnTo>
                    <a:pt x="214419" y="164370"/>
                  </a:lnTo>
                  <a:lnTo>
                    <a:pt x="206675" y="164370"/>
                  </a:lnTo>
                  <a:lnTo>
                    <a:pt x="206675" y="156581"/>
                  </a:lnTo>
                  <a:close/>
                  <a:moveTo>
                    <a:pt x="222575" y="156581"/>
                  </a:moveTo>
                  <a:lnTo>
                    <a:pt x="222575" y="164370"/>
                  </a:lnTo>
                  <a:lnTo>
                    <a:pt x="214842" y="164370"/>
                  </a:lnTo>
                  <a:lnTo>
                    <a:pt x="214842" y="156581"/>
                  </a:lnTo>
                  <a:close/>
                  <a:moveTo>
                    <a:pt x="230742" y="156581"/>
                  </a:moveTo>
                  <a:lnTo>
                    <a:pt x="230742" y="164370"/>
                  </a:lnTo>
                  <a:lnTo>
                    <a:pt x="222999" y="164370"/>
                  </a:lnTo>
                  <a:lnTo>
                    <a:pt x="222999" y="156581"/>
                  </a:lnTo>
                  <a:close/>
                  <a:moveTo>
                    <a:pt x="238898" y="156581"/>
                  </a:moveTo>
                  <a:lnTo>
                    <a:pt x="238898" y="164370"/>
                  </a:lnTo>
                  <a:lnTo>
                    <a:pt x="231166" y="164370"/>
                  </a:lnTo>
                  <a:lnTo>
                    <a:pt x="231166" y="156581"/>
                  </a:lnTo>
                  <a:close/>
                  <a:moveTo>
                    <a:pt x="247066" y="156581"/>
                  </a:moveTo>
                  <a:lnTo>
                    <a:pt x="247066" y="164370"/>
                  </a:lnTo>
                  <a:lnTo>
                    <a:pt x="239322" y="164370"/>
                  </a:lnTo>
                  <a:lnTo>
                    <a:pt x="239322" y="156581"/>
                  </a:lnTo>
                  <a:close/>
                  <a:moveTo>
                    <a:pt x="255222" y="156581"/>
                  </a:moveTo>
                  <a:lnTo>
                    <a:pt x="255222" y="164370"/>
                  </a:lnTo>
                  <a:lnTo>
                    <a:pt x="247490" y="164370"/>
                  </a:lnTo>
                  <a:lnTo>
                    <a:pt x="247490" y="156581"/>
                  </a:lnTo>
                  <a:close/>
                  <a:moveTo>
                    <a:pt x="263390" y="156581"/>
                  </a:moveTo>
                  <a:lnTo>
                    <a:pt x="263390" y="164370"/>
                  </a:lnTo>
                  <a:lnTo>
                    <a:pt x="255646" y="164370"/>
                  </a:lnTo>
                  <a:lnTo>
                    <a:pt x="255646" y="156581"/>
                  </a:lnTo>
                  <a:close/>
                  <a:moveTo>
                    <a:pt x="271546" y="156581"/>
                  </a:moveTo>
                  <a:lnTo>
                    <a:pt x="271546" y="164370"/>
                  </a:lnTo>
                  <a:lnTo>
                    <a:pt x="263813" y="164370"/>
                  </a:lnTo>
                  <a:lnTo>
                    <a:pt x="263813" y="156581"/>
                  </a:lnTo>
                  <a:close/>
                  <a:moveTo>
                    <a:pt x="11238" y="164783"/>
                  </a:moveTo>
                  <a:lnTo>
                    <a:pt x="11238" y="172584"/>
                  </a:lnTo>
                  <a:lnTo>
                    <a:pt x="3505" y="172584"/>
                  </a:lnTo>
                  <a:lnTo>
                    <a:pt x="3505" y="164783"/>
                  </a:lnTo>
                  <a:close/>
                  <a:moveTo>
                    <a:pt x="19394" y="164783"/>
                  </a:moveTo>
                  <a:lnTo>
                    <a:pt x="19394" y="172584"/>
                  </a:lnTo>
                  <a:lnTo>
                    <a:pt x="11662" y="172584"/>
                  </a:lnTo>
                  <a:lnTo>
                    <a:pt x="11662" y="164783"/>
                  </a:lnTo>
                  <a:close/>
                  <a:moveTo>
                    <a:pt x="27561" y="164783"/>
                  </a:moveTo>
                  <a:lnTo>
                    <a:pt x="27561" y="172584"/>
                  </a:lnTo>
                  <a:lnTo>
                    <a:pt x="19818" y="172584"/>
                  </a:lnTo>
                  <a:lnTo>
                    <a:pt x="19818" y="164783"/>
                  </a:lnTo>
                  <a:close/>
                  <a:moveTo>
                    <a:pt x="35328" y="164783"/>
                  </a:moveTo>
                  <a:lnTo>
                    <a:pt x="35328" y="172584"/>
                  </a:lnTo>
                  <a:lnTo>
                    <a:pt x="27985" y="172584"/>
                  </a:lnTo>
                  <a:lnTo>
                    <a:pt x="27985" y="164783"/>
                  </a:lnTo>
                  <a:close/>
                  <a:moveTo>
                    <a:pt x="43496" y="164783"/>
                  </a:moveTo>
                  <a:lnTo>
                    <a:pt x="43496" y="172584"/>
                  </a:lnTo>
                  <a:lnTo>
                    <a:pt x="35752" y="172584"/>
                  </a:lnTo>
                  <a:lnTo>
                    <a:pt x="35752" y="164783"/>
                  </a:lnTo>
                  <a:close/>
                  <a:moveTo>
                    <a:pt x="51652" y="164783"/>
                  </a:moveTo>
                  <a:lnTo>
                    <a:pt x="51652" y="172584"/>
                  </a:lnTo>
                  <a:lnTo>
                    <a:pt x="43919" y="172584"/>
                  </a:lnTo>
                  <a:lnTo>
                    <a:pt x="43919" y="164783"/>
                  </a:lnTo>
                  <a:close/>
                  <a:moveTo>
                    <a:pt x="59819" y="164783"/>
                  </a:moveTo>
                  <a:lnTo>
                    <a:pt x="59819" y="172584"/>
                  </a:lnTo>
                  <a:lnTo>
                    <a:pt x="52075" y="172584"/>
                  </a:lnTo>
                  <a:lnTo>
                    <a:pt x="52075" y="164783"/>
                  </a:lnTo>
                  <a:close/>
                  <a:moveTo>
                    <a:pt x="67975" y="164783"/>
                  </a:moveTo>
                  <a:lnTo>
                    <a:pt x="67975" y="172584"/>
                  </a:lnTo>
                  <a:lnTo>
                    <a:pt x="60243" y="172584"/>
                  </a:lnTo>
                  <a:lnTo>
                    <a:pt x="60243" y="164783"/>
                  </a:lnTo>
                  <a:close/>
                  <a:moveTo>
                    <a:pt x="76452" y="164783"/>
                  </a:moveTo>
                  <a:lnTo>
                    <a:pt x="76452" y="172584"/>
                  </a:lnTo>
                  <a:lnTo>
                    <a:pt x="68399" y="172584"/>
                  </a:lnTo>
                  <a:lnTo>
                    <a:pt x="68399" y="164783"/>
                  </a:lnTo>
                  <a:close/>
                  <a:moveTo>
                    <a:pt x="84608" y="164783"/>
                  </a:moveTo>
                  <a:lnTo>
                    <a:pt x="84608" y="172584"/>
                  </a:lnTo>
                  <a:lnTo>
                    <a:pt x="76876" y="172584"/>
                  </a:lnTo>
                  <a:lnTo>
                    <a:pt x="76876" y="164783"/>
                  </a:lnTo>
                  <a:close/>
                  <a:moveTo>
                    <a:pt x="92776" y="164783"/>
                  </a:moveTo>
                  <a:lnTo>
                    <a:pt x="92776" y="172584"/>
                  </a:lnTo>
                  <a:lnTo>
                    <a:pt x="85032" y="172584"/>
                  </a:lnTo>
                  <a:lnTo>
                    <a:pt x="85032" y="164783"/>
                  </a:lnTo>
                  <a:close/>
                  <a:moveTo>
                    <a:pt x="100932" y="164783"/>
                  </a:moveTo>
                  <a:lnTo>
                    <a:pt x="100932" y="172584"/>
                  </a:lnTo>
                  <a:lnTo>
                    <a:pt x="93200" y="172584"/>
                  </a:lnTo>
                  <a:lnTo>
                    <a:pt x="93200" y="164783"/>
                  </a:lnTo>
                  <a:close/>
                  <a:moveTo>
                    <a:pt x="109099" y="164783"/>
                  </a:moveTo>
                  <a:lnTo>
                    <a:pt x="109099" y="172584"/>
                  </a:lnTo>
                  <a:lnTo>
                    <a:pt x="101356" y="172584"/>
                  </a:lnTo>
                  <a:lnTo>
                    <a:pt x="101356" y="164783"/>
                  </a:lnTo>
                  <a:close/>
                  <a:moveTo>
                    <a:pt x="116866" y="164783"/>
                  </a:moveTo>
                  <a:lnTo>
                    <a:pt x="116866" y="172584"/>
                  </a:lnTo>
                  <a:lnTo>
                    <a:pt x="109523" y="172584"/>
                  </a:lnTo>
                  <a:lnTo>
                    <a:pt x="109523" y="164783"/>
                  </a:lnTo>
                  <a:close/>
                  <a:moveTo>
                    <a:pt x="125034" y="164783"/>
                  </a:moveTo>
                  <a:lnTo>
                    <a:pt x="125034" y="172584"/>
                  </a:lnTo>
                  <a:lnTo>
                    <a:pt x="117290" y="172584"/>
                  </a:lnTo>
                  <a:lnTo>
                    <a:pt x="117290" y="164783"/>
                  </a:lnTo>
                  <a:close/>
                  <a:moveTo>
                    <a:pt x="133190" y="164783"/>
                  </a:moveTo>
                  <a:lnTo>
                    <a:pt x="133190" y="172584"/>
                  </a:lnTo>
                  <a:lnTo>
                    <a:pt x="125446" y="172584"/>
                  </a:lnTo>
                  <a:lnTo>
                    <a:pt x="125446" y="164783"/>
                  </a:lnTo>
                  <a:close/>
                  <a:moveTo>
                    <a:pt x="141346" y="164783"/>
                  </a:moveTo>
                  <a:lnTo>
                    <a:pt x="141346" y="172584"/>
                  </a:lnTo>
                  <a:lnTo>
                    <a:pt x="133614" y="172584"/>
                  </a:lnTo>
                  <a:lnTo>
                    <a:pt x="133614" y="164783"/>
                  </a:lnTo>
                  <a:close/>
                  <a:moveTo>
                    <a:pt x="149513" y="164783"/>
                  </a:moveTo>
                  <a:lnTo>
                    <a:pt x="149513" y="172584"/>
                  </a:lnTo>
                  <a:lnTo>
                    <a:pt x="141770" y="172584"/>
                  </a:lnTo>
                  <a:lnTo>
                    <a:pt x="141770" y="164783"/>
                  </a:lnTo>
                  <a:close/>
                  <a:moveTo>
                    <a:pt x="157280" y="164783"/>
                  </a:moveTo>
                  <a:lnTo>
                    <a:pt x="157280" y="172584"/>
                  </a:lnTo>
                  <a:lnTo>
                    <a:pt x="149937" y="172584"/>
                  </a:lnTo>
                  <a:lnTo>
                    <a:pt x="149937" y="164783"/>
                  </a:lnTo>
                  <a:close/>
                  <a:moveTo>
                    <a:pt x="165448" y="164783"/>
                  </a:moveTo>
                  <a:lnTo>
                    <a:pt x="165448" y="172584"/>
                  </a:lnTo>
                  <a:lnTo>
                    <a:pt x="157704" y="172584"/>
                  </a:lnTo>
                  <a:lnTo>
                    <a:pt x="157704" y="164783"/>
                  </a:lnTo>
                  <a:close/>
                  <a:moveTo>
                    <a:pt x="173604" y="164783"/>
                  </a:moveTo>
                  <a:lnTo>
                    <a:pt x="173604" y="172584"/>
                  </a:lnTo>
                  <a:lnTo>
                    <a:pt x="165871" y="172584"/>
                  </a:lnTo>
                  <a:lnTo>
                    <a:pt x="165871" y="164783"/>
                  </a:lnTo>
                  <a:close/>
                  <a:moveTo>
                    <a:pt x="181771" y="164783"/>
                  </a:moveTo>
                  <a:lnTo>
                    <a:pt x="181771" y="172584"/>
                  </a:lnTo>
                  <a:lnTo>
                    <a:pt x="174028" y="172584"/>
                  </a:lnTo>
                  <a:lnTo>
                    <a:pt x="174028" y="164783"/>
                  </a:lnTo>
                  <a:close/>
                  <a:moveTo>
                    <a:pt x="189927" y="164783"/>
                  </a:moveTo>
                  <a:lnTo>
                    <a:pt x="189927" y="172584"/>
                  </a:lnTo>
                  <a:lnTo>
                    <a:pt x="182195" y="172584"/>
                  </a:lnTo>
                  <a:lnTo>
                    <a:pt x="182195" y="164783"/>
                  </a:lnTo>
                  <a:close/>
                  <a:moveTo>
                    <a:pt x="198095" y="164783"/>
                  </a:moveTo>
                  <a:lnTo>
                    <a:pt x="198095" y="172584"/>
                  </a:lnTo>
                  <a:lnTo>
                    <a:pt x="190351" y="172584"/>
                  </a:lnTo>
                  <a:lnTo>
                    <a:pt x="190351" y="164783"/>
                  </a:lnTo>
                  <a:close/>
                  <a:moveTo>
                    <a:pt x="206251" y="164783"/>
                  </a:moveTo>
                  <a:lnTo>
                    <a:pt x="206251" y="172584"/>
                  </a:lnTo>
                  <a:lnTo>
                    <a:pt x="198519" y="172584"/>
                  </a:lnTo>
                  <a:lnTo>
                    <a:pt x="198519" y="164783"/>
                  </a:lnTo>
                  <a:close/>
                  <a:moveTo>
                    <a:pt x="214419" y="164783"/>
                  </a:moveTo>
                  <a:lnTo>
                    <a:pt x="214419" y="172584"/>
                  </a:lnTo>
                  <a:lnTo>
                    <a:pt x="206675" y="172584"/>
                  </a:lnTo>
                  <a:lnTo>
                    <a:pt x="206675" y="164783"/>
                  </a:lnTo>
                  <a:close/>
                  <a:moveTo>
                    <a:pt x="222575" y="164783"/>
                  </a:moveTo>
                  <a:lnTo>
                    <a:pt x="222575" y="172584"/>
                  </a:lnTo>
                  <a:lnTo>
                    <a:pt x="214842" y="172584"/>
                  </a:lnTo>
                  <a:lnTo>
                    <a:pt x="214842" y="164783"/>
                  </a:lnTo>
                  <a:close/>
                  <a:moveTo>
                    <a:pt x="230742" y="164783"/>
                  </a:moveTo>
                  <a:lnTo>
                    <a:pt x="230742" y="172584"/>
                  </a:lnTo>
                  <a:lnTo>
                    <a:pt x="222999" y="172584"/>
                  </a:lnTo>
                  <a:lnTo>
                    <a:pt x="222999" y="164783"/>
                  </a:lnTo>
                  <a:close/>
                  <a:moveTo>
                    <a:pt x="238898" y="164783"/>
                  </a:moveTo>
                  <a:lnTo>
                    <a:pt x="238898" y="172584"/>
                  </a:lnTo>
                  <a:lnTo>
                    <a:pt x="231166" y="172584"/>
                  </a:lnTo>
                  <a:lnTo>
                    <a:pt x="231166" y="164783"/>
                  </a:lnTo>
                  <a:close/>
                  <a:moveTo>
                    <a:pt x="247066" y="164783"/>
                  </a:moveTo>
                  <a:lnTo>
                    <a:pt x="247066" y="172584"/>
                  </a:lnTo>
                  <a:lnTo>
                    <a:pt x="239322" y="172584"/>
                  </a:lnTo>
                  <a:lnTo>
                    <a:pt x="239322" y="164783"/>
                  </a:lnTo>
                  <a:close/>
                  <a:moveTo>
                    <a:pt x="255222" y="164783"/>
                  </a:moveTo>
                  <a:lnTo>
                    <a:pt x="255222" y="172584"/>
                  </a:lnTo>
                  <a:lnTo>
                    <a:pt x="247490" y="172584"/>
                  </a:lnTo>
                  <a:lnTo>
                    <a:pt x="247490" y="164783"/>
                  </a:lnTo>
                  <a:close/>
                  <a:moveTo>
                    <a:pt x="263390" y="164783"/>
                  </a:moveTo>
                  <a:lnTo>
                    <a:pt x="263390" y="172584"/>
                  </a:lnTo>
                  <a:lnTo>
                    <a:pt x="255646" y="172584"/>
                  </a:lnTo>
                  <a:lnTo>
                    <a:pt x="255646" y="164783"/>
                  </a:lnTo>
                  <a:close/>
                  <a:moveTo>
                    <a:pt x="271546" y="164783"/>
                  </a:moveTo>
                  <a:lnTo>
                    <a:pt x="271546" y="172584"/>
                  </a:lnTo>
                  <a:lnTo>
                    <a:pt x="263813" y="172584"/>
                  </a:lnTo>
                  <a:lnTo>
                    <a:pt x="263813" y="164783"/>
                  </a:lnTo>
                  <a:close/>
                  <a:moveTo>
                    <a:pt x="11238" y="172996"/>
                  </a:moveTo>
                  <a:lnTo>
                    <a:pt x="11238" y="180786"/>
                  </a:lnTo>
                  <a:lnTo>
                    <a:pt x="3505" y="180786"/>
                  </a:lnTo>
                  <a:lnTo>
                    <a:pt x="3505" y="172996"/>
                  </a:lnTo>
                  <a:close/>
                  <a:moveTo>
                    <a:pt x="19394" y="172996"/>
                  </a:moveTo>
                  <a:lnTo>
                    <a:pt x="19394" y="180786"/>
                  </a:lnTo>
                  <a:lnTo>
                    <a:pt x="11662" y="180786"/>
                  </a:lnTo>
                  <a:lnTo>
                    <a:pt x="11662" y="172996"/>
                  </a:lnTo>
                  <a:close/>
                  <a:moveTo>
                    <a:pt x="27561" y="172996"/>
                  </a:moveTo>
                  <a:lnTo>
                    <a:pt x="27561" y="180786"/>
                  </a:lnTo>
                  <a:lnTo>
                    <a:pt x="19818" y="180786"/>
                  </a:lnTo>
                  <a:lnTo>
                    <a:pt x="19818" y="172996"/>
                  </a:lnTo>
                  <a:close/>
                  <a:moveTo>
                    <a:pt x="35328" y="172996"/>
                  </a:moveTo>
                  <a:lnTo>
                    <a:pt x="35328" y="180786"/>
                  </a:lnTo>
                  <a:lnTo>
                    <a:pt x="27985" y="180786"/>
                  </a:lnTo>
                  <a:lnTo>
                    <a:pt x="27985" y="172996"/>
                  </a:lnTo>
                  <a:close/>
                  <a:moveTo>
                    <a:pt x="43496" y="172996"/>
                  </a:moveTo>
                  <a:lnTo>
                    <a:pt x="43496" y="180786"/>
                  </a:lnTo>
                  <a:lnTo>
                    <a:pt x="35752" y="180786"/>
                  </a:lnTo>
                  <a:lnTo>
                    <a:pt x="35752" y="172996"/>
                  </a:lnTo>
                  <a:close/>
                  <a:moveTo>
                    <a:pt x="51652" y="172996"/>
                  </a:moveTo>
                  <a:lnTo>
                    <a:pt x="51652" y="180786"/>
                  </a:lnTo>
                  <a:lnTo>
                    <a:pt x="43919" y="180786"/>
                  </a:lnTo>
                  <a:lnTo>
                    <a:pt x="43919" y="172996"/>
                  </a:lnTo>
                  <a:close/>
                  <a:moveTo>
                    <a:pt x="59819" y="172996"/>
                  </a:moveTo>
                  <a:lnTo>
                    <a:pt x="59819" y="180786"/>
                  </a:lnTo>
                  <a:lnTo>
                    <a:pt x="52075" y="180786"/>
                  </a:lnTo>
                  <a:lnTo>
                    <a:pt x="52075" y="172996"/>
                  </a:lnTo>
                  <a:close/>
                  <a:moveTo>
                    <a:pt x="67975" y="172996"/>
                  </a:moveTo>
                  <a:lnTo>
                    <a:pt x="67975" y="180786"/>
                  </a:lnTo>
                  <a:lnTo>
                    <a:pt x="60243" y="180786"/>
                  </a:lnTo>
                  <a:lnTo>
                    <a:pt x="60243" y="172996"/>
                  </a:lnTo>
                  <a:close/>
                  <a:moveTo>
                    <a:pt x="76452" y="172996"/>
                  </a:moveTo>
                  <a:lnTo>
                    <a:pt x="76452" y="180786"/>
                  </a:lnTo>
                  <a:lnTo>
                    <a:pt x="68399" y="180786"/>
                  </a:lnTo>
                  <a:lnTo>
                    <a:pt x="68399" y="172996"/>
                  </a:lnTo>
                  <a:close/>
                  <a:moveTo>
                    <a:pt x="84608" y="172996"/>
                  </a:moveTo>
                  <a:lnTo>
                    <a:pt x="84608" y="180786"/>
                  </a:lnTo>
                  <a:lnTo>
                    <a:pt x="76876" y="180786"/>
                  </a:lnTo>
                  <a:lnTo>
                    <a:pt x="76876" y="172996"/>
                  </a:lnTo>
                  <a:close/>
                  <a:moveTo>
                    <a:pt x="92776" y="172996"/>
                  </a:moveTo>
                  <a:lnTo>
                    <a:pt x="92776" y="180786"/>
                  </a:lnTo>
                  <a:lnTo>
                    <a:pt x="85032" y="180786"/>
                  </a:lnTo>
                  <a:lnTo>
                    <a:pt x="85032" y="172996"/>
                  </a:lnTo>
                  <a:close/>
                  <a:moveTo>
                    <a:pt x="100932" y="172996"/>
                  </a:moveTo>
                  <a:lnTo>
                    <a:pt x="100932" y="180786"/>
                  </a:lnTo>
                  <a:lnTo>
                    <a:pt x="93200" y="180786"/>
                  </a:lnTo>
                  <a:lnTo>
                    <a:pt x="93200" y="172996"/>
                  </a:lnTo>
                  <a:close/>
                  <a:moveTo>
                    <a:pt x="109099" y="172996"/>
                  </a:moveTo>
                  <a:lnTo>
                    <a:pt x="109099" y="180786"/>
                  </a:lnTo>
                  <a:lnTo>
                    <a:pt x="101356" y="180786"/>
                  </a:lnTo>
                  <a:lnTo>
                    <a:pt x="101356" y="172996"/>
                  </a:lnTo>
                  <a:close/>
                  <a:moveTo>
                    <a:pt x="116866" y="172996"/>
                  </a:moveTo>
                  <a:lnTo>
                    <a:pt x="116866" y="180786"/>
                  </a:lnTo>
                  <a:lnTo>
                    <a:pt x="109523" y="180786"/>
                  </a:lnTo>
                  <a:lnTo>
                    <a:pt x="109523" y="172996"/>
                  </a:lnTo>
                  <a:close/>
                  <a:moveTo>
                    <a:pt x="125034" y="172996"/>
                  </a:moveTo>
                  <a:lnTo>
                    <a:pt x="125034" y="180786"/>
                  </a:lnTo>
                  <a:lnTo>
                    <a:pt x="117290" y="180786"/>
                  </a:lnTo>
                  <a:lnTo>
                    <a:pt x="117290" y="172996"/>
                  </a:lnTo>
                  <a:close/>
                  <a:moveTo>
                    <a:pt x="133190" y="172996"/>
                  </a:moveTo>
                  <a:lnTo>
                    <a:pt x="133190" y="180786"/>
                  </a:lnTo>
                  <a:lnTo>
                    <a:pt x="125446" y="180786"/>
                  </a:lnTo>
                  <a:lnTo>
                    <a:pt x="125446" y="172996"/>
                  </a:lnTo>
                  <a:close/>
                  <a:moveTo>
                    <a:pt x="141346" y="172996"/>
                  </a:moveTo>
                  <a:lnTo>
                    <a:pt x="141346" y="180786"/>
                  </a:lnTo>
                  <a:lnTo>
                    <a:pt x="133614" y="180786"/>
                  </a:lnTo>
                  <a:lnTo>
                    <a:pt x="133614" y="172996"/>
                  </a:lnTo>
                  <a:close/>
                  <a:moveTo>
                    <a:pt x="149513" y="172996"/>
                  </a:moveTo>
                  <a:lnTo>
                    <a:pt x="149513" y="180786"/>
                  </a:lnTo>
                  <a:lnTo>
                    <a:pt x="141770" y="180786"/>
                  </a:lnTo>
                  <a:lnTo>
                    <a:pt x="141770" y="172996"/>
                  </a:lnTo>
                  <a:close/>
                  <a:moveTo>
                    <a:pt x="157280" y="172996"/>
                  </a:moveTo>
                  <a:lnTo>
                    <a:pt x="157280" y="180786"/>
                  </a:lnTo>
                  <a:lnTo>
                    <a:pt x="149937" y="180786"/>
                  </a:lnTo>
                  <a:lnTo>
                    <a:pt x="149937" y="172996"/>
                  </a:lnTo>
                  <a:close/>
                  <a:moveTo>
                    <a:pt x="165448" y="172996"/>
                  </a:moveTo>
                  <a:lnTo>
                    <a:pt x="165448" y="180786"/>
                  </a:lnTo>
                  <a:lnTo>
                    <a:pt x="157704" y="180786"/>
                  </a:lnTo>
                  <a:lnTo>
                    <a:pt x="157704" y="172996"/>
                  </a:lnTo>
                  <a:close/>
                  <a:moveTo>
                    <a:pt x="173604" y="172996"/>
                  </a:moveTo>
                  <a:lnTo>
                    <a:pt x="173604" y="180786"/>
                  </a:lnTo>
                  <a:lnTo>
                    <a:pt x="165871" y="180786"/>
                  </a:lnTo>
                  <a:lnTo>
                    <a:pt x="165871" y="172996"/>
                  </a:lnTo>
                  <a:close/>
                  <a:moveTo>
                    <a:pt x="181771" y="172996"/>
                  </a:moveTo>
                  <a:lnTo>
                    <a:pt x="181771" y="180786"/>
                  </a:lnTo>
                  <a:lnTo>
                    <a:pt x="174028" y="180786"/>
                  </a:lnTo>
                  <a:lnTo>
                    <a:pt x="174028" y="172996"/>
                  </a:lnTo>
                  <a:close/>
                  <a:moveTo>
                    <a:pt x="189927" y="172996"/>
                  </a:moveTo>
                  <a:lnTo>
                    <a:pt x="189927" y="180786"/>
                  </a:lnTo>
                  <a:lnTo>
                    <a:pt x="182195" y="180786"/>
                  </a:lnTo>
                  <a:lnTo>
                    <a:pt x="182195" y="172996"/>
                  </a:lnTo>
                  <a:close/>
                  <a:moveTo>
                    <a:pt x="198095" y="172996"/>
                  </a:moveTo>
                  <a:lnTo>
                    <a:pt x="198095" y="180786"/>
                  </a:lnTo>
                  <a:lnTo>
                    <a:pt x="190351" y="180786"/>
                  </a:lnTo>
                  <a:lnTo>
                    <a:pt x="190351" y="172996"/>
                  </a:lnTo>
                  <a:close/>
                  <a:moveTo>
                    <a:pt x="206251" y="172996"/>
                  </a:moveTo>
                  <a:lnTo>
                    <a:pt x="206251" y="180786"/>
                  </a:lnTo>
                  <a:lnTo>
                    <a:pt x="198519" y="180786"/>
                  </a:lnTo>
                  <a:lnTo>
                    <a:pt x="198519" y="172996"/>
                  </a:lnTo>
                  <a:close/>
                  <a:moveTo>
                    <a:pt x="214419" y="172996"/>
                  </a:moveTo>
                  <a:lnTo>
                    <a:pt x="214419" y="180786"/>
                  </a:lnTo>
                  <a:lnTo>
                    <a:pt x="206675" y="180786"/>
                  </a:lnTo>
                  <a:lnTo>
                    <a:pt x="206675" y="172996"/>
                  </a:lnTo>
                  <a:close/>
                  <a:moveTo>
                    <a:pt x="222575" y="172996"/>
                  </a:moveTo>
                  <a:lnTo>
                    <a:pt x="222575" y="180786"/>
                  </a:lnTo>
                  <a:lnTo>
                    <a:pt x="214842" y="180786"/>
                  </a:lnTo>
                  <a:lnTo>
                    <a:pt x="214842" y="172996"/>
                  </a:lnTo>
                  <a:close/>
                  <a:moveTo>
                    <a:pt x="230742" y="172996"/>
                  </a:moveTo>
                  <a:lnTo>
                    <a:pt x="230742" y="180786"/>
                  </a:lnTo>
                  <a:lnTo>
                    <a:pt x="222999" y="180786"/>
                  </a:lnTo>
                  <a:lnTo>
                    <a:pt x="222999" y="172996"/>
                  </a:lnTo>
                  <a:close/>
                  <a:moveTo>
                    <a:pt x="238898" y="172996"/>
                  </a:moveTo>
                  <a:lnTo>
                    <a:pt x="238898" y="180786"/>
                  </a:lnTo>
                  <a:lnTo>
                    <a:pt x="231166" y="180786"/>
                  </a:lnTo>
                  <a:lnTo>
                    <a:pt x="231166" y="172996"/>
                  </a:lnTo>
                  <a:close/>
                  <a:moveTo>
                    <a:pt x="247066" y="172996"/>
                  </a:moveTo>
                  <a:lnTo>
                    <a:pt x="247066" y="180786"/>
                  </a:lnTo>
                  <a:lnTo>
                    <a:pt x="239322" y="180786"/>
                  </a:lnTo>
                  <a:lnTo>
                    <a:pt x="239322" y="172996"/>
                  </a:lnTo>
                  <a:close/>
                  <a:moveTo>
                    <a:pt x="255222" y="172996"/>
                  </a:moveTo>
                  <a:lnTo>
                    <a:pt x="255222" y="180786"/>
                  </a:lnTo>
                  <a:lnTo>
                    <a:pt x="247490" y="180786"/>
                  </a:lnTo>
                  <a:lnTo>
                    <a:pt x="247490" y="172996"/>
                  </a:lnTo>
                  <a:close/>
                  <a:moveTo>
                    <a:pt x="263390" y="172996"/>
                  </a:moveTo>
                  <a:lnTo>
                    <a:pt x="263390" y="180786"/>
                  </a:lnTo>
                  <a:lnTo>
                    <a:pt x="255646" y="180786"/>
                  </a:lnTo>
                  <a:lnTo>
                    <a:pt x="255646" y="172996"/>
                  </a:lnTo>
                  <a:close/>
                  <a:moveTo>
                    <a:pt x="271546" y="172996"/>
                  </a:moveTo>
                  <a:lnTo>
                    <a:pt x="271546" y="180786"/>
                  </a:lnTo>
                  <a:lnTo>
                    <a:pt x="263813" y="180786"/>
                  </a:lnTo>
                  <a:lnTo>
                    <a:pt x="263813" y="172996"/>
                  </a:lnTo>
                  <a:close/>
                  <a:moveTo>
                    <a:pt x="11238" y="181198"/>
                  </a:moveTo>
                  <a:lnTo>
                    <a:pt x="11238" y="188988"/>
                  </a:lnTo>
                  <a:lnTo>
                    <a:pt x="3494" y="188988"/>
                  </a:lnTo>
                  <a:lnTo>
                    <a:pt x="3494" y="181198"/>
                  </a:lnTo>
                  <a:close/>
                  <a:moveTo>
                    <a:pt x="19394" y="181198"/>
                  </a:moveTo>
                  <a:lnTo>
                    <a:pt x="19394" y="188988"/>
                  </a:lnTo>
                  <a:lnTo>
                    <a:pt x="11662" y="188988"/>
                  </a:lnTo>
                  <a:lnTo>
                    <a:pt x="11662" y="181198"/>
                  </a:lnTo>
                  <a:close/>
                  <a:moveTo>
                    <a:pt x="27561" y="181198"/>
                  </a:moveTo>
                  <a:lnTo>
                    <a:pt x="27561" y="188988"/>
                  </a:lnTo>
                  <a:lnTo>
                    <a:pt x="19818" y="188988"/>
                  </a:lnTo>
                  <a:lnTo>
                    <a:pt x="19818" y="181198"/>
                  </a:lnTo>
                  <a:close/>
                  <a:moveTo>
                    <a:pt x="35328" y="181198"/>
                  </a:moveTo>
                  <a:lnTo>
                    <a:pt x="35328" y="188988"/>
                  </a:lnTo>
                  <a:lnTo>
                    <a:pt x="27985" y="188988"/>
                  </a:lnTo>
                  <a:lnTo>
                    <a:pt x="27985" y="181198"/>
                  </a:lnTo>
                  <a:close/>
                  <a:moveTo>
                    <a:pt x="43496" y="181198"/>
                  </a:moveTo>
                  <a:lnTo>
                    <a:pt x="43496" y="188988"/>
                  </a:lnTo>
                  <a:lnTo>
                    <a:pt x="35752" y="188988"/>
                  </a:lnTo>
                  <a:lnTo>
                    <a:pt x="35752" y="181198"/>
                  </a:lnTo>
                  <a:close/>
                  <a:moveTo>
                    <a:pt x="51652" y="181198"/>
                  </a:moveTo>
                  <a:lnTo>
                    <a:pt x="51652" y="188988"/>
                  </a:lnTo>
                  <a:lnTo>
                    <a:pt x="43919" y="188988"/>
                  </a:lnTo>
                  <a:lnTo>
                    <a:pt x="43919" y="181198"/>
                  </a:lnTo>
                  <a:close/>
                  <a:moveTo>
                    <a:pt x="59819" y="181198"/>
                  </a:moveTo>
                  <a:lnTo>
                    <a:pt x="59819" y="188988"/>
                  </a:lnTo>
                  <a:lnTo>
                    <a:pt x="52075" y="188988"/>
                  </a:lnTo>
                  <a:lnTo>
                    <a:pt x="52075" y="181198"/>
                  </a:lnTo>
                  <a:close/>
                  <a:moveTo>
                    <a:pt x="67975" y="181198"/>
                  </a:moveTo>
                  <a:lnTo>
                    <a:pt x="67975" y="188988"/>
                  </a:lnTo>
                  <a:lnTo>
                    <a:pt x="60243" y="188988"/>
                  </a:lnTo>
                  <a:lnTo>
                    <a:pt x="60243" y="181198"/>
                  </a:lnTo>
                  <a:close/>
                  <a:moveTo>
                    <a:pt x="76441" y="181198"/>
                  </a:moveTo>
                  <a:lnTo>
                    <a:pt x="76441" y="188988"/>
                  </a:lnTo>
                  <a:lnTo>
                    <a:pt x="68399" y="188988"/>
                  </a:lnTo>
                  <a:lnTo>
                    <a:pt x="68399" y="181198"/>
                  </a:lnTo>
                  <a:close/>
                  <a:moveTo>
                    <a:pt x="84608" y="181198"/>
                  </a:moveTo>
                  <a:lnTo>
                    <a:pt x="84608" y="188988"/>
                  </a:lnTo>
                  <a:lnTo>
                    <a:pt x="76865" y="188988"/>
                  </a:lnTo>
                  <a:lnTo>
                    <a:pt x="76865" y="181198"/>
                  </a:lnTo>
                  <a:close/>
                  <a:moveTo>
                    <a:pt x="92776" y="181198"/>
                  </a:moveTo>
                  <a:lnTo>
                    <a:pt x="92776" y="188988"/>
                  </a:lnTo>
                  <a:lnTo>
                    <a:pt x="85032" y="188988"/>
                  </a:lnTo>
                  <a:lnTo>
                    <a:pt x="85032" y="181198"/>
                  </a:lnTo>
                  <a:close/>
                  <a:moveTo>
                    <a:pt x="100932" y="181198"/>
                  </a:moveTo>
                  <a:lnTo>
                    <a:pt x="100932" y="188988"/>
                  </a:lnTo>
                  <a:lnTo>
                    <a:pt x="93188" y="188988"/>
                  </a:lnTo>
                  <a:lnTo>
                    <a:pt x="93188" y="181198"/>
                  </a:lnTo>
                  <a:close/>
                  <a:moveTo>
                    <a:pt x="109099" y="181198"/>
                  </a:moveTo>
                  <a:lnTo>
                    <a:pt x="109099" y="188988"/>
                  </a:lnTo>
                  <a:lnTo>
                    <a:pt x="101356" y="188988"/>
                  </a:lnTo>
                  <a:lnTo>
                    <a:pt x="101356" y="181198"/>
                  </a:lnTo>
                  <a:close/>
                  <a:moveTo>
                    <a:pt x="116866" y="181198"/>
                  </a:moveTo>
                  <a:lnTo>
                    <a:pt x="116866" y="188988"/>
                  </a:lnTo>
                  <a:lnTo>
                    <a:pt x="109512" y="188988"/>
                  </a:lnTo>
                  <a:lnTo>
                    <a:pt x="109512" y="181198"/>
                  </a:lnTo>
                  <a:close/>
                  <a:moveTo>
                    <a:pt x="125022" y="181198"/>
                  </a:moveTo>
                  <a:lnTo>
                    <a:pt x="125022" y="188988"/>
                  </a:lnTo>
                  <a:lnTo>
                    <a:pt x="117290" y="188988"/>
                  </a:lnTo>
                  <a:lnTo>
                    <a:pt x="117290" y="181198"/>
                  </a:lnTo>
                  <a:close/>
                  <a:moveTo>
                    <a:pt x="133190" y="181198"/>
                  </a:moveTo>
                  <a:lnTo>
                    <a:pt x="133190" y="188988"/>
                  </a:lnTo>
                  <a:lnTo>
                    <a:pt x="125446" y="188988"/>
                  </a:lnTo>
                  <a:lnTo>
                    <a:pt x="125446" y="181198"/>
                  </a:lnTo>
                  <a:close/>
                  <a:moveTo>
                    <a:pt x="141346" y="181198"/>
                  </a:moveTo>
                  <a:lnTo>
                    <a:pt x="141346" y="188988"/>
                  </a:lnTo>
                  <a:lnTo>
                    <a:pt x="133614" y="188988"/>
                  </a:lnTo>
                  <a:lnTo>
                    <a:pt x="133614" y="181198"/>
                  </a:lnTo>
                  <a:close/>
                  <a:moveTo>
                    <a:pt x="149513" y="181198"/>
                  </a:moveTo>
                  <a:lnTo>
                    <a:pt x="149513" y="188988"/>
                  </a:lnTo>
                  <a:lnTo>
                    <a:pt x="141770" y="188988"/>
                  </a:lnTo>
                  <a:lnTo>
                    <a:pt x="141770" y="181198"/>
                  </a:lnTo>
                  <a:close/>
                  <a:moveTo>
                    <a:pt x="157280" y="181198"/>
                  </a:moveTo>
                  <a:lnTo>
                    <a:pt x="157280" y="188988"/>
                  </a:lnTo>
                  <a:lnTo>
                    <a:pt x="149937" y="188988"/>
                  </a:lnTo>
                  <a:lnTo>
                    <a:pt x="149937" y="181198"/>
                  </a:lnTo>
                  <a:close/>
                  <a:moveTo>
                    <a:pt x="165448" y="181198"/>
                  </a:moveTo>
                  <a:lnTo>
                    <a:pt x="165448" y="188988"/>
                  </a:lnTo>
                  <a:lnTo>
                    <a:pt x="157704" y="188988"/>
                  </a:lnTo>
                  <a:lnTo>
                    <a:pt x="157704" y="181198"/>
                  </a:lnTo>
                  <a:close/>
                  <a:moveTo>
                    <a:pt x="173604" y="181198"/>
                  </a:moveTo>
                  <a:lnTo>
                    <a:pt x="173604" y="188988"/>
                  </a:lnTo>
                  <a:lnTo>
                    <a:pt x="165871" y="188988"/>
                  </a:lnTo>
                  <a:lnTo>
                    <a:pt x="165871" y="181198"/>
                  </a:lnTo>
                  <a:close/>
                  <a:moveTo>
                    <a:pt x="181771" y="181198"/>
                  </a:moveTo>
                  <a:lnTo>
                    <a:pt x="181771" y="188988"/>
                  </a:lnTo>
                  <a:lnTo>
                    <a:pt x="174028" y="188988"/>
                  </a:lnTo>
                  <a:lnTo>
                    <a:pt x="174028" y="181198"/>
                  </a:lnTo>
                  <a:close/>
                  <a:moveTo>
                    <a:pt x="189927" y="181198"/>
                  </a:moveTo>
                  <a:lnTo>
                    <a:pt x="189927" y="188988"/>
                  </a:lnTo>
                  <a:lnTo>
                    <a:pt x="182195" y="188988"/>
                  </a:lnTo>
                  <a:lnTo>
                    <a:pt x="182195" y="181198"/>
                  </a:lnTo>
                  <a:close/>
                  <a:moveTo>
                    <a:pt x="198095" y="181198"/>
                  </a:moveTo>
                  <a:lnTo>
                    <a:pt x="198095" y="188988"/>
                  </a:lnTo>
                  <a:lnTo>
                    <a:pt x="190351" y="188988"/>
                  </a:lnTo>
                  <a:lnTo>
                    <a:pt x="190351" y="181198"/>
                  </a:lnTo>
                  <a:close/>
                  <a:moveTo>
                    <a:pt x="206251" y="181198"/>
                  </a:moveTo>
                  <a:lnTo>
                    <a:pt x="206251" y="188988"/>
                  </a:lnTo>
                  <a:lnTo>
                    <a:pt x="198519" y="188988"/>
                  </a:lnTo>
                  <a:lnTo>
                    <a:pt x="198519" y="181198"/>
                  </a:lnTo>
                  <a:close/>
                  <a:moveTo>
                    <a:pt x="214419" y="181198"/>
                  </a:moveTo>
                  <a:lnTo>
                    <a:pt x="214419" y="188988"/>
                  </a:lnTo>
                  <a:lnTo>
                    <a:pt x="206675" y="188988"/>
                  </a:lnTo>
                  <a:lnTo>
                    <a:pt x="206675" y="181198"/>
                  </a:lnTo>
                  <a:close/>
                  <a:moveTo>
                    <a:pt x="222575" y="181198"/>
                  </a:moveTo>
                  <a:lnTo>
                    <a:pt x="222575" y="188988"/>
                  </a:lnTo>
                  <a:lnTo>
                    <a:pt x="214842" y="188988"/>
                  </a:lnTo>
                  <a:lnTo>
                    <a:pt x="214842" y="181198"/>
                  </a:lnTo>
                  <a:close/>
                  <a:moveTo>
                    <a:pt x="230742" y="181198"/>
                  </a:moveTo>
                  <a:lnTo>
                    <a:pt x="230742" y="188988"/>
                  </a:lnTo>
                  <a:lnTo>
                    <a:pt x="222999" y="188988"/>
                  </a:lnTo>
                  <a:lnTo>
                    <a:pt x="222999" y="181198"/>
                  </a:lnTo>
                  <a:close/>
                  <a:moveTo>
                    <a:pt x="238898" y="181198"/>
                  </a:moveTo>
                  <a:lnTo>
                    <a:pt x="238898" y="188988"/>
                  </a:lnTo>
                  <a:lnTo>
                    <a:pt x="231166" y="188988"/>
                  </a:lnTo>
                  <a:lnTo>
                    <a:pt x="231166" y="181198"/>
                  </a:lnTo>
                  <a:close/>
                  <a:moveTo>
                    <a:pt x="247066" y="181198"/>
                  </a:moveTo>
                  <a:lnTo>
                    <a:pt x="247066" y="188988"/>
                  </a:lnTo>
                  <a:lnTo>
                    <a:pt x="239322" y="188988"/>
                  </a:lnTo>
                  <a:lnTo>
                    <a:pt x="239322" y="181198"/>
                  </a:lnTo>
                  <a:close/>
                  <a:moveTo>
                    <a:pt x="255222" y="181198"/>
                  </a:moveTo>
                  <a:lnTo>
                    <a:pt x="255222" y="188988"/>
                  </a:lnTo>
                  <a:lnTo>
                    <a:pt x="247490" y="188988"/>
                  </a:lnTo>
                  <a:lnTo>
                    <a:pt x="247490" y="181198"/>
                  </a:lnTo>
                  <a:close/>
                  <a:moveTo>
                    <a:pt x="263390" y="181198"/>
                  </a:moveTo>
                  <a:lnTo>
                    <a:pt x="263390" y="188988"/>
                  </a:lnTo>
                  <a:lnTo>
                    <a:pt x="255646" y="188988"/>
                  </a:lnTo>
                  <a:lnTo>
                    <a:pt x="255646" y="181198"/>
                  </a:lnTo>
                  <a:close/>
                  <a:moveTo>
                    <a:pt x="271546" y="181198"/>
                  </a:moveTo>
                  <a:lnTo>
                    <a:pt x="271546" y="188988"/>
                  </a:lnTo>
                  <a:lnTo>
                    <a:pt x="263813" y="188988"/>
                  </a:lnTo>
                  <a:lnTo>
                    <a:pt x="263813" y="181198"/>
                  </a:lnTo>
                  <a:close/>
                  <a:moveTo>
                    <a:pt x="3082" y="0"/>
                  </a:moveTo>
                  <a:lnTo>
                    <a:pt x="3082" y="11"/>
                  </a:lnTo>
                  <a:lnTo>
                    <a:pt x="0" y="11"/>
                  </a:lnTo>
                  <a:lnTo>
                    <a:pt x="0" y="424"/>
                  </a:lnTo>
                  <a:lnTo>
                    <a:pt x="3082" y="424"/>
                  </a:lnTo>
                  <a:lnTo>
                    <a:pt x="3082" y="8213"/>
                  </a:lnTo>
                  <a:lnTo>
                    <a:pt x="0" y="8213"/>
                  </a:lnTo>
                  <a:lnTo>
                    <a:pt x="0" y="8626"/>
                  </a:lnTo>
                  <a:lnTo>
                    <a:pt x="3082" y="8626"/>
                  </a:lnTo>
                  <a:lnTo>
                    <a:pt x="3082" y="16427"/>
                  </a:lnTo>
                  <a:lnTo>
                    <a:pt x="0" y="16427"/>
                  </a:lnTo>
                  <a:lnTo>
                    <a:pt x="0" y="16828"/>
                  </a:lnTo>
                  <a:lnTo>
                    <a:pt x="3082" y="16828"/>
                  </a:lnTo>
                  <a:lnTo>
                    <a:pt x="3082" y="24629"/>
                  </a:lnTo>
                  <a:lnTo>
                    <a:pt x="0" y="24629"/>
                  </a:lnTo>
                  <a:lnTo>
                    <a:pt x="0" y="25041"/>
                  </a:lnTo>
                  <a:lnTo>
                    <a:pt x="3082" y="25041"/>
                  </a:lnTo>
                  <a:lnTo>
                    <a:pt x="3082" y="32831"/>
                  </a:lnTo>
                  <a:lnTo>
                    <a:pt x="0" y="32831"/>
                  </a:lnTo>
                  <a:lnTo>
                    <a:pt x="0" y="33243"/>
                  </a:lnTo>
                  <a:lnTo>
                    <a:pt x="3082" y="33243"/>
                  </a:lnTo>
                  <a:lnTo>
                    <a:pt x="3082" y="41044"/>
                  </a:lnTo>
                  <a:lnTo>
                    <a:pt x="0" y="41044"/>
                  </a:lnTo>
                  <a:lnTo>
                    <a:pt x="0" y="41456"/>
                  </a:lnTo>
                  <a:lnTo>
                    <a:pt x="3082" y="41456"/>
                  </a:lnTo>
                  <a:lnTo>
                    <a:pt x="3082" y="49246"/>
                  </a:lnTo>
                  <a:lnTo>
                    <a:pt x="0" y="49246"/>
                  </a:lnTo>
                  <a:lnTo>
                    <a:pt x="0" y="49658"/>
                  </a:lnTo>
                  <a:lnTo>
                    <a:pt x="3082" y="49658"/>
                  </a:lnTo>
                  <a:lnTo>
                    <a:pt x="3082" y="57448"/>
                  </a:lnTo>
                  <a:lnTo>
                    <a:pt x="0" y="57448"/>
                  </a:lnTo>
                  <a:lnTo>
                    <a:pt x="0" y="57860"/>
                  </a:lnTo>
                  <a:lnTo>
                    <a:pt x="3082" y="57860"/>
                  </a:lnTo>
                  <a:lnTo>
                    <a:pt x="3082" y="65661"/>
                  </a:lnTo>
                  <a:lnTo>
                    <a:pt x="0" y="65661"/>
                  </a:lnTo>
                  <a:lnTo>
                    <a:pt x="0" y="66074"/>
                  </a:lnTo>
                  <a:lnTo>
                    <a:pt x="3082" y="66074"/>
                  </a:lnTo>
                  <a:lnTo>
                    <a:pt x="3082" y="73863"/>
                  </a:lnTo>
                  <a:lnTo>
                    <a:pt x="0" y="73863"/>
                  </a:lnTo>
                  <a:lnTo>
                    <a:pt x="0" y="74275"/>
                  </a:lnTo>
                  <a:lnTo>
                    <a:pt x="3082" y="74275"/>
                  </a:lnTo>
                  <a:lnTo>
                    <a:pt x="3082" y="82076"/>
                  </a:lnTo>
                  <a:lnTo>
                    <a:pt x="0" y="82076"/>
                  </a:lnTo>
                  <a:lnTo>
                    <a:pt x="0" y="82477"/>
                  </a:lnTo>
                  <a:lnTo>
                    <a:pt x="3082" y="82477"/>
                  </a:lnTo>
                  <a:lnTo>
                    <a:pt x="3082" y="90278"/>
                  </a:lnTo>
                  <a:lnTo>
                    <a:pt x="0" y="90278"/>
                  </a:lnTo>
                  <a:lnTo>
                    <a:pt x="0" y="90691"/>
                  </a:lnTo>
                  <a:lnTo>
                    <a:pt x="3082" y="90691"/>
                  </a:lnTo>
                  <a:lnTo>
                    <a:pt x="3082" y="98480"/>
                  </a:lnTo>
                  <a:lnTo>
                    <a:pt x="0" y="98480"/>
                  </a:lnTo>
                  <a:lnTo>
                    <a:pt x="0" y="98893"/>
                  </a:lnTo>
                  <a:lnTo>
                    <a:pt x="3082" y="98893"/>
                  </a:lnTo>
                  <a:lnTo>
                    <a:pt x="3082" y="106694"/>
                  </a:lnTo>
                  <a:lnTo>
                    <a:pt x="0" y="106694"/>
                  </a:lnTo>
                  <a:lnTo>
                    <a:pt x="0" y="107095"/>
                  </a:lnTo>
                  <a:lnTo>
                    <a:pt x="3082" y="107095"/>
                  </a:lnTo>
                  <a:lnTo>
                    <a:pt x="3082" y="114895"/>
                  </a:lnTo>
                  <a:lnTo>
                    <a:pt x="0" y="114895"/>
                  </a:lnTo>
                  <a:lnTo>
                    <a:pt x="0" y="115308"/>
                  </a:lnTo>
                  <a:lnTo>
                    <a:pt x="3082" y="115308"/>
                  </a:lnTo>
                  <a:lnTo>
                    <a:pt x="3082" y="123097"/>
                  </a:lnTo>
                  <a:lnTo>
                    <a:pt x="0" y="123097"/>
                  </a:lnTo>
                  <a:lnTo>
                    <a:pt x="0" y="123510"/>
                  </a:lnTo>
                  <a:lnTo>
                    <a:pt x="3082" y="123510"/>
                  </a:lnTo>
                  <a:lnTo>
                    <a:pt x="3082" y="131551"/>
                  </a:lnTo>
                  <a:lnTo>
                    <a:pt x="0" y="131551"/>
                  </a:lnTo>
                  <a:lnTo>
                    <a:pt x="0" y="131964"/>
                  </a:lnTo>
                  <a:lnTo>
                    <a:pt x="3082" y="131964"/>
                  </a:lnTo>
                  <a:lnTo>
                    <a:pt x="3082" y="139765"/>
                  </a:lnTo>
                  <a:lnTo>
                    <a:pt x="0" y="139765"/>
                  </a:lnTo>
                  <a:lnTo>
                    <a:pt x="0" y="140166"/>
                  </a:lnTo>
                  <a:lnTo>
                    <a:pt x="3082" y="140166"/>
                  </a:lnTo>
                  <a:lnTo>
                    <a:pt x="3082" y="147967"/>
                  </a:lnTo>
                  <a:lnTo>
                    <a:pt x="0" y="147967"/>
                  </a:lnTo>
                  <a:lnTo>
                    <a:pt x="0" y="148379"/>
                  </a:lnTo>
                  <a:lnTo>
                    <a:pt x="3082" y="148379"/>
                  </a:lnTo>
                  <a:lnTo>
                    <a:pt x="3082" y="156169"/>
                  </a:lnTo>
                  <a:lnTo>
                    <a:pt x="0" y="156169"/>
                  </a:lnTo>
                  <a:lnTo>
                    <a:pt x="0" y="156581"/>
                  </a:lnTo>
                  <a:lnTo>
                    <a:pt x="3082" y="156581"/>
                  </a:lnTo>
                  <a:lnTo>
                    <a:pt x="3082" y="164382"/>
                  </a:lnTo>
                  <a:lnTo>
                    <a:pt x="0" y="164382"/>
                  </a:lnTo>
                  <a:lnTo>
                    <a:pt x="0" y="164794"/>
                  </a:lnTo>
                  <a:lnTo>
                    <a:pt x="3082" y="164794"/>
                  </a:lnTo>
                  <a:lnTo>
                    <a:pt x="3082" y="172584"/>
                  </a:lnTo>
                  <a:lnTo>
                    <a:pt x="0" y="172584"/>
                  </a:lnTo>
                  <a:lnTo>
                    <a:pt x="0" y="172996"/>
                  </a:lnTo>
                  <a:lnTo>
                    <a:pt x="3082" y="172996"/>
                  </a:lnTo>
                  <a:lnTo>
                    <a:pt x="3082" y="180786"/>
                  </a:lnTo>
                  <a:lnTo>
                    <a:pt x="0" y="180786"/>
                  </a:lnTo>
                  <a:lnTo>
                    <a:pt x="0" y="181198"/>
                  </a:lnTo>
                  <a:lnTo>
                    <a:pt x="3082" y="181198"/>
                  </a:lnTo>
                  <a:lnTo>
                    <a:pt x="3082" y="188999"/>
                  </a:lnTo>
                  <a:lnTo>
                    <a:pt x="0" y="188999"/>
                  </a:lnTo>
                  <a:lnTo>
                    <a:pt x="0" y="189411"/>
                  </a:lnTo>
                  <a:lnTo>
                    <a:pt x="275085" y="189411"/>
                  </a:lnTo>
                  <a:lnTo>
                    <a:pt x="275085" y="188999"/>
                  </a:lnTo>
                  <a:lnTo>
                    <a:pt x="272004" y="188999"/>
                  </a:lnTo>
                  <a:lnTo>
                    <a:pt x="272004" y="181198"/>
                  </a:lnTo>
                  <a:lnTo>
                    <a:pt x="275085" y="181198"/>
                  </a:lnTo>
                  <a:lnTo>
                    <a:pt x="275085" y="180786"/>
                  </a:lnTo>
                  <a:lnTo>
                    <a:pt x="272004" y="180786"/>
                  </a:lnTo>
                  <a:lnTo>
                    <a:pt x="272004" y="172996"/>
                  </a:lnTo>
                  <a:lnTo>
                    <a:pt x="275085" y="172996"/>
                  </a:lnTo>
                  <a:lnTo>
                    <a:pt x="275085" y="172584"/>
                  </a:lnTo>
                  <a:lnTo>
                    <a:pt x="272004" y="172584"/>
                  </a:lnTo>
                  <a:lnTo>
                    <a:pt x="272004" y="164794"/>
                  </a:lnTo>
                  <a:lnTo>
                    <a:pt x="275085" y="164794"/>
                  </a:lnTo>
                  <a:lnTo>
                    <a:pt x="275085" y="164382"/>
                  </a:lnTo>
                  <a:lnTo>
                    <a:pt x="272004" y="164382"/>
                  </a:lnTo>
                  <a:lnTo>
                    <a:pt x="272004" y="156581"/>
                  </a:lnTo>
                  <a:lnTo>
                    <a:pt x="275085" y="156581"/>
                  </a:lnTo>
                  <a:lnTo>
                    <a:pt x="275085" y="156169"/>
                  </a:lnTo>
                  <a:lnTo>
                    <a:pt x="272004" y="156169"/>
                  </a:lnTo>
                  <a:lnTo>
                    <a:pt x="272004" y="148379"/>
                  </a:lnTo>
                  <a:lnTo>
                    <a:pt x="275085" y="148379"/>
                  </a:lnTo>
                  <a:lnTo>
                    <a:pt x="275085" y="147967"/>
                  </a:lnTo>
                  <a:lnTo>
                    <a:pt x="272004" y="147967"/>
                  </a:lnTo>
                  <a:lnTo>
                    <a:pt x="272004" y="140166"/>
                  </a:lnTo>
                  <a:lnTo>
                    <a:pt x="275085" y="140166"/>
                  </a:lnTo>
                  <a:lnTo>
                    <a:pt x="275085" y="139765"/>
                  </a:lnTo>
                  <a:lnTo>
                    <a:pt x="272004" y="139765"/>
                  </a:lnTo>
                  <a:lnTo>
                    <a:pt x="272004" y="131964"/>
                  </a:lnTo>
                  <a:lnTo>
                    <a:pt x="275085" y="131964"/>
                  </a:lnTo>
                  <a:lnTo>
                    <a:pt x="275085" y="131551"/>
                  </a:lnTo>
                  <a:lnTo>
                    <a:pt x="272004" y="131551"/>
                  </a:lnTo>
                  <a:lnTo>
                    <a:pt x="272004" y="123510"/>
                  </a:lnTo>
                  <a:lnTo>
                    <a:pt x="275085" y="123510"/>
                  </a:lnTo>
                  <a:lnTo>
                    <a:pt x="275085" y="123097"/>
                  </a:lnTo>
                  <a:lnTo>
                    <a:pt x="272004" y="123097"/>
                  </a:lnTo>
                  <a:lnTo>
                    <a:pt x="272004" y="115308"/>
                  </a:lnTo>
                  <a:lnTo>
                    <a:pt x="275085" y="115308"/>
                  </a:lnTo>
                  <a:lnTo>
                    <a:pt x="275085" y="114895"/>
                  </a:lnTo>
                  <a:lnTo>
                    <a:pt x="272004" y="114895"/>
                  </a:lnTo>
                  <a:lnTo>
                    <a:pt x="272004" y="107095"/>
                  </a:lnTo>
                  <a:lnTo>
                    <a:pt x="275085" y="107095"/>
                  </a:lnTo>
                  <a:lnTo>
                    <a:pt x="275085" y="106694"/>
                  </a:lnTo>
                  <a:lnTo>
                    <a:pt x="272004" y="106694"/>
                  </a:lnTo>
                  <a:lnTo>
                    <a:pt x="272004" y="98893"/>
                  </a:lnTo>
                  <a:lnTo>
                    <a:pt x="275085" y="98893"/>
                  </a:lnTo>
                  <a:lnTo>
                    <a:pt x="275085" y="98480"/>
                  </a:lnTo>
                  <a:lnTo>
                    <a:pt x="272004" y="98480"/>
                  </a:lnTo>
                  <a:lnTo>
                    <a:pt x="272004" y="90691"/>
                  </a:lnTo>
                  <a:lnTo>
                    <a:pt x="275085" y="90691"/>
                  </a:lnTo>
                  <a:lnTo>
                    <a:pt x="275085" y="90278"/>
                  </a:lnTo>
                  <a:lnTo>
                    <a:pt x="272004" y="90278"/>
                  </a:lnTo>
                  <a:lnTo>
                    <a:pt x="272004" y="82477"/>
                  </a:lnTo>
                  <a:lnTo>
                    <a:pt x="275085" y="82477"/>
                  </a:lnTo>
                  <a:lnTo>
                    <a:pt x="275085" y="82076"/>
                  </a:lnTo>
                  <a:lnTo>
                    <a:pt x="272004" y="82076"/>
                  </a:lnTo>
                  <a:lnTo>
                    <a:pt x="272004" y="74275"/>
                  </a:lnTo>
                  <a:lnTo>
                    <a:pt x="275085" y="74275"/>
                  </a:lnTo>
                  <a:lnTo>
                    <a:pt x="275085" y="73863"/>
                  </a:lnTo>
                  <a:lnTo>
                    <a:pt x="272004" y="73863"/>
                  </a:lnTo>
                  <a:lnTo>
                    <a:pt x="272004" y="66074"/>
                  </a:lnTo>
                  <a:lnTo>
                    <a:pt x="275085" y="66074"/>
                  </a:lnTo>
                  <a:lnTo>
                    <a:pt x="275085" y="65661"/>
                  </a:lnTo>
                  <a:lnTo>
                    <a:pt x="272004" y="65661"/>
                  </a:lnTo>
                  <a:lnTo>
                    <a:pt x="272004" y="57860"/>
                  </a:lnTo>
                  <a:lnTo>
                    <a:pt x="275085" y="57860"/>
                  </a:lnTo>
                  <a:lnTo>
                    <a:pt x="275085" y="57448"/>
                  </a:lnTo>
                  <a:lnTo>
                    <a:pt x="272004" y="57448"/>
                  </a:lnTo>
                  <a:lnTo>
                    <a:pt x="272004" y="49658"/>
                  </a:lnTo>
                  <a:lnTo>
                    <a:pt x="275085" y="49658"/>
                  </a:lnTo>
                  <a:lnTo>
                    <a:pt x="275085" y="49246"/>
                  </a:lnTo>
                  <a:lnTo>
                    <a:pt x="272004" y="49246"/>
                  </a:lnTo>
                  <a:lnTo>
                    <a:pt x="272004" y="41456"/>
                  </a:lnTo>
                  <a:lnTo>
                    <a:pt x="275085" y="41456"/>
                  </a:lnTo>
                  <a:lnTo>
                    <a:pt x="275085" y="41044"/>
                  </a:lnTo>
                  <a:lnTo>
                    <a:pt x="272004" y="41044"/>
                  </a:lnTo>
                  <a:lnTo>
                    <a:pt x="272004" y="33243"/>
                  </a:lnTo>
                  <a:lnTo>
                    <a:pt x="275085" y="33243"/>
                  </a:lnTo>
                  <a:lnTo>
                    <a:pt x="275085" y="32831"/>
                  </a:lnTo>
                  <a:lnTo>
                    <a:pt x="272004" y="32831"/>
                  </a:lnTo>
                  <a:lnTo>
                    <a:pt x="272004" y="25041"/>
                  </a:lnTo>
                  <a:lnTo>
                    <a:pt x="275085" y="25041"/>
                  </a:lnTo>
                  <a:lnTo>
                    <a:pt x="275085" y="24629"/>
                  </a:lnTo>
                  <a:lnTo>
                    <a:pt x="272004" y="24629"/>
                  </a:lnTo>
                  <a:lnTo>
                    <a:pt x="272004" y="16828"/>
                  </a:lnTo>
                  <a:lnTo>
                    <a:pt x="275085" y="16828"/>
                  </a:lnTo>
                  <a:lnTo>
                    <a:pt x="275085" y="16427"/>
                  </a:lnTo>
                  <a:lnTo>
                    <a:pt x="272004" y="16427"/>
                  </a:lnTo>
                  <a:lnTo>
                    <a:pt x="272004" y="8626"/>
                  </a:lnTo>
                  <a:lnTo>
                    <a:pt x="275085" y="8626"/>
                  </a:lnTo>
                  <a:lnTo>
                    <a:pt x="275085" y="8213"/>
                  </a:lnTo>
                  <a:lnTo>
                    <a:pt x="272004" y="8213"/>
                  </a:lnTo>
                  <a:lnTo>
                    <a:pt x="272004" y="424"/>
                  </a:lnTo>
                  <a:lnTo>
                    <a:pt x="275085" y="424"/>
                  </a:lnTo>
                  <a:lnTo>
                    <a:pt x="275085" y="11"/>
                  </a:lnTo>
                  <a:lnTo>
                    <a:pt x="272004" y="11"/>
                  </a:lnTo>
                  <a:lnTo>
                    <a:pt x="272004" y="0"/>
                  </a:lnTo>
                  <a:lnTo>
                    <a:pt x="271546" y="0"/>
                  </a:lnTo>
                  <a:lnTo>
                    <a:pt x="271546" y="11"/>
                  </a:lnTo>
                  <a:lnTo>
                    <a:pt x="263813" y="11"/>
                  </a:lnTo>
                  <a:lnTo>
                    <a:pt x="263813" y="0"/>
                  </a:lnTo>
                  <a:lnTo>
                    <a:pt x="263390" y="0"/>
                  </a:lnTo>
                  <a:lnTo>
                    <a:pt x="263390" y="11"/>
                  </a:lnTo>
                  <a:lnTo>
                    <a:pt x="255646" y="11"/>
                  </a:lnTo>
                  <a:lnTo>
                    <a:pt x="255646" y="0"/>
                  </a:lnTo>
                  <a:lnTo>
                    <a:pt x="255222" y="0"/>
                  </a:lnTo>
                  <a:lnTo>
                    <a:pt x="255222" y="11"/>
                  </a:lnTo>
                  <a:lnTo>
                    <a:pt x="247490" y="11"/>
                  </a:lnTo>
                  <a:lnTo>
                    <a:pt x="247490" y="0"/>
                  </a:lnTo>
                  <a:lnTo>
                    <a:pt x="247066" y="0"/>
                  </a:lnTo>
                  <a:lnTo>
                    <a:pt x="247066" y="11"/>
                  </a:lnTo>
                  <a:lnTo>
                    <a:pt x="239322" y="11"/>
                  </a:lnTo>
                  <a:lnTo>
                    <a:pt x="239322" y="0"/>
                  </a:lnTo>
                  <a:lnTo>
                    <a:pt x="238898" y="0"/>
                  </a:lnTo>
                  <a:lnTo>
                    <a:pt x="238898" y="11"/>
                  </a:lnTo>
                  <a:lnTo>
                    <a:pt x="231166" y="11"/>
                  </a:lnTo>
                  <a:lnTo>
                    <a:pt x="231166" y="0"/>
                  </a:lnTo>
                  <a:lnTo>
                    <a:pt x="230742" y="0"/>
                  </a:lnTo>
                  <a:lnTo>
                    <a:pt x="230742" y="11"/>
                  </a:lnTo>
                  <a:lnTo>
                    <a:pt x="222999" y="11"/>
                  </a:lnTo>
                  <a:lnTo>
                    <a:pt x="222999" y="0"/>
                  </a:lnTo>
                  <a:lnTo>
                    <a:pt x="222575" y="0"/>
                  </a:lnTo>
                  <a:lnTo>
                    <a:pt x="222575" y="11"/>
                  </a:lnTo>
                  <a:lnTo>
                    <a:pt x="214831" y="11"/>
                  </a:lnTo>
                  <a:lnTo>
                    <a:pt x="214831" y="0"/>
                  </a:lnTo>
                  <a:lnTo>
                    <a:pt x="214407" y="0"/>
                  </a:lnTo>
                  <a:lnTo>
                    <a:pt x="214407" y="11"/>
                  </a:lnTo>
                  <a:lnTo>
                    <a:pt x="206675" y="11"/>
                  </a:lnTo>
                  <a:lnTo>
                    <a:pt x="206675" y="0"/>
                  </a:lnTo>
                  <a:lnTo>
                    <a:pt x="206251" y="0"/>
                  </a:lnTo>
                  <a:lnTo>
                    <a:pt x="206251" y="11"/>
                  </a:lnTo>
                  <a:lnTo>
                    <a:pt x="198507" y="11"/>
                  </a:lnTo>
                  <a:lnTo>
                    <a:pt x="198507" y="0"/>
                  </a:lnTo>
                  <a:lnTo>
                    <a:pt x="198083" y="0"/>
                  </a:lnTo>
                  <a:lnTo>
                    <a:pt x="198083" y="11"/>
                  </a:lnTo>
                  <a:lnTo>
                    <a:pt x="190351" y="11"/>
                  </a:lnTo>
                  <a:lnTo>
                    <a:pt x="190351" y="0"/>
                  </a:lnTo>
                  <a:lnTo>
                    <a:pt x="189927" y="0"/>
                  </a:lnTo>
                  <a:lnTo>
                    <a:pt x="189927" y="11"/>
                  </a:lnTo>
                  <a:lnTo>
                    <a:pt x="182184" y="11"/>
                  </a:lnTo>
                  <a:lnTo>
                    <a:pt x="182184" y="0"/>
                  </a:lnTo>
                  <a:lnTo>
                    <a:pt x="181760" y="0"/>
                  </a:lnTo>
                  <a:lnTo>
                    <a:pt x="181760" y="11"/>
                  </a:lnTo>
                  <a:lnTo>
                    <a:pt x="174016" y="11"/>
                  </a:lnTo>
                  <a:lnTo>
                    <a:pt x="174016" y="0"/>
                  </a:lnTo>
                  <a:lnTo>
                    <a:pt x="173592" y="0"/>
                  </a:lnTo>
                  <a:lnTo>
                    <a:pt x="173592" y="11"/>
                  </a:lnTo>
                  <a:lnTo>
                    <a:pt x="165860" y="11"/>
                  </a:lnTo>
                  <a:lnTo>
                    <a:pt x="165860" y="0"/>
                  </a:lnTo>
                  <a:lnTo>
                    <a:pt x="165436" y="0"/>
                  </a:lnTo>
                  <a:lnTo>
                    <a:pt x="165436" y="11"/>
                  </a:lnTo>
                  <a:lnTo>
                    <a:pt x="157692" y="11"/>
                  </a:lnTo>
                  <a:lnTo>
                    <a:pt x="157692" y="0"/>
                  </a:lnTo>
                  <a:lnTo>
                    <a:pt x="157269" y="0"/>
                  </a:lnTo>
                  <a:lnTo>
                    <a:pt x="157269" y="11"/>
                  </a:lnTo>
                  <a:lnTo>
                    <a:pt x="149926" y="11"/>
                  </a:lnTo>
                  <a:lnTo>
                    <a:pt x="149926" y="0"/>
                  </a:lnTo>
                  <a:lnTo>
                    <a:pt x="149502" y="0"/>
                  </a:lnTo>
                  <a:lnTo>
                    <a:pt x="149502" y="11"/>
                  </a:lnTo>
                  <a:lnTo>
                    <a:pt x="141758" y="11"/>
                  </a:lnTo>
                  <a:lnTo>
                    <a:pt x="141758" y="0"/>
                  </a:lnTo>
                  <a:lnTo>
                    <a:pt x="141334" y="0"/>
                  </a:lnTo>
                  <a:lnTo>
                    <a:pt x="141334" y="11"/>
                  </a:lnTo>
                  <a:lnTo>
                    <a:pt x="133602" y="11"/>
                  </a:lnTo>
                  <a:lnTo>
                    <a:pt x="133602" y="0"/>
                  </a:lnTo>
                  <a:lnTo>
                    <a:pt x="133178" y="0"/>
                  </a:lnTo>
                  <a:lnTo>
                    <a:pt x="133178" y="11"/>
                  </a:lnTo>
                  <a:lnTo>
                    <a:pt x="125435" y="11"/>
                  </a:lnTo>
                  <a:lnTo>
                    <a:pt x="125435" y="0"/>
                  </a:lnTo>
                  <a:lnTo>
                    <a:pt x="125011" y="0"/>
                  </a:lnTo>
                  <a:lnTo>
                    <a:pt x="125011" y="11"/>
                  </a:lnTo>
                  <a:lnTo>
                    <a:pt x="117267" y="11"/>
                  </a:lnTo>
                  <a:lnTo>
                    <a:pt x="117267" y="0"/>
                  </a:lnTo>
                  <a:lnTo>
                    <a:pt x="116843" y="0"/>
                  </a:lnTo>
                  <a:lnTo>
                    <a:pt x="116843" y="11"/>
                  </a:lnTo>
                  <a:lnTo>
                    <a:pt x="109500" y="11"/>
                  </a:lnTo>
                  <a:lnTo>
                    <a:pt x="109500" y="0"/>
                  </a:lnTo>
                  <a:lnTo>
                    <a:pt x="109077" y="0"/>
                  </a:lnTo>
                  <a:lnTo>
                    <a:pt x="109077" y="11"/>
                  </a:lnTo>
                  <a:lnTo>
                    <a:pt x="101333" y="11"/>
                  </a:lnTo>
                  <a:lnTo>
                    <a:pt x="101333" y="0"/>
                  </a:lnTo>
                  <a:lnTo>
                    <a:pt x="100909" y="0"/>
                  </a:lnTo>
                  <a:lnTo>
                    <a:pt x="100909" y="11"/>
                  </a:lnTo>
                  <a:lnTo>
                    <a:pt x="93177" y="11"/>
                  </a:lnTo>
                  <a:lnTo>
                    <a:pt x="93177" y="0"/>
                  </a:lnTo>
                  <a:lnTo>
                    <a:pt x="92753" y="0"/>
                  </a:lnTo>
                  <a:lnTo>
                    <a:pt x="92753" y="11"/>
                  </a:lnTo>
                  <a:lnTo>
                    <a:pt x="85009" y="11"/>
                  </a:lnTo>
                  <a:lnTo>
                    <a:pt x="85009" y="0"/>
                  </a:lnTo>
                  <a:lnTo>
                    <a:pt x="84585" y="0"/>
                  </a:lnTo>
                  <a:lnTo>
                    <a:pt x="84585" y="11"/>
                  </a:lnTo>
                  <a:lnTo>
                    <a:pt x="76853" y="11"/>
                  </a:lnTo>
                  <a:lnTo>
                    <a:pt x="76853" y="0"/>
                  </a:lnTo>
                  <a:lnTo>
                    <a:pt x="76429" y="0"/>
                  </a:lnTo>
                  <a:lnTo>
                    <a:pt x="76429" y="11"/>
                  </a:lnTo>
                  <a:lnTo>
                    <a:pt x="68376" y="11"/>
                  </a:lnTo>
                  <a:lnTo>
                    <a:pt x="68376" y="0"/>
                  </a:lnTo>
                  <a:lnTo>
                    <a:pt x="67952" y="0"/>
                  </a:lnTo>
                  <a:lnTo>
                    <a:pt x="67952" y="11"/>
                  </a:lnTo>
                  <a:lnTo>
                    <a:pt x="60220" y="11"/>
                  </a:lnTo>
                  <a:lnTo>
                    <a:pt x="60220" y="0"/>
                  </a:lnTo>
                  <a:lnTo>
                    <a:pt x="59796" y="0"/>
                  </a:lnTo>
                  <a:lnTo>
                    <a:pt x="59796" y="11"/>
                  </a:lnTo>
                  <a:lnTo>
                    <a:pt x="52053" y="11"/>
                  </a:lnTo>
                  <a:lnTo>
                    <a:pt x="52053" y="0"/>
                  </a:lnTo>
                  <a:lnTo>
                    <a:pt x="51629" y="0"/>
                  </a:lnTo>
                  <a:lnTo>
                    <a:pt x="51629" y="11"/>
                  </a:lnTo>
                  <a:lnTo>
                    <a:pt x="43896" y="11"/>
                  </a:lnTo>
                  <a:lnTo>
                    <a:pt x="43896" y="0"/>
                  </a:lnTo>
                  <a:lnTo>
                    <a:pt x="43473" y="0"/>
                  </a:lnTo>
                  <a:lnTo>
                    <a:pt x="43473" y="11"/>
                  </a:lnTo>
                  <a:lnTo>
                    <a:pt x="35729" y="11"/>
                  </a:lnTo>
                  <a:lnTo>
                    <a:pt x="35729" y="0"/>
                  </a:lnTo>
                  <a:lnTo>
                    <a:pt x="35305" y="0"/>
                  </a:lnTo>
                  <a:lnTo>
                    <a:pt x="35305" y="11"/>
                  </a:lnTo>
                  <a:lnTo>
                    <a:pt x="27962" y="11"/>
                  </a:lnTo>
                  <a:lnTo>
                    <a:pt x="27962" y="0"/>
                  </a:lnTo>
                  <a:lnTo>
                    <a:pt x="27538" y="0"/>
                  </a:lnTo>
                  <a:lnTo>
                    <a:pt x="27538" y="11"/>
                  </a:lnTo>
                  <a:lnTo>
                    <a:pt x="19795" y="11"/>
                  </a:lnTo>
                  <a:lnTo>
                    <a:pt x="19795" y="0"/>
                  </a:lnTo>
                  <a:lnTo>
                    <a:pt x="19371" y="0"/>
                  </a:lnTo>
                  <a:lnTo>
                    <a:pt x="19371" y="11"/>
                  </a:lnTo>
                  <a:lnTo>
                    <a:pt x="11639" y="11"/>
                  </a:lnTo>
                  <a:lnTo>
                    <a:pt x="11639" y="0"/>
                  </a:lnTo>
                  <a:lnTo>
                    <a:pt x="11215" y="0"/>
                  </a:lnTo>
                  <a:lnTo>
                    <a:pt x="11215" y="11"/>
                  </a:lnTo>
                  <a:lnTo>
                    <a:pt x="3505" y="11"/>
                  </a:lnTo>
                  <a:lnTo>
                    <a:pt x="350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12" name="Google Shape;12;p2"/>
            <p:cNvSpPr/>
            <p:nvPr/>
          </p:nvSpPr>
          <p:spPr>
            <a:xfrm>
              <a:off x="238125" y="490000"/>
              <a:ext cx="10600" cy="4735300"/>
            </a:xfrm>
            <a:custGeom>
              <a:avLst/>
              <a:gdLst/>
              <a:ahLst/>
              <a:cxnLst/>
              <a:rect l="l" t="t" r="r" b="b"/>
              <a:pathLst>
                <a:path w="424" h="189412" extrusionOk="0">
                  <a:moveTo>
                    <a:pt x="0" y="0"/>
                  </a:moveTo>
                  <a:lnTo>
                    <a:pt x="0" y="189411"/>
                  </a:lnTo>
                  <a:lnTo>
                    <a:pt x="424" y="189411"/>
                  </a:lnTo>
                  <a:lnTo>
                    <a:pt x="424"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grpSp>
      <p:sp>
        <p:nvSpPr>
          <p:cNvPr id="13" name="Google Shape;13;p2"/>
          <p:cNvSpPr txBox="1">
            <a:spLocks noGrp="1"/>
          </p:cNvSpPr>
          <p:nvPr>
            <p:ph type="ctrTitle"/>
          </p:nvPr>
        </p:nvSpPr>
        <p:spPr>
          <a:xfrm>
            <a:off x="2938855" y="2053485"/>
            <a:ext cx="6284910" cy="1532131"/>
          </a:xfrm>
          <a:prstGeom prst="rect">
            <a:avLst/>
          </a:prstGeom>
        </p:spPr>
        <p:txBody>
          <a:bodyPr spcFirstLastPara="1" wrap="square" lIns="116050" tIns="116050" rIns="116050" bIns="116050" anchor="t" anchorCtr="0">
            <a:noAutofit/>
          </a:bodyPr>
          <a:lstStyle>
            <a:lvl1pPr lvl="0" algn="ctr">
              <a:lnSpc>
                <a:spcPct val="80000"/>
              </a:lnSpc>
              <a:spcBef>
                <a:spcPts val="0"/>
              </a:spcBef>
              <a:spcAft>
                <a:spcPts val="0"/>
              </a:spcAft>
              <a:buSzPts val="6600"/>
              <a:buNone/>
              <a:defRPr sz="6827"/>
            </a:lvl1pPr>
            <a:lvl2pPr lvl="1" algn="ctr">
              <a:spcBef>
                <a:spcPts val="0"/>
              </a:spcBef>
              <a:spcAft>
                <a:spcPts val="0"/>
              </a:spcAft>
              <a:buSzPts val="6600"/>
              <a:buNone/>
              <a:defRPr sz="7509"/>
            </a:lvl2pPr>
            <a:lvl3pPr lvl="2" algn="ctr">
              <a:spcBef>
                <a:spcPts val="0"/>
              </a:spcBef>
              <a:spcAft>
                <a:spcPts val="0"/>
              </a:spcAft>
              <a:buSzPts val="6600"/>
              <a:buNone/>
              <a:defRPr sz="7509"/>
            </a:lvl3pPr>
            <a:lvl4pPr lvl="3" algn="ctr">
              <a:spcBef>
                <a:spcPts val="0"/>
              </a:spcBef>
              <a:spcAft>
                <a:spcPts val="0"/>
              </a:spcAft>
              <a:buSzPts val="6600"/>
              <a:buNone/>
              <a:defRPr sz="7509"/>
            </a:lvl4pPr>
            <a:lvl5pPr lvl="4" algn="ctr">
              <a:spcBef>
                <a:spcPts val="0"/>
              </a:spcBef>
              <a:spcAft>
                <a:spcPts val="0"/>
              </a:spcAft>
              <a:buSzPts val="6600"/>
              <a:buNone/>
              <a:defRPr sz="7509"/>
            </a:lvl5pPr>
            <a:lvl6pPr lvl="5" algn="ctr">
              <a:spcBef>
                <a:spcPts val="0"/>
              </a:spcBef>
              <a:spcAft>
                <a:spcPts val="0"/>
              </a:spcAft>
              <a:buSzPts val="6600"/>
              <a:buNone/>
              <a:defRPr sz="7509"/>
            </a:lvl6pPr>
            <a:lvl7pPr lvl="6" algn="ctr">
              <a:spcBef>
                <a:spcPts val="0"/>
              </a:spcBef>
              <a:spcAft>
                <a:spcPts val="0"/>
              </a:spcAft>
              <a:buSzPts val="6600"/>
              <a:buNone/>
              <a:defRPr sz="7509"/>
            </a:lvl7pPr>
            <a:lvl8pPr lvl="7" algn="ctr">
              <a:spcBef>
                <a:spcPts val="0"/>
              </a:spcBef>
              <a:spcAft>
                <a:spcPts val="0"/>
              </a:spcAft>
              <a:buSzPts val="6600"/>
              <a:buNone/>
              <a:defRPr sz="7509"/>
            </a:lvl8pPr>
            <a:lvl9pPr lvl="8" algn="ctr">
              <a:spcBef>
                <a:spcPts val="0"/>
              </a:spcBef>
              <a:spcAft>
                <a:spcPts val="0"/>
              </a:spcAft>
              <a:buSzPts val="6600"/>
              <a:buNone/>
              <a:defRPr sz="7509"/>
            </a:lvl9pPr>
          </a:lstStyle>
          <a:p>
            <a:endParaRPr/>
          </a:p>
        </p:txBody>
      </p:sp>
      <p:sp>
        <p:nvSpPr>
          <p:cNvPr id="14" name="Google Shape;14;p2"/>
          <p:cNvSpPr txBox="1">
            <a:spLocks noGrp="1"/>
          </p:cNvSpPr>
          <p:nvPr>
            <p:ph type="subTitle" idx="1"/>
          </p:nvPr>
        </p:nvSpPr>
        <p:spPr>
          <a:xfrm>
            <a:off x="2938855" y="4528587"/>
            <a:ext cx="6284910" cy="486136"/>
          </a:xfrm>
          <a:prstGeom prst="rect">
            <a:avLst/>
          </a:prstGeom>
        </p:spPr>
        <p:txBody>
          <a:bodyPr spcFirstLastPara="1" wrap="square" lIns="116050" tIns="116050" rIns="116050" bIns="116050" anchor="t" anchorCtr="0">
            <a:noAutofit/>
          </a:bodyPr>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2300"/>
              <a:buNone/>
              <a:defRPr sz="2617"/>
            </a:lvl2pPr>
            <a:lvl3pPr lvl="2" algn="ctr">
              <a:lnSpc>
                <a:spcPct val="100000"/>
              </a:lnSpc>
              <a:spcBef>
                <a:spcPts val="0"/>
              </a:spcBef>
              <a:spcAft>
                <a:spcPts val="0"/>
              </a:spcAft>
              <a:buSzPts val="2300"/>
              <a:buNone/>
              <a:defRPr sz="2617"/>
            </a:lvl3pPr>
            <a:lvl4pPr lvl="3" algn="ctr">
              <a:lnSpc>
                <a:spcPct val="100000"/>
              </a:lnSpc>
              <a:spcBef>
                <a:spcPts val="0"/>
              </a:spcBef>
              <a:spcAft>
                <a:spcPts val="0"/>
              </a:spcAft>
              <a:buSzPts val="2300"/>
              <a:buNone/>
              <a:defRPr sz="2617"/>
            </a:lvl4pPr>
            <a:lvl5pPr lvl="4" algn="ctr">
              <a:lnSpc>
                <a:spcPct val="100000"/>
              </a:lnSpc>
              <a:spcBef>
                <a:spcPts val="0"/>
              </a:spcBef>
              <a:spcAft>
                <a:spcPts val="0"/>
              </a:spcAft>
              <a:buSzPts val="2300"/>
              <a:buNone/>
              <a:defRPr sz="2617"/>
            </a:lvl5pPr>
            <a:lvl6pPr lvl="5" algn="ctr">
              <a:lnSpc>
                <a:spcPct val="100000"/>
              </a:lnSpc>
              <a:spcBef>
                <a:spcPts val="0"/>
              </a:spcBef>
              <a:spcAft>
                <a:spcPts val="0"/>
              </a:spcAft>
              <a:buSzPts val="2300"/>
              <a:buNone/>
              <a:defRPr sz="2617"/>
            </a:lvl6pPr>
            <a:lvl7pPr lvl="6" algn="ctr">
              <a:lnSpc>
                <a:spcPct val="100000"/>
              </a:lnSpc>
              <a:spcBef>
                <a:spcPts val="0"/>
              </a:spcBef>
              <a:spcAft>
                <a:spcPts val="0"/>
              </a:spcAft>
              <a:buSzPts val="2300"/>
              <a:buNone/>
              <a:defRPr sz="2617"/>
            </a:lvl7pPr>
            <a:lvl8pPr lvl="7" algn="ctr">
              <a:lnSpc>
                <a:spcPct val="100000"/>
              </a:lnSpc>
              <a:spcBef>
                <a:spcPts val="0"/>
              </a:spcBef>
              <a:spcAft>
                <a:spcPts val="0"/>
              </a:spcAft>
              <a:buSzPts val="2300"/>
              <a:buNone/>
              <a:defRPr sz="2617"/>
            </a:lvl8pPr>
            <a:lvl9pPr lvl="8" algn="ctr">
              <a:lnSpc>
                <a:spcPct val="100000"/>
              </a:lnSpc>
              <a:spcBef>
                <a:spcPts val="0"/>
              </a:spcBef>
              <a:spcAft>
                <a:spcPts val="0"/>
              </a:spcAft>
              <a:buSzPts val="2300"/>
              <a:buNone/>
              <a:defRPr sz="2617"/>
            </a:lvl9pPr>
          </a:lstStyle>
          <a:p>
            <a:endParaRPr/>
          </a:p>
        </p:txBody>
      </p:sp>
      <p:sp>
        <p:nvSpPr>
          <p:cNvPr id="15" name="Google Shape;15;p2"/>
          <p:cNvSpPr txBox="1">
            <a:spLocks noGrp="1"/>
          </p:cNvSpPr>
          <p:nvPr>
            <p:ph type="subTitle" idx="2"/>
          </p:nvPr>
        </p:nvSpPr>
        <p:spPr>
          <a:xfrm>
            <a:off x="2938855" y="3411397"/>
            <a:ext cx="6284910" cy="645008"/>
          </a:xfrm>
          <a:prstGeom prst="rect">
            <a:avLst/>
          </a:prstGeom>
        </p:spPr>
        <p:txBody>
          <a:bodyPr spcFirstLastPara="1" wrap="square" lIns="116050" tIns="116050" rIns="116050" bIns="116050" anchor="t" anchorCtr="0">
            <a:noAutofit/>
          </a:bodyPr>
          <a:lstStyle>
            <a:lvl1pPr lvl="0" algn="ctr" rtl="0">
              <a:lnSpc>
                <a:spcPct val="90000"/>
              </a:lnSpc>
              <a:spcBef>
                <a:spcPts val="0"/>
              </a:spcBef>
              <a:spcAft>
                <a:spcPts val="0"/>
              </a:spcAft>
              <a:buClr>
                <a:schemeClr val="lt2"/>
              </a:buClr>
              <a:buSzPts val="3000"/>
              <a:buFont typeface="Lilita One"/>
              <a:buNone/>
              <a:defRPr sz="3982">
                <a:latin typeface="Lilita One"/>
                <a:ea typeface="Lilita One"/>
                <a:cs typeface="Lilita One"/>
                <a:sym typeface="Lilita One"/>
              </a:defRPr>
            </a:lvl1pPr>
            <a:lvl2pPr lvl="1" algn="ctr" rtl="0">
              <a:lnSpc>
                <a:spcPct val="100000"/>
              </a:lnSpc>
              <a:spcBef>
                <a:spcPts val="0"/>
              </a:spcBef>
              <a:spcAft>
                <a:spcPts val="0"/>
              </a:spcAft>
              <a:buClr>
                <a:schemeClr val="lt2"/>
              </a:buClr>
              <a:buSzPts val="3000"/>
              <a:buFont typeface="Lilita One"/>
              <a:buNone/>
              <a:defRPr sz="3413">
                <a:solidFill>
                  <a:schemeClr val="lt2"/>
                </a:solidFill>
                <a:latin typeface="Lilita One"/>
                <a:ea typeface="Lilita One"/>
                <a:cs typeface="Lilita One"/>
                <a:sym typeface="Lilita One"/>
              </a:defRPr>
            </a:lvl2pPr>
            <a:lvl3pPr lvl="2" algn="ctr" rtl="0">
              <a:lnSpc>
                <a:spcPct val="100000"/>
              </a:lnSpc>
              <a:spcBef>
                <a:spcPts val="0"/>
              </a:spcBef>
              <a:spcAft>
                <a:spcPts val="0"/>
              </a:spcAft>
              <a:buClr>
                <a:schemeClr val="lt2"/>
              </a:buClr>
              <a:buSzPts val="3000"/>
              <a:buFont typeface="Lilita One"/>
              <a:buNone/>
              <a:defRPr sz="3413">
                <a:solidFill>
                  <a:schemeClr val="lt2"/>
                </a:solidFill>
                <a:latin typeface="Lilita One"/>
                <a:ea typeface="Lilita One"/>
                <a:cs typeface="Lilita One"/>
                <a:sym typeface="Lilita One"/>
              </a:defRPr>
            </a:lvl3pPr>
            <a:lvl4pPr lvl="3" algn="ctr" rtl="0">
              <a:lnSpc>
                <a:spcPct val="100000"/>
              </a:lnSpc>
              <a:spcBef>
                <a:spcPts val="0"/>
              </a:spcBef>
              <a:spcAft>
                <a:spcPts val="0"/>
              </a:spcAft>
              <a:buClr>
                <a:schemeClr val="lt2"/>
              </a:buClr>
              <a:buSzPts val="3000"/>
              <a:buFont typeface="Lilita One"/>
              <a:buNone/>
              <a:defRPr sz="3413">
                <a:solidFill>
                  <a:schemeClr val="lt2"/>
                </a:solidFill>
                <a:latin typeface="Lilita One"/>
                <a:ea typeface="Lilita One"/>
                <a:cs typeface="Lilita One"/>
                <a:sym typeface="Lilita One"/>
              </a:defRPr>
            </a:lvl4pPr>
            <a:lvl5pPr lvl="4" algn="ctr" rtl="0">
              <a:lnSpc>
                <a:spcPct val="100000"/>
              </a:lnSpc>
              <a:spcBef>
                <a:spcPts val="0"/>
              </a:spcBef>
              <a:spcAft>
                <a:spcPts val="0"/>
              </a:spcAft>
              <a:buClr>
                <a:schemeClr val="lt2"/>
              </a:buClr>
              <a:buSzPts val="3000"/>
              <a:buFont typeface="Lilita One"/>
              <a:buNone/>
              <a:defRPr sz="3413">
                <a:solidFill>
                  <a:schemeClr val="lt2"/>
                </a:solidFill>
                <a:latin typeface="Lilita One"/>
                <a:ea typeface="Lilita One"/>
                <a:cs typeface="Lilita One"/>
                <a:sym typeface="Lilita One"/>
              </a:defRPr>
            </a:lvl5pPr>
            <a:lvl6pPr lvl="5" algn="ctr" rtl="0">
              <a:lnSpc>
                <a:spcPct val="100000"/>
              </a:lnSpc>
              <a:spcBef>
                <a:spcPts val="0"/>
              </a:spcBef>
              <a:spcAft>
                <a:spcPts val="0"/>
              </a:spcAft>
              <a:buClr>
                <a:schemeClr val="lt2"/>
              </a:buClr>
              <a:buSzPts val="3000"/>
              <a:buFont typeface="Lilita One"/>
              <a:buNone/>
              <a:defRPr sz="3413">
                <a:solidFill>
                  <a:schemeClr val="lt2"/>
                </a:solidFill>
                <a:latin typeface="Lilita One"/>
                <a:ea typeface="Lilita One"/>
                <a:cs typeface="Lilita One"/>
                <a:sym typeface="Lilita One"/>
              </a:defRPr>
            </a:lvl6pPr>
            <a:lvl7pPr lvl="6" algn="ctr" rtl="0">
              <a:lnSpc>
                <a:spcPct val="100000"/>
              </a:lnSpc>
              <a:spcBef>
                <a:spcPts val="0"/>
              </a:spcBef>
              <a:spcAft>
                <a:spcPts val="0"/>
              </a:spcAft>
              <a:buClr>
                <a:schemeClr val="lt2"/>
              </a:buClr>
              <a:buSzPts val="3000"/>
              <a:buFont typeface="Lilita One"/>
              <a:buNone/>
              <a:defRPr sz="3413">
                <a:solidFill>
                  <a:schemeClr val="lt2"/>
                </a:solidFill>
                <a:latin typeface="Lilita One"/>
                <a:ea typeface="Lilita One"/>
                <a:cs typeface="Lilita One"/>
                <a:sym typeface="Lilita One"/>
              </a:defRPr>
            </a:lvl7pPr>
            <a:lvl8pPr lvl="7" algn="ctr" rtl="0">
              <a:lnSpc>
                <a:spcPct val="100000"/>
              </a:lnSpc>
              <a:spcBef>
                <a:spcPts val="0"/>
              </a:spcBef>
              <a:spcAft>
                <a:spcPts val="0"/>
              </a:spcAft>
              <a:buClr>
                <a:schemeClr val="lt2"/>
              </a:buClr>
              <a:buSzPts val="3000"/>
              <a:buFont typeface="Lilita One"/>
              <a:buNone/>
              <a:defRPr sz="3413">
                <a:solidFill>
                  <a:schemeClr val="lt2"/>
                </a:solidFill>
                <a:latin typeface="Lilita One"/>
                <a:ea typeface="Lilita One"/>
                <a:cs typeface="Lilita One"/>
                <a:sym typeface="Lilita One"/>
              </a:defRPr>
            </a:lvl8pPr>
            <a:lvl9pPr lvl="8" algn="ctr" rtl="0">
              <a:lnSpc>
                <a:spcPct val="100000"/>
              </a:lnSpc>
              <a:spcBef>
                <a:spcPts val="0"/>
              </a:spcBef>
              <a:spcAft>
                <a:spcPts val="0"/>
              </a:spcAft>
              <a:buClr>
                <a:schemeClr val="lt2"/>
              </a:buClr>
              <a:buSzPts val="3000"/>
              <a:buFont typeface="Lilita One"/>
              <a:buNone/>
              <a:defRPr sz="3413">
                <a:solidFill>
                  <a:schemeClr val="lt2"/>
                </a:solidFill>
                <a:latin typeface="Lilita One"/>
                <a:ea typeface="Lilita One"/>
                <a:cs typeface="Lilita One"/>
                <a:sym typeface="Lilita One"/>
              </a:defRPr>
            </a:lvl9pPr>
          </a:lstStyle>
          <a:p>
            <a:endParaRPr/>
          </a:p>
        </p:txBody>
      </p:sp>
      <p:sp>
        <p:nvSpPr>
          <p:cNvPr id="16" name="Google Shape;16;p2"/>
          <p:cNvSpPr/>
          <p:nvPr/>
        </p:nvSpPr>
        <p:spPr>
          <a:xfrm rot="10800000" flipH="1">
            <a:off x="-1230789" y="5483313"/>
            <a:ext cx="14624214" cy="3864288"/>
          </a:xfrm>
          <a:custGeom>
            <a:avLst/>
            <a:gdLst/>
            <a:ahLst/>
            <a:cxnLst/>
            <a:rect l="l" t="t" r="r" b="b"/>
            <a:pathLst>
              <a:path w="15785" h="6937" extrusionOk="0">
                <a:moveTo>
                  <a:pt x="5276" y="0"/>
                </a:moveTo>
                <a:cubicBezTo>
                  <a:pt x="3715" y="0"/>
                  <a:pt x="3440" y="1764"/>
                  <a:pt x="2083" y="2365"/>
                </a:cubicBezTo>
                <a:cubicBezTo>
                  <a:pt x="1476" y="2634"/>
                  <a:pt x="923" y="2509"/>
                  <a:pt x="508" y="3170"/>
                </a:cubicBezTo>
                <a:cubicBezTo>
                  <a:pt x="0" y="3980"/>
                  <a:pt x="345" y="5197"/>
                  <a:pt x="1204" y="5620"/>
                </a:cubicBezTo>
                <a:cubicBezTo>
                  <a:pt x="1505" y="5768"/>
                  <a:pt x="1823" y="5821"/>
                  <a:pt x="2149" y="5821"/>
                </a:cubicBezTo>
                <a:cubicBezTo>
                  <a:pt x="2929" y="5821"/>
                  <a:pt x="3763" y="5522"/>
                  <a:pt x="4570" y="5522"/>
                </a:cubicBezTo>
                <a:cubicBezTo>
                  <a:pt x="4694" y="5522"/>
                  <a:pt x="4818" y="5529"/>
                  <a:pt x="4942" y="5546"/>
                </a:cubicBezTo>
                <a:cubicBezTo>
                  <a:pt x="6249" y="5721"/>
                  <a:pt x="7381" y="6936"/>
                  <a:pt x="8627" y="6936"/>
                </a:cubicBezTo>
                <a:cubicBezTo>
                  <a:pt x="8779" y="6936"/>
                  <a:pt x="8932" y="6918"/>
                  <a:pt x="9088" y="6878"/>
                </a:cubicBezTo>
                <a:cubicBezTo>
                  <a:pt x="9926" y="6662"/>
                  <a:pt x="10521" y="5838"/>
                  <a:pt x="11372" y="5684"/>
                </a:cubicBezTo>
                <a:cubicBezTo>
                  <a:pt x="11483" y="5664"/>
                  <a:pt x="11594" y="5655"/>
                  <a:pt x="11705" y="5655"/>
                </a:cubicBezTo>
                <a:cubicBezTo>
                  <a:pt x="12092" y="5655"/>
                  <a:pt x="12483" y="5753"/>
                  <a:pt x="12874" y="5773"/>
                </a:cubicBezTo>
                <a:cubicBezTo>
                  <a:pt x="12919" y="5775"/>
                  <a:pt x="12963" y="5777"/>
                  <a:pt x="13008" y="5777"/>
                </a:cubicBezTo>
                <a:cubicBezTo>
                  <a:pt x="14027" y="5777"/>
                  <a:pt x="15064" y="5177"/>
                  <a:pt x="15417" y="4221"/>
                </a:cubicBezTo>
                <a:cubicBezTo>
                  <a:pt x="15784" y="3223"/>
                  <a:pt x="15220" y="1934"/>
                  <a:pt x="14190" y="1671"/>
                </a:cubicBezTo>
                <a:cubicBezTo>
                  <a:pt x="14014" y="1626"/>
                  <a:pt x="13835" y="1610"/>
                  <a:pt x="13655" y="1610"/>
                </a:cubicBezTo>
                <a:cubicBezTo>
                  <a:pt x="13214" y="1610"/>
                  <a:pt x="12763" y="1706"/>
                  <a:pt x="12318" y="1706"/>
                </a:cubicBezTo>
                <a:cubicBezTo>
                  <a:pt x="12230" y="1706"/>
                  <a:pt x="12142" y="1702"/>
                  <a:pt x="12054" y="1693"/>
                </a:cubicBezTo>
                <a:cubicBezTo>
                  <a:pt x="11108" y="1597"/>
                  <a:pt x="10313" y="913"/>
                  <a:pt x="9377" y="749"/>
                </a:cubicBezTo>
                <a:cubicBezTo>
                  <a:pt x="9134" y="707"/>
                  <a:pt x="8887" y="700"/>
                  <a:pt x="8640" y="700"/>
                </a:cubicBezTo>
                <a:cubicBezTo>
                  <a:pt x="8530" y="700"/>
                  <a:pt x="8420" y="701"/>
                  <a:pt x="8310" y="701"/>
                </a:cubicBezTo>
                <a:cubicBezTo>
                  <a:pt x="8052" y="701"/>
                  <a:pt x="7795" y="694"/>
                  <a:pt x="7542" y="647"/>
                </a:cubicBezTo>
                <a:cubicBezTo>
                  <a:pt x="6903" y="525"/>
                  <a:pt x="6334" y="150"/>
                  <a:pt x="5693" y="38"/>
                </a:cubicBezTo>
                <a:cubicBezTo>
                  <a:pt x="5545" y="12"/>
                  <a:pt x="5406" y="0"/>
                  <a:pt x="5276" y="0"/>
                </a:cubicBezTo>
                <a:close/>
              </a:path>
            </a:pathLst>
          </a:custGeom>
          <a:solidFill>
            <a:schemeClr val="accent2"/>
          </a:solidFill>
          <a:ln>
            <a:noFill/>
          </a:ln>
        </p:spPr>
        <p:txBody>
          <a:bodyPr spcFirstLastPara="1" wrap="square" lIns="104026" tIns="104026" rIns="104026" bIns="104026" anchor="ctr" anchorCtr="0">
            <a:noAutofit/>
          </a:bodyPr>
          <a:lstStyle/>
          <a:p>
            <a:pPr marL="0" lvl="0" indent="0" algn="l" rtl="0">
              <a:spcBef>
                <a:spcPts val="0"/>
              </a:spcBef>
              <a:spcAft>
                <a:spcPts val="0"/>
              </a:spcAft>
              <a:buNone/>
            </a:pPr>
            <a:endParaRPr sz="1593"/>
          </a:p>
        </p:txBody>
      </p:sp>
      <p:grpSp>
        <p:nvGrpSpPr>
          <p:cNvPr id="17" name="Google Shape;17;p2"/>
          <p:cNvGrpSpPr/>
          <p:nvPr/>
        </p:nvGrpSpPr>
        <p:grpSpPr>
          <a:xfrm rot="-2127242">
            <a:off x="1203919" y="485504"/>
            <a:ext cx="848009" cy="1615710"/>
            <a:chOff x="1763800" y="344725"/>
            <a:chExt cx="152925" cy="365600"/>
          </a:xfrm>
        </p:grpSpPr>
        <p:sp>
          <p:nvSpPr>
            <p:cNvPr id="18" name="Google Shape;18;p2"/>
            <p:cNvSpPr/>
            <p:nvPr/>
          </p:nvSpPr>
          <p:spPr>
            <a:xfrm>
              <a:off x="1832375" y="420775"/>
              <a:ext cx="70575" cy="84875"/>
            </a:xfrm>
            <a:custGeom>
              <a:avLst/>
              <a:gdLst/>
              <a:ahLst/>
              <a:cxnLst/>
              <a:rect l="l" t="t" r="r" b="b"/>
              <a:pathLst>
                <a:path w="2823" h="3395" extrusionOk="0">
                  <a:moveTo>
                    <a:pt x="1" y="1"/>
                  </a:moveTo>
                  <a:lnTo>
                    <a:pt x="1" y="1"/>
                  </a:lnTo>
                  <a:cubicBezTo>
                    <a:pt x="66" y="664"/>
                    <a:pt x="280" y="1311"/>
                    <a:pt x="615" y="1887"/>
                  </a:cubicBezTo>
                  <a:cubicBezTo>
                    <a:pt x="683" y="2004"/>
                    <a:pt x="759" y="2130"/>
                    <a:pt x="842" y="2256"/>
                  </a:cubicBezTo>
                  <a:cubicBezTo>
                    <a:pt x="1096" y="2641"/>
                    <a:pt x="1415" y="3038"/>
                    <a:pt x="1780" y="3246"/>
                  </a:cubicBezTo>
                  <a:cubicBezTo>
                    <a:pt x="1928" y="3330"/>
                    <a:pt x="2101" y="3394"/>
                    <a:pt x="2267" y="3394"/>
                  </a:cubicBezTo>
                  <a:cubicBezTo>
                    <a:pt x="2359" y="3394"/>
                    <a:pt x="2449" y="3375"/>
                    <a:pt x="2530" y="3328"/>
                  </a:cubicBezTo>
                  <a:cubicBezTo>
                    <a:pt x="2736" y="3209"/>
                    <a:pt x="2822" y="2942"/>
                    <a:pt x="2789" y="2705"/>
                  </a:cubicBezTo>
                  <a:cubicBezTo>
                    <a:pt x="2757" y="2469"/>
                    <a:pt x="2627" y="2258"/>
                    <a:pt x="2487" y="2065"/>
                  </a:cubicBezTo>
                  <a:cubicBezTo>
                    <a:pt x="2178" y="1642"/>
                    <a:pt x="1745" y="1305"/>
                    <a:pt x="1356" y="957"/>
                  </a:cubicBezTo>
                  <a:cubicBezTo>
                    <a:pt x="942" y="587"/>
                    <a:pt x="488" y="266"/>
                    <a:pt x="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19" name="Google Shape;19;p2"/>
            <p:cNvSpPr/>
            <p:nvPr/>
          </p:nvSpPr>
          <p:spPr>
            <a:xfrm>
              <a:off x="1763800" y="418950"/>
              <a:ext cx="70650" cy="81925"/>
            </a:xfrm>
            <a:custGeom>
              <a:avLst/>
              <a:gdLst/>
              <a:ahLst/>
              <a:cxnLst/>
              <a:rect l="l" t="t" r="r" b="b"/>
              <a:pathLst>
                <a:path w="2826" h="3277" extrusionOk="0">
                  <a:moveTo>
                    <a:pt x="2822" y="1"/>
                  </a:moveTo>
                  <a:lnTo>
                    <a:pt x="2822" y="1"/>
                  </a:lnTo>
                  <a:cubicBezTo>
                    <a:pt x="2822" y="12"/>
                    <a:pt x="2268" y="249"/>
                    <a:pt x="2213" y="281"/>
                  </a:cubicBezTo>
                  <a:cubicBezTo>
                    <a:pt x="2036" y="386"/>
                    <a:pt x="1878" y="511"/>
                    <a:pt x="1694" y="600"/>
                  </a:cubicBezTo>
                  <a:cubicBezTo>
                    <a:pt x="1301" y="791"/>
                    <a:pt x="970" y="1126"/>
                    <a:pt x="666" y="1438"/>
                  </a:cubicBezTo>
                  <a:lnTo>
                    <a:pt x="666" y="1437"/>
                  </a:lnTo>
                  <a:cubicBezTo>
                    <a:pt x="474" y="1636"/>
                    <a:pt x="289" y="1848"/>
                    <a:pt x="170" y="2096"/>
                  </a:cubicBezTo>
                  <a:cubicBezTo>
                    <a:pt x="50" y="2346"/>
                    <a:pt x="1" y="2638"/>
                    <a:pt x="87" y="2901"/>
                  </a:cubicBezTo>
                  <a:cubicBezTo>
                    <a:pt x="150" y="3094"/>
                    <a:pt x="312" y="3276"/>
                    <a:pt x="515" y="3276"/>
                  </a:cubicBezTo>
                  <a:cubicBezTo>
                    <a:pt x="613" y="3276"/>
                    <a:pt x="706" y="3235"/>
                    <a:pt x="793" y="3191"/>
                  </a:cubicBezTo>
                  <a:cubicBezTo>
                    <a:pt x="1996" y="2589"/>
                    <a:pt x="2826" y="1351"/>
                    <a:pt x="282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0" name="Google Shape;20;p2"/>
            <p:cNvSpPr/>
            <p:nvPr/>
          </p:nvSpPr>
          <p:spPr>
            <a:xfrm>
              <a:off x="1834750" y="518625"/>
              <a:ext cx="78600" cy="73725"/>
            </a:xfrm>
            <a:custGeom>
              <a:avLst/>
              <a:gdLst/>
              <a:ahLst/>
              <a:cxnLst/>
              <a:rect l="l" t="t" r="r" b="b"/>
              <a:pathLst>
                <a:path w="3144" h="2949" extrusionOk="0">
                  <a:moveTo>
                    <a:pt x="1" y="0"/>
                  </a:moveTo>
                  <a:lnTo>
                    <a:pt x="1" y="0"/>
                  </a:lnTo>
                  <a:cubicBezTo>
                    <a:pt x="156" y="285"/>
                    <a:pt x="116" y="574"/>
                    <a:pt x="249" y="856"/>
                  </a:cubicBezTo>
                  <a:cubicBezTo>
                    <a:pt x="438" y="1252"/>
                    <a:pt x="718" y="1642"/>
                    <a:pt x="1005" y="1973"/>
                  </a:cubicBezTo>
                  <a:cubicBezTo>
                    <a:pt x="1382" y="2407"/>
                    <a:pt x="1860" y="2772"/>
                    <a:pt x="2415" y="2920"/>
                  </a:cubicBezTo>
                  <a:cubicBezTo>
                    <a:pt x="2485" y="2939"/>
                    <a:pt x="2555" y="2949"/>
                    <a:pt x="2624" y="2949"/>
                  </a:cubicBezTo>
                  <a:cubicBezTo>
                    <a:pt x="2823" y="2949"/>
                    <a:pt x="3005" y="2862"/>
                    <a:pt x="3092" y="2646"/>
                  </a:cubicBezTo>
                  <a:cubicBezTo>
                    <a:pt x="3143" y="2520"/>
                    <a:pt x="3144" y="2379"/>
                    <a:pt x="3124" y="2246"/>
                  </a:cubicBezTo>
                  <a:cubicBezTo>
                    <a:pt x="3059" y="1803"/>
                    <a:pt x="2774" y="1418"/>
                    <a:pt x="2425" y="1137"/>
                  </a:cubicBezTo>
                  <a:cubicBezTo>
                    <a:pt x="2403" y="1120"/>
                    <a:pt x="2380" y="1102"/>
                    <a:pt x="2357" y="1084"/>
                  </a:cubicBezTo>
                  <a:cubicBezTo>
                    <a:pt x="2024" y="833"/>
                    <a:pt x="1640" y="656"/>
                    <a:pt x="1260" y="480"/>
                  </a:cubicBezTo>
                  <a:cubicBezTo>
                    <a:pt x="867" y="298"/>
                    <a:pt x="435" y="61"/>
                    <a:pt x="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1" name="Google Shape;21;p2"/>
            <p:cNvSpPr/>
            <p:nvPr/>
          </p:nvSpPr>
          <p:spPr>
            <a:xfrm>
              <a:off x="1783325" y="517725"/>
              <a:ext cx="54600" cy="94375"/>
            </a:xfrm>
            <a:custGeom>
              <a:avLst/>
              <a:gdLst/>
              <a:ahLst/>
              <a:cxnLst/>
              <a:rect l="l" t="t" r="r" b="b"/>
              <a:pathLst>
                <a:path w="2184" h="3775" extrusionOk="0">
                  <a:moveTo>
                    <a:pt x="2064" y="1"/>
                  </a:moveTo>
                  <a:lnTo>
                    <a:pt x="2064" y="1"/>
                  </a:lnTo>
                  <a:cubicBezTo>
                    <a:pt x="1431" y="274"/>
                    <a:pt x="1019" y="1015"/>
                    <a:pt x="683" y="1579"/>
                  </a:cubicBezTo>
                  <a:cubicBezTo>
                    <a:pt x="358" y="2128"/>
                    <a:pt x="24" y="2710"/>
                    <a:pt x="5" y="3348"/>
                  </a:cubicBezTo>
                  <a:cubicBezTo>
                    <a:pt x="0" y="3484"/>
                    <a:pt x="19" y="3638"/>
                    <a:pt x="127" y="3721"/>
                  </a:cubicBezTo>
                  <a:cubicBezTo>
                    <a:pt x="177" y="3759"/>
                    <a:pt x="234" y="3775"/>
                    <a:pt x="294" y="3775"/>
                  </a:cubicBezTo>
                  <a:cubicBezTo>
                    <a:pt x="409" y="3775"/>
                    <a:pt x="535" y="3717"/>
                    <a:pt x="636" y="3652"/>
                  </a:cubicBezTo>
                  <a:cubicBezTo>
                    <a:pt x="1507" y="3094"/>
                    <a:pt x="1843" y="2219"/>
                    <a:pt x="2063" y="1257"/>
                  </a:cubicBezTo>
                  <a:cubicBezTo>
                    <a:pt x="2112" y="1046"/>
                    <a:pt x="2184" y="787"/>
                    <a:pt x="2138" y="571"/>
                  </a:cubicBezTo>
                  <a:cubicBezTo>
                    <a:pt x="2096" y="362"/>
                    <a:pt x="2054" y="225"/>
                    <a:pt x="206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2" name="Google Shape;22;p2"/>
            <p:cNvSpPr/>
            <p:nvPr/>
          </p:nvSpPr>
          <p:spPr>
            <a:xfrm>
              <a:off x="1843075" y="612225"/>
              <a:ext cx="73650" cy="45650"/>
            </a:xfrm>
            <a:custGeom>
              <a:avLst/>
              <a:gdLst/>
              <a:ahLst/>
              <a:cxnLst/>
              <a:rect l="l" t="t" r="r" b="b"/>
              <a:pathLst>
                <a:path w="2946" h="1826" extrusionOk="0">
                  <a:moveTo>
                    <a:pt x="205" y="1"/>
                  </a:moveTo>
                  <a:cubicBezTo>
                    <a:pt x="137" y="1"/>
                    <a:pt x="69" y="3"/>
                    <a:pt x="0" y="7"/>
                  </a:cubicBezTo>
                  <a:cubicBezTo>
                    <a:pt x="99" y="107"/>
                    <a:pt x="127" y="215"/>
                    <a:pt x="193" y="334"/>
                  </a:cubicBezTo>
                  <a:cubicBezTo>
                    <a:pt x="283" y="495"/>
                    <a:pt x="425" y="638"/>
                    <a:pt x="548" y="775"/>
                  </a:cubicBezTo>
                  <a:cubicBezTo>
                    <a:pt x="809" y="1066"/>
                    <a:pt x="1098" y="1331"/>
                    <a:pt x="1433" y="1538"/>
                  </a:cubicBezTo>
                  <a:cubicBezTo>
                    <a:pt x="1693" y="1699"/>
                    <a:pt x="1987" y="1825"/>
                    <a:pt x="2292" y="1825"/>
                  </a:cubicBezTo>
                  <a:cubicBezTo>
                    <a:pt x="2306" y="1825"/>
                    <a:pt x="2320" y="1825"/>
                    <a:pt x="2334" y="1824"/>
                  </a:cubicBezTo>
                  <a:cubicBezTo>
                    <a:pt x="2598" y="1814"/>
                    <a:pt x="2891" y="1659"/>
                    <a:pt x="2919" y="1397"/>
                  </a:cubicBezTo>
                  <a:cubicBezTo>
                    <a:pt x="2945" y="1150"/>
                    <a:pt x="2731" y="948"/>
                    <a:pt x="2527" y="807"/>
                  </a:cubicBezTo>
                  <a:cubicBezTo>
                    <a:pt x="1843" y="332"/>
                    <a:pt x="1044" y="1"/>
                    <a:pt x="2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3" name="Google Shape;23;p2"/>
            <p:cNvSpPr/>
            <p:nvPr/>
          </p:nvSpPr>
          <p:spPr>
            <a:xfrm>
              <a:off x="1821050" y="613825"/>
              <a:ext cx="33025" cy="85325"/>
            </a:xfrm>
            <a:custGeom>
              <a:avLst/>
              <a:gdLst/>
              <a:ahLst/>
              <a:cxnLst/>
              <a:rect l="l" t="t" r="r" b="b"/>
              <a:pathLst>
                <a:path w="1321" h="3413" extrusionOk="0">
                  <a:moveTo>
                    <a:pt x="923" y="0"/>
                  </a:moveTo>
                  <a:cubicBezTo>
                    <a:pt x="896" y="0"/>
                    <a:pt x="873" y="27"/>
                    <a:pt x="858" y="53"/>
                  </a:cubicBezTo>
                  <a:cubicBezTo>
                    <a:pt x="364" y="850"/>
                    <a:pt x="63" y="1785"/>
                    <a:pt x="10" y="2723"/>
                  </a:cubicBezTo>
                  <a:cubicBezTo>
                    <a:pt x="1" y="2870"/>
                    <a:pt x="0" y="3022"/>
                    <a:pt x="55" y="3159"/>
                  </a:cubicBezTo>
                  <a:cubicBezTo>
                    <a:pt x="112" y="3295"/>
                    <a:pt x="239" y="3413"/>
                    <a:pt x="387" y="3413"/>
                  </a:cubicBezTo>
                  <a:cubicBezTo>
                    <a:pt x="387" y="3413"/>
                    <a:pt x="388" y="3413"/>
                    <a:pt x="389" y="3413"/>
                  </a:cubicBezTo>
                  <a:cubicBezTo>
                    <a:pt x="521" y="3413"/>
                    <a:pt x="638" y="3323"/>
                    <a:pt x="728" y="3224"/>
                  </a:cubicBezTo>
                  <a:cubicBezTo>
                    <a:pt x="1126" y="2793"/>
                    <a:pt x="1240" y="2174"/>
                    <a:pt x="1281" y="1588"/>
                  </a:cubicBezTo>
                  <a:cubicBezTo>
                    <a:pt x="1299" y="1309"/>
                    <a:pt x="1320" y="985"/>
                    <a:pt x="1230" y="715"/>
                  </a:cubicBezTo>
                  <a:cubicBezTo>
                    <a:pt x="1156" y="493"/>
                    <a:pt x="1044" y="308"/>
                    <a:pt x="983" y="71"/>
                  </a:cubicBezTo>
                  <a:cubicBezTo>
                    <a:pt x="975" y="42"/>
                    <a:pt x="962" y="6"/>
                    <a:pt x="931" y="1"/>
                  </a:cubicBezTo>
                  <a:cubicBezTo>
                    <a:pt x="928" y="0"/>
                    <a:pt x="926" y="0"/>
                    <a:pt x="92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4" name="Google Shape;24;p2"/>
            <p:cNvSpPr/>
            <p:nvPr/>
          </p:nvSpPr>
          <p:spPr>
            <a:xfrm>
              <a:off x="1843525" y="614825"/>
              <a:ext cx="52275" cy="95500"/>
            </a:xfrm>
            <a:custGeom>
              <a:avLst/>
              <a:gdLst/>
              <a:ahLst/>
              <a:cxnLst/>
              <a:rect l="l" t="t" r="r" b="b"/>
              <a:pathLst>
                <a:path w="2091" h="3820" extrusionOk="0">
                  <a:moveTo>
                    <a:pt x="66" y="0"/>
                  </a:moveTo>
                  <a:cubicBezTo>
                    <a:pt x="1" y="327"/>
                    <a:pt x="180" y="651"/>
                    <a:pt x="297" y="944"/>
                  </a:cubicBezTo>
                  <a:cubicBezTo>
                    <a:pt x="416" y="1247"/>
                    <a:pt x="424" y="1613"/>
                    <a:pt x="517" y="1929"/>
                  </a:cubicBezTo>
                  <a:cubicBezTo>
                    <a:pt x="686" y="2495"/>
                    <a:pt x="926" y="3040"/>
                    <a:pt x="1231" y="3546"/>
                  </a:cubicBezTo>
                  <a:lnTo>
                    <a:pt x="1229" y="3546"/>
                  </a:lnTo>
                  <a:cubicBezTo>
                    <a:pt x="1302" y="3667"/>
                    <a:pt x="1396" y="3797"/>
                    <a:pt x="1535" y="3817"/>
                  </a:cubicBezTo>
                  <a:cubicBezTo>
                    <a:pt x="1548" y="3819"/>
                    <a:pt x="1560" y="3819"/>
                    <a:pt x="1572" y="3819"/>
                  </a:cubicBezTo>
                  <a:cubicBezTo>
                    <a:pt x="1649" y="3819"/>
                    <a:pt x="1724" y="3786"/>
                    <a:pt x="1786" y="3741"/>
                  </a:cubicBezTo>
                  <a:cubicBezTo>
                    <a:pt x="2054" y="3541"/>
                    <a:pt x="2091" y="3150"/>
                    <a:pt x="2025" y="2822"/>
                  </a:cubicBezTo>
                  <a:cubicBezTo>
                    <a:pt x="1914" y="2275"/>
                    <a:pt x="1590" y="1794"/>
                    <a:pt x="1237" y="1362"/>
                  </a:cubicBezTo>
                  <a:cubicBezTo>
                    <a:pt x="1022" y="1098"/>
                    <a:pt x="760" y="880"/>
                    <a:pt x="528" y="634"/>
                  </a:cubicBezTo>
                  <a:cubicBezTo>
                    <a:pt x="343" y="435"/>
                    <a:pt x="301" y="153"/>
                    <a:pt x="6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5" name="Google Shape;25;p2"/>
            <p:cNvSpPr/>
            <p:nvPr/>
          </p:nvSpPr>
          <p:spPr>
            <a:xfrm>
              <a:off x="1819925" y="344725"/>
              <a:ext cx="43275" cy="285450"/>
            </a:xfrm>
            <a:custGeom>
              <a:avLst/>
              <a:gdLst/>
              <a:ahLst/>
              <a:cxnLst/>
              <a:rect l="l" t="t" r="r" b="b"/>
              <a:pathLst>
                <a:path w="1731" h="11418" extrusionOk="0">
                  <a:moveTo>
                    <a:pt x="1508" y="1"/>
                  </a:moveTo>
                  <a:cubicBezTo>
                    <a:pt x="1436" y="1"/>
                    <a:pt x="1366" y="39"/>
                    <a:pt x="1340" y="128"/>
                  </a:cubicBezTo>
                  <a:cubicBezTo>
                    <a:pt x="528" y="2948"/>
                    <a:pt x="1" y="5914"/>
                    <a:pt x="484" y="8842"/>
                  </a:cubicBezTo>
                  <a:cubicBezTo>
                    <a:pt x="624" y="9682"/>
                    <a:pt x="849" y="10504"/>
                    <a:pt x="1166" y="11295"/>
                  </a:cubicBezTo>
                  <a:cubicBezTo>
                    <a:pt x="1200" y="11380"/>
                    <a:pt x="1277" y="11417"/>
                    <a:pt x="1352" y="11417"/>
                  </a:cubicBezTo>
                  <a:cubicBezTo>
                    <a:pt x="1464" y="11417"/>
                    <a:pt x="1571" y="11333"/>
                    <a:pt x="1518" y="11203"/>
                  </a:cubicBezTo>
                  <a:lnTo>
                    <a:pt x="1519" y="11203"/>
                  </a:lnTo>
                  <a:cubicBezTo>
                    <a:pt x="420" y="8466"/>
                    <a:pt x="502" y="5448"/>
                    <a:pt x="1094" y="2605"/>
                  </a:cubicBezTo>
                  <a:cubicBezTo>
                    <a:pt x="1259" y="1804"/>
                    <a:pt x="1465" y="1013"/>
                    <a:pt x="1691" y="227"/>
                  </a:cubicBezTo>
                  <a:cubicBezTo>
                    <a:pt x="1730" y="91"/>
                    <a:pt x="1618" y="1"/>
                    <a:pt x="150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grpSp>
      <p:grpSp>
        <p:nvGrpSpPr>
          <p:cNvPr id="26" name="Google Shape;26;p2"/>
          <p:cNvGrpSpPr/>
          <p:nvPr/>
        </p:nvGrpSpPr>
        <p:grpSpPr>
          <a:xfrm rot="2127242" flipH="1">
            <a:off x="10110727" y="485504"/>
            <a:ext cx="848009" cy="1615710"/>
            <a:chOff x="1763800" y="344725"/>
            <a:chExt cx="152925" cy="365600"/>
          </a:xfrm>
        </p:grpSpPr>
        <p:sp>
          <p:nvSpPr>
            <p:cNvPr id="27" name="Google Shape;27;p2"/>
            <p:cNvSpPr/>
            <p:nvPr/>
          </p:nvSpPr>
          <p:spPr>
            <a:xfrm>
              <a:off x="1832375" y="420775"/>
              <a:ext cx="70575" cy="84875"/>
            </a:xfrm>
            <a:custGeom>
              <a:avLst/>
              <a:gdLst/>
              <a:ahLst/>
              <a:cxnLst/>
              <a:rect l="l" t="t" r="r" b="b"/>
              <a:pathLst>
                <a:path w="2823" h="3395" extrusionOk="0">
                  <a:moveTo>
                    <a:pt x="1" y="1"/>
                  </a:moveTo>
                  <a:lnTo>
                    <a:pt x="1" y="1"/>
                  </a:lnTo>
                  <a:cubicBezTo>
                    <a:pt x="66" y="664"/>
                    <a:pt x="280" y="1311"/>
                    <a:pt x="615" y="1887"/>
                  </a:cubicBezTo>
                  <a:cubicBezTo>
                    <a:pt x="683" y="2004"/>
                    <a:pt x="759" y="2130"/>
                    <a:pt x="842" y="2256"/>
                  </a:cubicBezTo>
                  <a:cubicBezTo>
                    <a:pt x="1096" y="2641"/>
                    <a:pt x="1415" y="3038"/>
                    <a:pt x="1780" y="3246"/>
                  </a:cubicBezTo>
                  <a:cubicBezTo>
                    <a:pt x="1928" y="3330"/>
                    <a:pt x="2101" y="3394"/>
                    <a:pt x="2267" y="3394"/>
                  </a:cubicBezTo>
                  <a:cubicBezTo>
                    <a:pt x="2359" y="3394"/>
                    <a:pt x="2449" y="3375"/>
                    <a:pt x="2530" y="3328"/>
                  </a:cubicBezTo>
                  <a:cubicBezTo>
                    <a:pt x="2736" y="3209"/>
                    <a:pt x="2822" y="2942"/>
                    <a:pt x="2789" y="2705"/>
                  </a:cubicBezTo>
                  <a:cubicBezTo>
                    <a:pt x="2757" y="2469"/>
                    <a:pt x="2627" y="2258"/>
                    <a:pt x="2487" y="2065"/>
                  </a:cubicBezTo>
                  <a:cubicBezTo>
                    <a:pt x="2178" y="1642"/>
                    <a:pt x="1745" y="1305"/>
                    <a:pt x="1356" y="957"/>
                  </a:cubicBezTo>
                  <a:cubicBezTo>
                    <a:pt x="942" y="587"/>
                    <a:pt x="488" y="266"/>
                    <a:pt x="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 name="Google Shape;28;p2"/>
            <p:cNvSpPr/>
            <p:nvPr/>
          </p:nvSpPr>
          <p:spPr>
            <a:xfrm>
              <a:off x="1763800" y="418950"/>
              <a:ext cx="70650" cy="81925"/>
            </a:xfrm>
            <a:custGeom>
              <a:avLst/>
              <a:gdLst/>
              <a:ahLst/>
              <a:cxnLst/>
              <a:rect l="l" t="t" r="r" b="b"/>
              <a:pathLst>
                <a:path w="2826" h="3277" extrusionOk="0">
                  <a:moveTo>
                    <a:pt x="2822" y="1"/>
                  </a:moveTo>
                  <a:lnTo>
                    <a:pt x="2822" y="1"/>
                  </a:lnTo>
                  <a:cubicBezTo>
                    <a:pt x="2822" y="12"/>
                    <a:pt x="2268" y="249"/>
                    <a:pt x="2213" y="281"/>
                  </a:cubicBezTo>
                  <a:cubicBezTo>
                    <a:pt x="2036" y="386"/>
                    <a:pt x="1878" y="511"/>
                    <a:pt x="1694" y="600"/>
                  </a:cubicBezTo>
                  <a:cubicBezTo>
                    <a:pt x="1301" y="791"/>
                    <a:pt x="970" y="1126"/>
                    <a:pt x="666" y="1438"/>
                  </a:cubicBezTo>
                  <a:lnTo>
                    <a:pt x="666" y="1437"/>
                  </a:lnTo>
                  <a:cubicBezTo>
                    <a:pt x="474" y="1636"/>
                    <a:pt x="289" y="1848"/>
                    <a:pt x="170" y="2096"/>
                  </a:cubicBezTo>
                  <a:cubicBezTo>
                    <a:pt x="50" y="2346"/>
                    <a:pt x="1" y="2638"/>
                    <a:pt x="87" y="2901"/>
                  </a:cubicBezTo>
                  <a:cubicBezTo>
                    <a:pt x="150" y="3094"/>
                    <a:pt x="312" y="3276"/>
                    <a:pt x="515" y="3276"/>
                  </a:cubicBezTo>
                  <a:cubicBezTo>
                    <a:pt x="613" y="3276"/>
                    <a:pt x="706" y="3235"/>
                    <a:pt x="793" y="3191"/>
                  </a:cubicBezTo>
                  <a:cubicBezTo>
                    <a:pt x="1996" y="2589"/>
                    <a:pt x="2826" y="1351"/>
                    <a:pt x="282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9" name="Google Shape;29;p2"/>
            <p:cNvSpPr/>
            <p:nvPr/>
          </p:nvSpPr>
          <p:spPr>
            <a:xfrm>
              <a:off x="1834750" y="518625"/>
              <a:ext cx="78600" cy="73725"/>
            </a:xfrm>
            <a:custGeom>
              <a:avLst/>
              <a:gdLst/>
              <a:ahLst/>
              <a:cxnLst/>
              <a:rect l="l" t="t" r="r" b="b"/>
              <a:pathLst>
                <a:path w="3144" h="2949" extrusionOk="0">
                  <a:moveTo>
                    <a:pt x="1" y="0"/>
                  </a:moveTo>
                  <a:lnTo>
                    <a:pt x="1" y="0"/>
                  </a:lnTo>
                  <a:cubicBezTo>
                    <a:pt x="156" y="285"/>
                    <a:pt x="116" y="574"/>
                    <a:pt x="249" y="856"/>
                  </a:cubicBezTo>
                  <a:cubicBezTo>
                    <a:pt x="438" y="1252"/>
                    <a:pt x="718" y="1642"/>
                    <a:pt x="1005" y="1973"/>
                  </a:cubicBezTo>
                  <a:cubicBezTo>
                    <a:pt x="1382" y="2407"/>
                    <a:pt x="1860" y="2772"/>
                    <a:pt x="2415" y="2920"/>
                  </a:cubicBezTo>
                  <a:cubicBezTo>
                    <a:pt x="2485" y="2939"/>
                    <a:pt x="2555" y="2949"/>
                    <a:pt x="2624" y="2949"/>
                  </a:cubicBezTo>
                  <a:cubicBezTo>
                    <a:pt x="2823" y="2949"/>
                    <a:pt x="3005" y="2862"/>
                    <a:pt x="3092" y="2646"/>
                  </a:cubicBezTo>
                  <a:cubicBezTo>
                    <a:pt x="3143" y="2520"/>
                    <a:pt x="3144" y="2379"/>
                    <a:pt x="3124" y="2246"/>
                  </a:cubicBezTo>
                  <a:cubicBezTo>
                    <a:pt x="3059" y="1803"/>
                    <a:pt x="2774" y="1418"/>
                    <a:pt x="2425" y="1137"/>
                  </a:cubicBezTo>
                  <a:cubicBezTo>
                    <a:pt x="2403" y="1120"/>
                    <a:pt x="2380" y="1102"/>
                    <a:pt x="2357" y="1084"/>
                  </a:cubicBezTo>
                  <a:cubicBezTo>
                    <a:pt x="2024" y="833"/>
                    <a:pt x="1640" y="656"/>
                    <a:pt x="1260" y="480"/>
                  </a:cubicBezTo>
                  <a:cubicBezTo>
                    <a:pt x="867" y="298"/>
                    <a:pt x="435" y="61"/>
                    <a:pt x="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0" name="Google Shape;30;p2"/>
            <p:cNvSpPr/>
            <p:nvPr/>
          </p:nvSpPr>
          <p:spPr>
            <a:xfrm>
              <a:off x="1783325" y="517725"/>
              <a:ext cx="54600" cy="94375"/>
            </a:xfrm>
            <a:custGeom>
              <a:avLst/>
              <a:gdLst/>
              <a:ahLst/>
              <a:cxnLst/>
              <a:rect l="l" t="t" r="r" b="b"/>
              <a:pathLst>
                <a:path w="2184" h="3775" extrusionOk="0">
                  <a:moveTo>
                    <a:pt x="2064" y="1"/>
                  </a:moveTo>
                  <a:lnTo>
                    <a:pt x="2064" y="1"/>
                  </a:lnTo>
                  <a:cubicBezTo>
                    <a:pt x="1431" y="274"/>
                    <a:pt x="1019" y="1015"/>
                    <a:pt x="683" y="1579"/>
                  </a:cubicBezTo>
                  <a:cubicBezTo>
                    <a:pt x="358" y="2128"/>
                    <a:pt x="24" y="2710"/>
                    <a:pt x="5" y="3348"/>
                  </a:cubicBezTo>
                  <a:cubicBezTo>
                    <a:pt x="0" y="3484"/>
                    <a:pt x="19" y="3638"/>
                    <a:pt x="127" y="3721"/>
                  </a:cubicBezTo>
                  <a:cubicBezTo>
                    <a:pt x="177" y="3759"/>
                    <a:pt x="234" y="3775"/>
                    <a:pt x="294" y="3775"/>
                  </a:cubicBezTo>
                  <a:cubicBezTo>
                    <a:pt x="409" y="3775"/>
                    <a:pt x="535" y="3717"/>
                    <a:pt x="636" y="3652"/>
                  </a:cubicBezTo>
                  <a:cubicBezTo>
                    <a:pt x="1507" y="3094"/>
                    <a:pt x="1843" y="2219"/>
                    <a:pt x="2063" y="1257"/>
                  </a:cubicBezTo>
                  <a:cubicBezTo>
                    <a:pt x="2112" y="1046"/>
                    <a:pt x="2184" y="787"/>
                    <a:pt x="2138" y="571"/>
                  </a:cubicBezTo>
                  <a:cubicBezTo>
                    <a:pt x="2096" y="362"/>
                    <a:pt x="2054" y="225"/>
                    <a:pt x="206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1" name="Google Shape;31;p2"/>
            <p:cNvSpPr/>
            <p:nvPr/>
          </p:nvSpPr>
          <p:spPr>
            <a:xfrm>
              <a:off x="1843075" y="612225"/>
              <a:ext cx="73650" cy="45650"/>
            </a:xfrm>
            <a:custGeom>
              <a:avLst/>
              <a:gdLst/>
              <a:ahLst/>
              <a:cxnLst/>
              <a:rect l="l" t="t" r="r" b="b"/>
              <a:pathLst>
                <a:path w="2946" h="1826" extrusionOk="0">
                  <a:moveTo>
                    <a:pt x="205" y="1"/>
                  </a:moveTo>
                  <a:cubicBezTo>
                    <a:pt x="137" y="1"/>
                    <a:pt x="69" y="3"/>
                    <a:pt x="0" y="7"/>
                  </a:cubicBezTo>
                  <a:cubicBezTo>
                    <a:pt x="99" y="107"/>
                    <a:pt x="127" y="215"/>
                    <a:pt x="193" y="334"/>
                  </a:cubicBezTo>
                  <a:cubicBezTo>
                    <a:pt x="283" y="495"/>
                    <a:pt x="425" y="638"/>
                    <a:pt x="548" y="775"/>
                  </a:cubicBezTo>
                  <a:cubicBezTo>
                    <a:pt x="809" y="1066"/>
                    <a:pt x="1098" y="1331"/>
                    <a:pt x="1433" y="1538"/>
                  </a:cubicBezTo>
                  <a:cubicBezTo>
                    <a:pt x="1693" y="1699"/>
                    <a:pt x="1987" y="1825"/>
                    <a:pt x="2292" y="1825"/>
                  </a:cubicBezTo>
                  <a:cubicBezTo>
                    <a:pt x="2306" y="1825"/>
                    <a:pt x="2320" y="1825"/>
                    <a:pt x="2334" y="1824"/>
                  </a:cubicBezTo>
                  <a:cubicBezTo>
                    <a:pt x="2598" y="1814"/>
                    <a:pt x="2891" y="1659"/>
                    <a:pt x="2919" y="1397"/>
                  </a:cubicBezTo>
                  <a:cubicBezTo>
                    <a:pt x="2945" y="1150"/>
                    <a:pt x="2731" y="948"/>
                    <a:pt x="2527" y="807"/>
                  </a:cubicBezTo>
                  <a:cubicBezTo>
                    <a:pt x="1843" y="332"/>
                    <a:pt x="1044" y="1"/>
                    <a:pt x="2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 name="Google Shape;32;p2"/>
            <p:cNvSpPr/>
            <p:nvPr/>
          </p:nvSpPr>
          <p:spPr>
            <a:xfrm>
              <a:off x="1821050" y="613825"/>
              <a:ext cx="33025" cy="85325"/>
            </a:xfrm>
            <a:custGeom>
              <a:avLst/>
              <a:gdLst/>
              <a:ahLst/>
              <a:cxnLst/>
              <a:rect l="l" t="t" r="r" b="b"/>
              <a:pathLst>
                <a:path w="1321" h="3413" extrusionOk="0">
                  <a:moveTo>
                    <a:pt x="923" y="0"/>
                  </a:moveTo>
                  <a:cubicBezTo>
                    <a:pt x="896" y="0"/>
                    <a:pt x="873" y="27"/>
                    <a:pt x="858" y="53"/>
                  </a:cubicBezTo>
                  <a:cubicBezTo>
                    <a:pt x="364" y="850"/>
                    <a:pt x="63" y="1785"/>
                    <a:pt x="10" y="2723"/>
                  </a:cubicBezTo>
                  <a:cubicBezTo>
                    <a:pt x="1" y="2870"/>
                    <a:pt x="0" y="3022"/>
                    <a:pt x="55" y="3159"/>
                  </a:cubicBezTo>
                  <a:cubicBezTo>
                    <a:pt x="112" y="3295"/>
                    <a:pt x="239" y="3413"/>
                    <a:pt x="387" y="3413"/>
                  </a:cubicBezTo>
                  <a:cubicBezTo>
                    <a:pt x="387" y="3413"/>
                    <a:pt x="388" y="3413"/>
                    <a:pt x="389" y="3413"/>
                  </a:cubicBezTo>
                  <a:cubicBezTo>
                    <a:pt x="521" y="3413"/>
                    <a:pt x="638" y="3323"/>
                    <a:pt x="728" y="3224"/>
                  </a:cubicBezTo>
                  <a:cubicBezTo>
                    <a:pt x="1126" y="2793"/>
                    <a:pt x="1240" y="2174"/>
                    <a:pt x="1281" y="1588"/>
                  </a:cubicBezTo>
                  <a:cubicBezTo>
                    <a:pt x="1299" y="1309"/>
                    <a:pt x="1320" y="985"/>
                    <a:pt x="1230" y="715"/>
                  </a:cubicBezTo>
                  <a:cubicBezTo>
                    <a:pt x="1156" y="493"/>
                    <a:pt x="1044" y="308"/>
                    <a:pt x="983" y="71"/>
                  </a:cubicBezTo>
                  <a:cubicBezTo>
                    <a:pt x="975" y="42"/>
                    <a:pt x="962" y="6"/>
                    <a:pt x="931" y="1"/>
                  </a:cubicBezTo>
                  <a:cubicBezTo>
                    <a:pt x="928" y="0"/>
                    <a:pt x="926" y="0"/>
                    <a:pt x="92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 name="Google Shape;33;p2"/>
            <p:cNvSpPr/>
            <p:nvPr/>
          </p:nvSpPr>
          <p:spPr>
            <a:xfrm>
              <a:off x="1843525" y="614825"/>
              <a:ext cx="52275" cy="95500"/>
            </a:xfrm>
            <a:custGeom>
              <a:avLst/>
              <a:gdLst/>
              <a:ahLst/>
              <a:cxnLst/>
              <a:rect l="l" t="t" r="r" b="b"/>
              <a:pathLst>
                <a:path w="2091" h="3820" extrusionOk="0">
                  <a:moveTo>
                    <a:pt x="66" y="0"/>
                  </a:moveTo>
                  <a:cubicBezTo>
                    <a:pt x="1" y="327"/>
                    <a:pt x="180" y="651"/>
                    <a:pt x="297" y="944"/>
                  </a:cubicBezTo>
                  <a:cubicBezTo>
                    <a:pt x="416" y="1247"/>
                    <a:pt x="424" y="1613"/>
                    <a:pt x="517" y="1929"/>
                  </a:cubicBezTo>
                  <a:cubicBezTo>
                    <a:pt x="686" y="2495"/>
                    <a:pt x="926" y="3040"/>
                    <a:pt x="1231" y="3546"/>
                  </a:cubicBezTo>
                  <a:lnTo>
                    <a:pt x="1229" y="3546"/>
                  </a:lnTo>
                  <a:cubicBezTo>
                    <a:pt x="1302" y="3667"/>
                    <a:pt x="1396" y="3797"/>
                    <a:pt x="1535" y="3817"/>
                  </a:cubicBezTo>
                  <a:cubicBezTo>
                    <a:pt x="1548" y="3819"/>
                    <a:pt x="1560" y="3819"/>
                    <a:pt x="1572" y="3819"/>
                  </a:cubicBezTo>
                  <a:cubicBezTo>
                    <a:pt x="1649" y="3819"/>
                    <a:pt x="1724" y="3786"/>
                    <a:pt x="1786" y="3741"/>
                  </a:cubicBezTo>
                  <a:cubicBezTo>
                    <a:pt x="2054" y="3541"/>
                    <a:pt x="2091" y="3150"/>
                    <a:pt x="2025" y="2822"/>
                  </a:cubicBezTo>
                  <a:cubicBezTo>
                    <a:pt x="1914" y="2275"/>
                    <a:pt x="1590" y="1794"/>
                    <a:pt x="1237" y="1362"/>
                  </a:cubicBezTo>
                  <a:cubicBezTo>
                    <a:pt x="1022" y="1098"/>
                    <a:pt x="760" y="880"/>
                    <a:pt x="528" y="634"/>
                  </a:cubicBezTo>
                  <a:cubicBezTo>
                    <a:pt x="343" y="435"/>
                    <a:pt x="301" y="153"/>
                    <a:pt x="6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4" name="Google Shape;34;p2"/>
            <p:cNvSpPr/>
            <p:nvPr/>
          </p:nvSpPr>
          <p:spPr>
            <a:xfrm>
              <a:off x="1819925" y="344725"/>
              <a:ext cx="43275" cy="285450"/>
            </a:xfrm>
            <a:custGeom>
              <a:avLst/>
              <a:gdLst/>
              <a:ahLst/>
              <a:cxnLst/>
              <a:rect l="l" t="t" r="r" b="b"/>
              <a:pathLst>
                <a:path w="1731" h="11418" extrusionOk="0">
                  <a:moveTo>
                    <a:pt x="1508" y="1"/>
                  </a:moveTo>
                  <a:cubicBezTo>
                    <a:pt x="1436" y="1"/>
                    <a:pt x="1366" y="39"/>
                    <a:pt x="1340" y="128"/>
                  </a:cubicBezTo>
                  <a:cubicBezTo>
                    <a:pt x="528" y="2948"/>
                    <a:pt x="1" y="5914"/>
                    <a:pt x="484" y="8842"/>
                  </a:cubicBezTo>
                  <a:cubicBezTo>
                    <a:pt x="624" y="9682"/>
                    <a:pt x="849" y="10504"/>
                    <a:pt x="1166" y="11295"/>
                  </a:cubicBezTo>
                  <a:cubicBezTo>
                    <a:pt x="1200" y="11380"/>
                    <a:pt x="1277" y="11417"/>
                    <a:pt x="1352" y="11417"/>
                  </a:cubicBezTo>
                  <a:cubicBezTo>
                    <a:pt x="1464" y="11417"/>
                    <a:pt x="1571" y="11333"/>
                    <a:pt x="1518" y="11203"/>
                  </a:cubicBezTo>
                  <a:lnTo>
                    <a:pt x="1519" y="11203"/>
                  </a:lnTo>
                  <a:cubicBezTo>
                    <a:pt x="420" y="8466"/>
                    <a:pt x="502" y="5448"/>
                    <a:pt x="1094" y="2605"/>
                  </a:cubicBezTo>
                  <a:cubicBezTo>
                    <a:pt x="1259" y="1804"/>
                    <a:pt x="1465" y="1013"/>
                    <a:pt x="1691" y="227"/>
                  </a:cubicBezTo>
                  <a:cubicBezTo>
                    <a:pt x="1730" y="91"/>
                    <a:pt x="1618" y="1"/>
                    <a:pt x="150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grpSp>
      <p:grpSp>
        <p:nvGrpSpPr>
          <p:cNvPr id="35" name="Google Shape;35;p2"/>
          <p:cNvGrpSpPr/>
          <p:nvPr/>
        </p:nvGrpSpPr>
        <p:grpSpPr>
          <a:xfrm rot="-756441">
            <a:off x="-217007" y="862285"/>
            <a:ext cx="1733573" cy="1652461"/>
            <a:chOff x="1288525" y="846925"/>
            <a:chExt cx="396175" cy="473850"/>
          </a:xfrm>
        </p:grpSpPr>
        <p:sp>
          <p:nvSpPr>
            <p:cNvPr id="36" name="Google Shape;36;p2"/>
            <p:cNvSpPr/>
            <p:nvPr/>
          </p:nvSpPr>
          <p:spPr>
            <a:xfrm>
              <a:off x="1288525" y="846925"/>
              <a:ext cx="396175" cy="473850"/>
            </a:xfrm>
            <a:custGeom>
              <a:avLst/>
              <a:gdLst/>
              <a:ahLst/>
              <a:cxnLst/>
              <a:rect l="l" t="t" r="r" b="b"/>
              <a:pathLst>
                <a:path w="15847" h="18954" extrusionOk="0">
                  <a:moveTo>
                    <a:pt x="9848" y="0"/>
                  </a:moveTo>
                  <a:cubicBezTo>
                    <a:pt x="9617" y="0"/>
                    <a:pt x="9397" y="48"/>
                    <a:pt x="9209" y="162"/>
                  </a:cubicBezTo>
                  <a:cubicBezTo>
                    <a:pt x="8958" y="312"/>
                    <a:pt x="6633" y="2497"/>
                    <a:pt x="6905" y="2681"/>
                  </a:cubicBezTo>
                  <a:cubicBezTo>
                    <a:pt x="6302" y="2273"/>
                    <a:pt x="5689" y="1861"/>
                    <a:pt x="4992" y="1651"/>
                  </a:cubicBezTo>
                  <a:cubicBezTo>
                    <a:pt x="4716" y="1568"/>
                    <a:pt x="4416" y="1525"/>
                    <a:pt x="4112" y="1525"/>
                  </a:cubicBezTo>
                  <a:cubicBezTo>
                    <a:pt x="3660" y="1525"/>
                    <a:pt x="3201" y="1620"/>
                    <a:pt x="2812" y="1816"/>
                  </a:cubicBezTo>
                  <a:cubicBezTo>
                    <a:pt x="2189" y="2132"/>
                    <a:pt x="1699" y="2947"/>
                    <a:pt x="1286" y="3490"/>
                  </a:cubicBezTo>
                  <a:cubicBezTo>
                    <a:pt x="745" y="4202"/>
                    <a:pt x="237" y="4989"/>
                    <a:pt x="147" y="5878"/>
                  </a:cubicBezTo>
                  <a:cubicBezTo>
                    <a:pt x="105" y="6294"/>
                    <a:pt x="183" y="6764"/>
                    <a:pt x="513" y="7020"/>
                  </a:cubicBezTo>
                  <a:cubicBezTo>
                    <a:pt x="711" y="7173"/>
                    <a:pt x="954" y="7227"/>
                    <a:pt x="1221" y="7227"/>
                  </a:cubicBezTo>
                  <a:cubicBezTo>
                    <a:pt x="1882" y="7227"/>
                    <a:pt x="2688" y="6893"/>
                    <a:pt x="3299" y="6893"/>
                  </a:cubicBezTo>
                  <a:cubicBezTo>
                    <a:pt x="3359" y="6893"/>
                    <a:pt x="3417" y="6896"/>
                    <a:pt x="3473" y="6903"/>
                  </a:cubicBezTo>
                  <a:cubicBezTo>
                    <a:pt x="4120" y="6984"/>
                    <a:pt x="4778" y="7461"/>
                    <a:pt x="4804" y="8112"/>
                  </a:cubicBezTo>
                  <a:cubicBezTo>
                    <a:pt x="4815" y="8396"/>
                    <a:pt x="4686" y="8698"/>
                    <a:pt x="4433" y="8824"/>
                  </a:cubicBezTo>
                  <a:cubicBezTo>
                    <a:pt x="4310" y="8886"/>
                    <a:pt x="4181" y="8910"/>
                    <a:pt x="4049" y="8910"/>
                  </a:cubicBezTo>
                  <a:cubicBezTo>
                    <a:pt x="3640" y="8910"/>
                    <a:pt x="3204" y="8676"/>
                    <a:pt x="2830" y="8589"/>
                  </a:cubicBezTo>
                  <a:cubicBezTo>
                    <a:pt x="2244" y="8454"/>
                    <a:pt x="1634" y="8310"/>
                    <a:pt x="1026" y="8273"/>
                  </a:cubicBezTo>
                  <a:cubicBezTo>
                    <a:pt x="1021" y="8273"/>
                    <a:pt x="1017" y="8273"/>
                    <a:pt x="1012" y="8273"/>
                  </a:cubicBezTo>
                  <a:cubicBezTo>
                    <a:pt x="847" y="8273"/>
                    <a:pt x="367" y="8438"/>
                    <a:pt x="243" y="8536"/>
                  </a:cubicBezTo>
                  <a:cubicBezTo>
                    <a:pt x="39" y="8696"/>
                    <a:pt x="0" y="9012"/>
                    <a:pt x="1" y="9251"/>
                  </a:cubicBezTo>
                  <a:cubicBezTo>
                    <a:pt x="10" y="10493"/>
                    <a:pt x="315" y="11966"/>
                    <a:pt x="974" y="13024"/>
                  </a:cubicBezTo>
                  <a:cubicBezTo>
                    <a:pt x="1429" y="13753"/>
                    <a:pt x="2000" y="14410"/>
                    <a:pt x="2660" y="14961"/>
                  </a:cubicBezTo>
                  <a:cubicBezTo>
                    <a:pt x="2898" y="15159"/>
                    <a:pt x="3161" y="15350"/>
                    <a:pt x="3467" y="15393"/>
                  </a:cubicBezTo>
                  <a:cubicBezTo>
                    <a:pt x="3501" y="15398"/>
                    <a:pt x="3536" y="15401"/>
                    <a:pt x="3570" y="15401"/>
                  </a:cubicBezTo>
                  <a:cubicBezTo>
                    <a:pt x="3849" y="15401"/>
                    <a:pt x="4139" y="15248"/>
                    <a:pt x="4211" y="14982"/>
                  </a:cubicBezTo>
                  <a:cubicBezTo>
                    <a:pt x="4388" y="14339"/>
                    <a:pt x="4863" y="13794"/>
                    <a:pt x="5436" y="13466"/>
                  </a:cubicBezTo>
                  <a:cubicBezTo>
                    <a:pt x="5653" y="13342"/>
                    <a:pt x="6282" y="13042"/>
                    <a:pt x="6694" y="13042"/>
                  </a:cubicBezTo>
                  <a:cubicBezTo>
                    <a:pt x="6839" y="13042"/>
                    <a:pt x="6957" y="13078"/>
                    <a:pt x="7021" y="13172"/>
                  </a:cubicBezTo>
                  <a:cubicBezTo>
                    <a:pt x="7085" y="13266"/>
                    <a:pt x="7096" y="13419"/>
                    <a:pt x="7024" y="13649"/>
                  </a:cubicBezTo>
                  <a:cubicBezTo>
                    <a:pt x="6941" y="13921"/>
                    <a:pt x="6715" y="14117"/>
                    <a:pt x="6508" y="14312"/>
                  </a:cubicBezTo>
                  <a:cubicBezTo>
                    <a:pt x="6099" y="14694"/>
                    <a:pt x="5727" y="15115"/>
                    <a:pt x="5400" y="15569"/>
                  </a:cubicBezTo>
                  <a:cubicBezTo>
                    <a:pt x="5286" y="15728"/>
                    <a:pt x="5173" y="15902"/>
                    <a:pt x="5169" y="16098"/>
                  </a:cubicBezTo>
                  <a:cubicBezTo>
                    <a:pt x="5161" y="16530"/>
                    <a:pt x="5654" y="16777"/>
                    <a:pt x="6074" y="16885"/>
                  </a:cubicBezTo>
                  <a:cubicBezTo>
                    <a:pt x="7118" y="17151"/>
                    <a:pt x="8225" y="17231"/>
                    <a:pt x="9186" y="17718"/>
                  </a:cubicBezTo>
                  <a:cubicBezTo>
                    <a:pt x="9801" y="18031"/>
                    <a:pt x="10324" y="18494"/>
                    <a:pt x="10838" y="18954"/>
                  </a:cubicBezTo>
                  <a:cubicBezTo>
                    <a:pt x="11530" y="17760"/>
                    <a:pt x="12229" y="16551"/>
                    <a:pt x="12606" y="15225"/>
                  </a:cubicBezTo>
                  <a:cubicBezTo>
                    <a:pt x="12788" y="14585"/>
                    <a:pt x="12845" y="13788"/>
                    <a:pt x="12334" y="13366"/>
                  </a:cubicBezTo>
                  <a:cubicBezTo>
                    <a:pt x="12129" y="13196"/>
                    <a:pt x="11866" y="13119"/>
                    <a:pt x="11630" y="12997"/>
                  </a:cubicBezTo>
                  <a:cubicBezTo>
                    <a:pt x="11395" y="12874"/>
                    <a:pt x="11167" y="12672"/>
                    <a:pt x="11148" y="12407"/>
                  </a:cubicBezTo>
                  <a:cubicBezTo>
                    <a:pt x="11125" y="12086"/>
                    <a:pt x="11445" y="11816"/>
                    <a:pt x="11768" y="11798"/>
                  </a:cubicBezTo>
                  <a:cubicBezTo>
                    <a:pt x="11783" y="11797"/>
                    <a:pt x="11798" y="11797"/>
                    <a:pt x="11813" y="11797"/>
                  </a:cubicBezTo>
                  <a:cubicBezTo>
                    <a:pt x="12119" y="11797"/>
                    <a:pt x="12405" y="11963"/>
                    <a:pt x="12635" y="12166"/>
                  </a:cubicBezTo>
                  <a:cubicBezTo>
                    <a:pt x="12851" y="12356"/>
                    <a:pt x="13128" y="12643"/>
                    <a:pt x="13431" y="12643"/>
                  </a:cubicBezTo>
                  <a:cubicBezTo>
                    <a:pt x="13505" y="12643"/>
                    <a:pt x="13580" y="12626"/>
                    <a:pt x="13657" y="12586"/>
                  </a:cubicBezTo>
                  <a:cubicBezTo>
                    <a:pt x="13901" y="12459"/>
                    <a:pt x="14129" y="11997"/>
                    <a:pt x="14268" y="11755"/>
                  </a:cubicBezTo>
                  <a:cubicBezTo>
                    <a:pt x="14615" y="11153"/>
                    <a:pt x="14864" y="10449"/>
                    <a:pt x="15074" y="9789"/>
                  </a:cubicBezTo>
                  <a:cubicBezTo>
                    <a:pt x="15361" y="8885"/>
                    <a:pt x="15847" y="7041"/>
                    <a:pt x="14516" y="6713"/>
                  </a:cubicBezTo>
                  <a:cubicBezTo>
                    <a:pt x="14400" y="6684"/>
                    <a:pt x="14287" y="6672"/>
                    <a:pt x="14179" y="6672"/>
                  </a:cubicBezTo>
                  <a:cubicBezTo>
                    <a:pt x="13354" y="6672"/>
                    <a:pt x="12753" y="7415"/>
                    <a:pt x="11938" y="7415"/>
                  </a:cubicBezTo>
                  <a:cubicBezTo>
                    <a:pt x="11828" y="7415"/>
                    <a:pt x="11714" y="7402"/>
                    <a:pt x="11596" y="7371"/>
                  </a:cubicBezTo>
                  <a:cubicBezTo>
                    <a:pt x="11320" y="7300"/>
                    <a:pt x="11029" y="7096"/>
                    <a:pt x="11038" y="6812"/>
                  </a:cubicBezTo>
                  <a:cubicBezTo>
                    <a:pt x="11045" y="6573"/>
                    <a:pt x="11257" y="6398"/>
                    <a:pt x="11462" y="6277"/>
                  </a:cubicBezTo>
                  <a:cubicBezTo>
                    <a:pt x="12297" y="5790"/>
                    <a:pt x="13296" y="5697"/>
                    <a:pt x="14260" y="5652"/>
                  </a:cubicBezTo>
                  <a:cubicBezTo>
                    <a:pt x="14447" y="5644"/>
                    <a:pt x="14666" y="5618"/>
                    <a:pt x="14759" y="5457"/>
                  </a:cubicBezTo>
                  <a:cubicBezTo>
                    <a:pt x="14823" y="5348"/>
                    <a:pt x="14806" y="5212"/>
                    <a:pt x="14784" y="5088"/>
                  </a:cubicBezTo>
                  <a:cubicBezTo>
                    <a:pt x="14610" y="4127"/>
                    <a:pt x="14220" y="3204"/>
                    <a:pt x="13649" y="2411"/>
                  </a:cubicBezTo>
                  <a:cubicBezTo>
                    <a:pt x="13339" y="1982"/>
                    <a:pt x="12792" y="1465"/>
                    <a:pt x="12231" y="1415"/>
                  </a:cubicBezTo>
                  <a:cubicBezTo>
                    <a:pt x="12214" y="1413"/>
                    <a:pt x="12197" y="1412"/>
                    <a:pt x="12180" y="1412"/>
                  </a:cubicBezTo>
                  <a:cubicBezTo>
                    <a:pt x="11978" y="1412"/>
                    <a:pt x="11785" y="1516"/>
                    <a:pt x="11620" y="1636"/>
                  </a:cubicBezTo>
                  <a:cubicBezTo>
                    <a:pt x="11229" y="1919"/>
                    <a:pt x="10917" y="2307"/>
                    <a:pt x="10503" y="2554"/>
                  </a:cubicBezTo>
                  <a:cubicBezTo>
                    <a:pt x="10407" y="2610"/>
                    <a:pt x="10287" y="2654"/>
                    <a:pt x="10178" y="2654"/>
                  </a:cubicBezTo>
                  <a:cubicBezTo>
                    <a:pt x="10092" y="2654"/>
                    <a:pt x="10013" y="2626"/>
                    <a:pt x="9962" y="2555"/>
                  </a:cubicBezTo>
                  <a:cubicBezTo>
                    <a:pt x="9911" y="2484"/>
                    <a:pt x="9905" y="2392"/>
                    <a:pt x="9911" y="2305"/>
                  </a:cubicBezTo>
                  <a:cubicBezTo>
                    <a:pt x="9935" y="1905"/>
                    <a:pt x="10154" y="1533"/>
                    <a:pt x="10450" y="1261"/>
                  </a:cubicBezTo>
                  <a:cubicBezTo>
                    <a:pt x="10746" y="990"/>
                    <a:pt x="11112" y="807"/>
                    <a:pt x="11487" y="665"/>
                  </a:cubicBezTo>
                  <a:cubicBezTo>
                    <a:pt x="11105" y="318"/>
                    <a:pt x="10440" y="0"/>
                    <a:pt x="98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7" name="Google Shape;37;p2"/>
            <p:cNvSpPr/>
            <p:nvPr/>
          </p:nvSpPr>
          <p:spPr>
            <a:xfrm>
              <a:off x="1465750" y="923875"/>
              <a:ext cx="91725" cy="361925"/>
            </a:xfrm>
            <a:custGeom>
              <a:avLst/>
              <a:gdLst/>
              <a:ahLst/>
              <a:cxnLst/>
              <a:rect l="l" t="t" r="r" b="b"/>
              <a:pathLst>
                <a:path w="3669" h="14477" extrusionOk="0">
                  <a:moveTo>
                    <a:pt x="140" y="0"/>
                  </a:moveTo>
                  <a:cubicBezTo>
                    <a:pt x="132" y="0"/>
                    <a:pt x="123" y="1"/>
                    <a:pt x="115" y="2"/>
                  </a:cubicBezTo>
                  <a:cubicBezTo>
                    <a:pt x="46" y="17"/>
                    <a:pt x="0" y="84"/>
                    <a:pt x="15" y="154"/>
                  </a:cubicBezTo>
                  <a:cubicBezTo>
                    <a:pt x="470" y="2454"/>
                    <a:pt x="939" y="4833"/>
                    <a:pt x="1661" y="7113"/>
                  </a:cubicBezTo>
                  <a:cubicBezTo>
                    <a:pt x="1793" y="7529"/>
                    <a:pt x="1936" y="7953"/>
                    <a:pt x="2074" y="8362"/>
                  </a:cubicBezTo>
                  <a:cubicBezTo>
                    <a:pt x="2729" y="10304"/>
                    <a:pt x="3407" y="12312"/>
                    <a:pt x="3180" y="14333"/>
                  </a:cubicBezTo>
                  <a:cubicBezTo>
                    <a:pt x="3172" y="14404"/>
                    <a:pt x="3223" y="14468"/>
                    <a:pt x="3293" y="14476"/>
                  </a:cubicBezTo>
                  <a:cubicBezTo>
                    <a:pt x="3298" y="14476"/>
                    <a:pt x="3303" y="14477"/>
                    <a:pt x="3308" y="14477"/>
                  </a:cubicBezTo>
                  <a:lnTo>
                    <a:pt x="3308" y="14476"/>
                  </a:lnTo>
                  <a:cubicBezTo>
                    <a:pt x="3373" y="14476"/>
                    <a:pt x="3428" y="14427"/>
                    <a:pt x="3436" y="14362"/>
                  </a:cubicBezTo>
                  <a:cubicBezTo>
                    <a:pt x="3669" y="12283"/>
                    <a:pt x="2982" y="10248"/>
                    <a:pt x="2317" y="8281"/>
                  </a:cubicBezTo>
                  <a:cubicBezTo>
                    <a:pt x="2179" y="7872"/>
                    <a:pt x="2037" y="7449"/>
                    <a:pt x="1906" y="7035"/>
                  </a:cubicBezTo>
                  <a:cubicBezTo>
                    <a:pt x="1188" y="4769"/>
                    <a:pt x="720" y="2398"/>
                    <a:pt x="266" y="104"/>
                  </a:cubicBezTo>
                  <a:cubicBezTo>
                    <a:pt x="255" y="43"/>
                    <a:pt x="201" y="0"/>
                    <a:pt x="140" y="0"/>
                  </a:cubicBezTo>
                  <a:close/>
                </a:path>
              </a:pathLst>
            </a:custGeom>
            <a:solidFill>
              <a:srgbClr val="FFC942">
                <a:alpha val="50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8" name="Google Shape;38;p2"/>
            <p:cNvSpPr/>
            <p:nvPr/>
          </p:nvSpPr>
          <p:spPr>
            <a:xfrm>
              <a:off x="1361600" y="1081375"/>
              <a:ext cx="128075" cy="99675"/>
            </a:xfrm>
            <a:custGeom>
              <a:avLst/>
              <a:gdLst/>
              <a:ahLst/>
              <a:cxnLst/>
              <a:rect l="l" t="t" r="r" b="b"/>
              <a:pathLst>
                <a:path w="5123" h="3987" extrusionOk="0">
                  <a:moveTo>
                    <a:pt x="4976" y="1"/>
                  </a:moveTo>
                  <a:cubicBezTo>
                    <a:pt x="4959" y="1"/>
                    <a:pt x="4941" y="4"/>
                    <a:pt x="4924" y="12"/>
                  </a:cubicBezTo>
                  <a:cubicBezTo>
                    <a:pt x="3032" y="859"/>
                    <a:pt x="1344" y="2162"/>
                    <a:pt x="44" y="3777"/>
                  </a:cubicBezTo>
                  <a:cubicBezTo>
                    <a:pt x="0" y="3832"/>
                    <a:pt x="9" y="3914"/>
                    <a:pt x="64" y="3958"/>
                  </a:cubicBezTo>
                  <a:cubicBezTo>
                    <a:pt x="89" y="3977"/>
                    <a:pt x="116" y="3986"/>
                    <a:pt x="145" y="3986"/>
                  </a:cubicBezTo>
                  <a:lnTo>
                    <a:pt x="145" y="3985"/>
                  </a:lnTo>
                  <a:cubicBezTo>
                    <a:pt x="182" y="3985"/>
                    <a:pt x="220" y="3970"/>
                    <a:pt x="245" y="3938"/>
                  </a:cubicBezTo>
                  <a:cubicBezTo>
                    <a:pt x="1519" y="2354"/>
                    <a:pt x="3173" y="1078"/>
                    <a:pt x="5029" y="246"/>
                  </a:cubicBezTo>
                  <a:cubicBezTo>
                    <a:pt x="5094" y="218"/>
                    <a:pt x="5122" y="141"/>
                    <a:pt x="5094" y="76"/>
                  </a:cubicBezTo>
                  <a:cubicBezTo>
                    <a:pt x="5073" y="29"/>
                    <a:pt x="5025" y="1"/>
                    <a:pt x="4976" y="1"/>
                  </a:cubicBezTo>
                  <a:close/>
                </a:path>
              </a:pathLst>
            </a:custGeom>
            <a:solidFill>
              <a:srgbClr val="FFC942">
                <a:alpha val="50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9" name="Google Shape;39;p2"/>
            <p:cNvSpPr/>
            <p:nvPr/>
          </p:nvSpPr>
          <p:spPr>
            <a:xfrm>
              <a:off x="1335175" y="964825"/>
              <a:ext cx="129500" cy="33200"/>
            </a:xfrm>
            <a:custGeom>
              <a:avLst/>
              <a:gdLst/>
              <a:ahLst/>
              <a:cxnLst/>
              <a:rect l="l" t="t" r="r" b="b"/>
              <a:pathLst>
                <a:path w="5180" h="1328" extrusionOk="0">
                  <a:moveTo>
                    <a:pt x="1788" y="1"/>
                  </a:moveTo>
                  <a:cubicBezTo>
                    <a:pt x="1161" y="1"/>
                    <a:pt x="576" y="141"/>
                    <a:pt x="85" y="415"/>
                  </a:cubicBezTo>
                  <a:cubicBezTo>
                    <a:pt x="23" y="450"/>
                    <a:pt x="1" y="528"/>
                    <a:pt x="36" y="590"/>
                  </a:cubicBezTo>
                  <a:cubicBezTo>
                    <a:pt x="59" y="632"/>
                    <a:pt x="103" y="656"/>
                    <a:pt x="148" y="656"/>
                  </a:cubicBezTo>
                  <a:cubicBezTo>
                    <a:pt x="169" y="656"/>
                    <a:pt x="191" y="651"/>
                    <a:pt x="211" y="640"/>
                  </a:cubicBezTo>
                  <a:cubicBezTo>
                    <a:pt x="662" y="387"/>
                    <a:pt x="1204" y="258"/>
                    <a:pt x="1786" y="258"/>
                  </a:cubicBezTo>
                  <a:cubicBezTo>
                    <a:pt x="2061" y="258"/>
                    <a:pt x="2344" y="286"/>
                    <a:pt x="2631" y="345"/>
                  </a:cubicBezTo>
                  <a:cubicBezTo>
                    <a:pt x="3509" y="521"/>
                    <a:pt x="4305" y="932"/>
                    <a:pt x="4968" y="1311"/>
                  </a:cubicBezTo>
                  <a:cubicBezTo>
                    <a:pt x="4989" y="1322"/>
                    <a:pt x="5010" y="1327"/>
                    <a:pt x="5032" y="1327"/>
                  </a:cubicBezTo>
                  <a:cubicBezTo>
                    <a:pt x="5077" y="1327"/>
                    <a:pt x="5121" y="1304"/>
                    <a:pt x="5144" y="1262"/>
                  </a:cubicBezTo>
                  <a:cubicBezTo>
                    <a:pt x="5179" y="1200"/>
                    <a:pt x="5158" y="1122"/>
                    <a:pt x="5096" y="1087"/>
                  </a:cubicBezTo>
                  <a:cubicBezTo>
                    <a:pt x="4415" y="699"/>
                    <a:pt x="3595" y="276"/>
                    <a:pt x="2682" y="92"/>
                  </a:cubicBezTo>
                  <a:cubicBezTo>
                    <a:pt x="2379" y="31"/>
                    <a:pt x="2079" y="1"/>
                    <a:pt x="1788" y="1"/>
                  </a:cubicBezTo>
                  <a:close/>
                </a:path>
              </a:pathLst>
            </a:custGeom>
            <a:solidFill>
              <a:srgbClr val="FFC942">
                <a:alpha val="50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0" name="Google Shape;40;p2"/>
            <p:cNvSpPr/>
            <p:nvPr/>
          </p:nvSpPr>
          <p:spPr>
            <a:xfrm>
              <a:off x="1360525" y="919325"/>
              <a:ext cx="81725" cy="38550"/>
            </a:xfrm>
            <a:custGeom>
              <a:avLst/>
              <a:gdLst/>
              <a:ahLst/>
              <a:cxnLst/>
              <a:rect l="l" t="t" r="r" b="b"/>
              <a:pathLst>
                <a:path w="3269" h="1542" extrusionOk="0">
                  <a:moveTo>
                    <a:pt x="528" y="1"/>
                  </a:moveTo>
                  <a:cubicBezTo>
                    <a:pt x="392" y="1"/>
                    <a:pt x="256" y="9"/>
                    <a:pt x="120" y="26"/>
                  </a:cubicBezTo>
                  <a:cubicBezTo>
                    <a:pt x="50" y="35"/>
                    <a:pt x="0" y="99"/>
                    <a:pt x="9" y="170"/>
                  </a:cubicBezTo>
                  <a:cubicBezTo>
                    <a:pt x="17" y="236"/>
                    <a:pt x="74" y="282"/>
                    <a:pt x="138" y="282"/>
                  </a:cubicBezTo>
                  <a:cubicBezTo>
                    <a:pt x="143" y="282"/>
                    <a:pt x="148" y="282"/>
                    <a:pt x="152" y="281"/>
                  </a:cubicBezTo>
                  <a:cubicBezTo>
                    <a:pt x="278" y="265"/>
                    <a:pt x="404" y="258"/>
                    <a:pt x="530" y="258"/>
                  </a:cubicBezTo>
                  <a:cubicBezTo>
                    <a:pt x="1491" y="258"/>
                    <a:pt x="2439" y="718"/>
                    <a:pt x="3020" y="1490"/>
                  </a:cubicBezTo>
                  <a:cubicBezTo>
                    <a:pt x="3046" y="1523"/>
                    <a:pt x="3084" y="1541"/>
                    <a:pt x="3123" y="1541"/>
                  </a:cubicBezTo>
                  <a:cubicBezTo>
                    <a:pt x="3150" y="1541"/>
                    <a:pt x="3177" y="1533"/>
                    <a:pt x="3200" y="1516"/>
                  </a:cubicBezTo>
                  <a:cubicBezTo>
                    <a:pt x="3257" y="1473"/>
                    <a:pt x="3269" y="1392"/>
                    <a:pt x="3226" y="1336"/>
                  </a:cubicBezTo>
                  <a:cubicBezTo>
                    <a:pt x="2596" y="499"/>
                    <a:pt x="1570" y="1"/>
                    <a:pt x="528" y="1"/>
                  </a:cubicBezTo>
                  <a:close/>
                </a:path>
              </a:pathLst>
            </a:custGeom>
            <a:solidFill>
              <a:srgbClr val="FFC942">
                <a:alpha val="50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1" name="Google Shape;41;p2"/>
            <p:cNvSpPr/>
            <p:nvPr/>
          </p:nvSpPr>
          <p:spPr>
            <a:xfrm>
              <a:off x="1507775" y="942000"/>
              <a:ext cx="108025" cy="62250"/>
            </a:xfrm>
            <a:custGeom>
              <a:avLst/>
              <a:gdLst/>
              <a:ahLst/>
              <a:cxnLst/>
              <a:rect l="l" t="t" r="r" b="b"/>
              <a:pathLst>
                <a:path w="4321" h="2490" extrusionOk="0">
                  <a:moveTo>
                    <a:pt x="4195" y="1"/>
                  </a:moveTo>
                  <a:cubicBezTo>
                    <a:pt x="4191" y="1"/>
                    <a:pt x="4187" y="1"/>
                    <a:pt x="4183" y="2"/>
                  </a:cubicBezTo>
                  <a:cubicBezTo>
                    <a:pt x="2554" y="69"/>
                    <a:pt x="967" y="945"/>
                    <a:pt x="41" y="2289"/>
                  </a:cubicBezTo>
                  <a:cubicBezTo>
                    <a:pt x="1" y="2347"/>
                    <a:pt x="16" y="2427"/>
                    <a:pt x="75" y="2468"/>
                  </a:cubicBezTo>
                  <a:cubicBezTo>
                    <a:pt x="97" y="2482"/>
                    <a:pt x="122" y="2490"/>
                    <a:pt x="147" y="2490"/>
                  </a:cubicBezTo>
                  <a:cubicBezTo>
                    <a:pt x="188" y="2490"/>
                    <a:pt x="228" y="2471"/>
                    <a:pt x="253" y="2435"/>
                  </a:cubicBezTo>
                  <a:cubicBezTo>
                    <a:pt x="1133" y="1156"/>
                    <a:pt x="2643" y="323"/>
                    <a:pt x="4194" y="258"/>
                  </a:cubicBezTo>
                  <a:cubicBezTo>
                    <a:pt x="4265" y="255"/>
                    <a:pt x="4320" y="196"/>
                    <a:pt x="4317" y="124"/>
                  </a:cubicBezTo>
                  <a:cubicBezTo>
                    <a:pt x="4315" y="58"/>
                    <a:pt x="4259" y="1"/>
                    <a:pt x="4195" y="1"/>
                  </a:cubicBezTo>
                  <a:close/>
                </a:path>
              </a:pathLst>
            </a:custGeom>
            <a:solidFill>
              <a:srgbClr val="FFC942">
                <a:alpha val="50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2" name="Google Shape;42;p2"/>
            <p:cNvSpPr/>
            <p:nvPr/>
          </p:nvSpPr>
          <p:spPr>
            <a:xfrm>
              <a:off x="1520200" y="1072625"/>
              <a:ext cx="114775" cy="48325"/>
            </a:xfrm>
            <a:custGeom>
              <a:avLst/>
              <a:gdLst/>
              <a:ahLst/>
              <a:cxnLst/>
              <a:rect l="l" t="t" r="r" b="b"/>
              <a:pathLst>
                <a:path w="4591" h="1933" extrusionOk="0">
                  <a:moveTo>
                    <a:pt x="1042" y="1"/>
                  </a:moveTo>
                  <a:cubicBezTo>
                    <a:pt x="706" y="1"/>
                    <a:pt x="388" y="57"/>
                    <a:pt x="100" y="167"/>
                  </a:cubicBezTo>
                  <a:cubicBezTo>
                    <a:pt x="34" y="191"/>
                    <a:pt x="0" y="266"/>
                    <a:pt x="26" y="333"/>
                  </a:cubicBezTo>
                  <a:cubicBezTo>
                    <a:pt x="45" y="384"/>
                    <a:pt x="94" y="415"/>
                    <a:pt x="145" y="415"/>
                  </a:cubicBezTo>
                  <a:cubicBezTo>
                    <a:pt x="161" y="415"/>
                    <a:pt x="176" y="412"/>
                    <a:pt x="191" y="406"/>
                  </a:cubicBezTo>
                  <a:cubicBezTo>
                    <a:pt x="449" y="308"/>
                    <a:pt x="736" y="258"/>
                    <a:pt x="1038" y="258"/>
                  </a:cubicBezTo>
                  <a:cubicBezTo>
                    <a:pt x="1241" y="258"/>
                    <a:pt x="1450" y="281"/>
                    <a:pt x="1664" y="325"/>
                  </a:cubicBezTo>
                  <a:cubicBezTo>
                    <a:pt x="2095" y="413"/>
                    <a:pt x="2546" y="591"/>
                    <a:pt x="3084" y="881"/>
                  </a:cubicBezTo>
                  <a:cubicBezTo>
                    <a:pt x="3389" y="1046"/>
                    <a:pt x="3690" y="1228"/>
                    <a:pt x="3977" y="1423"/>
                  </a:cubicBezTo>
                  <a:cubicBezTo>
                    <a:pt x="4142" y="1536"/>
                    <a:pt x="4300" y="1663"/>
                    <a:pt x="4326" y="1823"/>
                  </a:cubicBezTo>
                  <a:cubicBezTo>
                    <a:pt x="4335" y="1887"/>
                    <a:pt x="4391" y="1932"/>
                    <a:pt x="4452" y="1932"/>
                  </a:cubicBezTo>
                  <a:cubicBezTo>
                    <a:pt x="4459" y="1932"/>
                    <a:pt x="4466" y="1931"/>
                    <a:pt x="4473" y="1930"/>
                  </a:cubicBezTo>
                  <a:cubicBezTo>
                    <a:pt x="4543" y="1919"/>
                    <a:pt x="4590" y="1853"/>
                    <a:pt x="4579" y="1783"/>
                  </a:cubicBezTo>
                  <a:cubicBezTo>
                    <a:pt x="4539" y="1526"/>
                    <a:pt x="4335" y="1356"/>
                    <a:pt x="4121" y="1210"/>
                  </a:cubicBezTo>
                  <a:cubicBezTo>
                    <a:pt x="3828" y="1010"/>
                    <a:pt x="3520" y="823"/>
                    <a:pt x="3206" y="654"/>
                  </a:cubicBezTo>
                  <a:cubicBezTo>
                    <a:pt x="2645" y="352"/>
                    <a:pt x="2173" y="167"/>
                    <a:pt x="1716" y="72"/>
                  </a:cubicBezTo>
                  <a:cubicBezTo>
                    <a:pt x="1486" y="25"/>
                    <a:pt x="1261" y="1"/>
                    <a:pt x="1042" y="1"/>
                  </a:cubicBezTo>
                  <a:close/>
                </a:path>
              </a:pathLst>
            </a:custGeom>
            <a:solidFill>
              <a:srgbClr val="FFC942">
                <a:alpha val="50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3" name="Google Shape;43;p2"/>
            <p:cNvSpPr/>
            <p:nvPr/>
          </p:nvSpPr>
          <p:spPr>
            <a:xfrm>
              <a:off x="1478750" y="1153550"/>
              <a:ext cx="29875" cy="92050"/>
            </a:xfrm>
            <a:custGeom>
              <a:avLst/>
              <a:gdLst/>
              <a:ahLst/>
              <a:cxnLst/>
              <a:rect l="l" t="t" r="r" b="b"/>
              <a:pathLst>
                <a:path w="1195" h="3682" extrusionOk="0">
                  <a:moveTo>
                    <a:pt x="982" y="1"/>
                  </a:moveTo>
                  <a:cubicBezTo>
                    <a:pt x="978" y="1"/>
                    <a:pt x="975" y="1"/>
                    <a:pt x="972" y="1"/>
                  </a:cubicBezTo>
                  <a:cubicBezTo>
                    <a:pt x="901" y="5"/>
                    <a:pt x="848" y="67"/>
                    <a:pt x="853" y="138"/>
                  </a:cubicBezTo>
                  <a:cubicBezTo>
                    <a:pt x="934" y="1301"/>
                    <a:pt x="645" y="2490"/>
                    <a:pt x="38" y="3486"/>
                  </a:cubicBezTo>
                  <a:cubicBezTo>
                    <a:pt x="0" y="3547"/>
                    <a:pt x="20" y="3626"/>
                    <a:pt x="81" y="3663"/>
                  </a:cubicBezTo>
                  <a:cubicBezTo>
                    <a:pt x="102" y="3676"/>
                    <a:pt x="125" y="3682"/>
                    <a:pt x="147" y="3682"/>
                  </a:cubicBezTo>
                  <a:cubicBezTo>
                    <a:pt x="191" y="3682"/>
                    <a:pt x="233" y="3659"/>
                    <a:pt x="258" y="3620"/>
                  </a:cubicBezTo>
                  <a:cubicBezTo>
                    <a:pt x="891" y="2579"/>
                    <a:pt x="1195" y="1336"/>
                    <a:pt x="1110" y="120"/>
                  </a:cubicBezTo>
                  <a:cubicBezTo>
                    <a:pt x="1104" y="53"/>
                    <a:pt x="1047" y="1"/>
                    <a:pt x="982" y="1"/>
                  </a:cubicBezTo>
                  <a:close/>
                </a:path>
              </a:pathLst>
            </a:custGeom>
            <a:solidFill>
              <a:srgbClr val="B1D2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4" name="Google Shape;44;p2"/>
            <p:cNvSpPr/>
            <p:nvPr/>
          </p:nvSpPr>
          <p:spPr>
            <a:xfrm>
              <a:off x="1541775" y="1163800"/>
              <a:ext cx="36550" cy="67975"/>
            </a:xfrm>
            <a:custGeom>
              <a:avLst/>
              <a:gdLst/>
              <a:ahLst/>
              <a:cxnLst/>
              <a:rect l="l" t="t" r="r" b="b"/>
              <a:pathLst>
                <a:path w="1462" h="2719" extrusionOk="0">
                  <a:moveTo>
                    <a:pt x="148" y="1"/>
                  </a:moveTo>
                  <a:cubicBezTo>
                    <a:pt x="101" y="1"/>
                    <a:pt x="56" y="26"/>
                    <a:pt x="33" y="71"/>
                  </a:cubicBezTo>
                  <a:cubicBezTo>
                    <a:pt x="1" y="134"/>
                    <a:pt x="26" y="211"/>
                    <a:pt x="89" y="243"/>
                  </a:cubicBezTo>
                  <a:cubicBezTo>
                    <a:pt x="460" y="434"/>
                    <a:pt x="769" y="787"/>
                    <a:pt x="958" y="1236"/>
                  </a:cubicBezTo>
                  <a:cubicBezTo>
                    <a:pt x="1116" y="1610"/>
                    <a:pt x="1195" y="2054"/>
                    <a:pt x="1203" y="2591"/>
                  </a:cubicBezTo>
                  <a:cubicBezTo>
                    <a:pt x="1204" y="2661"/>
                    <a:pt x="1261" y="2718"/>
                    <a:pt x="1332" y="2718"/>
                  </a:cubicBezTo>
                  <a:lnTo>
                    <a:pt x="1333" y="2718"/>
                  </a:lnTo>
                  <a:cubicBezTo>
                    <a:pt x="1405" y="2717"/>
                    <a:pt x="1461" y="2659"/>
                    <a:pt x="1460" y="2587"/>
                  </a:cubicBezTo>
                  <a:cubicBezTo>
                    <a:pt x="1452" y="2016"/>
                    <a:pt x="1365" y="1542"/>
                    <a:pt x="1195" y="1135"/>
                  </a:cubicBezTo>
                  <a:cubicBezTo>
                    <a:pt x="982" y="631"/>
                    <a:pt x="631" y="232"/>
                    <a:pt x="206" y="15"/>
                  </a:cubicBezTo>
                  <a:cubicBezTo>
                    <a:pt x="187" y="5"/>
                    <a:pt x="167" y="1"/>
                    <a:pt x="148" y="1"/>
                  </a:cubicBezTo>
                  <a:close/>
                </a:path>
              </a:pathLst>
            </a:custGeom>
            <a:solidFill>
              <a:srgbClr val="FFC942">
                <a:alpha val="50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5" name="Google Shape;45;p2"/>
            <p:cNvSpPr/>
            <p:nvPr/>
          </p:nvSpPr>
          <p:spPr>
            <a:xfrm>
              <a:off x="1483675" y="866950"/>
              <a:ext cx="61750" cy="72450"/>
            </a:xfrm>
            <a:custGeom>
              <a:avLst/>
              <a:gdLst/>
              <a:ahLst/>
              <a:cxnLst/>
              <a:rect l="l" t="t" r="r" b="b"/>
              <a:pathLst>
                <a:path w="2470" h="2898" extrusionOk="0">
                  <a:moveTo>
                    <a:pt x="2322" y="0"/>
                  </a:moveTo>
                  <a:cubicBezTo>
                    <a:pt x="2300" y="0"/>
                    <a:pt x="2278" y="6"/>
                    <a:pt x="2257" y="17"/>
                  </a:cubicBezTo>
                  <a:cubicBezTo>
                    <a:pt x="1236" y="618"/>
                    <a:pt x="423" y="1603"/>
                    <a:pt x="24" y="2718"/>
                  </a:cubicBezTo>
                  <a:cubicBezTo>
                    <a:pt x="1" y="2784"/>
                    <a:pt x="35" y="2863"/>
                    <a:pt x="100" y="2888"/>
                  </a:cubicBezTo>
                  <a:cubicBezTo>
                    <a:pt x="117" y="2894"/>
                    <a:pt x="133" y="2898"/>
                    <a:pt x="150" y="2898"/>
                  </a:cubicBezTo>
                  <a:cubicBezTo>
                    <a:pt x="206" y="2898"/>
                    <a:pt x="260" y="2864"/>
                    <a:pt x="284" y="2810"/>
                  </a:cubicBezTo>
                  <a:cubicBezTo>
                    <a:pt x="293" y="2787"/>
                    <a:pt x="296" y="2762"/>
                    <a:pt x="290" y="2737"/>
                  </a:cubicBezTo>
                  <a:cubicBezTo>
                    <a:pt x="678" y="1705"/>
                    <a:pt x="1438" y="798"/>
                    <a:pt x="2388" y="239"/>
                  </a:cubicBezTo>
                  <a:cubicBezTo>
                    <a:pt x="2449" y="204"/>
                    <a:pt x="2469" y="125"/>
                    <a:pt x="2434" y="64"/>
                  </a:cubicBezTo>
                  <a:cubicBezTo>
                    <a:pt x="2410" y="23"/>
                    <a:pt x="2366" y="0"/>
                    <a:pt x="2322" y="0"/>
                  </a:cubicBezTo>
                  <a:close/>
                </a:path>
              </a:pathLst>
            </a:custGeom>
            <a:solidFill>
              <a:srgbClr val="B1D2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grpSp>
      <p:grpSp>
        <p:nvGrpSpPr>
          <p:cNvPr id="46" name="Google Shape;46;p2"/>
          <p:cNvGrpSpPr/>
          <p:nvPr/>
        </p:nvGrpSpPr>
        <p:grpSpPr>
          <a:xfrm>
            <a:off x="-298179" y="-539980"/>
            <a:ext cx="2705415" cy="1897925"/>
            <a:chOff x="1218400" y="279000"/>
            <a:chExt cx="468300" cy="412225"/>
          </a:xfrm>
        </p:grpSpPr>
        <p:sp>
          <p:nvSpPr>
            <p:cNvPr id="47" name="Google Shape;47;p2"/>
            <p:cNvSpPr/>
            <p:nvPr/>
          </p:nvSpPr>
          <p:spPr>
            <a:xfrm>
              <a:off x="1218400" y="279000"/>
              <a:ext cx="468300" cy="412225"/>
            </a:xfrm>
            <a:custGeom>
              <a:avLst/>
              <a:gdLst/>
              <a:ahLst/>
              <a:cxnLst/>
              <a:rect l="l" t="t" r="r" b="b"/>
              <a:pathLst>
                <a:path w="18732" h="16489" extrusionOk="0">
                  <a:moveTo>
                    <a:pt x="6894" y="1"/>
                  </a:moveTo>
                  <a:cubicBezTo>
                    <a:pt x="6875" y="1"/>
                    <a:pt x="6855" y="1"/>
                    <a:pt x="6835" y="1"/>
                  </a:cubicBezTo>
                  <a:cubicBezTo>
                    <a:pt x="6306" y="7"/>
                    <a:pt x="5569" y="156"/>
                    <a:pt x="5203" y="585"/>
                  </a:cubicBezTo>
                  <a:cubicBezTo>
                    <a:pt x="5059" y="754"/>
                    <a:pt x="5028" y="990"/>
                    <a:pt x="5032" y="1212"/>
                  </a:cubicBezTo>
                  <a:cubicBezTo>
                    <a:pt x="5038" y="1694"/>
                    <a:pt x="5174" y="2172"/>
                    <a:pt x="5138" y="2654"/>
                  </a:cubicBezTo>
                  <a:cubicBezTo>
                    <a:pt x="5122" y="2852"/>
                    <a:pt x="5025" y="3094"/>
                    <a:pt x="4826" y="3096"/>
                  </a:cubicBezTo>
                  <a:cubicBezTo>
                    <a:pt x="4825" y="3096"/>
                    <a:pt x="4824" y="3096"/>
                    <a:pt x="4823" y="3096"/>
                  </a:cubicBezTo>
                  <a:cubicBezTo>
                    <a:pt x="4738" y="3096"/>
                    <a:pt x="4660" y="3048"/>
                    <a:pt x="4593" y="2995"/>
                  </a:cubicBezTo>
                  <a:cubicBezTo>
                    <a:pt x="4280" y="2743"/>
                    <a:pt x="4103" y="2350"/>
                    <a:pt x="4051" y="1952"/>
                  </a:cubicBezTo>
                  <a:cubicBezTo>
                    <a:pt x="3999" y="1554"/>
                    <a:pt x="4062" y="1149"/>
                    <a:pt x="4162" y="761"/>
                  </a:cubicBezTo>
                  <a:lnTo>
                    <a:pt x="4162" y="761"/>
                  </a:lnTo>
                  <a:cubicBezTo>
                    <a:pt x="3461" y="916"/>
                    <a:pt x="2495" y="1551"/>
                    <a:pt x="2437" y="2331"/>
                  </a:cubicBezTo>
                  <a:cubicBezTo>
                    <a:pt x="2416" y="2618"/>
                    <a:pt x="2845" y="5671"/>
                    <a:pt x="3150" y="5671"/>
                  </a:cubicBezTo>
                  <a:cubicBezTo>
                    <a:pt x="3156" y="5671"/>
                    <a:pt x="3161" y="5670"/>
                    <a:pt x="3167" y="5667"/>
                  </a:cubicBezTo>
                  <a:lnTo>
                    <a:pt x="3167" y="5667"/>
                  </a:lnTo>
                  <a:cubicBezTo>
                    <a:pt x="2487" y="5924"/>
                    <a:pt x="1795" y="6187"/>
                    <a:pt x="1223" y="6637"/>
                  </a:cubicBezTo>
                  <a:cubicBezTo>
                    <a:pt x="659" y="7078"/>
                    <a:pt x="208" y="7794"/>
                    <a:pt x="102" y="8513"/>
                  </a:cubicBezTo>
                  <a:cubicBezTo>
                    <a:pt x="0" y="9204"/>
                    <a:pt x="383" y="10075"/>
                    <a:pt x="589" y="10724"/>
                  </a:cubicBezTo>
                  <a:cubicBezTo>
                    <a:pt x="859" y="11577"/>
                    <a:pt x="1209" y="12447"/>
                    <a:pt x="1883" y="13033"/>
                  </a:cubicBezTo>
                  <a:cubicBezTo>
                    <a:pt x="2135" y="13251"/>
                    <a:pt x="2460" y="13428"/>
                    <a:pt x="2784" y="13428"/>
                  </a:cubicBezTo>
                  <a:cubicBezTo>
                    <a:pt x="2865" y="13428"/>
                    <a:pt x="2947" y="13416"/>
                    <a:pt x="3028" y="13392"/>
                  </a:cubicBezTo>
                  <a:cubicBezTo>
                    <a:pt x="3917" y="13118"/>
                    <a:pt x="4058" y="11541"/>
                    <a:pt x="4639" y="10906"/>
                  </a:cubicBezTo>
                  <a:cubicBezTo>
                    <a:pt x="4938" y="10578"/>
                    <a:pt x="5389" y="10351"/>
                    <a:pt x="5819" y="10351"/>
                  </a:cubicBezTo>
                  <a:cubicBezTo>
                    <a:pt x="6022" y="10351"/>
                    <a:pt x="6220" y="10401"/>
                    <a:pt x="6395" y="10515"/>
                  </a:cubicBezTo>
                  <a:cubicBezTo>
                    <a:pt x="6632" y="10668"/>
                    <a:pt x="6805" y="10949"/>
                    <a:pt x="6763" y="11229"/>
                  </a:cubicBezTo>
                  <a:cubicBezTo>
                    <a:pt x="6676" y="11788"/>
                    <a:pt x="6025" y="12065"/>
                    <a:pt x="5647" y="12402"/>
                  </a:cubicBezTo>
                  <a:cubicBezTo>
                    <a:pt x="5198" y="12803"/>
                    <a:pt x="4728" y="13219"/>
                    <a:pt x="4347" y="13695"/>
                  </a:cubicBezTo>
                  <a:cubicBezTo>
                    <a:pt x="4253" y="13813"/>
                    <a:pt x="4103" y="14323"/>
                    <a:pt x="4111" y="14487"/>
                  </a:cubicBezTo>
                  <a:cubicBezTo>
                    <a:pt x="4123" y="14745"/>
                    <a:pt x="4359" y="14959"/>
                    <a:pt x="4557" y="15096"/>
                  </a:cubicBezTo>
                  <a:cubicBezTo>
                    <a:pt x="5576" y="15805"/>
                    <a:pt x="6955" y="16405"/>
                    <a:pt x="8200" y="16476"/>
                  </a:cubicBezTo>
                  <a:cubicBezTo>
                    <a:pt x="8352" y="16485"/>
                    <a:pt x="8505" y="16489"/>
                    <a:pt x="8658" y="16489"/>
                  </a:cubicBezTo>
                  <a:cubicBezTo>
                    <a:pt x="9365" y="16489"/>
                    <a:pt x="10072" y="16397"/>
                    <a:pt x="10754" y="16215"/>
                  </a:cubicBezTo>
                  <a:cubicBezTo>
                    <a:pt x="11053" y="16136"/>
                    <a:pt x="11361" y="16031"/>
                    <a:pt x="11573" y="15805"/>
                  </a:cubicBezTo>
                  <a:cubicBezTo>
                    <a:pt x="11785" y="15579"/>
                    <a:pt x="11863" y="15199"/>
                    <a:pt x="11666" y="14960"/>
                  </a:cubicBezTo>
                  <a:cubicBezTo>
                    <a:pt x="11242" y="14445"/>
                    <a:pt x="11071" y="13744"/>
                    <a:pt x="11133" y="13086"/>
                  </a:cubicBezTo>
                  <a:cubicBezTo>
                    <a:pt x="11165" y="12750"/>
                    <a:pt x="11367" y="11621"/>
                    <a:pt x="11803" y="11621"/>
                  </a:cubicBezTo>
                  <a:cubicBezTo>
                    <a:pt x="11804" y="11621"/>
                    <a:pt x="11805" y="11621"/>
                    <a:pt x="11806" y="11621"/>
                  </a:cubicBezTo>
                  <a:cubicBezTo>
                    <a:pt x="11921" y="11623"/>
                    <a:pt x="12051" y="11701"/>
                    <a:pt x="12199" y="11894"/>
                  </a:cubicBezTo>
                  <a:cubicBezTo>
                    <a:pt x="12373" y="12118"/>
                    <a:pt x="12404" y="12416"/>
                    <a:pt x="12442" y="12696"/>
                  </a:cubicBezTo>
                  <a:cubicBezTo>
                    <a:pt x="12518" y="13251"/>
                    <a:pt x="12649" y="13798"/>
                    <a:pt x="12831" y="14327"/>
                  </a:cubicBezTo>
                  <a:cubicBezTo>
                    <a:pt x="12895" y="14512"/>
                    <a:pt x="12972" y="14705"/>
                    <a:pt x="13130" y="14821"/>
                  </a:cubicBezTo>
                  <a:cubicBezTo>
                    <a:pt x="13230" y="14895"/>
                    <a:pt x="13341" y="14925"/>
                    <a:pt x="13457" y="14925"/>
                  </a:cubicBezTo>
                  <a:cubicBezTo>
                    <a:pt x="13745" y="14925"/>
                    <a:pt x="14059" y="14735"/>
                    <a:pt x="14295" y="14534"/>
                  </a:cubicBezTo>
                  <a:cubicBezTo>
                    <a:pt x="15114" y="13835"/>
                    <a:pt x="15818" y="12976"/>
                    <a:pt x="16770" y="12473"/>
                  </a:cubicBezTo>
                  <a:cubicBezTo>
                    <a:pt x="17379" y="12150"/>
                    <a:pt x="18060" y="11991"/>
                    <a:pt x="18731" y="11834"/>
                  </a:cubicBezTo>
                  <a:cubicBezTo>
                    <a:pt x="18156" y="10581"/>
                    <a:pt x="17571" y="9313"/>
                    <a:pt x="16704" y="8241"/>
                  </a:cubicBezTo>
                  <a:cubicBezTo>
                    <a:pt x="16343" y="7795"/>
                    <a:pt x="15834" y="7356"/>
                    <a:pt x="15289" y="7356"/>
                  </a:cubicBezTo>
                  <a:cubicBezTo>
                    <a:pt x="15203" y="7356"/>
                    <a:pt x="15115" y="7367"/>
                    <a:pt x="15028" y="7391"/>
                  </a:cubicBezTo>
                  <a:cubicBezTo>
                    <a:pt x="14771" y="7460"/>
                    <a:pt x="14556" y="7631"/>
                    <a:pt x="14321" y="7753"/>
                  </a:cubicBezTo>
                  <a:cubicBezTo>
                    <a:pt x="14177" y="7828"/>
                    <a:pt x="14010" y="7883"/>
                    <a:pt x="13850" y="7883"/>
                  </a:cubicBezTo>
                  <a:cubicBezTo>
                    <a:pt x="13749" y="7883"/>
                    <a:pt x="13650" y="7860"/>
                    <a:pt x="13562" y="7807"/>
                  </a:cubicBezTo>
                  <a:cubicBezTo>
                    <a:pt x="13286" y="7640"/>
                    <a:pt x="13249" y="7223"/>
                    <a:pt x="13420" y="6950"/>
                  </a:cubicBezTo>
                  <a:cubicBezTo>
                    <a:pt x="13591" y="6676"/>
                    <a:pt x="13908" y="6527"/>
                    <a:pt x="14222" y="6452"/>
                  </a:cubicBezTo>
                  <a:cubicBezTo>
                    <a:pt x="14568" y="6370"/>
                    <a:pt x="15094" y="6296"/>
                    <a:pt x="15153" y="5861"/>
                  </a:cubicBezTo>
                  <a:cubicBezTo>
                    <a:pt x="15191" y="5588"/>
                    <a:pt x="14945" y="5135"/>
                    <a:pt x="14828" y="4881"/>
                  </a:cubicBezTo>
                  <a:cubicBezTo>
                    <a:pt x="14535" y="4251"/>
                    <a:pt x="14104" y="3642"/>
                    <a:pt x="13685" y="3090"/>
                  </a:cubicBezTo>
                  <a:cubicBezTo>
                    <a:pt x="13240" y="2502"/>
                    <a:pt x="12399" y="1489"/>
                    <a:pt x="11561" y="1489"/>
                  </a:cubicBezTo>
                  <a:cubicBezTo>
                    <a:pt x="11321" y="1489"/>
                    <a:pt x="11081" y="1572"/>
                    <a:pt x="10850" y="1772"/>
                  </a:cubicBezTo>
                  <a:cubicBezTo>
                    <a:pt x="9971" y="2534"/>
                    <a:pt x="10582" y="3793"/>
                    <a:pt x="9704" y="4537"/>
                  </a:cubicBezTo>
                  <a:cubicBezTo>
                    <a:pt x="9561" y="4659"/>
                    <a:pt x="9365" y="4753"/>
                    <a:pt x="9184" y="4753"/>
                  </a:cubicBezTo>
                  <a:cubicBezTo>
                    <a:pt x="9091" y="4753"/>
                    <a:pt x="9002" y="4729"/>
                    <a:pt x="8925" y="4671"/>
                  </a:cubicBezTo>
                  <a:cubicBezTo>
                    <a:pt x="8735" y="4528"/>
                    <a:pt x="8713" y="4253"/>
                    <a:pt x="8733" y="4017"/>
                  </a:cubicBezTo>
                  <a:cubicBezTo>
                    <a:pt x="8817" y="3054"/>
                    <a:pt x="9316" y="2183"/>
                    <a:pt x="9836" y="1370"/>
                  </a:cubicBezTo>
                  <a:cubicBezTo>
                    <a:pt x="9936" y="1212"/>
                    <a:pt x="10041" y="1019"/>
                    <a:pt x="9964" y="850"/>
                  </a:cubicBezTo>
                  <a:cubicBezTo>
                    <a:pt x="9912" y="735"/>
                    <a:pt x="9791" y="670"/>
                    <a:pt x="9677" y="617"/>
                  </a:cubicBezTo>
                  <a:cubicBezTo>
                    <a:pt x="8808" y="212"/>
                    <a:pt x="7852" y="1"/>
                    <a:pt x="689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8" name="Google Shape;48;p2"/>
            <p:cNvSpPr/>
            <p:nvPr/>
          </p:nvSpPr>
          <p:spPr>
            <a:xfrm>
              <a:off x="1309350" y="418400"/>
              <a:ext cx="343350" cy="146700"/>
            </a:xfrm>
            <a:custGeom>
              <a:avLst/>
              <a:gdLst/>
              <a:ahLst/>
              <a:cxnLst/>
              <a:rect l="l" t="t" r="r" b="b"/>
              <a:pathLst>
                <a:path w="13734" h="5868" extrusionOk="0">
                  <a:moveTo>
                    <a:pt x="147" y="1"/>
                  </a:moveTo>
                  <a:cubicBezTo>
                    <a:pt x="98" y="1"/>
                    <a:pt x="51" y="29"/>
                    <a:pt x="29" y="77"/>
                  </a:cubicBezTo>
                  <a:cubicBezTo>
                    <a:pt x="0" y="142"/>
                    <a:pt x="29" y="218"/>
                    <a:pt x="94" y="247"/>
                  </a:cubicBezTo>
                  <a:cubicBezTo>
                    <a:pt x="2236" y="1202"/>
                    <a:pt x="4450" y="2189"/>
                    <a:pt x="6730" y="2914"/>
                  </a:cubicBezTo>
                  <a:cubicBezTo>
                    <a:pt x="7146" y="3045"/>
                    <a:pt x="7574" y="3174"/>
                    <a:pt x="7990" y="3296"/>
                  </a:cubicBezTo>
                  <a:cubicBezTo>
                    <a:pt x="9953" y="3880"/>
                    <a:pt x="11985" y="4484"/>
                    <a:pt x="13506" y="5835"/>
                  </a:cubicBezTo>
                  <a:cubicBezTo>
                    <a:pt x="13530" y="5857"/>
                    <a:pt x="13560" y="5868"/>
                    <a:pt x="13590" y="5868"/>
                  </a:cubicBezTo>
                  <a:cubicBezTo>
                    <a:pt x="13626" y="5868"/>
                    <a:pt x="13661" y="5853"/>
                    <a:pt x="13687" y="5824"/>
                  </a:cubicBezTo>
                  <a:cubicBezTo>
                    <a:pt x="13690" y="5821"/>
                    <a:pt x="13693" y="5816"/>
                    <a:pt x="13696" y="5813"/>
                  </a:cubicBezTo>
                  <a:cubicBezTo>
                    <a:pt x="13733" y="5760"/>
                    <a:pt x="13725" y="5687"/>
                    <a:pt x="13676" y="5643"/>
                  </a:cubicBezTo>
                  <a:cubicBezTo>
                    <a:pt x="12113" y="4254"/>
                    <a:pt x="10054" y="3642"/>
                    <a:pt x="8062" y="3050"/>
                  </a:cubicBezTo>
                  <a:cubicBezTo>
                    <a:pt x="7648" y="2927"/>
                    <a:pt x="7221" y="2800"/>
                    <a:pt x="6808" y="2669"/>
                  </a:cubicBezTo>
                  <a:cubicBezTo>
                    <a:pt x="4542" y="1948"/>
                    <a:pt x="2334" y="964"/>
                    <a:pt x="199" y="12"/>
                  </a:cubicBezTo>
                  <a:cubicBezTo>
                    <a:pt x="182" y="4"/>
                    <a:pt x="164" y="1"/>
                    <a:pt x="147" y="1"/>
                  </a:cubicBezTo>
                  <a:close/>
                </a:path>
              </a:pathLst>
            </a:custGeom>
            <a:solidFill>
              <a:srgbClr val="8FB86A">
                <a:alpha val="616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9" name="Google Shape;49;p2"/>
            <p:cNvSpPr/>
            <p:nvPr/>
          </p:nvSpPr>
          <p:spPr>
            <a:xfrm>
              <a:off x="1438225" y="495525"/>
              <a:ext cx="23050" cy="158900"/>
            </a:xfrm>
            <a:custGeom>
              <a:avLst/>
              <a:gdLst/>
              <a:ahLst/>
              <a:cxnLst/>
              <a:rect l="l" t="t" r="r" b="b"/>
              <a:pathLst>
                <a:path w="922" h="6356" extrusionOk="0">
                  <a:moveTo>
                    <a:pt x="526" y="0"/>
                  </a:moveTo>
                  <a:cubicBezTo>
                    <a:pt x="466" y="0"/>
                    <a:pt x="411" y="43"/>
                    <a:pt x="399" y="104"/>
                  </a:cubicBezTo>
                  <a:cubicBezTo>
                    <a:pt x="1" y="2140"/>
                    <a:pt x="92" y="4268"/>
                    <a:pt x="663" y="6262"/>
                  </a:cubicBezTo>
                  <a:cubicBezTo>
                    <a:pt x="680" y="6318"/>
                    <a:pt x="731" y="6355"/>
                    <a:pt x="786" y="6355"/>
                  </a:cubicBezTo>
                  <a:cubicBezTo>
                    <a:pt x="798" y="6355"/>
                    <a:pt x="810" y="6353"/>
                    <a:pt x="822" y="6350"/>
                  </a:cubicBezTo>
                  <a:cubicBezTo>
                    <a:pt x="852" y="6341"/>
                    <a:pt x="875" y="6323"/>
                    <a:pt x="892" y="6300"/>
                  </a:cubicBezTo>
                  <a:cubicBezTo>
                    <a:pt x="914" y="6269"/>
                    <a:pt x="921" y="6230"/>
                    <a:pt x="910" y="6191"/>
                  </a:cubicBezTo>
                  <a:cubicBezTo>
                    <a:pt x="351" y="4236"/>
                    <a:pt x="261" y="2150"/>
                    <a:pt x="652" y="154"/>
                  </a:cubicBezTo>
                  <a:cubicBezTo>
                    <a:pt x="665" y="84"/>
                    <a:pt x="620" y="17"/>
                    <a:pt x="551" y="2"/>
                  </a:cubicBezTo>
                  <a:cubicBezTo>
                    <a:pt x="542" y="1"/>
                    <a:pt x="534" y="0"/>
                    <a:pt x="526" y="0"/>
                  </a:cubicBezTo>
                  <a:close/>
                </a:path>
              </a:pathLst>
            </a:custGeom>
            <a:solidFill>
              <a:srgbClr val="8FB86A">
                <a:alpha val="616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50" name="Google Shape;50;p2"/>
            <p:cNvSpPr/>
            <p:nvPr/>
          </p:nvSpPr>
          <p:spPr>
            <a:xfrm>
              <a:off x="1276050" y="464200"/>
              <a:ext cx="90925" cy="96550"/>
            </a:xfrm>
            <a:custGeom>
              <a:avLst/>
              <a:gdLst/>
              <a:ahLst/>
              <a:cxnLst/>
              <a:rect l="l" t="t" r="r" b="b"/>
              <a:pathLst>
                <a:path w="3637" h="3862" extrusionOk="0">
                  <a:moveTo>
                    <a:pt x="3500" y="0"/>
                  </a:moveTo>
                  <a:cubicBezTo>
                    <a:pt x="3481" y="0"/>
                    <a:pt x="3463" y="4"/>
                    <a:pt x="3445" y="12"/>
                  </a:cubicBezTo>
                  <a:cubicBezTo>
                    <a:pt x="2736" y="345"/>
                    <a:pt x="1919" y="771"/>
                    <a:pt x="1241" y="1411"/>
                  </a:cubicBezTo>
                  <a:cubicBezTo>
                    <a:pt x="532" y="2082"/>
                    <a:pt x="94" y="2901"/>
                    <a:pt x="8" y="3719"/>
                  </a:cubicBezTo>
                  <a:cubicBezTo>
                    <a:pt x="0" y="3790"/>
                    <a:pt x="51" y="3853"/>
                    <a:pt x="122" y="3861"/>
                  </a:cubicBezTo>
                  <a:cubicBezTo>
                    <a:pt x="126" y="3861"/>
                    <a:pt x="131" y="3861"/>
                    <a:pt x="135" y="3861"/>
                  </a:cubicBezTo>
                  <a:cubicBezTo>
                    <a:pt x="200" y="3861"/>
                    <a:pt x="257" y="3812"/>
                    <a:pt x="263" y="3746"/>
                  </a:cubicBezTo>
                  <a:cubicBezTo>
                    <a:pt x="343" y="2990"/>
                    <a:pt x="753" y="2227"/>
                    <a:pt x="1417" y="1599"/>
                  </a:cubicBezTo>
                  <a:cubicBezTo>
                    <a:pt x="2069" y="984"/>
                    <a:pt x="2864" y="569"/>
                    <a:pt x="3555" y="245"/>
                  </a:cubicBezTo>
                  <a:cubicBezTo>
                    <a:pt x="3576" y="235"/>
                    <a:pt x="3592" y="221"/>
                    <a:pt x="3605" y="203"/>
                  </a:cubicBezTo>
                  <a:lnTo>
                    <a:pt x="3605" y="202"/>
                  </a:lnTo>
                  <a:cubicBezTo>
                    <a:pt x="3631" y="166"/>
                    <a:pt x="3636" y="117"/>
                    <a:pt x="3616" y="74"/>
                  </a:cubicBezTo>
                  <a:cubicBezTo>
                    <a:pt x="3595" y="28"/>
                    <a:pt x="3548" y="0"/>
                    <a:pt x="3500" y="0"/>
                  </a:cubicBezTo>
                  <a:close/>
                </a:path>
              </a:pathLst>
            </a:custGeom>
            <a:solidFill>
              <a:srgbClr val="8FB86A">
                <a:alpha val="616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51" name="Google Shape;51;p2"/>
            <p:cNvSpPr/>
            <p:nvPr/>
          </p:nvSpPr>
          <p:spPr>
            <a:xfrm>
              <a:off x="1245400" y="459325"/>
              <a:ext cx="75700" cy="49300"/>
            </a:xfrm>
            <a:custGeom>
              <a:avLst/>
              <a:gdLst/>
              <a:ahLst/>
              <a:cxnLst/>
              <a:rect l="l" t="t" r="r" b="b"/>
              <a:pathLst>
                <a:path w="3028" h="1972" extrusionOk="0">
                  <a:moveTo>
                    <a:pt x="2898" y="1"/>
                  </a:moveTo>
                  <a:cubicBezTo>
                    <a:pt x="2897" y="1"/>
                    <a:pt x="2895" y="1"/>
                    <a:pt x="2894" y="1"/>
                  </a:cubicBezTo>
                  <a:cubicBezTo>
                    <a:pt x="1711" y="37"/>
                    <a:pt x="588" y="737"/>
                    <a:pt x="34" y="1784"/>
                  </a:cubicBezTo>
                  <a:cubicBezTo>
                    <a:pt x="1" y="1847"/>
                    <a:pt x="25" y="1924"/>
                    <a:pt x="87" y="1957"/>
                  </a:cubicBezTo>
                  <a:cubicBezTo>
                    <a:pt x="106" y="1967"/>
                    <a:pt x="126" y="1972"/>
                    <a:pt x="147" y="1972"/>
                  </a:cubicBezTo>
                  <a:cubicBezTo>
                    <a:pt x="193" y="1972"/>
                    <a:pt x="237" y="1947"/>
                    <a:pt x="261" y="1904"/>
                  </a:cubicBezTo>
                  <a:cubicBezTo>
                    <a:pt x="772" y="938"/>
                    <a:pt x="1809" y="292"/>
                    <a:pt x="2902" y="258"/>
                  </a:cubicBezTo>
                  <a:cubicBezTo>
                    <a:pt x="2944" y="257"/>
                    <a:pt x="2980" y="235"/>
                    <a:pt x="3003" y="204"/>
                  </a:cubicBezTo>
                  <a:cubicBezTo>
                    <a:pt x="3019" y="182"/>
                    <a:pt x="3028" y="154"/>
                    <a:pt x="3027" y="126"/>
                  </a:cubicBezTo>
                  <a:cubicBezTo>
                    <a:pt x="3024" y="56"/>
                    <a:pt x="2967" y="1"/>
                    <a:pt x="2898" y="1"/>
                  </a:cubicBezTo>
                  <a:close/>
                </a:path>
              </a:pathLst>
            </a:custGeom>
            <a:solidFill>
              <a:srgbClr val="8FB86A">
                <a:alpha val="616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52" name="Google Shape;52;p2"/>
            <p:cNvSpPr/>
            <p:nvPr/>
          </p:nvSpPr>
          <p:spPr>
            <a:xfrm>
              <a:off x="1380600" y="311825"/>
              <a:ext cx="33475" cy="121175"/>
            </a:xfrm>
            <a:custGeom>
              <a:avLst/>
              <a:gdLst/>
              <a:ahLst/>
              <a:cxnLst/>
              <a:rect l="l" t="t" r="r" b="b"/>
              <a:pathLst>
                <a:path w="1339" h="4847" extrusionOk="0">
                  <a:moveTo>
                    <a:pt x="1191" y="1"/>
                  </a:moveTo>
                  <a:cubicBezTo>
                    <a:pt x="1148" y="1"/>
                    <a:pt x="1106" y="22"/>
                    <a:pt x="1085" y="60"/>
                  </a:cubicBezTo>
                  <a:cubicBezTo>
                    <a:pt x="200" y="1430"/>
                    <a:pt x="1" y="3232"/>
                    <a:pt x="566" y="4763"/>
                  </a:cubicBezTo>
                  <a:cubicBezTo>
                    <a:pt x="585" y="4815"/>
                    <a:pt x="634" y="4847"/>
                    <a:pt x="687" y="4847"/>
                  </a:cubicBezTo>
                  <a:cubicBezTo>
                    <a:pt x="701" y="4847"/>
                    <a:pt x="716" y="4844"/>
                    <a:pt x="730" y="4839"/>
                  </a:cubicBezTo>
                  <a:cubicBezTo>
                    <a:pt x="756" y="4829"/>
                    <a:pt x="777" y="4813"/>
                    <a:pt x="791" y="4793"/>
                  </a:cubicBezTo>
                  <a:cubicBezTo>
                    <a:pt x="814" y="4760"/>
                    <a:pt x="822" y="4715"/>
                    <a:pt x="807" y="4673"/>
                  </a:cubicBezTo>
                  <a:cubicBezTo>
                    <a:pt x="270" y="3217"/>
                    <a:pt x="459" y="1503"/>
                    <a:pt x="1300" y="199"/>
                  </a:cubicBezTo>
                  <a:cubicBezTo>
                    <a:pt x="1339" y="140"/>
                    <a:pt x="1322" y="60"/>
                    <a:pt x="1263" y="22"/>
                  </a:cubicBezTo>
                  <a:cubicBezTo>
                    <a:pt x="1241" y="8"/>
                    <a:pt x="1216" y="1"/>
                    <a:pt x="1191" y="1"/>
                  </a:cubicBezTo>
                  <a:close/>
                </a:path>
              </a:pathLst>
            </a:custGeom>
            <a:solidFill>
              <a:srgbClr val="8FB86A">
                <a:alpha val="616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53" name="Google Shape;53;p2"/>
            <p:cNvSpPr/>
            <p:nvPr/>
          </p:nvSpPr>
          <p:spPr>
            <a:xfrm>
              <a:off x="1465700" y="394550"/>
              <a:ext cx="100275" cy="73750"/>
            </a:xfrm>
            <a:custGeom>
              <a:avLst/>
              <a:gdLst/>
              <a:ahLst/>
              <a:cxnLst/>
              <a:rect l="l" t="t" r="r" b="b"/>
              <a:pathLst>
                <a:path w="4011" h="2950" extrusionOk="0">
                  <a:moveTo>
                    <a:pt x="3652" y="0"/>
                  </a:moveTo>
                  <a:cubicBezTo>
                    <a:pt x="3498" y="0"/>
                    <a:pt x="3341" y="48"/>
                    <a:pt x="3189" y="105"/>
                  </a:cubicBezTo>
                  <a:cubicBezTo>
                    <a:pt x="2856" y="230"/>
                    <a:pt x="2526" y="373"/>
                    <a:pt x="2207" y="532"/>
                  </a:cubicBezTo>
                  <a:cubicBezTo>
                    <a:pt x="1637" y="816"/>
                    <a:pt x="1212" y="1095"/>
                    <a:pt x="872" y="1414"/>
                  </a:cubicBezTo>
                  <a:cubicBezTo>
                    <a:pt x="438" y="1819"/>
                    <a:pt x="144" y="2295"/>
                    <a:pt x="18" y="2788"/>
                  </a:cubicBezTo>
                  <a:cubicBezTo>
                    <a:pt x="0" y="2858"/>
                    <a:pt x="41" y="2928"/>
                    <a:pt x="111" y="2945"/>
                  </a:cubicBezTo>
                  <a:cubicBezTo>
                    <a:pt x="121" y="2948"/>
                    <a:pt x="132" y="2949"/>
                    <a:pt x="142" y="2949"/>
                  </a:cubicBezTo>
                  <a:cubicBezTo>
                    <a:pt x="200" y="2949"/>
                    <a:pt x="252" y="2910"/>
                    <a:pt x="266" y="2853"/>
                  </a:cubicBezTo>
                  <a:cubicBezTo>
                    <a:pt x="380" y="2407"/>
                    <a:pt x="650" y="1974"/>
                    <a:pt x="1048" y="1602"/>
                  </a:cubicBezTo>
                  <a:cubicBezTo>
                    <a:pt x="1369" y="1300"/>
                    <a:pt x="1774" y="1034"/>
                    <a:pt x="2322" y="762"/>
                  </a:cubicBezTo>
                  <a:cubicBezTo>
                    <a:pt x="2632" y="607"/>
                    <a:pt x="2954" y="468"/>
                    <a:pt x="3280" y="346"/>
                  </a:cubicBezTo>
                  <a:cubicBezTo>
                    <a:pt x="3406" y="298"/>
                    <a:pt x="3534" y="258"/>
                    <a:pt x="3649" y="258"/>
                  </a:cubicBezTo>
                  <a:cubicBezTo>
                    <a:pt x="3706" y="258"/>
                    <a:pt x="3759" y="268"/>
                    <a:pt x="3808" y="291"/>
                  </a:cubicBezTo>
                  <a:cubicBezTo>
                    <a:pt x="3826" y="300"/>
                    <a:pt x="3845" y="304"/>
                    <a:pt x="3863" y="304"/>
                  </a:cubicBezTo>
                  <a:cubicBezTo>
                    <a:pt x="3905" y="304"/>
                    <a:pt x="3944" y="284"/>
                    <a:pt x="3969" y="249"/>
                  </a:cubicBezTo>
                  <a:cubicBezTo>
                    <a:pt x="3973" y="244"/>
                    <a:pt x="3976" y="238"/>
                    <a:pt x="3980" y="232"/>
                  </a:cubicBezTo>
                  <a:cubicBezTo>
                    <a:pt x="4011" y="169"/>
                    <a:pt x="3984" y="92"/>
                    <a:pt x="3921" y="60"/>
                  </a:cubicBezTo>
                  <a:cubicBezTo>
                    <a:pt x="3834" y="17"/>
                    <a:pt x="3743" y="0"/>
                    <a:pt x="3652" y="0"/>
                  </a:cubicBezTo>
                  <a:close/>
                </a:path>
              </a:pathLst>
            </a:custGeom>
            <a:solidFill>
              <a:srgbClr val="8FB86A">
                <a:alpha val="616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54" name="Google Shape;54;p2"/>
            <p:cNvSpPr/>
            <p:nvPr/>
          </p:nvSpPr>
          <p:spPr>
            <a:xfrm>
              <a:off x="1516600" y="523025"/>
              <a:ext cx="65025" cy="72825"/>
            </a:xfrm>
            <a:custGeom>
              <a:avLst/>
              <a:gdLst/>
              <a:ahLst/>
              <a:cxnLst/>
              <a:rect l="l" t="t" r="r" b="b"/>
              <a:pathLst>
                <a:path w="2601" h="2913" extrusionOk="0">
                  <a:moveTo>
                    <a:pt x="148" y="1"/>
                  </a:moveTo>
                  <a:cubicBezTo>
                    <a:pt x="104" y="1"/>
                    <a:pt x="61" y="23"/>
                    <a:pt x="37" y="63"/>
                  </a:cubicBezTo>
                  <a:cubicBezTo>
                    <a:pt x="1" y="123"/>
                    <a:pt x="20" y="202"/>
                    <a:pt x="80" y="239"/>
                  </a:cubicBezTo>
                  <a:cubicBezTo>
                    <a:pt x="1078" y="843"/>
                    <a:pt x="1883" y="1765"/>
                    <a:pt x="2347" y="2836"/>
                  </a:cubicBezTo>
                  <a:cubicBezTo>
                    <a:pt x="2368" y="2884"/>
                    <a:pt x="2415" y="2913"/>
                    <a:pt x="2464" y="2913"/>
                  </a:cubicBezTo>
                  <a:cubicBezTo>
                    <a:pt x="2481" y="2913"/>
                    <a:pt x="2499" y="2909"/>
                    <a:pt x="2516" y="2902"/>
                  </a:cubicBezTo>
                  <a:cubicBezTo>
                    <a:pt x="2539" y="2892"/>
                    <a:pt x="2556" y="2877"/>
                    <a:pt x="2570" y="2859"/>
                  </a:cubicBezTo>
                  <a:cubicBezTo>
                    <a:pt x="2595" y="2822"/>
                    <a:pt x="2601" y="2776"/>
                    <a:pt x="2583" y="2733"/>
                  </a:cubicBezTo>
                  <a:cubicBezTo>
                    <a:pt x="2097" y="1615"/>
                    <a:pt x="1257" y="651"/>
                    <a:pt x="214" y="20"/>
                  </a:cubicBezTo>
                  <a:cubicBezTo>
                    <a:pt x="193" y="7"/>
                    <a:pt x="170" y="1"/>
                    <a:pt x="148" y="1"/>
                  </a:cubicBezTo>
                  <a:close/>
                </a:path>
              </a:pathLst>
            </a:custGeom>
            <a:solidFill>
              <a:srgbClr val="8FB86A">
                <a:alpha val="616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55" name="Google Shape;55;p2"/>
            <p:cNvSpPr/>
            <p:nvPr/>
          </p:nvSpPr>
          <p:spPr>
            <a:xfrm>
              <a:off x="1549325" y="489300"/>
              <a:ext cx="74625" cy="22900"/>
            </a:xfrm>
            <a:custGeom>
              <a:avLst/>
              <a:gdLst/>
              <a:ahLst/>
              <a:cxnLst/>
              <a:rect l="l" t="t" r="r" b="b"/>
              <a:pathLst>
                <a:path w="2985" h="916" extrusionOk="0">
                  <a:moveTo>
                    <a:pt x="1033" y="0"/>
                  </a:moveTo>
                  <a:cubicBezTo>
                    <a:pt x="691" y="0"/>
                    <a:pt x="366" y="75"/>
                    <a:pt x="87" y="222"/>
                  </a:cubicBezTo>
                  <a:cubicBezTo>
                    <a:pt x="24" y="255"/>
                    <a:pt x="0" y="332"/>
                    <a:pt x="33" y="396"/>
                  </a:cubicBezTo>
                  <a:cubicBezTo>
                    <a:pt x="56" y="439"/>
                    <a:pt x="101" y="464"/>
                    <a:pt x="147" y="464"/>
                  </a:cubicBezTo>
                  <a:cubicBezTo>
                    <a:pt x="167" y="464"/>
                    <a:pt x="188" y="460"/>
                    <a:pt x="206" y="450"/>
                  </a:cubicBezTo>
                  <a:cubicBezTo>
                    <a:pt x="449" y="323"/>
                    <a:pt x="733" y="258"/>
                    <a:pt x="1035" y="258"/>
                  </a:cubicBezTo>
                  <a:cubicBezTo>
                    <a:pt x="1192" y="258"/>
                    <a:pt x="1354" y="275"/>
                    <a:pt x="1518" y="311"/>
                  </a:cubicBezTo>
                  <a:cubicBezTo>
                    <a:pt x="1914" y="398"/>
                    <a:pt x="2323" y="588"/>
                    <a:pt x="2766" y="893"/>
                  </a:cubicBezTo>
                  <a:cubicBezTo>
                    <a:pt x="2789" y="908"/>
                    <a:pt x="2814" y="915"/>
                    <a:pt x="2839" y="915"/>
                  </a:cubicBezTo>
                  <a:cubicBezTo>
                    <a:pt x="2880" y="915"/>
                    <a:pt x="2920" y="896"/>
                    <a:pt x="2944" y="861"/>
                  </a:cubicBezTo>
                  <a:cubicBezTo>
                    <a:pt x="2945" y="860"/>
                    <a:pt x="2945" y="860"/>
                    <a:pt x="2945" y="860"/>
                  </a:cubicBezTo>
                  <a:cubicBezTo>
                    <a:pt x="2985" y="800"/>
                    <a:pt x="2971" y="721"/>
                    <a:pt x="2912" y="681"/>
                  </a:cubicBezTo>
                  <a:cubicBezTo>
                    <a:pt x="2441" y="357"/>
                    <a:pt x="2003" y="154"/>
                    <a:pt x="1573" y="60"/>
                  </a:cubicBezTo>
                  <a:cubicBezTo>
                    <a:pt x="1391" y="20"/>
                    <a:pt x="1210" y="0"/>
                    <a:pt x="1033" y="0"/>
                  </a:cubicBezTo>
                  <a:close/>
                </a:path>
              </a:pathLst>
            </a:custGeom>
            <a:solidFill>
              <a:srgbClr val="8FB86A">
                <a:alpha val="616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56" name="Google Shape;56;p2"/>
            <p:cNvSpPr/>
            <p:nvPr/>
          </p:nvSpPr>
          <p:spPr>
            <a:xfrm>
              <a:off x="1302625" y="326350"/>
              <a:ext cx="31825" cy="88925"/>
            </a:xfrm>
            <a:custGeom>
              <a:avLst/>
              <a:gdLst/>
              <a:ahLst/>
              <a:cxnLst/>
              <a:rect l="l" t="t" r="r" b="b"/>
              <a:pathLst>
                <a:path w="1273" h="3557" extrusionOk="0">
                  <a:moveTo>
                    <a:pt x="227" y="1"/>
                  </a:moveTo>
                  <a:cubicBezTo>
                    <a:pt x="160" y="1"/>
                    <a:pt x="104" y="51"/>
                    <a:pt x="98" y="118"/>
                  </a:cubicBezTo>
                  <a:cubicBezTo>
                    <a:pt x="0" y="1300"/>
                    <a:pt x="335" y="2532"/>
                    <a:pt x="1017" y="3501"/>
                  </a:cubicBezTo>
                  <a:cubicBezTo>
                    <a:pt x="1042" y="3537"/>
                    <a:pt x="1086" y="3557"/>
                    <a:pt x="1129" y="3557"/>
                  </a:cubicBezTo>
                  <a:cubicBezTo>
                    <a:pt x="1154" y="3557"/>
                    <a:pt x="1179" y="3550"/>
                    <a:pt x="1200" y="3536"/>
                  </a:cubicBezTo>
                  <a:cubicBezTo>
                    <a:pt x="1214" y="3527"/>
                    <a:pt x="1227" y="3515"/>
                    <a:pt x="1237" y="3501"/>
                  </a:cubicBezTo>
                  <a:lnTo>
                    <a:pt x="1235" y="3501"/>
                  </a:lnTo>
                  <a:cubicBezTo>
                    <a:pt x="1269" y="3455"/>
                    <a:pt x="1273" y="3391"/>
                    <a:pt x="1242" y="3342"/>
                  </a:cubicBezTo>
                  <a:cubicBezTo>
                    <a:pt x="1229" y="3321"/>
                    <a:pt x="1209" y="3304"/>
                    <a:pt x="1187" y="3294"/>
                  </a:cubicBezTo>
                  <a:cubicBezTo>
                    <a:pt x="566" y="2384"/>
                    <a:pt x="263" y="1238"/>
                    <a:pt x="354" y="140"/>
                  </a:cubicBezTo>
                  <a:cubicBezTo>
                    <a:pt x="360" y="70"/>
                    <a:pt x="308" y="7"/>
                    <a:pt x="237" y="1"/>
                  </a:cubicBezTo>
                  <a:cubicBezTo>
                    <a:pt x="234" y="1"/>
                    <a:pt x="230" y="1"/>
                    <a:pt x="227" y="1"/>
                  </a:cubicBezTo>
                  <a:close/>
                </a:path>
              </a:pathLst>
            </a:custGeom>
            <a:solidFill>
              <a:srgbClr val="8FB86A">
                <a:alpha val="616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grpSp>
      <p:grpSp>
        <p:nvGrpSpPr>
          <p:cNvPr id="57" name="Google Shape;57;p2"/>
          <p:cNvGrpSpPr/>
          <p:nvPr/>
        </p:nvGrpSpPr>
        <p:grpSpPr>
          <a:xfrm rot="756441" flipH="1">
            <a:off x="10646053" y="862285"/>
            <a:ext cx="1733573" cy="1652461"/>
            <a:chOff x="1288525" y="846925"/>
            <a:chExt cx="396175" cy="473850"/>
          </a:xfrm>
        </p:grpSpPr>
        <p:sp>
          <p:nvSpPr>
            <p:cNvPr id="58" name="Google Shape;58;p2"/>
            <p:cNvSpPr/>
            <p:nvPr/>
          </p:nvSpPr>
          <p:spPr>
            <a:xfrm>
              <a:off x="1288525" y="846925"/>
              <a:ext cx="396175" cy="473850"/>
            </a:xfrm>
            <a:custGeom>
              <a:avLst/>
              <a:gdLst/>
              <a:ahLst/>
              <a:cxnLst/>
              <a:rect l="l" t="t" r="r" b="b"/>
              <a:pathLst>
                <a:path w="15847" h="18954" extrusionOk="0">
                  <a:moveTo>
                    <a:pt x="9848" y="0"/>
                  </a:moveTo>
                  <a:cubicBezTo>
                    <a:pt x="9617" y="0"/>
                    <a:pt x="9397" y="48"/>
                    <a:pt x="9209" y="162"/>
                  </a:cubicBezTo>
                  <a:cubicBezTo>
                    <a:pt x="8958" y="312"/>
                    <a:pt x="6633" y="2497"/>
                    <a:pt x="6905" y="2681"/>
                  </a:cubicBezTo>
                  <a:cubicBezTo>
                    <a:pt x="6302" y="2273"/>
                    <a:pt x="5689" y="1861"/>
                    <a:pt x="4992" y="1651"/>
                  </a:cubicBezTo>
                  <a:cubicBezTo>
                    <a:pt x="4716" y="1568"/>
                    <a:pt x="4416" y="1525"/>
                    <a:pt x="4112" y="1525"/>
                  </a:cubicBezTo>
                  <a:cubicBezTo>
                    <a:pt x="3660" y="1525"/>
                    <a:pt x="3201" y="1620"/>
                    <a:pt x="2812" y="1816"/>
                  </a:cubicBezTo>
                  <a:cubicBezTo>
                    <a:pt x="2189" y="2132"/>
                    <a:pt x="1699" y="2947"/>
                    <a:pt x="1286" y="3490"/>
                  </a:cubicBezTo>
                  <a:cubicBezTo>
                    <a:pt x="745" y="4202"/>
                    <a:pt x="237" y="4989"/>
                    <a:pt x="147" y="5878"/>
                  </a:cubicBezTo>
                  <a:cubicBezTo>
                    <a:pt x="105" y="6294"/>
                    <a:pt x="183" y="6764"/>
                    <a:pt x="513" y="7020"/>
                  </a:cubicBezTo>
                  <a:cubicBezTo>
                    <a:pt x="711" y="7173"/>
                    <a:pt x="954" y="7227"/>
                    <a:pt x="1221" y="7227"/>
                  </a:cubicBezTo>
                  <a:cubicBezTo>
                    <a:pt x="1882" y="7227"/>
                    <a:pt x="2688" y="6893"/>
                    <a:pt x="3299" y="6893"/>
                  </a:cubicBezTo>
                  <a:cubicBezTo>
                    <a:pt x="3359" y="6893"/>
                    <a:pt x="3417" y="6896"/>
                    <a:pt x="3473" y="6903"/>
                  </a:cubicBezTo>
                  <a:cubicBezTo>
                    <a:pt x="4120" y="6984"/>
                    <a:pt x="4778" y="7461"/>
                    <a:pt x="4804" y="8112"/>
                  </a:cubicBezTo>
                  <a:cubicBezTo>
                    <a:pt x="4815" y="8396"/>
                    <a:pt x="4686" y="8698"/>
                    <a:pt x="4433" y="8824"/>
                  </a:cubicBezTo>
                  <a:cubicBezTo>
                    <a:pt x="4310" y="8886"/>
                    <a:pt x="4181" y="8910"/>
                    <a:pt x="4049" y="8910"/>
                  </a:cubicBezTo>
                  <a:cubicBezTo>
                    <a:pt x="3640" y="8910"/>
                    <a:pt x="3204" y="8676"/>
                    <a:pt x="2830" y="8589"/>
                  </a:cubicBezTo>
                  <a:cubicBezTo>
                    <a:pt x="2244" y="8454"/>
                    <a:pt x="1634" y="8310"/>
                    <a:pt x="1026" y="8273"/>
                  </a:cubicBezTo>
                  <a:cubicBezTo>
                    <a:pt x="1021" y="8273"/>
                    <a:pt x="1017" y="8273"/>
                    <a:pt x="1012" y="8273"/>
                  </a:cubicBezTo>
                  <a:cubicBezTo>
                    <a:pt x="847" y="8273"/>
                    <a:pt x="367" y="8438"/>
                    <a:pt x="243" y="8536"/>
                  </a:cubicBezTo>
                  <a:cubicBezTo>
                    <a:pt x="39" y="8696"/>
                    <a:pt x="0" y="9012"/>
                    <a:pt x="1" y="9251"/>
                  </a:cubicBezTo>
                  <a:cubicBezTo>
                    <a:pt x="10" y="10493"/>
                    <a:pt x="315" y="11966"/>
                    <a:pt x="974" y="13024"/>
                  </a:cubicBezTo>
                  <a:cubicBezTo>
                    <a:pt x="1429" y="13753"/>
                    <a:pt x="2000" y="14410"/>
                    <a:pt x="2660" y="14961"/>
                  </a:cubicBezTo>
                  <a:cubicBezTo>
                    <a:pt x="2898" y="15159"/>
                    <a:pt x="3161" y="15350"/>
                    <a:pt x="3467" y="15393"/>
                  </a:cubicBezTo>
                  <a:cubicBezTo>
                    <a:pt x="3501" y="15398"/>
                    <a:pt x="3536" y="15401"/>
                    <a:pt x="3570" y="15401"/>
                  </a:cubicBezTo>
                  <a:cubicBezTo>
                    <a:pt x="3849" y="15401"/>
                    <a:pt x="4139" y="15248"/>
                    <a:pt x="4211" y="14982"/>
                  </a:cubicBezTo>
                  <a:cubicBezTo>
                    <a:pt x="4388" y="14339"/>
                    <a:pt x="4863" y="13794"/>
                    <a:pt x="5436" y="13466"/>
                  </a:cubicBezTo>
                  <a:cubicBezTo>
                    <a:pt x="5653" y="13342"/>
                    <a:pt x="6282" y="13042"/>
                    <a:pt x="6694" y="13042"/>
                  </a:cubicBezTo>
                  <a:cubicBezTo>
                    <a:pt x="6839" y="13042"/>
                    <a:pt x="6957" y="13078"/>
                    <a:pt x="7021" y="13172"/>
                  </a:cubicBezTo>
                  <a:cubicBezTo>
                    <a:pt x="7085" y="13266"/>
                    <a:pt x="7096" y="13419"/>
                    <a:pt x="7024" y="13649"/>
                  </a:cubicBezTo>
                  <a:cubicBezTo>
                    <a:pt x="6941" y="13921"/>
                    <a:pt x="6715" y="14117"/>
                    <a:pt x="6508" y="14312"/>
                  </a:cubicBezTo>
                  <a:cubicBezTo>
                    <a:pt x="6099" y="14694"/>
                    <a:pt x="5727" y="15115"/>
                    <a:pt x="5400" y="15569"/>
                  </a:cubicBezTo>
                  <a:cubicBezTo>
                    <a:pt x="5286" y="15728"/>
                    <a:pt x="5173" y="15902"/>
                    <a:pt x="5169" y="16098"/>
                  </a:cubicBezTo>
                  <a:cubicBezTo>
                    <a:pt x="5161" y="16530"/>
                    <a:pt x="5654" y="16777"/>
                    <a:pt x="6074" y="16885"/>
                  </a:cubicBezTo>
                  <a:cubicBezTo>
                    <a:pt x="7118" y="17151"/>
                    <a:pt x="8225" y="17231"/>
                    <a:pt x="9186" y="17718"/>
                  </a:cubicBezTo>
                  <a:cubicBezTo>
                    <a:pt x="9801" y="18031"/>
                    <a:pt x="10324" y="18494"/>
                    <a:pt x="10838" y="18954"/>
                  </a:cubicBezTo>
                  <a:cubicBezTo>
                    <a:pt x="11530" y="17760"/>
                    <a:pt x="12229" y="16551"/>
                    <a:pt x="12606" y="15225"/>
                  </a:cubicBezTo>
                  <a:cubicBezTo>
                    <a:pt x="12788" y="14585"/>
                    <a:pt x="12845" y="13788"/>
                    <a:pt x="12334" y="13366"/>
                  </a:cubicBezTo>
                  <a:cubicBezTo>
                    <a:pt x="12129" y="13196"/>
                    <a:pt x="11866" y="13119"/>
                    <a:pt x="11630" y="12997"/>
                  </a:cubicBezTo>
                  <a:cubicBezTo>
                    <a:pt x="11395" y="12874"/>
                    <a:pt x="11167" y="12672"/>
                    <a:pt x="11148" y="12407"/>
                  </a:cubicBezTo>
                  <a:cubicBezTo>
                    <a:pt x="11125" y="12086"/>
                    <a:pt x="11445" y="11816"/>
                    <a:pt x="11768" y="11798"/>
                  </a:cubicBezTo>
                  <a:cubicBezTo>
                    <a:pt x="11783" y="11797"/>
                    <a:pt x="11798" y="11797"/>
                    <a:pt x="11813" y="11797"/>
                  </a:cubicBezTo>
                  <a:cubicBezTo>
                    <a:pt x="12119" y="11797"/>
                    <a:pt x="12405" y="11963"/>
                    <a:pt x="12635" y="12166"/>
                  </a:cubicBezTo>
                  <a:cubicBezTo>
                    <a:pt x="12851" y="12356"/>
                    <a:pt x="13128" y="12643"/>
                    <a:pt x="13431" y="12643"/>
                  </a:cubicBezTo>
                  <a:cubicBezTo>
                    <a:pt x="13505" y="12643"/>
                    <a:pt x="13580" y="12626"/>
                    <a:pt x="13657" y="12586"/>
                  </a:cubicBezTo>
                  <a:cubicBezTo>
                    <a:pt x="13901" y="12459"/>
                    <a:pt x="14129" y="11997"/>
                    <a:pt x="14268" y="11755"/>
                  </a:cubicBezTo>
                  <a:cubicBezTo>
                    <a:pt x="14615" y="11153"/>
                    <a:pt x="14864" y="10449"/>
                    <a:pt x="15074" y="9789"/>
                  </a:cubicBezTo>
                  <a:cubicBezTo>
                    <a:pt x="15361" y="8885"/>
                    <a:pt x="15847" y="7041"/>
                    <a:pt x="14516" y="6713"/>
                  </a:cubicBezTo>
                  <a:cubicBezTo>
                    <a:pt x="14400" y="6684"/>
                    <a:pt x="14287" y="6672"/>
                    <a:pt x="14179" y="6672"/>
                  </a:cubicBezTo>
                  <a:cubicBezTo>
                    <a:pt x="13354" y="6672"/>
                    <a:pt x="12753" y="7415"/>
                    <a:pt x="11938" y="7415"/>
                  </a:cubicBezTo>
                  <a:cubicBezTo>
                    <a:pt x="11828" y="7415"/>
                    <a:pt x="11714" y="7402"/>
                    <a:pt x="11596" y="7371"/>
                  </a:cubicBezTo>
                  <a:cubicBezTo>
                    <a:pt x="11320" y="7300"/>
                    <a:pt x="11029" y="7096"/>
                    <a:pt x="11038" y="6812"/>
                  </a:cubicBezTo>
                  <a:cubicBezTo>
                    <a:pt x="11045" y="6573"/>
                    <a:pt x="11257" y="6398"/>
                    <a:pt x="11462" y="6277"/>
                  </a:cubicBezTo>
                  <a:cubicBezTo>
                    <a:pt x="12297" y="5790"/>
                    <a:pt x="13296" y="5697"/>
                    <a:pt x="14260" y="5652"/>
                  </a:cubicBezTo>
                  <a:cubicBezTo>
                    <a:pt x="14447" y="5644"/>
                    <a:pt x="14666" y="5618"/>
                    <a:pt x="14759" y="5457"/>
                  </a:cubicBezTo>
                  <a:cubicBezTo>
                    <a:pt x="14823" y="5348"/>
                    <a:pt x="14806" y="5212"/>
                    <a:pt x="14784" y="5088"/>
                  </a:cubicBezTo>
                  <a:cubicBezTo>
                    <a:pt x="14610" y="4127"/>
                    <a:pt x="14220" y="3204"/>
                    <a:pt x="13649" y="2411"/>
                  </a:cubicBezTo>
                  <a:cubicBezTo>
                    <a:pt x="13339" y="1982"/>
                    <a:pt x="12792" y="1465"/>
                    <a:pt x="12231" y="1415"/>
                  </a:cubicBezTo>
                  <a:cubicBezTo>
                    <a:pt x="12214" y="1413"/>
                    <a:pt x="12197" y="1412"/>
                    <a:pt x="12180" y="1412"/>
                  </a:cubicBezTo>
                  <a:cubicBezTo>
                    <a:pt x="11978" y="1412"/>
                    <a:pt x="11785" y="1516"/>
                    <a:pt x="11620" y="1636"/>
                  </a:cubicBezTo>
                  <a:cubicBezTo>
                    <a:pt x="11229" y="1919"/>
                    <a:pt x="10917" y="2307"/>
                    <a:pt x="10503" y="2554"/>
                  </a:cubicBezTo>
                  <a:cubicBezTo>
                    <a:pt x="10407" y="2610"/>
                    <a:pt x="10287" y="2654"/>
                    <a:pt x="10178" y="2654"/>
                  </a:cubicBezTo>
                  <a:cubicBezTo>
                    <a:pt x="10092" y="2654"/>
                    <a:pt x="10013" y="2626"/>
                    <a:pt x="9962" y="2555"/>
                  </a:cubicBezTo>
                  <a:cubicBezTo>
                    <a:pt x="9911" y="2484"/>
                    <a:pt x="9905" y="2392"/>
                    <a:pt x="9911" y="2305"/>
                  </a:cubicBezTo>
                  <a:cubicBezTo>
                    <a:pt x="9935" y="1905"/>
                    <a:pt x="10154" y="1533"/>
                    <a:pt x="10450" y="1261"/>
                  </a:cubicBezTo>
                  <a:cubicBezTo>
                    <a:pt x="10746" y="990"/>
                    <a:pt x="11112" y="807"/>
                    <a:pt x="11487" y="665"/>
                  </a:cubicBezTo>
                  <a:cubicBezTo>
                    <a:pt x="11105" y="318"/>
                    <a:pt x="10440" y="0"/>
                    <a:pt x="984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59" name="Google Shape;59;p2"/>
            <p:cNvSpPr/>
            <p:nvPr/>
          </p:nvSpPr>
          <p:spPr>
            <a:xfrm>
              <a:off x="1465750" y="923875"/>
              <a:ext cx="91725" cy="361925"/>
            </a:xfrm>
            <a:custGeom>
              <a:avLst/>
              <a:gdLst/>
              <a:ahLst/>
              <a:cxnLst/>
              <a:rect l="l" t="t" r="r" b="b"/>
              <a:pathLst>
                <a:path w="3669" h="14477" extrusionOk="0">
                  <a:moveTo>
                    <a:pt x="140" y="0"/>
                  </a:moveTo>
                  <a:cubicBezTo>
                    <a:pt x="132" y="0"/>
                    <a:pt x="123" y="1"/>
                    <a:pt x="115" y="2"/>
                  </a:cubicBezTo>
                  <a:cubicBezTo>
                    <a:pt x="46" y="17"/>
                    <a:pt x="0" y="84"/>
                    <a:pt x="15" y="154"/>
                  </a:cubicBezTo>
                  <a:cubicBezTo>
                    <a:pt x="470" y="2454"/>
                    <a:pt x="939" y="4833"/>
                    <a:pt x="1661" y="7113"/>
                  </a:cubicBezTo>
                  <a:cubicBezTo>
                    <a:pt x="1793" y="7529"/>
                    <a:pt x="1936" y="7953"/>
                    <a:pt x="2074" y="8362"/>
                  </a:cubicBezTo>
                  <a:cubicBezTo>
                    <a:pt x="2729" y="10304"/>
                    <a:pt x="3407" y="12312"/>
                    <a:pt x="3180" y="14333"/>
                  </a:cubicBezTo>
                  <a:cubicBezTo>
                    <a:pt x="3172" y="14404"/>
                    <a:pt x="3223" y="14468"/>
                    <a:pt x="3293" y="14476"/>
                  </a:cubicBezTo>
                  <a:cubicBezTo>
                    <a:pt x="3298" y="14476"/>
                    <a:pt x="3303" y="14477"/>
                    <a:pt x="3308" y="14477"/>
                  </a:cubicBezTo>
                  <a:lnTo>
                    <a:pt x="3308" y="14476"/>
                  </a:lnTo>
                  <a:cubicBezTo>
                    <a:pt x="3373" y="14476"/>
                    <a:pt x="3428" y="14427"/>
                    <a:pt x="3436" y="14362"/>
                  </a:cubicBezTo>
                  <a:cubicBezTo>
                    <a:pt x="3669" y="12283"/>
                    <a:pt x="2982" y="10248"/>
                    <a:pt x="2317" y="8281"/>
                  </a:cubicBezTo>
                  <a:cubicBezTo>
                    <a:pt x="2179" y="7872"/>
                    <a:pt x="2037" y="7449"/>
                    <a:pt x="1906" y="7035"/>
                  </a:cubicBezTo>
                  <a:cubicBezTo>
                    <a:pt x="1188" y="4769"/>
                    <a:pt x="720" y="2398"/>
                    <a:pt x="266" y="104"/>
                  </a:cubicBezTo>
                  <a:cubicBezTo>
                    <a:pt x="255" y="43"/>
                    <a:pt x="201" y="0"/>
                    <a:pt x="14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60" name="Google Shape;60;p2"/>
            <p:cNvSpPr/>
            <p:nvPr/>
          </p:nvSpPr>
          <p:spPr>
            <a:xfrm>
              <a:off x="1361600" y="1081375"/>
              <a:ext cx="128075" cy="99675"/>
            </a:xfrm>
            <a:custGeom>
              <a:avLst/>
              <a:gdLst/>
              <a:ahLst/>
              <a:cxnLst/>
              <a:rect l="l" t="t" r="r" b="b"/>
              <a:pathLst>
                <a:path w="5123" h="3987" extrusionOk="0">
                  <a:moveTo>
                    <a:pt x="4976" y="1"/>
                  </a:moveTo>
                  <a:cubicBezTo>
                    <a:pt x="4959" y="1"/>
                    <a:pt x="4941" y="4"/>
                    <a:pt x="4924" y="12"/>
                  </a:cubicBezTo>
                  <a:cubicBezTo>
                    <a:pt x="3032" y="859"/>
                    <a:pt x="1344" y="2162"/>
                    <a:pt x="44" y="3777"/>
                  </a:cubicBezTo>
                  <a:cubicBezTo>
                    <a:pt x="0" y="3832"/>
                    <a:pt x="9" y="3914"/>
                    <a:pt x="64" y="3958"/>
                  </a:cubicBezTo>
                  <a:cubicBezTo>
                    <a:pt x="89" y="3977"/>
                    <a:pt x="116" y="3986"/>
                    <a:pt x="145" y="3986"/>
                  </a:cubicBezTo>
                  <a:lnTo>
                    <a:pt x="145" y="3985"/>
                  </a:lnTo>
                  <a:cubicBezTo>
                    <a:pt x="182" y="3985"/>
                    <a:pt x="220" y="3970"/>
                    <a:pt x="245" y="3938"/>
                  </a:cubicBezTo>
                  <a:cubicBezTo>
                    <a:pt x="1519" y="2354"/>
                    <a:pt x="3173" y="1078"/>
                    <a:pt x="5029" y="246"/>
                  </a:cubicBezTo>
                  <a:cubicBezTo>
                    <a:pt x="5094" y="218"/>
                    <a:pt x="5122" y="141"/>
                    <a:pt x="5094" y="76"/>
                  </a:cubicBezTo>
                  <a:cubicBezTo>
                    <a:pt x="5073" y="29"/>
                    <a:pt x="5025" y="1"/>
                    <a:pt x="497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61" name="Google Shape;61;p2"/>
            <p:cNvSpPr/>
            <p:nvPr/>
          </p:nvSpPr>
          <p:spPr>
            <a:xfrm>
              <a:off x="1335175" y="964825"/>
              <a:ext cx="129500" cy="33200"/>
            </a:xfrm>
            <a:custGeom>
              <a:avLst/>
              <a:gdLst/>
              <a:ahLst/>
              <a:cxnLst/>
              <a:rect l="l" t="t" r="r" b="b"/>
              <a:pathLst>
                <a:path w="5180" h="1328" extrusionOk="0">
                  <a:moveTo>
                    <a:pt x="1788" y="1"/>
                  </a:moveTo>
                  <a:cubicBezTo>
                    <a:pt x="1161" y="1"/>
                    <a:pt x="576" y="141"/>
                    <a:pt x="85" y="415"/>
                  </a:cubicBezTo>
                  <a:cubicBezTo>
                    <a:pt x="23" y="450"/>
                    <a:pt x="1" y="528"/>
                    <a:pt x="36" y="590"/>
                  </a:cubicBezTo>
                  <a:cubicBezTo>
                    <a:pt x="59" y="632"/>
                    <a:pt x="103" y="656"/>
                    <a:pt x="148" y="656"/>
                  </a:cubicBezTo>
                  <a:cubicBezTo>
                    <a:pt x="169" y="656"/>
                    <a:pt x="191" y="651"/>
                    <a:pt x="211" y="640"/>
                  </a:cubicBezTo>
                  <a:cubicBezTo>
                    <a:pt x="662" y="387"/>
                    <a:pt x="1204" y="258"/>
                    <a:pt x="1786" y="258"/>
                  </a:cubicBezTo>
                  <a:cubicBezTo>
                    <a:pt x="2061" y="258"/>
                    <a:pt x="2344" y="286"/>
                    <a:pt x="2631" y="345"/>
                  </a:cubicBezTo>
                  <a:cubicBezTo>
                    <a:pt x="3509" y="521"/>
                    <a:pt x="4305" y="932"/>
                    <a:pt x="4968" y="1311"/>
                  </a:cubicBezTo>
                  <a:cubicBezTo>
                    <a:pt x="4989" y="1322"/>
                    <a:pt x="5010" y="1327"/>
                    <a:pt x="5032" y="1327"/>
                  </a:cubicBezTo>
                  <a:cubicBezTo>
                    <a:pt x="5077" y="1327"/>
                    <a:pt x="5121" y="1304"/>
                    <a:pt x="5144" y="1262"/>
                  </a:cubicBezTo>
                  <a:cubicBezTo>
                    <a:pt x="5179" y="1200"/>
                    <a:pt x="5158" y="1122"/>
                    <a:pt x="5096" y="1087"/>
                  </a:cubicBezTo>
                  <a:cubicBezTo>
                    <a:pt x="4415" y="699"/>
                    <a:pt x="3595" y="276"/>
                    <a:pt x="2682" y="92"/>
                  </a:cubicBezTo>
                  <a:cubicBezTo>
                    <a:pt x="2379" y="31"/>
                    <a:pt x="2079" y="1"/>
                    <a:pt x="178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62" name="Google Shape;62;p2"/>
            <p:cNvSpPr/>
            <p:nvPr/>
          </p:nvSpPr>
          <p:spPr>
            <a:xfrm>
              <a:off x="1360525" y="919325"/>
              <a:ext cx="81725" cy="38550"/>
            </a:xfrm>
            <a:custGeom>
              <a:avLst/>
              <a:gdLst/>
              <a:ahLst/>
              <a:cxnLst/>
              <a:rect l="l" t="t" r="r" b="b"/>
              <a:pathLst>
                <a:path w="3269" h="1542" extrusionOk="0">
                  <a:moveTo>
                    <a:pt x="528" y="1"/>
                  </a:moveTo>
                  <a:cubicBezTo>
                    <a:pt x="392" y="1"/>
                    <a:pt x="256" y="9"/>
                    <a:pt x="120" y="26"/>
                  </a:cubicBezTo>
                  <a:cubicBezTo>
                    <a:pt x="50" y="35"/>
                    <a:pt x="0" y="99"/>
                    <a:pt x="9" y="170"/>
                  </a:cubicBezTo>
                  <a:cubicBezTo>
                    <a:pt x="17" y="236"/>
                    <a:pt x="74" y="282"/>
                    <a:pt x="138" y="282"/>
                  </a:cubicBezTo>
                  <a:cubicBezTo>
                    <a:pt x="143" y="282"/>
                    <a:pt x="148" y="282"/>
                    <a:pt x="152" y="281"/>
                  </a:cubicBezTo>
                  <a:cubicBezTo>
                    <a:pt x="278" y="265"/>
                    <a:pt x="404" y="258"/>
                    <a:pt x="530" y="258"/>
                  </a:cubicBezTo>
                  <a:cubicBezTo>
                    <a:pt x="1491" y="258"/>
                    <a:pt x="2439" y="718"/>
                    <a:pt x="3020" y="1490"/>
                  </a:cubicBezTo>
                  <a:cubicBezTo>
                    <a:pt x="3046" y="1523"/>
                    <a:pt x="3084" y="1541"/>
                    <a:pt x="3123" y="1541"/>
                  </a:cubicBezTo>
                  <a:cubicBezTo>
                    <a:pt x="3150" y="1541"/>
                    <a:pt x="3177" y="1533"/>
                    <a:pt x="3200" y="1516"/>
                  </a:cubicBezTo>
                  <a:cubicBezTo>
                    <a:pt x="3257" y="1473"/>
                    <a:pt x="3269" y="1392"/>
                    <a:pt x="3226" y="1336"/>
                  </a:cubicBezTo>
                  <a:cubicBezTo>
                    <a:pt x="2596" y="499"/>
                    <a:pt x="1570" y="1"/>
                    <a:pt x="52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63" name="Google Shape;63;p2"/>
            <p:cNvSpPr/>
            <p:nvPr/>
          </p:nvSpPr>
          <p:spPr>
            <a:xfrm>
              <a:off x="1507775" y="942000"/>
              <a:ext cx="108025" cy="62250"/>
            </a:xfrm>
            <a:custGeom>
              <a:avLst/>
              <a:gdLst/>
              <a:ahLst/>
              <a:cxnLst/>
              <a:rect l="l" t="t" r="r" b="b"/>
              <a:pathLst>
                <a:path w="4321" h="2490" extrusionOk="0">
                  <a:moveTo>
                    <a:pt x="4195" y="1"/>
                  </a:moveTo>
                  <a:cubicBezTo>
                    <a:pt x="4191" y="1"/>
                    <a:pt x="4187" y="1"/>
                    <a:pt x="4183" y="2"/>
                  </a:cubicBezTo>
                  <a:cubicBezTo>
                    <a:pt x="2554" y="69"/>
                    <a:pt x="967" y="945"/>
                    <a:pt x="41" y="2289"/>
                  </a:cubicBezTo>
                  <a:cubicBezTo>
                    <a:pt x="1" y="2347"/>
                    <a:pt x="16" y="2427"/>
                    <a:pt x="75" y="2468"/>
                  </a:cubicBezTo>
                  <a:cubicBezTo>
                    <a:pt x="97" y="2482"/>
                    <a:pt x="122" y="2490"/>
                    <a:pt x="147" y="2490"/>
                  </a:cubicBezTo>
                  <a:cubicBezTo>
                    <a:pt x="188" y="2490"/>
                    <a:pt x="228" y="2471"/>
                    <a:pt x="253" y="2435"/>
                  </a:cubicBezTo>
                  <a:cubicBezTo>
                    <a:pt x="1133" y="1156"/>
                    <a:pt x="2643" y="323"/>
                    <a:pt x="4194" y="258"/>
                  </a:cubicBezTo>
                  <a:cubicBezTo>
                    <a:pt x="4265" y="255"/>
                    <a:pt x="4320" y="196"/>
                    <a:pt x="4317" y="124"/>
                  </a:cubicBezTo>
                  <a:cubicBezTo>
                    <a:pt x="4315" y="58"/>
                    <a:pt x="4259" y="1"/>
                    <a:pt x="41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64" name="Google Shape;64;p2"/>
            <p:cNvSpPr/>
            <p:nvPr/>
          </p:nvSpPr>
          <p:spPr>
            <a:xfrm>
              <a:off x="1520200" y="1072625"/>
              <a:ext cx="114775" cy="48325"/>
            </a:xfrm>
            <a:custGeom>
              <a:avLst/>
              <a:gdLst/>
              <a:ahLst/>
              <a:cxnLst/>
              <a:rect l="l" t="t" r="r" b="b"/>
              <a:pathLst>
                <a:path w="4591" h="1933" extrusionOk="0">
                  <a:moveTo>
                    <a:pt x="1042" y="1"/>
                  </a:moveTo>
                  <a:cubicBezTo>
                    <a:pt x="706" y="1"/>
                    <a:pt x="388" y="57"/>
                    <a:pt x="100" y="167"/>
                  </a:cubicBezTo>
                  <a:cubicBezTo>
                    <a:pt x="34" y="191"/>
                    <a:pt x="0" y="266"/>
                    <a:pt x="26" y="333"/>
                  </a:cubicBezTo>
                  <a:cubicBezTo>
                    <a:pt x="45" y="384"/>
                    <a:pt x="94" y="415"/>
                    <a:pt x="145" y="415"/>
                  </a:cubicBezTo>
                  <a:cubicBezTo>
                    <a:pt x="161" y="415"/>
                    <a:pt x="176" y="412"/>
                    <a:pt x="191" y="406"/>
                  </a:cubicBezTo>
                  <a:cubicBezTo>
                    <a:pt x="449" y="308"/>
                    <a:pt x="736" y="258"/>
                    <a:pt x="1038" y="258"/>
                  </a:cubicBezTo>
                  <a:cubicBezTo>
                    <a:pt x="1241" y="258"/>
                    <a:pt x="1450" y="281"/>
                    <a:pt x="1664" y="325"/>
                  </a:cubicBezTo>
                  <a:cubicBezTo>
                    <a:pt x="2095" y="413"/>
                    <a:pt x="2546" y="591"/>
                    <a:pt x="3084" y="881"/>
                  </a:cubicBezTo>
                  <a:cubicBezTo>
                    <a:pt x="3389" y="1046"/>
                    <a:pt x="3690" y="1228"/>
                    <a:pt x="3977" y="1423"/>
                  </a:cubicBezTo>
                  <a:cubicBezTo>
                    <a:pt x="4142" y="1536"/>
                    <a:pt x="4300" y="1663"/>
                    <a:pt x="4326" y="1823"/>
                  </a:cubicBezTo>
                  <a:cubicBezTo>
                    <a:pt x="4335" y="1887"/>
                    <a:pt x="4391" y="1932"/>
                    <a:pt x="4452" y="1932"/>
                  </a:cubicBezTo>
                  <a:cubicBezTo>
                    <a:pt x="4459" y="1932"/>
                    <a:pt x="4466" y="1931"/>
                    <a:pt x="4473" y="1930"/>
                  </a:cubicBezTo>
                  <a:cubicBezTo>
                    <a:pt x="4543" y="1919"/>
                    <a:pt x="4590" y="1853"/>
                    <a:pt x="4579" y="1783"/>
                  </a:cubicBezTo>
                  <a:cubicBezTo>
                    <a:pt x="4539" y="1526"/>
                    <a:pt x="4335" y="1356"/>
                    <a:pt x="4121" y="1210"/>
                  </a:cubicBezTo>
                  <a:cubicBezTo>
                    <a:pt x="3828" y="1010"/>
                    <a:pt x="3520" y="823"/>
                    <a:pt x="3206" y="654"/>
                  </a:cubicBezTo>
                  <a:cubicBezTo>
                    <a:pt x="2645" y="352"/>
                    <a:pt x="2173" y="167"/>
                    <a:pt x="1716" y="72"/>
                  </a:cubicBezTo>
                  <a:cubicBezTo>
                    <a:pt x="1486" y="25"/>
                    <a:pt x="1261" y="1"/>
                    <a:pt x="104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65" name="Google Shape;65;p2"/>
            <p:cNvSpPr/>
            <p:nvPr/>
          </p:nvSpPr>
          <p:spPr>
            <a:xfrm>
              <a:off x="1478750" y="1153550"/>
              <a:ext cx="29875" cy="92050"/>
            </a:xfrm>
            <a:custGeom>
              <a:avLst/>
              <a:gdLst/>
              <a:ahLst/>
              <a:cxnLst/>
              <a:rect l="l" t="t" r="r" b="b"/>
              <a:pathLst>
                <a:path w="1195" h="3682" extrusionOk="0">
                  <a:moveTo>
                    <a:pt x="982" y="1"/>
                  </a:moveTo>
                  <a:cubicBezTo>
                    <a:pt x="978" y="1"/>
                    <a:pt x="975" y="1"/>
                    <a:pt x="972" y="1"/>
                  </a:cubicBezTo>
                  <a:cubicBezTo>
                    <a:pt x="901" y="5"/>
                    <a:pt x="848" y="67"/>
                    <a:pt x="853" y="138"/>
                  </a:cubicBezTo>
                  <a:cubicBezTo>
                    <a:pt x="934" y="1301"/>
                    <a:pt x="645" y="2490"/>
                    <a:pt x="38" y="3486"/>
                  </a:cubicBezTo>
                  <a:cubicBezTo>
                    <a:pt x="0" y="3547"/>
                    <a:pt x="20" y="3626"/>
                    <a:pt x="81" y="3663"/>
                  </a:cubicBezTo>
                  <a:cubicBezTo>
                    <a:pt x="102" y="3676"/>
                    <a:pt x="125" y="3682"/>
                    <a:pt x="147" y="3682"/>
                  </a:cubicBezTo>
                  <a:cubicBezTo>
                    <a:pt x="191" y="3682"/>
                    <a:pt x="233" y="3659"/>
                    <a:pt x="258" y="3620"/>
                  </a:cubicBezTo>
                  <a:cubicBezTo>
                    <a:pt x="891" y="2579"/>
                    <a:pt x="1195" y="1336"/>
                    <a:pt x="1110" y="120"/>
                  </a:cubicBezTo>
                  <a:cubicBezTo>
                    <a:pt x="1104" y="53"/>
                    <a:pt x="1047" y="1"/>
                    <a:pt x="98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66" name="Google Shape;66;p2"/>
            <p:cNvSpPr/>
            <p:nvPr/>
          </p:nvSpPr>
          <p:spPr>
            <a:xfrm>
              <a:off x="1541775" y="1163800"/>
              <a:ext cx="36550" cy="67975"/>
            </a:xfrm>
            <a:custGeom>
              <a:avLst/>
              <a:gdLst/>
              <a:ahLst/>
              <a:cxnLst/>
              <a:rect l="l" t="t" r="r" b="b"/>
              <a:pathLst>
                <a:path w="1462" h="2719" extrusionOk="0">
                  <a:moveTo>
                    <a:pt x="148" y="1"/>
                  </a:moveTo>
                  <a:cubicBezTo>
                    <a:pt x="101" y="1"/>
                    <a:pt x="56" y="26"/>
                    <a:pt x="33" y="71"/>
                  </a:cubicBezTo>
                  <a:cubicBezTo>
                    <a:pt x="1" y="134"/>
                    <a:pt x="26" y="211"/>
                    <a:pt x="89" y="243"/>
                  </a:cubicBezTo>
                  <a:cubicBezTo>
                    <a:pt x="460" y="434"/>
                    <a:pt x="769" y="787"/>
                    <a:pt x="958" y="1236"/>
                  </a:cubicBezTo>
                  <a:cubicBezTo>
                    <a:pt x="1116" y="1610"/>
                    <a:pt x="1195" y="2054"/>
                    <a:pt x="1203" y="2591"/>
                  </a:cubicBezTo>
                  <a:cubicBezTo>
                    <a:pt x="1204" y="2661"/>
                    <a:pt x="1261" y="2718"/>
                    <a:pt x="1332" y="2718"/>
                  </a:cubicBezTo>
                  <a:lnTo>
                    <a:pt x="1333" y="2718"/>
                  </a:lnTo>
                  <a:cubicBezTo>
                    <a:pt x="1405" y="2717"/>
                    <a:pt x="1461" y="2659"/>
                    <a:pt x="1460" y="2587"/>
                  </a:cubicBezTo>
                  <a:cubicBezTo>
                    <a:pt x="1452" y="2016"/>
                    <a:pt x="1365" y="1542"/>
                    <a:pt x="1195" y="1135"/>
                  </a:cubicBezTo>
                  <a:cubicBezTo>
                    <a:pt x="982" y="631"/>
                    <a:pt x="631" y="232"/>
                    <a:pt x="206" y="15"/>
                  </a:cubicBezTo>
                  <a:cubicBezTo>
                    <a:pt x="187" y="5"/>
                    <a:pt x="167" y="1"/>
                    <a:pt x="14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67" name="Google Shape;67;p2"/>
            <p:cNvSpPr/>
            <p:nvPr/>
          </p:nvSpPr>
          <p:spPr>
            <a:xfrm>
              <a:off x="1483675" y="866950"/>
              <a:ext cx="61750" cy="72450"/>
            </a:xfrm>
            <a:custGeom>
              <a:avLst/>
              <a:gdLst/>
              <a:ahLst/>
              <a:cxnLst/>
              <a:rect l="l" t="t" r="r" b="b"/>
              <a:pathLst>
                <a:path w="2470" h="2898" extrusionOk="0">
                  <a:moveTo>
                    <a:pt x="2322" y="0"/>
                  </a:moveTo>
                  <a:cubicBezTo>
                    <a:pt x="2300" y="0"/>
                    <a:pt x="2278" y="6"/>
                    <a:pt x="2257" y="17"/>
                  </a:cubicBezTo>
                  <a:cubicBezTo>
                    <a:pt x="1236" y="618"/>
                    <a:pt x="423" y="1603"/>
                    <a:pt x="24" y="2718"/>
                  </a:cubicBezTo>
                  <a:cubicBezTo>
                    <a:pt x="1" y="2784"/>
                    <a:pt x="35" y="2863"/>
                    <a:pt x="100" y="2888"/>
                  </a:cubicBezTo>
                  <a:cubicBezTo>
                    <a:pt x="117" y="2894"/>
                    <a:pt x="133" y="2898"/>
                    <a:pt x="150" y="2898"/>
                  </a:cubicBezTo>
                  <a:cubicBezTo>
                    <a:pt x="206" y="2898"/>
                    <a:pt x="260" y="2864"/>
                    <a:pt x="284" y="2810"/>
                  </a:cubicBezTo>
                  <a:cubicBezTo>
                    <a:pt x="293" y="2787"/>
                    <a:pt x="296" y="2762"/>
                    <a:pt x="290" y="2737"/>
                  </a:cubicBezTo>
                  <a:cubicBezTo>
                    <a:pt x="678" y="1705"/>
                    <a:pt x="1438" y="798"/>
                    <a:pt x="2388" y="239"/>
                  </a:cubicBezTo>
                  <a:cubicBezTo>
                    <a:pt x="2449" y="204"/>
                    <a:pt x="2469" y="125"/>
                    <a:pt x="2434" y="64"/>
                  </a:cubicBezTo>
                  <a:cubicBezTo>
                    <a:pt x="2410" y="23"/>
                    <a:pt x="2366" y="0"/>
                    <a:pt x="232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grpSp>
      <p:grpSp>
        <p:nvGrpSpPr>
          <p:cNvPr id="68" name="Google Shape;68;p2"/>
          <p:cNvGrpSpPr/>
          <p:nvPr/>
        </p:nvGrpSpPr>
        <p:grpSpPr>
          <a:xfrm flipH="1">
            <a:off x="9755385" y="-539980"/>
            <a:ext cx="2705415" cy="1897925"/>
            <a:chOff x="1218400" y="279000"/>
            <a:chExt cx="468300" cy="412225"/>
          </a:xfrm>
        </p:grpSpPr>
        <p:sp>
          <p:nvSpPr>
            <p:cNvPr id="69" name="Google Shape;69;p2"/>
            <p:cNvSpPr/>
            <p:nvPr/>
          </p:nvSpPr>
          <p:spPr>
            <a:xfrm>
              <a:off x="1218400" y="279000"/>
              <a:ext cx="468300" cy="412225"/>
            </a:xfrm>
            <a:custGeom>
              <a:avLst/>
              <a:gdLst/>
              <a:ahLst/>
              <a:cxnLst/>
              <a:rect l="l" t="t" r="r" b="b"/>
              <a:pathLst>
                <a:path w="18732" h="16489" extrusionOk="0">
                  <a:moveTo>
                    <a:pt x="6894" y="1"/>
                  </a:moveTo>
                  <a:cubicBezTo>
                    <a:pt x="6875" y="1"/>
                    <a:pt x="6855" y="1"/>
                    <a:pt x="6835" y="1"/>
                  </a:cubicBezTo>
                  <a:cubicBezTo>
                    <a:pt x="6306" y="7"/>
                    <a:pt x="5569" y="156"/>
                    <a:pt x="5203" y="585"/>
                  </a:cubicBezTo>
                  <a:cubicBezTo>
                    <a:pt x="5059" y="754"/>
                    <a:pt x="5028" y="990"/>
                    <a:pt x="5032" y="1212"/>
                  </a:cubicBezTo>
                  <a:cubicBezTo>
                    <a:pt x="5038" y="1694"/>
                    <a:pt x="5174" y="2172"/>
                    <a:pt x="5138" y="2654"/>
                  </a:cubicBezTo>
                  <a:cubicBezTo>
                    <a:pt x="5122" y="2852"/>
                    <a:pt x="5025" y="3094"/>
                    <a:pt x="4826" y="3096"/>
                  </a:cubicBezTo>
                  <a:cubicBezTo>
                    <a:pt x="4825" y="3096"/>
                    <a:pt x="4824" y="3096"/>
                    <a:pt x="4823" y="3096"/>
                  </a:cubicBezTo>
                  <a:cubicBezTo>
                    <a:pt x="4738" y="3096"/>
                    <a:pt x="4660" y="3048"/>
                    <a:pt x="4593" y="2995"/>
                  </a:cubicBezTo>
                  <a:cubicBezTo>
                    <a:pt x="4280" y="2743"/>
                    <a:pt x="4103" y="2350"/>
                    <a:pt x="4051" y="1952"/>
                  </a:cubicBezTo>
                  <a:cubicBezTo>
                    <a:pt x="3999" y="1554"/>
                    <a:pt x="4062" y="1149"/>
                    <a:pt x="4162" y="761"/>
                  </a:cubicBezTo>
                  <a:lnTo>
                    <a:pt x="4162" y="761"/>
                  </a:lnTo>
                  <a:cubicBezTo>
                    <a:pt x="3461" y="916"/>
                    <a:pt x="2495" y="1551"/>
                    <a:pt x="2437" y="2331"/>
                  </a:cubicBezTo>
                  <a:cubicBezTo>
                    <a:pt x="2416" y="2618"/>
                    <a:pt x="2845" y="5671"/>
                    <a:pt x="3150" y="5671"/>
                  </a:cubicBezTo>
                  <a:cubicBezTo>
                    <a:pt x="3156" y="5671"/>
                    <a:pt x="3161" y="5670"/>
                    <a:pt x="3167" y="5667"/>
                  </a:cubicBezTo>
                  <a:lnTo>
                    <a:pt x="3167" y="5667"/>
                  </a:lnTo>
                  <a:cubicBezTo>
                    <a:pt x="2487" y="5924"/>
                    <a:pt x="1795" y="6187"/>
                    <a:pt x="1223" y="6637"/>
                  </a:cubicBezTo>
                  <a:cubicBezTo>
                    <a:pt x="659" y="7078"/>
                    <a:pt x="208" y="7794"/>
                    <a:pt x="102" y="8513"/>
                  </a:cubicBezTo>
                  <a:cubicBezTo>
                    <a:pt x="0" y="9204"/>
                    <a:pt x="383" y="10075"/>
                    <a:pt x="589" y="10724"/>
                  </a:cubicBezTo>
                  <a:cubicBezTo>
                    <a:pt x="859" y="11577"/>
                    <a:pt x="1209" y="12447"/>
                    <a:pt x="1883" y="13033"/>
                  </a:cubicBezTo>
                  <a:cubicBezTo>
                    <a:pt x="2135" y="13251"/>
                    <a:pt x="2460" y="13428"/>
                    <a:pt x="2784" y="13428"/>
                  </a:cubicBezTo>
                  <a:cubicBezTo>
                    <a:pt x="2865" y="13428"/>
                    <a:pt x="2947" y="13416"/>
                    <a:pt x="3028" y="13392"/>
                  </a:cubicBezTo>
                  <a:cubicBezTo>
                    <a:pt x="3917" y="13118"/>
                    <a:pt x="4058" y="11541"/>
                    <a:pt x="4639" y="10906"/>
                  </a:cubicBezTo>
                  <a:cubicBezTo>
                    <a:pt x="4938" y="10578"/>
                    <a:pt x="5389" y="10351"/>
                    <a:pt x="5819" y="10351"/>
                  </a:cubicBezTo>
                  <a:cubicBezTo>
                    <a:pt x="6022" y="10351"/>
                    <a:pt x="6220" y="10401"/>
                    <a:pt x="6395" y="10515"/>
                  </a:cubicBezTo>
                  <a:cubicBezTo>
                    <a:pt x="6632" y="10668"/>
                    <a:pt x="6805" y="10949"/>
                    <a:pt x="6763" y="11229"/>
                  </a:cubicBezTo>
                  <a:cubicBezTo>
                    <a:pt x="6676" y="11788"/>
                    <a:pt x="6025" y="12065"/>
                    <a:pt x="5647" y="12402"/>
                  </a:cubicBezTo>
                  <a:cubicBezTo>
                    <a:pt x="5198" y="12803"/>
                    <a:pt x="4728" y="13219"/>
                    <a:pt x="4347" y="13695"/>
                  </a:cubicBezTo>
                  <a:cubicBezTo>
                    <a:pt x="4253" y="13813"/>
                    <a:pt x="4103" y="14323"/>
                    <a:pt x="4111" y="14487"/>
                  </a:cubicBezTo>
                  <a:cubicBezTo>
                    <a:pt x="4123" y="14745"/>
                    <a:pt x="4359" y="14959"/>
                    <a:pt x="4557" y="15096"/>
                  </a:cubicBezTo>
                  <a:cubicBezTo>
                    <a:pt x="5576" y="15805"/>
                    <a:pt x="6955" y="16405"/>
                    <a:pt x="8200" y="16476"/>
                  </a:cubicBezTo>
                  <a:cubicBezTo>
                    <a:pt x="8352" y="16485"/>
                    <a:pt x="8505" y="16489"/>
                    <a:pt x="8658" y="16489"/>
                  </a:cubicBezTo>
                  <a:cubicBezTo>
                    <a:pt x="9365" y="16489"/>
                    <a:pt x="10072" y="16397"/>
                    <a:pt x="10754" y="16215"/>
                  </a:cubicBezTo>
                  <a:cubicBezTo>
                    <a:pt x="11053" y="16136"/>
                    <a:pt x="11361" y="16031"/>
                    <a:pt x="11573" y="15805"/>
                  </a:cubicBezTo>
                  <a:cubicBezTo>
                    <a:pt x="11785" y="15579"/>
                    <a:pt x="11863" y="15199"/>
                    <a:pt x="11666" y="14960"/>
                  </a:cubicBezTo>
                  <a:cubicBezTo>
                    <a:pt x="11242" y="14445"/>
                    <a:pt x="11071" y="13744"/>
                    <a:pt x="11133" y="13086"/>
                  </a:cubicBezTo>
                  <a:cubicBezTo>
                    <a:pt x="11165" y="12750"/>
                    <a:pt x="11367" y="11621"/>
                    <a:pt x="11803" y="11621"/>
                  </a:cubicBezTo>
                  <a:cubicBezTo>
                    <a:pt x="11804" y="11621"/>
                    <a:pt x="11805" y="11621"/>
                    <a:pt x="11806" y="11621"/>
                  </a:cubicBezTo>
                  <a:cubicBezTo>
                    <a:pt x="11921" y="11623"/>
                    <a:pt x="12051" y="11701"/>
                    <a:pt x="12199" y="11894"/>
                  </a:cubicBezTo>
                  <a:cubicBezTo>
                    <a:pt x="12373" y="12118"/>
                    <a:pt x="12404" y="12416"/>
                    <a:pt x="12442" y="12696"/>
                  </a:cubicBezTo>
                  <a:cubicBezTo>
                    <a:pt x="12518" y="13251"/>
                    <a:pt x="12649" y="13798"/>
                    <a:pt x="12831" y="14327"/>
                  </a:cubicBezTo>
                  <a:cubicBezTo>
                    <a:pt x="12895" y="14512"/>
                    <a:pt x="12972" y="14705"/>
                    <a:pt x="13130" y="14821"/>
                  </a:cubicBezTo>
                  <a:cubicBezTo>
                    <a:pt x="13230" y="14895"/>
                    <a:pt x="13341" y="14925"/>
                    <a:pt x="13457" y="14925"/>
                  </a:cubicBezTo>
                  <a:cubicBezTo>
                    <a:pt x="13745" y="14925"/>
                    <a:pt x="14059" y="14735"/>
                    <a:pt x="14295" y="14534"/>
                  </a:cubicBezTo>
                  <a:cubicBezTo>
                    <a:pt x="15114" y="13835"/>
                    <a:pt x="15818" y="12976"/>
                    <a:pt x="16770" y="12473"/>
                  </a:cubicBezTo>
                  <a:cubicBezTo>
                    <a:pt x="17379" y="12150"/>
                    <a:pt x="18060" y="11991"/>
                    <a:pt x="18731" y="11834"/>
                  </a:cubicBezTo>
                  <a:cubicBezTo>
                    <a:pt x="18156" y="10581"/>
                    <a:pt x="17571" y="9313"/>
                    <a:pt x="16704" y="8241"/>
                  </a:cubicBezTo>
                  <a:cubicBezTo>
                    <a:pt x="16343" y="7795"/>
                    <a:pt x="15834" y="7356"/>
                    <a:pt x="15289" y="7356"/>
                  </a:cubicBezTo>
                  <a:cubicBezTo>
                    <a:pt x="15203" y="7356"/>
                    <a:pt x="15115" y="7367"/>
                    <a:pt x="15028" y="7391"/>
                  </a:cubicBezTo>
                  <a:cubicBezTo>
                    <a:pt x="14771" y="7460"/>
                    <a:pt x="14556" y="7631"/>
                    <a:pt x="14321" y="7753"/>
                  </a:cubicBezTo>
                  <a:cubicBezTo>
                    <a:pt x="14177" y="7828"/>
                    <a:pt x="14010" y="7883"/>
                    <a:pt x="13850" y="7883"/>
                  </a:cubicBezTo>
                  <a:cubicBezTo>
                    <a:pt x="13749" y="7883"/>
                    <a:pt x="13650" y="7860"/>
                    <a:pt x="13562" y="7807"/>
                  </a:cubicBezTo>
                  <a:cubicBezTo>
                    <a:pt x="13286" y="7640"/>
                    <a:pt x="13249" y="7223"/>
                    <a:pt x="13420" y="6950"/>
                  </a:cubicBezTo>
                  <a:cubicBezTo>
                    <a:pt x="13591" y="6676"/>
                    <a:pt x="13908" y="6527"/>
                    <a:pt x="14222" y="6452"/>
                  </a:cubicBezTo>
                  <a:cubicBezTo>
                    <a:pt x="14568" y="6370"/>
                    <a:pt x="15094" y="6296"/>
                    <a:pt x="15153" y="5861"/>
                  </a:cubicBezTo>
                  <a:cubicBezTo>
                    <a:pt x="15191" y="5588"/>
                    <a:pt x="14945" y="5135"/>
                    <a:pt x="14828" y="4881"/>
                  </a:cubicBezTo>
                  <a:cubicBezTo>
                    <a:pt x="14535" y="4251"/>
                    <a:pt x="14104" y="3642"/>
                    <a:pt x="13685" y="3090"/>
                  </a:cubicBezTo>
                  <a:cubicBezTo>
                    <a:pt x="13240" y="2502"/>
                    <a:pt x="12399" y="1489"/>
                    <a:pt x="11561" y="1489"/>
                  </a:cubicBezTo>
                  <a:cubicBezTo>
                    <a:pt x="11321" y="1489"/>
                    <a:pt x="11081" y="1572"/>
                    <a:pt x="10850" y="1772"/>
                  </a:cubicBezTo>
                  <a:cubicBezTo>
                    <a:pt x="9971" y="2534"/>
                    <a:pt x="10582" y="3793"/>
                    <a:pt x="9704" y="4537"/>
                  </a:cubicBezTo>
                  <a:cubicBezTo>
                    <a:pt x="9561" y="4659"/>
                    <a:pt x="9365" y="4753"/>
                    <a:pt x="9184" y="4753"/>
                  </a:cubicBezTo>
                  <a:cubicBezTo>
                    <a:pt x="9091" y="4753"/>
                    <a:pt x="9002" y="4729"/>
                    <a:pt x="8925" y="4671"/>
                  </a:cubicBezTo>
                  <a:cubicBezTo>
                    <a:pt x="8735" y="4528"/>
                    <a:pt x="8713" y="4253"/>
                    <a:pt x="8733" y="4017"/>
                  </a:cubicBezTo>
                  <a:cubicBezTo>
                    <a:pt x="8817" y="3054"/>
                    <a:pt x="9316" y="2183"/>
                    <a:pt x="9836" y="1370"/>
                  </a:cubicBezTo>
                  <a:cubicBezTo>
                    <a:pt x="9936" y="1212"/>
                    <a:pt x="10041" y="1019"/>
                    <a:pt x="9964" y="850"/>
                  </a:cubicBezTo>
                  <a:cubicBezTo>
                    <a:pt x="9912" y="735"/>
                    <a:pt x="9791" y="670"/>
                    <a:pt x="9677" y="617"/>
                  </a:cubicBezTo>
                  <a:cubicBezTo>
                    <a:pt x="8808" y="212"/>
                    <a:pt x="7852" y="1"/>
                    <a:pt x="689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70" name="Google Shape;70;p2"/>
            <p:cNvSpPr/>
            <p:nvPr/>
          </p:nvSpPr>
          <p:spPr>
            <a:xfrm>
              <a:off x="1309350" y="418400"/>
              <a:ext cx="343350" cy="146700"/>
            </a:xfrm>
            <a:custGeom>
              <a:avLst/>
              <a:gdLst/>
              <a:ahLst/>
              <a:cxnLst/>
              <a:rect l="l" t="t" r="r" b="b"/>
              <a:pathLst>
                <a:path w="13734" h="5868" extrusionOk="0">
                  <a:moveTo>
                    <a:pt x="147" y="1"/>
                  </a:moveTo>
                  <a:cubicBezTo>
                    <a:pt x="98" y="1"/>
                    <a:pt x="51" y="29"/>
                    <a:pt x="29" y="77"/>
                  </a:cubicBezTo>
                  <a:cubicBezTo>
                    <a:pt x="0" y="142"/>
                    <a:pt x="29" y="218"/>
                    <a:pt x="94" y="247"/>
                  </a:cubicBezTo>
                  <a:cubicBezTo>
                    <a:pt x="2236" y="1202"/>
                    <a:pt x="4450" y="2189"/>
                    <a:pt x="6730" y="2914"/>
                  </a:cubicBezTo>
                  <a:cubicBezTo>
                    <a:pt x="7146" y="3045"/>
                    <a:pt x="7574" y="3174"/>
                    <a:pt x="7990" y="3296"/>
                  </a:cubicBezTo>
                  <a:cubicBezTo>
                    <a:pt x="9953" y="3880"/>
                    <a:pt x="11985" y="4484"/>
                    <a:pt x="13506" y="5835"/>
                  </a:cubicBezTo>
                  <a:cubicBezTo>
                    <a:pt x="13530" y="5857"/>
                    <a:pt x="13560" y="5868"/>
                    <a:pt x="13590" y="5868"/>
                  </a:cubicBezTo>
                  <a:cubicBezTo>
                    <a:pt x="13626" y="5868"/>
                    <a:pt x="13661" y="5853"/>
                    <a:pt x="13687" y="5824"/>
                  </a:cubicBezTo>
                  <a:cubicBezTo>
                    <a:pt x="13690" y="5821"/>
                    <a:pt x="13693" y="5816"/>
                    <a:pt x="13696" y="5813"/>
                  </a:cubicBezTo>
                  <a:cubicBezTo>
                    <a:pt x="13733" y="5760"/>
                    <a:pt x="13725" y="5687"/>
                    <a:pt x="13676" y="5643"/>
                  </a:cubicBezTo>
                  <a:cubicBezTo>
                    <a:pt x="12113" y="4254"/>
                    <a:pt x="10054" y="3642"/>
                    <a:pt x="8062" y="3050"/>
                  </a:cubicBezTo>
                  <a:cubicBezTo>
                    <a:pt x="7648" y="2927"/>
                    <a:pt x="7221" y="2800"/>
                    <a:pt x="6808" y="2669"/>
                  </a:cubicBezTo>
                  <a:cubicBezTo>
                    <a:pt x="4542" y="1948"/>
                    <a:pt x="2334" y="964"/>
                    <a:pt x="199" y="12"/>
                  </a:cubicBezTo>
                  <a:cubicBezTo>
                    <a:pt x="182" y="4"/>
                    <a:pt x="164" y="1"/>
                    <a:pt x="14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71" name="Google Shape;71;p2"/>
            <p:cNvSpPr/>
            <p:nvPr/>
          </p:nvSpPr>
          <p:spPr>
            <a:xfrm>
              <a:off x="1438225" y="495525"/>
              <a:ext cx="23050" cy="158900"/>
            </a:xfrm>
            <a:custGeom>
              <a:avLst/>
              <a:gdLst/>
              <a:ahLst/>
              <a:cxnLst/>
              <a:rect l="l" t="t" r="r" b="b"/>
              <a:pathLst>
                <a:path w="922" h="6356" extrusionOk="0">
                  <a:moveTo>
                    <a:pt x="526" y="0"/>
                  </a:moveTo>
                  <a:cubicBezTo>
                    <a:pt x="466" y="0"/>
                    <a:pt x="411" y="43"/>
                    <a:pt x="399" y="104"/>
                  </a:cubicBezTo>
                  <a:cubicBezTo>
                    <a:pt x="1" y="2140"/>
                    <a:pt x="92" y="4268"/>
                    <a:pt x="663" y="6262"/>
                  </a:cubicBezTo>
                  <a:cubicBezTo>
                    <a:pt x="680" y="6318"/>
                    <a:pt x="731" y="6355"/>
                    <a:pt x="786" y="6355"/>
                  </a:cubicBezTo>
                  <a:cubicBezTo>
                    <a:pt x="798" y="6355"/>
                    <a:pt x="810" y="6353"/>
                    <a:pt x="822" y="6350"/>
                  </a:cubicBezTo>
                  <a:cubicBezTo>
                    <a:pt x="852" y="6341"/>
                    <a:pt x="875" y="6323"/>
                    <a:pt x="892" y="6300"/>
                  </a:cubicBezTo>
                  <a:cubicBezTo>
                    <a:pt x="914" y="6269"/>
                    <a:pt x="921" y="6230"/>
                    <a:pt x="910" y="6191"/>
                  </a:cubicBezTo>
                  <a:cubicBezTo>
                    <a:pt x="351" y="4236"/>
                    <a:pt x="261" y="2150"/>
                    <a:pt x="652" y="154"/>
                  </a:cubicBezTo>
                  <a:cubicBezTo>
                    <a:pt x="665" y="84"/>
                    <a:pt x="620" y="17"/>
                    <a:pt x="551" y="2"/>
                  </a:cubicBezTo>
                  <a:cubicBezTo>
                    <a:pt x="542" y="1"/>
                    <a:pt x="534" y="0"/>
                    <a:pt x="526"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72" name="Google Shape;72;p2"/>
            <p:cNvSpPr/>
            <p:nvPr/>
          </p:nvSpPr>
          <p:spPr>
            <a:xfrm>
              <a:off x="1276050" y="464200"/>
              <a:ext cx="90925" cy="96550"/>
            </a:xfrm>
            <a:custGeom>
              <a:avLst/>
              <a:gdLst/>
              <a:ahLst/>
              <a:cxnLst/>
              <a:rect l="l" t="t" r="r" b="b"/>
              <a:pathLst>
                <a:path w="3637" h="3862" extrusionOk="0">
                  <a:moveTo>
                    <a:pt x="3500" y="0"/>
                  </a:moveTo>
                  <a:cubicBezTo>
                    <a:pt x="3481" y="0"/>
                    <a:pt x="3463" y="4"/>
                    <a:pt x="3445" y="12"/>
                  </a:cubicBezTo>
                  <a:cubicBezTo>
                    <a:pt x="2736" y="345"/>
                    <a:pt x="1919" y="771"/>
                    <a:pt x="1241" y="1411"/>
                  </a:cubicBezTo>
                  <a:cubicBezTo>
                    <a:pt x="532" y="2082"/>
                    <a:pt x="94" y="2901"/>
                    <a:pt x="8" y="3719"/>
                  </a:cubicBezTo>
                  <a:cubicBezTo>
                    <a:pt x="0" y="3790"/>
                    <a:pt x="51" y="3853"/>
                    <a:pt x="122" y="3861"/>
                  </a:cubicBezTo>
                  <a:cubicBezTo>
                    <a:pt x="126" y="3861"/>
                    <a:pt x="131" y="3861"/>
                    <a:pt x="135" y="3861"/>
                  </a:cubicBezTo>
                  <a:cubicBezTo>
                    <a:pt x="200" y="3861"/>
                    <a:pt x="257" y="3812"/>
                    <a:pt x="263" y="3746"/>
                  </a:cubicBezTo>
                  <a:cubicBezTo>
                    <a:pt x="343" y="2990"/>
                    <a:pt x="753" y="2227"/>
                    <a:pt x="1417" y="1599"/>
                  </a:cubicBezTo>
                  <a:cubicBezTo>
                    <a:pt x="2069" y="984"/>
                    <a:pt x="2864" y="569"/>
                    <a:pt x="3555" y="245"/>
                  </a:cubicBezTo>
                  <a:cubicBezTo>
                    <a:pt x="3576" y="235"/>
                    <a:pt x="3592" y="221"/>
                    <a:pt x="3605" y="203"/>
                  </a:cubicBezTo>
                  <a:lnTo>
                    <a:pt x="3605" y="202"/>
                  </a:lnTo>
                  <a:cubicBezTo>
                    <a:pt x="3631" y="166"/>
                    <a:pt x="3636" y="117"/>
                    <a:pt x="3616" y="74"/>
                  </a:cubicBezTo>
                  <a:cubicBezTo>
                    <a:pt x="3595" y="28"/>
                    <a:pt x="3548" y="0"/>
                    <a:pt x="3500"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73" name="Google Shape;73;p2"/>
            <p:cNvSpPr/>
            <p:nvPr/>
          </p:nvSpPr>
          <p:spPr>
            <a:xfrm>
              <a:off x="1245400" y="459325"/>
              <a:ext cx="75700" cy="49300"/>
            </a:xfrm>
            <a:custGeom>
              <a:avLst/>
              <a:gdLst/>
              <a:ahLst/>
              <a:cxnLst/>
              <a:rect l="l" t="t" r="r" b="b"/>
              <a:pathLst>
                <a:path w="3028" h="1972" extrusionOk="0">
                  <a:moveTo>
                    <a:pt x="2898" y="1"/>
                  </a:moveTo>
                  <a:cubicBezTo>
                    <a:pt x="2897" y="1"/>
                    <a:pt x="2895" y="1"/>
                    <a:pt x="2894" y="1"/>
                  </a:cubicBezTo>
                  <a:cubicBezTo>
                    <a:pt x="1711" y="37"/>
                    <a:pt x="588" y="737"/>
                    <a:pt x="34" y="1784"/>
                  </a:cubicBezTo>
                  <a:cubicBezTo>
                    <a:pt x="1" y="1847"/>
                    <a:pt x="25" y="1924"/>
                    <a:pt x="87" y="1957"/>
                  </a:cubicBezTo>
                  <a:cubicBezTo>
                    <a:pt x="106" y="1967"/>
                    <a:pt x="126" y="1972"/>
                    <a:pt x="147" y="1972"/>
                  </a:cubicBezTo>
                  <a:cubicBezTo>
                    <a:pt x="193" y="1972"/>
                    <a:pt x="237" y="1947"/>
                    <a:pt x="261" y="1904"/>
                  </a:cubicBezTo>
                  <a:cubicBezTo>
                    <a:pt x="772" y="938"/>
                    <a:pt x="1809" y="292"/>
                    <a:pt x="2902" y="258"/>
                  </a:cubicBezTo>
                  <a:cubicBezTo>
                    <a:pt x="2944" y="257"/>
                    <a:pt x="2980" y="235"/>
                    <a:pt x="3003" y="204"/>
                  </a:cubicBezTo>
                  <a:cubicBezTo>
                    <a:pt x="3019" y="182"/>
                    <a:pt x="3028" y="154"/>
                    <a:pt x="3027" y="126"/>
                  </a:cubicBezTo>
                  <a:cubicBezTo>
                    <a:pt x="3024" y="56"/>
                    <a:pt x="2967" y="1"/>
                    <a:pt x="2898"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74" name="Google Shape;74;p2"/>
            <p:cNvSpPr/>
            <p:nvPr/>
          </p:nvSpPr>
          <p:spPr>
            <a:xfrm>
              <a:off x="1380600" y="311825"/>
              <a:ext cx="33475" cy="121175"/>
            </a:xfrm>
            <a:custGeom>
              <a:avLst/>
              <a:gdLst/>
              <a:ahLst/>
              <a:cxnLst/>
              <a:rect l="l" t="t" r="r" b="b"/>
              <a:pathLst>
                <a:path w="1339" h="4847" extrusionOk="0">
                  <a:moveTo>
                    <a:pt x="1191" y="1"/>
                  </a:moveTo>
                  <a:cubicBezTo>
                    <a:pt x="1148" y="1"/>
                    <a:pt x="1106" y="22"/>
                    <a:pt x="1085" y="60"/>
                  </a:cubicBezTo>
                  <a:cubicBezTo>
                    <a:pt x="200" y="1430"/>
                    <a:pt x="1" y="3232"/>
                    <a:pt x="566" y="4763"/>
                  </a:cubicBezTo>
                  <a:cubicBezTo>
                    <a:pt x="585" y="4815"/>
                    <a:pt x="634" y="4847"/>
                    <a:pt x="687" y="4847"/>
                  </a:cubicBezTo>
                  <a:cubicBezTo>
                    <a:pt x="701" y="4847"/>
                    <a:pt x="716" y="4844"/>
                    <a:pt x="730" y="4839"/>
                  </a:cubicBezTo>
                  <a:cubicBezTo>
                    <a:pt x="756" y="4829"/>
                    <a:pt x="777" y="4813"/>
                    <a:pt x="791" y="4793"/>
                  </a:cubicBezTo>
                  <a:cubicBezTo>
                    <a:pt x="814" y="4760"/>
                    <a:pt x="822" y="4715"/>
                    <a:pt x="807" y="4673"/>
                  </a:cubicBezTo>
                  <a:cubicBezTo>
                    <a:pt x="270" y="3217"/>
                    <a:pt x="459" y="1503"/>
                    <a:pt x="1300" y="199"/>
                  </a:cubicBezTo>
                  <a:cubicBezTo>
                    <a:pt x="1339" y="140"/>
                    <a:pt x="1322" y="60"/>
                    <a:pt x="1263" y="22"/>
                  </a:cubicBezTo>
                  <a:cubicBezTo>
                    <a:pt x="1241" y="8"/>
                    <a:pt x="1216" y="1"/>
                    <a:pt x="1191"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75" name="Google Shape;75;p2"/>
            <p:cNvSpPr/>
            <p:nvPr/>
          </p:nvSpPr>
          <p:spPr>
            <a:xfrm>
              <a:off x="1465700" y="394550"/>
              <a:ext cx="100275" cy="73750"/>
            </a:xfrm>
            <a:custGeom>
              <a:avLst/>
              <a:gdLst/>
              <a:ahLst/>
              <a:cxnLst/>
              <a:rect l="l" t="t" r="r" b="b"/>
              <a:pathLst>
                <a:path w="4011" h="2950" extrusionOk="0">
                  <a:moveTo>
                    <a:pt x="3652" y="0"/>
                  </a:moveTo>
                  <a:cubicBezTo>
                    <a:pt x="3498" y="0"/>
                    <a:pt x="3341" y="48"/>
                    <a:pt x="3189" y="105"/>
                  </a:cubicBezTo>
                  <a:cubicBezTo>
                    <a:pt x="2856" y="230"/>
                    <a:pt x="2526" y="373"/>
                    <a:pt x="2207" y="532"/>
                  </a:cubicBezTo>
                  <a:cubicBezTo>
                    <a:pt x="1637" y="816"/>
                    <a:pt x="1212" y="1095"/>
                    <a:pt x="872" y="1414"/>
                  </a:cubicBezTo>
                  <a:cubicBezTo>
                    <a:pt x="438" y="1819"/>
                    <a:pt x="144" y="2295"/>
                    <a:pt x="18" y="2788"/>
                  </a:cubicBezTo>
                  <a:cubicBezTo>
                    <a:pt x="0" y="2858"/>
                    <a:pt x="41" y="2928"/>
                    <a:pt x="111" y="2945"/>
                  </a:cubicBezTo>
                  <a:cubicBezTo>
                    <a:pt x="121" y="2948"/>
                    <a:pt x="132" y="2949"/>
                    <a:pt x="142" y="2949"/>
                  </a:cubicBezTo>
                  <a:cubicBezTo>
                    <a:pt x="200" y="2949"/>
                    <a:pt x="252" y="2910"/>
                    <a:pt x="266" y="2853"/>
                  </a:cubicBezTo>
                  <a:cubicBezTo>
                    <a:pt x="380" y="2407"/>
                    <a:pt x="650" y="1974"/>
                    <a:pt x="1048" y="1602"/>
                  </a:cubicBezTo>
                  <a:cubicBezTo>
                    <a:pt x="1369" y="1300"/>
                    <a:pt x="1774" y="1034"/>
                    <a:pt x="2322" y="762"/>
                  </a:cubicBezTo>
                  <a:cubicBezTo>
                    <a:pt x="2632" y="607"/>
                    <a:pt x="2954" y="468"/>
                    <a:pt x="3280" y="346"/>
                  </a:cubicBezTo>
                  <a:cubicBezTo>
                    <a:pt x="3406" y="298"/>
                    <a:pt x="3534" y="258"/>
                    <a:pt x="3649" y="258"/>
                  </a:cubicBezTo>
                  <a:cubicBezTo>
                    <a:pt x="3706" y="258"/>
                    <a:pt x="3759" y="268"/>
                    <a:pt x="3808" y="291"/>
                  </a:cubicBezTo>
                  <a:cubicBezTo>
                    <a:pt x="3826" y="300"/>
                    <a:pt x="3845" y="304"/>
                    <a:pt x="3863" y="304"/>
                  </a:cubicBezTo>
                  <a:cubicBezTo>
                    <a:pt x="3905" y="304"/>
                    <a:pt x="3944" y="284"/>
                    <a:pt x="3969" y="249"/>
                  </a:cubicBezTo>
                  <a:cubicBezTo>
                    <a:pt x="3973" y="244"/>
                    <a:pt x="3976" y="238"/>
                    <a:pt x="3980" y="232"/>
                  </a:cubicBezTo>
                  <a:cubicBezTo>
                    <a:pt x="4011" y="169"/>
                    <a:pt x="3984" y="92"/>
                    <a:pt x="3921" y="60"/>
                  </a:cubicBezTo>
                  <a:cubicBezTo>
                    <a:pt x="3834" y="17"/>
                    <a:pt x="3743" y="0"/>
                    <a:pt x="3652"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76" name="Google Shape;76;p2"/>
            <p:cNvSpPr/>
            <p:nvPr/>
          </p:nvSpPr>
          <p:spPr>
            <a:xfrm>
              <a:off x="1516600" y="523025"/>
              <a:ext cx="65025" cy="72825"/>
            </a:xfrm>
            <a:custGeom>
              <a:avLst/>
              <a:gdLst/>
              <a:ahLst/>
              <a:cxnLst/>
              <a:rect l="l" t="t" r="r" b="b"/>
              <a:pathLst>
                <a:path w="2601" h="2913" extrusionOk="0">
                  <a:moveTo>
                    <a:pt x="148" y="1"/>
                  </a:moveTo>
                  <a:cubicBezTo>
                    <a:pt x="104" y="1"/>
                    <a:pt x="61" y="23"/>
                    <a:pt x="37" y="63"/>
                  </a:cubicBezTo>
                  <a:cubicBezTo>
                    <a:pt x="1" y="123"/>
                    <a:pt x="20" y="202"/>
                    <a:pt x="80" y="239"/>
                  </a:cubicBezTo>
                  <a:cubicBezTo>
                    <a:pt x="1078" y="843"/>
                    <a:pt x="1883" y="1765"/>
                    <a:pt x="2347" y="2836"/>
                  </a:cubicBezTo>
                  <a:cubicBezTo>
                    <a:pt x="2368" y="2884"/>
                    <a:pt x="2415" y="2913"/>
                    <a:pt x="2464" y="2913"/>
                  </a:cubicBezTo>
                  <a:cubicBezTo>
                    <a:pt x="2481" y="2913"/>
                    <a:pt x="2499" y="2909"/>
                    <a:pt x="2516" y="2902"/>
                  </a:cubicBezTo>
                  <a:cubicBezTo>
                    <a:pt x="2539" y="2892"/>
                    <a:pt x="2556" y="2877"/>
                    <a:pt x="2570" y="2859"/>
                  </a:cubicBezTo>
                  <a:cubicBezTo>
                    <a:pt x="2595" y="2822"/>
                    <a:pt x="2601" y="2776"/>
                    <a:pt x="2583" y="2733"/>
                  </a:cubicBezTo>
                  <a:cubicBezTo>
                    <a:pt x="2097" y="1615"/>
                    <a:pt x="1257" y="651"/>
                    <a:pt x="214" y="20"/>
                  </a:cubicBezTo>
                  <a:cubicBezTo>
                    <a:pt x="193" y="7"/>
                    <a:pt x="170" y="1"/>
                    <a:pt x="148"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77" name="Google Shape;77;p2"/>
            <p:cNvSpPr/>
            <p:nvPr/>
          </p:nvSpPr>
          <p:spPr>
            <a:xfrm>
              <a:off x="1549325" y="489300"/>
              <a:ext cx="74625" cy="22900"/>
            </a:xfrm>
            <a:custGeom>
              <a:avLst/>
              <a:gdLst/>
              <a:ahLst/>
              <a:cxnLst/>
              <a:rect l="l" t="t" r="r" b="b"/>
              <a:pathLst>
                <a:path w="2985" h="916" extrusionOk="0">
                  <a:moveTo>
                    <a:pt x="1033" y="0"/>
                  </a:moveTo>
                  <a:cubicBezTo>
                    <a:pt x="691" y="0"/>
                    <a:pt x="366" y="75"/>
                    <a:pt x="87" y="222"/>
                  </a:cubicBezTo>
                  <a:cubicBezTo>
                    <a:pt x="24" y="255"/>
                    <a:pt x="0" y="332"/>
                    <a:pt x="33" y="396"/>
                  </a:cubicBezTo>
                  <a:cubicBezTo>
                    <a:pt x="56" y="439"/>
                    <a:pt x="101" y="464"/>
                    <a:pt x="147" y="464"/>
                  </a:cubicBezTo>
                  <a:cubicBezTo>
                    <a:pt x="167" y="464"/>
                    <a:pt x="188" y="460"/>
                    <a:pt x="206" y="450"/>
                  </a:cubicBezTo>
                  <a:cubicBezTo>
                    <a:pt x="449" y="323"/>
                    <a:pt x="733" y="258"/>
                    <a:pt x="1035" y="258"/>
                  </a:cubicBezTo>
                  <a:cubicBezTo>
                    <a:pt x="1192" y="258"/>
                    <a:pt x="1354" y="275"/>
                    <a:pt x="1518" y="311"/>
                  </a:cubicBezTo>
                  <a:cubicBezTo>
                    <a:pt x="1914" y="398"/>
                    <a:pt x="2323" y="588"/>
                    <a:pt x="2766" y="893"/>
                  </a:cubicBezTo>
                  <a:cubicBezTo>
                    <a:pt x="2789" y="908"/>
                    <a:pt x="2814" y="915"/>
                    <a:pt x="2839" y="915"/>
                  </a:cubicBezTo>
                  <a:cubicBezTo>
                    <a:pt x="2880" y="915"/>
                    <a:pt x="2920" y="896"/>
                    <a:pt x="2944" y="861"/>
                  </a:cubicBezTo>
                  <a:cubicBezTo>
                    <a:pt x="2945" y="860"/>
                    <a:pt x="2945" y="860"/>
                    <a:pt x="2945" y="860"/>
                  </a:cubicBezTo>
                  <a:cubicBezTo>
                    <a:pt x="2985" y="800"/>
                    <a:pt x="2971" y="721"/>
                    <a:pt x="2912" y="681"/>
                  </a:cubicBezTo>
                  <a:cubicBezTo>
                    <a:pt x="2441" y="357"/>
                    <a:pt x="2003" y="154"/>
                    <a:pt x="1573" y="60"/>
                  </a:cubicBezTo>
                  <a:cubicBezTo>
                    <a:pt x="1391" y="20"/>
                    <a:pt x="1210" y="0"/>
                    <a:pt x="1033"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78" name="Google Shape;78;p2"/>
            <p:cNvSpPr/>
            <p:nvPr/>
          </p:nvSpPr>
          <p:spPr>
            <a:xfrm>
              <a:off x="1302625" y="326350"/>
              <a:ext cx="31825" cy="88925"/>
            </a:xfrm>
            <a:custGeom>
              <a:avLst/>
              <a:gdLst/>
              <a:ahLst/>
              <a:cxnLst/>
              <a:rect l="l" t="t" r="r" b="b"/>
              <a:pathLst>
                <a:path w="1273" h="3557" extrusionOk="0">
                  <a:moveTo>
                    <a:pt x="227" y="1"/>
                  </a:moveTo>
                  <a:cubicBezTo>
                    <a:pt x="160" y="1"/>
                    <a:pt x="104" y="51"/>
                    <a:pt x="98" y="118"/>
                  </a:cubicBezTo>
                  <a:cubicBezTo>
                    <a:pt x="0" y="1300"/>
                    <a:pt x="335" y="2532"/>
                    <a:pt x="1017" y="3501"/>
                  </a:cubicBezTo>
                  <a:cubicBezTo>
                    <a:pt x="1042" y="3537"/>
                    <a:pt x="1086" y="3557"/>
                    <a:pt x="1129" y="3557"/>
                  </a:cubicBezTo>
                  <a:cubicBezTo>
                    <a:pt x="1154" y="3557"/>
                    <a:pt x="1179" y="3550"/>
                    <a:pt x="1200" y="3536"/>
                  </a:cubicBezTo>
                  <a:cubicBezTo>
                    <a:pt x="1214" y="3527"/>
                    <a:pt x="1227" y="3515"/>
                    <a:pt x="1237" y="3501"/>
                  </a:cubicBezTo>
                  <a:lnTo>
                    <a:pt x="1235" y="3501"/>
                  </a:lnTo>
                  <a:cubicBezTo>
                    <a:pt x="1269" y="3455"/>
                    <a:pt x="1273" y="3391"/>
                    <a:pt x="1242" y="3342"/>
                  </a:cubicBezTo>
                  <a:cubicBezTo>
                    <a:pt x="1229" y="3321"/>
                    <a:pt x="1209" y="3304"/>
                    <a:pt x="1187" y="3294"/>
                  </a:cubicBezTo>
                  <a:cubicBezTo>
                    <a:pt x="566" y="2384"/>
                    <a:pt x="263" y="1238"/>
                    <a:pt x="354" y="140"/>
                  </a:cubicBezTo>
                  <a:cubicBezTo>
                    <a:pt x="360" y="70"/>
                    <a:pt x="308" y="7"/>
                    <a:pt x="237" y="1"/>
                  </a:cubicBezTo>
                  <a:cubicBezTo>
                    <a:pt x="234" y="1"/>
                    <a:pt x="230" y="1"/>
                    <a:pt x="22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grpSp>
      <p:grpSp>
        <p:nvGrpSpPr>
          <p:cNvPr id="79" name="Google Shape;79;p2"/>
          <p:cNvGrpSpPr/>
          <p:nvPr/>
        </p:nvGrpSpPr>
        <p:grpSpPr>
          <a:xfrm>
            <a:off x="3206622" y="5596977"/>
            <a:ext cx="699398" cy="869542"/>
            <a:chOff x="2100500" y="1458275"/>
            <a:chExt cx="159000" cy="248050"/>
          </a:xfrm>
        </p:grpSpPr>
        <p:sp>
          <p:nvSpPr>
            <p:cNvPr id="80" name="Google Shape;80;p2"/>
            <p:cNvSpPr/>
            <p:nvPr/>
          </p:nvSpPr>
          <p:spPr>
            <a:xfrm>
              <a:off x="2140475" y="1458275"/>
              <a:ext cx="64750" cy="247950"/>
            </a:xfrm>
            <a:custGeom>
              <a:avLst/>
              <a:gdLst/>
              <a:ahLst/>
              <a:cxnLst/>
              <a:rect l="l" t="t" r="r" b="b"/>
              <a:pathLst>
                <a:path w="2590" h="9918" extrusionOk="0">
                  <a:moveTo>
                    <a:pt x="1433" y="0"/>
                  </a:moveTo>
                  <a:lnTo>
                    <a:pt x="1433" y="0"/>
                  </a:lnTo>
                  <a:cubicBezTo>
                    <a:pt x="1805" y="1618"/>
                    <a:pt x="1614" y="3360"/>
                    <a:pt x="902" y="4860"/>
                  </a:cubicBezTo>
                  <a:cubicBezTo>
                    <a:pt x="675" y="5337"/>
                    <a:pt x="231" y="5891"/>
                    <a:pt x="126" y="6405"/>
                  </a:cubicBezTo>
                  <a:cubicBezTo>
                    <a:pt x="1" y="7009"/>
                    <a:pt x="472" y="7818"/>
                    <a:pt x="801" y="8289"/>
                  </a:cubicBezTo>
                  <a:cubicBezTo>
                    <a:pt x="1228" y="8900"/>
                    <a:pt x="1783" y="9411"/>
                    <a:pt x="2332" y="9918"/>
                  </a:cubicBezTo>
                  <a:cubicBezTo>
                    <a:pt x="1798" y="9094"/>
                    <a:pt x="1381" y="8140"/>
                    <a:pt x="1463" y="7163"/>
                  </a:cubicBezTo>
                  <a:cubicBezTo>
                    <a:pt x="1551" y="6098"/>
                    <a:pt x="2056" y="5099"/>
                    <a:pt x="2299" y="4077"/>
                  </a:cubicBezTo>
                  <a:cubicBezTo>
                    <a:pt x="2590" y="2862"/>
                    <a:pt x="2176" y="1601"/>
                    <a:pt x="1768" y="420"/>
                  </a:cubicBezTo>
                  <a:cubicBezTo>
                    <a:pt x="1706" y="242"/>
                    <a:pt x="1617" y="39"/>
                    <a:pt x="143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81" name="Google Shape;81;p2"/>
            <p:cNvSpPr/>
            <p:nvPr/>
          </p:nvSpPr>
          <p:spPr>
            <a:xfrm>
              <a:off x="2100500" y="1549475"/>
              <a:ext cx="98525" cy="156750"/>
            </a:xfrm>
            <a:custGeom>
              <a:avLst/>
              <a:gdLst/>
              <a:ahLst/>
              <a:cxnLst/>
              <a:rect l="l" t="t" r="r" b="b"/>
              <a:pathLst>
                <a:path w="3941" h="6270" extrusionOk="0">
                  <a:moveTo>
                    <a:pt x="56" y="1"/>
                  </a:moveTo>
                  <a:cubicBezTo>
                    <a:pt x="187" y="582"/>
                    <a:pt x="229" y="1182"/>
                    <a:pt x="179" y="1775"/>
                  </a:cubicBezTo>
                  <a:cubicBezTo>
                    <a:pt x="131" y="2343"/>
                    <a:pt x="0" y="2909"/>
                    <a:pt x="45" y="3476"/>
                  </a:cubicBezTo>
                  <a:cubicBezTo>
                    <a:pt x="110" y="4315"/>
                    <a:pt x="610" y="5087"/>
                    <a:pt x="1297" y="5558"/>
                  </a:cubicBezTo>
                  <a:cubicBezTo>
                    <a:pt x="1682" y="5820"/>
                    <a:pt x="1909" y="5784"/>
                    <a:pt x="2340" y="5811"/>
                  </a:cubicBezTo>
                  <a:cubicBezTo>
                    <a:pt x="2616" y="5828"/>
                    <a:pt x="2889" y="5887"/>
                    <a:pt x="3154" y="5968"/>
                  </a:cubicBezTo>
                  <a:cubicBezTo>
                    <a:pt x="3288" y="6008"/>
                    <a:pt x="3421" y="6055"/>
                    <a:pt x="3552" y="6104"/>
                  </a:cubicBezTo>
                  <a:cubicBezTo>
                    <a:pt x="3616" y="6130"/>
                    <a:pt x="3680" y="6155"/>
                    <a:pt x="3743" y="6183"/>
                  </a:cubicBezTo>
                  <a:cubicBezTo>
                    <a:pt x="3799" y="6206"/>
                    <a:pt x="3861" y="6224"/>
                    <a:pt x="3914" y="6252"/>
                  </a:cubicBezTo>
                  <a:cubicBezTo>
                    <a:pt x="3920" y="6256"/>
                    <a:pt x="3926" y="6260"/>
                    <a:pt x="3932" y="6264"/>
                  </a:cubicBezTo>
                  <a:lnTo>
                    <a:pt x="3932" y="6264"/>
                  </a:lnTo>
                  <a:cubicBezTo>
                    <a:pt x="3888" y="6229"/>
                    <a:pt x="3850" y="6172"/>
                    <a:pt x="3810" y="6131"/>
                  </a:cubicBezTo>
                  <a:cubicBezTo>
                    <a:pt x="3764" y="6085"/>
                    <a:pt x="3715" y="6039"/>
                    <a:pt x="3664" y="5998"/>
                  </a:cubicBezTo>
                  <a:cubicBezTo>
                    <a:pt x="3573" y="5926"/>
                    <a:pt x="3470" y="5876"/>
                    <a:pt x="3375" y="5807"/>
                  </a:cubicBezTo>
                  <a:cubicBezTo>
                    <a:pt x="3195" y="5678"/>
                    <a:pt x="3007" y="5560"/>
                    <a:pt x="2821" y="5440"/>
                  </a:cubicBezTo>
                  <a:cubicBezTo>
                    <a:pt x="2449" y="5201"/>
                    <a:pt x="2077" y="4951"/>
                    <a:pt x="1795" y="4605"/>
                  </a:cubicBezTo>
                  <a:cubicBezTo>
                    <a:pt x="1704" y="4490"/>
                    <a:pt x="1622" y="4368"/>
                    <a:pt x="1554" y="4238"/>
                  </a:cubicBezTo>
                  <a:cubicBezTo>
                    <a:pt x="1395" y="3943"/>
                    <a:pt x="1300" y="3616"/>
                    <a:pt x="1221" y="3291"/>
                  </a:cubicBezTo>
                  <a:cubicBezTo>
                    <a:pt x="949" y="2145"/>
                    <a:pt x="842" y="878"/>
                    <a:pt x="56" y="1"/>
                  </a:cubicBezTo>
                  <a:close/>
                  <a:moveTo>
                    <a:pt x="3932" y="6264"/>
                  </a:moveTo>
                  <a:cubicBezTo>
                    <a:pt x="3935" y="6266"/>
                    <a:pt x="3938" y="6268"/>
                    <a:pt x="3940" y="6270"/>
                  </a:cubicBezTo>
                  <a:cubicBezTo>
                    <a:pt x="3938" y="6268"/>
                    <a:pt x="3935" y="6266"/>
                    <a:pt x="3932" y="6264"/>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82" name="Google Shape;82;p2"/>
            <p:cNvSpPr/>
            <p:nvPr/>
          </p:nvSpPr>
          <p:spPr>
            <a:xfrm>
              <a:off x="2188425" y="1550725"/>
              <a:ext cx="47825" cy="155600"/>
            </a:xfrm>
            <a:custGeom>
              <a:avLst/>
              <a:gdLst/>
              <a:ahLst/>
              <a:cxnLst/>
              <a:rect l="l" t="t" r="r" b="b"/>
              <a:pathLst>
                <a:path w="1913" h="6224" extrusionOk="0">
                  <a:moveTo>
                    <a:pt x="858" y="1"/>
                  </a:moveTo>
                  <a:lnTo>
                    <a:pt x="858" y="1"/>
                  </a:lnTo>
                  <a:cubicBezTo>
                    <a:pt x="1337" y="1195"/>
                    <a:pt x="1238" y="2606"/>
                    <a:pt x="594" y="3721"/>
                  </a:cubicBezTo>
                  <a:cubicBezTo>
                    <a:pt x="434" y="4000"/>
                    <a:pt x="240" y="4264"/>
                    <a:pt x="128" y="4566"/>
                  </a:cubicBezTo>
                  <a:cubicBezTo>
                    <a:pt x="34" y="4827"/>
                    <a:pt x="0" y="5109"/>
                    <a:pt x="43" y="5384"/>
                  </a:cubicBezTo>
                  <a:cubicBezTo>
                    <a:pt x="64" y="5512"/>
                    <a:pt x="109" y="5627"/>
                    <a:pt x="149" y="5749"/>
                  </a:cubicBezTo>
                  <a:cubicBezTo>
                    <a:pt x="188" y="5866"/>
                    <a:pt x="237" y="5982"/>
                    <a:pt x="307" y="6084"/>
                  </a:cubicBezTo>
                  <a:cubicBezTo>
                    <a:pt x="343" y="6135"/>
                    <a:pt x="382" y="6182"/>
                    <a:pt x="427" y="6223"/>
                  </a:cubicBezTo>
                  <a:lnTo>
                    <a:pt x="427" y="6223"/>
                  </a:lnTo>
                  <a:cubicBezTo>
                    <a:pt x="420" y="6216"/>
                    <a:pt x="418" y="6160"/>
                    <a:pt x="414" y="6147"/>
                  </a:cubicBezTo>
                  <a:cubicBezTo>
                    <a:pt x="407" y="6122"/>
                    <a:pt x="400" y="6099"/>
                    <a:pt x="397" y="6072"/>
                  </a:cubicBezTo>
                  <a:cubicBezTo>
                    <a:pt x="390" y="6018"/>
                    <a:pt x="389" y="5963"/>
                    <a:pt x="391" y="5909"/>
                  </a:cubicBezTo>
                  <a:cubicBezTo>
                    <a:pt x="398" y="5794"/>
                    <a:pt x="421" y="5679"/>
                    <a:pt x="455" y="5570"/>
                  </a:cubicBezTo>
                  <a:cubicBezTo>
                    <a:pt x="523" y="5356"/>
                    <a:pt x="633" y="5147"/>
                    <a:pt x="782" y="4978"/>
                  </a:cubicBezTo>
                  <a:cubicBezTo>
                    <a:pt x="794" y="4965"/>
                    <a:pt x="806" y="4952"/>
                    <a:pt x="818" y="4938"/>
                  </a:cubicBezTo>
                  <a:cubicBezTo>
                    <a:pt x="1086" y="4665"/>
                    <a:pt x="1323" y="4344"/>
                    <a:pt x="1503" y="3996"/>
                  </a:cubicBezTo>
                  <a:cubicBezTo>
                    <a:pt x="1675" y="3661"/>
                    <a:pt x="1794" y="3301"/>
                    <a:pt x="1833" y="2930"/>
                  </a:cubicBezTo>
                  <a:cubicBezTo>
                    <a:pt x="1912" y="2176"/>
                    <a:pt x="1675" y="1423"/>
                    <a:pt x="1374" y="727"/>
                  </a:cubicBezTo>
                  <a:cubicBezTo>
                    <a:pt x="1253" y="450"/>
                    <a:pt x="1111" y="164"/>
                    <a:pt x="858" y="1"/>
                  </a:cubicBezTo>
                  <a:close/>
                  <a:moveTo>
                    <a:pt x="427" y="6223"/>
                  </a:moveTo>
                  <a:cubicBezTo>
                    <a:pt x="428" y="6223"/>
                    <a:pt x="428" y="6223"/>
                    <a:pt x="428" y="6223"/>
                  </a:cubicBezTo>
                  <a:cubicBezTo>
                    <a:pt x="428" y="6223"/>
                    <a:pt x="428" y="6223"/>
                    <a:pt x="427" y="622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83" name="Google Shape;83;p2"/>
            <p:cNvSpPr/>
            <p:nvPr/>
          </p:nvSpPr>
          <p:spPr>
            <a:xfrm>
              <a:off x="2197950" y="1641275"/>
              <a:ext cx="61550" cy="64650"/>
            </a:xfrm>
            <a:custGeom>
              <a:avLst/>
              <a:gdLst/>
              <a:ahLst/>
              <a:cxnLst/>
              <a:rect l="l" t="t" r="r" b="b"/>
              <a:pathLst>
                <a:path w="2462" h="2586" extrusionOk="0">
                  <a:moveTo>
                    <a:pt x="2462" y="0"/>
                  </a:moveTo>
                  <a:lnTo>
                    <a:pt x="2462" y="0"/>
                  </a:lnTo>
                  <a:cubicBezTo>
                    <a:pt x="2401" y="240"/>
                    <a:pt x="2210" y="424"/>
                    <a:pt x="2008" y="567"/>
                  </a:cubicBezTo>
                  <a:cubicBezTo>
                    <a:pt x="1738" y="757"/>
                    <a:pt x="1436" y="896"/>
                    <a:pt x="1145" y="1051"/>
                  </a:cubicBezTo>
                  <a:cubicBezTo>
                    <a:pt x="855" y="1207"/>
                    <a:pt x="569" y="1385"/>
                    <a:pt x="354" y="1635"/>
                  </a:cubicBezTo>
                  <a:cubicBezTo>
                    <a:pt x="172" y="1844"/>
                    <a:pt x="97" y="2060"/>
                    <a:pt x="36" y="2328"/>
                  </a:cubicBezTo>
                  <a:cubicBezTo>
                    <a:pt x="18" y="2404"/>
                    <a:pt x="0" y="2483"/>
                    <a:pt x="17" y="2558"/>
                  </a:cubicBezTo>
                  <a:cubicBezTo>
                    <a:pt x="20" y="2568"/>
                    <a:pt x="23" y="2579"/>
                    <a:pt x="32" y="2584"/>
                  </a:cubicBezTo>
                  <a:cubicBezTo>
                    <a:pt x="35" y="2585"/>
                    <a:pt x="37" y="2585"/>
                    <a:pt x="40" y="2585"/>
                  </a:cubicBezTo>
                  <a:cubicBezTo>
                    <a:pt x="50" y="2585"/>
                    <a:pt x="61" y="2576"/>
                    <a:pt x="69" y="2568"/>
                  </a:cubicBezTo>
                  <a:cubicBezTo>
                    <a:pt x="310" y="2323"/>
                    <a:pt x="609" y="2023"/>
                    <a:pt x="932" y="1899"/>
                  </a:cubicBezTo>
                  <a:cubicBezTo>
                    <a:pt x="1293" y="1760"/>
                    <a:pt x="1613" y="1596"/>
                    <a:pt x="1881" y="1310"/>
                  </a:cubicBezTo>
                  <a:cubicBezTo>
                    <a:pt x="2216" y="955"/>
                    <a:pt x="2423" y="485"/>
                    <a:pt x="246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grpSp>
      <p:grpSp>
        <p:nvGrpSpPr>
          <p:cNvPr id="84" name="Google Shape;84;p2"/>
          <p:cNvGrpSpPr/>
          <p:nvPr/>
        </p:nvGrpSpPr>
        <p:grpSpPr>
          <a:xfrm>
            <a:off x="8528531" y="5500585"/>
            <a:ext cx="699398" cy="869542"/>
            <a:chOff x="2100500" y="1458275"/>
            <a:chExt cx="159000" cy="248050"/>
          </a:xfrm>
        </p:grpSpPr>
        <p:sp>
          <p:nvSpPr>
            <p:cNvPr id="85" name="Google Shape;85;p2"/>
            <p:cNvSpPr/>
            <p:nvPr/>
          </p:nvSpPr>
          <p:spPr>
            <a:xfrm>
              <a:off x="2140475" y="1458275"/>
              <a:ext cx="64750" cy="247950"/>
            </a:xfrm>
            <a:custGeom>
              <a:avLst/>
              <a:gdLst/>
              <a:ahLst/>
              <a:cxnLst/>
              <a:rect l="l" t="t" r="r" b="b"/>
              <a:pathLst>
                <a:path w="2590" h="9918" extrusionOk="0">
                  <a:moveTo>
                    <a:pt x="1433" y="0"/>
                  </a:moveTo>
                  <a:lnTo>
                    <a:pt x="1433" y="0"/>
                  </a:lnTo>
                  <a:cubicBezTo>
                    <a:pt x="1805" y="1618"/>
                    <a:pt x="1614" y="3360"/>
                    <a:pt x="902" y="4860"/>
                  </a:cubicBezTo>
                  <a:cubicBezTo>
                    <a:pt x="675" y="5337"/>
                    <a:pt x="231" y="5891"/>
                    <a:pt x="126" y="6405"/>
                  </a:cubicBezTo>
                  <a:cubicBezTo>
                    <a:pt x="1" y="7009"/>
                    <a:pt x="472" y="7818"/>
                    <a:pt x="801" y="8289"/>
                  </a:cubicBezTo>
                  <a:cubicBezTo>
                    <a:pt x="1228" y="8900"/>
                    <a:pt x="1783" y="9411"/>
                    <a:pt x="2332" y="9918"/>
                  </a:cubicBezTo>
                  <a:cubicBezTo>
                    <a:pt x="1798" y="9094"/>
                    <a:pt x="1381" y="8140"/>
                    <a:pt x="1463" y="7163"/>
                  </a:cubicBezTo>
                  <a:cubicBezTo>
                    <a:pt x="1551" y="6098"/>
                    <a:pt x="2056" y="5099"/>
                    <a:pt x="2299" y="4077"/>
                  </a:cubicBezTo>
                  <a:cubicBezTo>
                    <a:pt x="2590" y="2862"/>
                    <a:pt x="2176" y="1601"/>
                    <a:pt x="1768" y="420"/>
                  </a:cubicBezTo>
                  <a:cubicBezTo>
                    <a:pt x="1706" y="242"/>
                    <a:pt x="1617" y="39"/>
                    <a:pt x="143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86" name="Google Shape;86;p2"/>
            <p:cNvSpPr/>
            <p:nvPr/>
          </p:nvSpPr>
          <p:spPr>
            <a:xfrm>
              <a:off x="2100500" y="1549475"/>
              <a:ext cx="98525" cy="156750"/>
            </a:xfrm>
            <a:custGeom>
              <a:avLst/>
              <a:gdLst/>
              <a:ahLst/>
              <a:cxnLst/>
              <a:rect l="l" t="t" r="r" b="b"/>
              <a:pathLst>
                <a:path w="3941" h="6270" extrusionOk="0">
                  <a:moveTo>
                    <a:pt x="56" y="1"/>
                  </a:moveTo>
                  <a:cubicBezTo>
                    <a:pt x="187" y="582"/>
                    <a:pt x="229" y="1182"/>
                    <a:pt x="179" y="1775"/>
                  </a:cubicBezTo>
                  <a:cubicBezTo>
                    <a:pt x="131" y="2343"/>
                    <a:pt x="0" y="2909"/>
                    <a:pt x="45" y="3476"/>
                  </a:cubicBezTo>
                  <a:cubicBezTo>
                    <a:pt x="110" y="4315"/>
                    <a:pt x="610" y="5087"/>
                    <a:pt x="1297" y="5558"/>
                  </a:cubicBezTo>
                  <a:cubicBezTo>
                    <a:pt x="1682" y="5820"/>
                    <a:pt x="1909" y="5784"/>
                    <a:pt x="2340" y="5811"/>
                  </a:cubicBezTo>
                  <a:cubicBezTo>
                    <a:pt x="2616" y="5828"/>
                    <a:pt x="2889" y="5887"/>
                    <a:pt x="3154" y="5968"/>
                  </a:cubicBezTo>
                  <a:cubicBezTo>
                    <a:pt x="3288" y="6008"/>
                    <a:pt x="3421" y="6055"/>
                    <a:pt x="3552" y="6104"/>
                  </a:cubicBezTo>
                  <a:cubicBezTo>
                    <a:pt x="3616" y="6130"/>
                    <a:pt x="3680" y="6155"/>
                    <a:pt x="3743" y="6183"/>
                  </a:cubicBezTo>
                  <a:cubicBezTo>
                    <a:pt x="3799" y="6206"/>
                    <a:pt x="3861" y="6224"/>
                    <a:pt x="3914" y="6252"/>
                  </a:cubicBezTo>
                  <a:cubicBezTo>
                    <a:pt x="3920" y="6256"/>
                    <a:pt x="3926" y="6260"/>
                    <a:pt x="3932" y="6264"/>
                  </a:cubicBezTo>
                  <a:lnTo>
                    <a:pt x="3932" y="6264"/>
                  </a:lnTo>
                  <a:cubicBezTo>
                    <a:pt x="3888" y="6229"/>
                    <a:pt x="3850" y="6172"/>
                    <a:pt x="3810" y="6131"/>
                  </a:cubicBezTo>
                  <a:cubicBezTo>
                    <a:pt x="3764" y="6085"/>
                    <a:pt x="3715" y="6039"/>
                    <a:pt x="3664" y="5998"/>
                  </a:cubicBezTo>
                  <a:cubicBezTo>
                    <a:pt x="3573" y="5926"/>
                    <a:pt x="3470" y="5876"/>
                    <a:pt x="3375" y="5807"/>
                  </a:cubicBezTo>
                  <a:cubicBezTo>
                    <a:pt x="3195" y="5678"/>
                    <a:pt x="3007" y="5560"/>
                    <a:pt x="2821" y="5440"/>
                  </a:cubicBezTo>
                  <a:cubicBezTo>
                    <a:pt x="2449" y="5201"/>
                    <a:pt x="2077" y="4951"/>
                    <a:pt x="1795" y="4605"/>
                  </a:cubicBezTo>
                  <a:cubicBezTo>
                    <a:pt x="1704" y="4490"/>
                    <a:pt x="1622" y="4368"/>
                    <a:pt x="1554" y="4238"/>
                  </a:cubicBezTo>
                  <a:cubicBezTo>
                    <a:pt x="1395" y="3943"/>
                    <a:pt x="1300" y="3616"/>
                    <a:pt x="1221" y="3291"/>
                  </a:cubicBezTo>
                  <a:cubicBezTo>
                    <a:pt x="949" y="2145"/>
                    <a:pt x="842" y="878"/>
                    <a:pt x="56" y="1"/>
                  </a:cubicBezTo>
                  <a:close/>
                  <a:moveTo>
                    <a:pt x="3932" y="6264"/>
                  </a:moveTo>
                  <a:cubicBezTo>
                    <a:pt x="3935" y="6266"/>
                    <a:pt x="3938" y="6268"/>
                    <a:pt x="3940" y="6270"/>
                  </a:cubicBezTo>
                  <a:cubicBezTo>
                    <a:pt x="3938" y="6268"/>
                    <a:pt x="3935" y="6266"/>
                    <a:pt x="3932" y="6264"/>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87" name="Google Shape;87;p2"/>
            <p:cNvSpPr/>
            <p:nvPr/>
          </p:nvSpPr>
          <p:spPr>
            <a:xfrm>
              <a:off x="2188425" y="1550725"/>
              <a:ext cx="47825" cy="155600"/>
            </a:xfrm>
            <a:custGeom>
              <a:avLst/>
              <a:gdLst/>
              <a:ahLst/>
              <a:cxnLst/>
              <a:rect l="l" t="t" r="r" b="b"/>
              <a:pathLst>
                <a:path w="1913" h="6224" extrusionOk="0">
                  <a:moveTo>
                    <a:pt x="858" y="1"/>
                  </a:moveTo>
                  <a:lnTo>
                    <a:pt x="858" y="1"/>
                  </a:lnTo>
                  <a:cubicBezTo>
                    <a:pt x="1337" y="1195"/>
                    <a:pt x="1238" y="2606"/>
                    <a:pt x="594" y="3721"/>
                  </a:cubicBezTo>
                  <a:cubicBezTo>
                    <a:pt x="434" y="4000"/>
                    <a:pt x="240" y="4264"/>
                    <a:pt x="128" y="4566"/>
                  </a:cubicBezTo>
                  <a:cubicBezTo>
                    <a:pt x="34" y="4827"/>
                    <a:pt x="0" y="5109"/>
                    <a:pt x="43" y="5384"/>
                  </a:cubicBezTo>
                  <a:cubicBezTo>
                    <a:pt x="64" y="5512"/>
                    <a:pt x="109" y="5627"/>
                    <a:pt x="149" y="5749"/>
                  </a:cubicBezTo>
                  <a:cubicBezTo>
                    <a:pt x="188" y="5866"/>
                    <a:pt x="237" y="5982"/>
                    <a:pt x="307" y="6084"/>
                  </a:cubicBezTo>
                  <a:cubicBezTo>
                    <a:pt x="343" y="6135"/>
                    <a:pt x="382" y="6182"/>
                    <a:pt x="427" y="6223"/>
                  </a:cubicBezTo>
                  <a:lnTo>
                    <a:pt x="427" y="6223"/>
                  </a:lnTo>
                  <a:cubicBezTo>
                    <a:pt x="420" y="6216"/>
                    <a:pt x="418" y="6160"/>
                    <a:pt x="414" y="6147"/>
                  </a:cubicBezTo>
                  <a:cubicBezTo>
                    <a:pt x="407" y="6122"/>
                    <a:pt x="400" y="6099"/>
                    <a:pt x="397" y="6072"/>
                  </a:cubicBezTo>
                  <a:cubicBezTo>
                    <a:pt x="390" y="6018"/>
                    <a:pt x="389" y="5963"/>
                    <a:pt x="391" y="5909"/>
                  </a:cubicBezTo>
                  <a:cubicBezTo>
                    <a:pt x="398" y="5794"/>
                    <a:pt x="421" y="5679"/>
                    <a:pt x="455" y="5570"/>
                  </a:cubicBezTo>
                  <a:cubicBezTo>
                    <a:pt x="523" y="5356"/>
                    <a:pt x="633" y="5147"/>
                    <a:pt x="782" y="4978"/>
                  </a:cubicBezTo>
                  <a:cubicBezTo>
                    <a:pt x="794" y="4965"/>
                    <a:pt x="806" y="4952"/>
                    <a:pt x="818" y="4938"/>
                  </a:cubicBezTo>
                  <a:cubicBezTo>
                    <a:pt x="1086" y="4665"/>
                    <a:pt x="1323" y="4344"/>
                    <a:pt x="1503" y="3996"/>
                  </a:cubicBezTo>
                  <a:cubicBezTo>
                    <a:pt x="1675" y="3661"/>
                    <a:pt x="1794" y="3301"/>
                    <a:pt x="1833" y="2930"/>
                  </a:cubicBezTo>
                  <a:cubicBezTo>
                    <a:pt x="1912" y="2176"/>
                    <a:pt x="1675" y="1423"/>
                    <a:pt x="1374" y="727"/>
                  </a:cubicBezTo>
                  <a:cubicBezTo>
                    <a:pt x="1253" y="450"/>
                    <a:pt x="1111" y="164"/>
                    <a:pt x="858" y="1"/>
                  </a:cubicBezTo>
                  <a:close/>
                  <a:moveTo>
                    <a:pt x="427" y="6223"/>
                  </a:moveTo>
                  <a:cubicBezTo>
                    <a:pt x="428" y="6223"/>
                    <a:pt x="428" y="6223"/>
                    <a:pt x="428" y="6223"/>
                  </a:cubicBezTo>
                  <a:cubicBezTo>
                    <a:pt x="428" y="6223"/>
                    <a:pt x="428" y="6223"/>
                    <a:pt x="427" y="622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88" name="Google Shape;88;p2"/>
            <p:cNvSpPr/>
            <p:nvPr/>
          </p:nvSpPr>
          <p:spPr>
            <a:xfrm>
              <a:off x="2197950" y="1641275"/>
              <a:ext cx="61550" cy="64650"/>
            </a:xfrm>
            <a:custGeom>
              <a:avLst/>
              <a:gdLst/>
              <a:ahLst/>
              <a:cxnLst/>
              <a:rect l="l" t="t" r="r" b="b"/>
              <a:pathLst>
                <a:path w="2462" h="2586" extrusionOk="0">
                  <a:moveTo>
                    <a:pt x="2462" y="0"/>
                  </a:moveTo>
                  <a:lnTo>
                    <a:pt x="2462" y="0"/>
                  </a:lnTo>
                  <a:cubicBezTo>
                    <a:pt x="2401" y="240"/>
                    <a:pt x="2210" y="424"/>
                    <a:pt x="2008" y="567"/>
                  </a:cubicBezTo>
                  <a:cubicBezTo>
                    <a:pt x="1738" y="757"/>
                    <a:pt x="1436" y="896"/>
                    <a:pt x="1145" y="1051"/>
                  </a:cubicBezTo>
                  <a:cubicBezTo>
                    <a:pt x="855" y="1207"/>
                    <a:pt x="569" y="1385"/>
                    <a:pt x="354" y="1635"/>
                  </a:cubicBezTo>
                  <a:cubicBezTo>
                    <a:pt x="172" y="1844"/>
                    <a:pt x="97" y="2060"/>
                    <a:pt x="36" y="2328"/>
                  </a:cubicBezTo>
                  <a:cubicBezTo>
                    <a:pt x="18" y="2404"/>
                    <a:pt x="0" y="2483"/>
                    <a:pt x="17" y="2558"/>
                  </a:cubicBezTo>
                  <a:cubicBezTo>
                    <a:pt x="20" y="2568"/>
                    <a:pt x="23" y="2579"/>
                    <a:pt x="32" y="2584"/>
                  </a:cubicBezTo>
                  <a:cubicBezTo>
                    <a:pt x="35" y="2585"/>
                    <a:pt x="37" y="2585"/>
                    <a:pt x="40" y="2585"/>
                  </a:cubicBezTo>
                  <a:cubicBezTo>
                    <a:pt x="50" y="2585"/>
                    <a:pt x="61" y="2576"/>
                    <a:pt x="69" y="2568"/>
                  </a:cubicBezTo>
                  <a:cubicBezTo>
                    <a:pt x="310" y="2323"/>
                    <a:pt x="609" y="2023"/>
                    <a:pt x="932" y="1899"/>
                  </a:cubicBezTo>
                  <a:cubicBezTo>
                    <a:pt x="1293" y="1760"/>
                    <a:pt x="1613" y="1596"/>
                    <a:pt x="1881" y="1310"/>
                  </a:cubicBezTo>
                  <a:cubicBezTo>
                    <a:pt x="2216" y="955"/>
                    <a:pt x="2423" y="485"/>
                    <a:pt x="246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grpSp>
      <p:grpSp>
        <p:nvGrpSpPr>
          <p:cNvPr id="89" name="Google Shape;89;p2"/>
          <p:cNvGrpSpPr/>
          <p:nvPr/>
        </p:nvGrpSpPr>
        <p:grpSpPr>
          <a:xfrm flipH="1">
            <a:off x="6443431" y="5276016"/>
            <a:ext cx="518791" cy="645015"/>
            <a:chOff x="2100500" y="1458275"/>
            <a:chExt cx="159000" cy="248050"/>
          </a:xfrm>
        </p:grpSpPr>
        <p:sp>
          <p:nvSpPr>
            <p:cNvPr id="90" name="Google Shape;90;p2"/>
            <p:cNvSpPr/>
            <p:nvPr/>
          </p:nvSpPr>
          <p:spPr>
            <a:xfrm>
              <a:off x="2140475" y="1458275"/>
              <a:ext cx="64750" cy="247950"/>
            </a:xfrm>
            <a:custGeom>
              <a:avLst/>
              <a:gdLst/>
              <a:ahLst/>
              <a:cxnLst/>
              <a:rect l="l" t="t" r="r" b="b"/>
              <a:pathLst>
                <a:path w="2590" h="9918" extrusionOk="0">
                  <a:moveTo>
                    <a:pt x="1433" y="0"/>
                  </a:moveTo>
                  <a:lnTo>
                    <a:pt x="1433" y="0"/>
                  </a:lnTo>
                  <a:cubicBezTo>
                    <a:pt x="1805" y="1618"/>
                    <a:pt x="1614" y="3360"/>
                    <a:pt x="902" y="4860"/>
                  </a:cubicBezTo>
                  <a:cubicBezTo>
                    <a:pt x="675" y="5337"/>
                    <a:pt x="231" y="5891"/>
                    <a:pt x="126" y="6405"/>
                  </a:cubicBezTo>
                  <a:cubicBezTo>
                    <a:pt x="1" y="7009"/>
                    <a:pt x="472" y="7818"/>
                    <a:pt x="801" y="8289"/>
                  </a:cubicBezTo>
                  <a:cubicBezTo>
                    <a:pt x="1228" y="8900"/>
                    <a:pt x="1783" y="9411"/>
                    <a:pt x="2332" y="9918"/>
                  </a:cubicBezTo>
                  <a:cubicBezTo>
                    <a:pt x="1798" y="9094"/>
                    <a:pt x="1381" y="8140"/>
                    <a:pt x="1463" y="7163"/>
                  </a:cubicBezTo>
                  <a:cubicBezTo>
                    <a:pt x="1551" y="6098"/>
                    <a:pt x="2056" y="5099"/>
                    <a:pt x="2299" y="4077"/>
                  </a:cubicBezTo>
                  <a:cubicBezTo>
                    <a:pt x="2590" y="2862"/>
                    <a:pt x="2176" y="1601"/>
                    <a:pt x="1768" y="420"/>
                  </a:cubicBezTo>
                  <a:cubicBezTo>
                    <a:pt x="1706" y="242"/>
                    <a:pt x="1617" y="39"/>
                    <a:pt x="143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91" name="Google Shape;91;p2"/>
            <p:cNvSpPr/>
            <p:nvPr/>
          </p:nvSpPr>
          <p:spPr>
            <a:xfrm>
              <a:off x="2100500" y="1549475"/>
              <a:ext cx="98525" cy="156750"/>
            </a:xfrm>
            <a:custGeom>
              <a:avLst/>
              <a:gdLst/>
              <a:ahLst/>
              <a:cxnLst/>
              <a:rect l="l" t="t" r="r" b="b"/>
              <a:pathLst>
                <a:path w="3941" h="6270" extrusionOk="0">
                  <a:moveTo>
                    <a:pt x="56" y="1"/>
                  </a:moveTo>
                  <a:cubicBezTo>
                    <a:pt x="187" y="582"/>
                    <a:pt x="229" y="1182"/>
                    <a:pt x="179" y="1775"/>
                  </a:cubicBezTo>
                  <a:cubicBezTo>
                    <a:pt x="131" y="2343"/>
                    <a:pt x="0" y="2909"/>
                    <a:pt x="45" y="3476"/>
                  </a:cubicBezTo>
                  <a:cubicBezTo>
                    <a:pt x="110" y="4315"/>
                    <a:pt x="610" y="5087"/>
                    <a:pt x="1297" y="5558"/>
                  </a:cubicBezTo>
                  <a:cubicBezTo>
                    <a:pt x="1682" y="5820"/>
                    <a:pt x="1909" y="5784"/>
                    <a:pt x="2340" y="5811"/>
                  </a:cubicBezTo>
                  <a:cubicBezTo>
                    <a:pt x="2616" y="5828"/>
                    <a:pt x="2889" y="5887"/>
                    <a:pt x="3154" y="5968"/>
                  </a:cubicBezTo>
                  <a:cubicBezTo>
                    <a:pt x="3288" y="6008"/>
                    <a:pt x="3421" y="6055"/>
                    <a:pt x="3552" y="6104"/>
                  </a:cubicBezTo>
                  <a:cubicBezTo>
                    <a:pt x="3616" y="6130"/>
                    <a:pt x="3680" y="6155"/>
                    <a:pt x="3743" y="6183"/>
                  </a:cubicBezTo>
                  <a:cubicBezTo>
                    <a:pt x="3799" y="6206"/>
                    <a:pt x="3861" y="6224"/>
                    <a:pt x="3914" y="6252"/>
                  </a:cubicBezTo>
                  <a:cubicBezTo>
                    <a:pt x="3920" y="6256"/>
                    <a:pt x="3926" y="6260"/>
                    <a:pt x="3932" y="6264"/>
                  </a:cubicBezTo>
                  <a:lnTo>
                    <a:pt x="3932" y="6264"/>
                  </a:lnTo>
                  <a:cubicBezTo>
                    <a:pt x="3888" y="6229"/>
                    <a:pt x="3850" y="6172"/>
                    <a:pt x="3810" y="6131"/>
                  </a:cubicBezTo>
                  <a:cubicBezTo>
                    <a:pt x="3764" y="6085"/>
                    <a:pt x="3715" y="6039"/>
                    <a:pt x="3664" y="5998"/>
                  </a:cubicBezTo>
                  <a:cubicBezTo>
                    <a:pt x="3573" y="5926"/>
                    <a:pt x="3470" y="5876"/>
                    <a:pt x="3375" y="5807"/>
                  </a:cubicBezTo>
                  <a:cubicBezTo>
                    <a:pt x="3195" y="5678"/>
                    <a:pt x="3007" y="5560"/>
                    <a:pt x="2821" y="5440"/>
                  </a:cubicBezTo>
                  <a:cubicBezTo>
                    <a:pt x="2449" y="5201"/>
                    <a:pt x="2077" y="4951"/>
                    <a:pt x="1795" y="4605"/>
                  </a:cubicBezTo>
                  <a:cubicBezTo>
                    <a:pt x="1704" y="4490"/>
                    <a:pt x="1622" y="4368"/>
                    <a:pt x="1554" y="4238"/>
                  </a:cubicBezTo>
                  <a:cubicBezTo>
                    <a:pt x="1395" y="3943"/>
                    <a:pt x="1300" y="3616"/>
                    <a:pt x="1221" y="3291"/>
                  </a:cubicBezTo>
                  <a:cubicBezTo>
                    <a:pt x="949" y="2145"/>
                    <a:pt x="842" y="878"/>
                    <a:pt x="56" y="1"/>
                  </a:cubicBezTo>
                  <a:close/>
                  <a:moveTo>
                    <a:pt x="3932" y="6264"/>
                  </a:moveTo>
                  <a:cubicBezTo>
                    <a:pt x="3935" y="6266"/>
                    <a:pt x="3938" y="6268"/>
                    <a:pt x="3940" y="6270"/>
                  </a:cubicBezTo>
                  <a:cubicBezTo>
                    <a:pt x="3938" y="6268"/>
                    <a:pt x="3935" y="6266"/>
                    <a:pt x="3932" y="6264"/>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92" name="Google Shape;92;p2"/>
            <p:cNvSpPr/>
            <p:nvPr/>
          </p:nvSpPr>
          <p:spPr>
            <a:xfrm>
              <a:off x="2188425" y="1550725"/>
              <a:ext cx="47825" cy="155600"/>
            </a:xfrm>
            <a:custGeom>
              <a:avLst/>
              <a:gdLst/>
              <a:ahLst/>
              <a:cxnLst/>
              <a:rect l="l" t="t" r="r" b="b"/>
              <a:pathLst>
                <a:path w="1913" h="6224" extrusionOk="0">
                  <a:moveTo>
                    <a:pt x="858" y="1"/>
                  </a:moveTo>
                  <a:lnTo>
                    <a:pt x="858" y="1"/>
                  </a:lnTo>
                  <a:cubicBezTo>
                    <a:pt x="1337" y="1195"/>
                    <a:pt x="1238" y="2606"/>
                    <a:pt x="594" y="3721"/>
                  </a:cubicBezTo>
                  <a:cubicBezTo>
                    <a:pt x="434" y="4000"/>
                    <a:pt x="240" y="4264"/>
                    <a:pt x="128" y="4566"/>
                  </a:cubicBezTo>
                  <a:cubicBezTo>
                    <a:pt x="34" y="4827"/>
                    <a:pt x="0" y="5109"/>
                    <a:pt x="43" y="5384"/>
                  </a:cubicBezTo>
                  <a:cubicBezTo>
                    <a:pt x="64" y="5512"/>
                    <a:pt x="109" y="5627"/>
                    <a:pt x="149" y="5749"/>
                  </a:cubicBezTo>
                  <a:cubicBezTo>
                    <a:pt x="188" y="5866"/>
                    <a:pt x="237" y="5982"/>
                    <a:pt x="307" y="6084"/>
                  </a:cubicBezTo>
                  <a:cubicBezTo>
                    <a:pt x="343" y="6135"/>
                    <a:pt x="382" y="6182"/>
                    <a:pt x="427" y="6223"/>
                  </a:cubicBezTo>
                  <a:lnTo>
                    <a:pt x="427" y="6223"/>
                  </a:lnTo>
                  <a:cubicBezTo>
                    <a:pt x="420" y="6216"/>
                    <a:pt x="418" y="6160"/>
                    <a:pt x="414" y="6147"/>
                  </a:cubicBezTo>
                  <a:cubicBezTo>
                    <a:pt x="407" y="6122"/>
                    <a:pt x="400" y="6099"/>
                    <a:pt x="397" y="6072"/>
                  </a:cubicBezTo>
                  <a:cubicBezTo>
                    <a:pt x="390" y="6018"/>
                    <a:pt x="389" y="5963"/>
                    <a:pt x="391" y="5909"/>
                  </a:cubicBezTo>
                  <a:cubicBezTo>
                    <a:pt x="398" y="5794"/>
                    <a:pt x="421" y="5679"/>
                    <a:pt x="455" y="5570"/>
                  </a:cubicBezTo>
                  <a:cubicBezTo>
                    <a:pt x="523" y="5356"/>
                    <a:pt x="633" y="5147"/>
                    <a:pt x="782" y="4978"/>
                  </a:cubicBezTo>
                  <a:cubicBezTo>
                    <a:pt x="794" y="4965"/>
                    <a:pt x="806" y="4952"/>
                    <a:pt x="818" y="4938"/>
                  </a:cubicBezTo>
                  <a:cubicBezTo>
                    <a:pt x="1086" y="4665"/>
                    <a:pt x="1323" y="4344"/>
                    <a:pt x="1503" y="3996"/>
                  </a:cubicBezTo>
                  <a:cubicBezTo>
                    <a:pt x="1675" y="3661"/>
                    <a:pt x="1794" y="3301"/>
                    <a:pt x="1833" y="2930"/>
                  </a:cubicBezTo>
                  <a:cubicBezTo>
                    <a:pt x="1912" y="2176"/>
                    <a:pt x="1675" y="1423"/>
                    <a:pt x="1374" y="727"/>
                  </a:cubicBezTo>
                  <a:cubicBezTo>
                    <a:pt x="1253" y="450"/>
                    <a:pt x="1111" y="164"/>
                    <a:pt x="858" y="1"/>
                  </a:cubicBezTo>
                  <a:close/>
                  <a:moveTo>
                    <a:pt x="427" y="6223"/>
                  </a:moveTo>
                  <a:cubicBezTo>
                    <a:pt x="428" y="6223"/>
                    <a:pt x="428" y="6223"/>
                    <a:pt x="428" y="6223"/>
                  </a:cubicBezTo>
                  <a:cubicBezTo>
                    <a:pt x="428" y="6223"/>
                    <a:pt x="428" y="6223"/>
                    <a:pt x="427" y="622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93" name="Google Shape;93;p2"/>
            <p:cNvSpPr/>
            <p:nvPr/>
          </p:nvSpPr>
          <p:spPr>
            <a:xfrm>
              <a:off x="2197950" y="1641275"/>
              <a:ext cx="61550" cy="64650"/>
            </a:xfrm>
            <a:custGeom>
              <a:avLst/>
              <a:gdLst/>
              <a:ahLst/>
              <a:cxnLst/>
              <a:rect l="l" t="t" r="r" b="b"/>
              <a:pathLst>
                <a:path w="2462" h="2586" extrusionOk="0">
                  <a:moveTo>
                    <a:pt x="2462" y="0"/>
                  </a:moveTo>
                  <a:lnTo>
                    <a:pt x="2462" y="0"/>
                  </a:lnTo>
                  <a:cubicBezTo>
                    <a:pt x="2401" y="240"/>
                    <a:pt x="2210" y="424"/>
                    <a:pt x="2008" y="567"/>
                  </a:cubicBezTo>
                  <a:cubicBezTo>
                    <a:pt x="1738" y="757"/>
                    <a:pt x="1436" y="896"/>
                    <a:pt x="1145" y="1051"/>
                  </a:cubicBezTo>
                  <a:cubicBezTo>
                    <a:pt x="855" y="1207"/>
                    <a:pt x="569" y="1385"/>
                    <a:pt x="354" y="1635"/>
                  </a:cubicBezTo>
                  <a:cubicBezTo>
                    <a:pt x="172" y="1844"/>
                    <a:pt x="97" y="2060"/>
                    <a:pt x="36" y="2328"/>
                  </a:cubicBezTo>
                  <a:cubicBezTo>
                    <a:pt x="18" y="2404"/>
                    <a:pt x="0" y="2483"/>
                    <a:pt x="17" y="2558"/>
                  </a:cubicBezTo>
                  <a:cubicBezTo>
                    <a:pt x="20" y="2568"/>
                    <a:pt x="23" y="2579"/>
                    <a:pt x="32" y="2584"/>
                  </a:cubicBezTo>
                  <a:cubicBezTo>
                    <a:pt x="35" y="2585"/>
                    <a:pt x="37" y="2585"/>
                    <a:pt x="40" y="2585"/>
                  </a:cubicBezTo>
                  <a:cubicBezTo>
                    <a:pt x="50" y="2585"/>
                    <a:pt x="61" y="2576"/>
                    <a:pt x="69" y="2568"/>
                  </a:cubicBezTo>
                  <a:cubicBezTo>
                    <a:pt x="310" y="2323"/>
                    <a:pt x="609" y="2023"/>
                    <a:pt x="932" y="1899"/>
                  </a:cubicBezTo>
                  <a:cubicBezTo>
                    <a:pt x="1293" y="1760"/>
                    <a:pt x="1613" y="1596"/>
                    <a:pt x="1881" y="1310"/>
                  </a:cubicBezTo>
                  <a:cubicBezTo>
                    <a:pt x="2216" y="955"/>
                    <a:pt x="2423" y="485"/>
                    <a:pt x="246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grpSp>
      <p:sp>
        <p:nvSpPr>
          <p:cNvPr id="94" name="Google Shape;94;p2"/>
          <p:cNvSpPr/>
          <p:nvPr/>
        </p:nvSpPr>
        <p:spPr>
          <a:xfrm>
            <a:off x="9282516" y="6359362"/>
            <a:ext cx="472845" cy="232258"/>
          </a:xfrm>
          <a:custGeom>
            <a:avLst/>
            <a:gdLst/>
            <a:ahLst/>
            <a:cxnLst/>
            <a:rect l="l" t="t" r="r" b="b"/>
            <a:pathLst>
              <a:path w="2510" h="1547" extrusionOk="0">
                <a:moveTo>
                  <a:pt x="1354" y="1"/>
                </a:moveTo>
                <a:cubicBezTo>
                  <a:pt x="1283" y="1"/>
                  <a:pt x="1216" y="14"/>
                  <a:pt x="1156" y="44"/>
                </a:cubicBezTo>
                <a:cubicBezTo>
                  <a:pt x="825" y="211"/>
                  <a:pt x="1" y="964"/>
                  <a:pt x="257" y="1413"/>
                </a:cubicBezTo>
                <a:cubicBezTo>
                  <a:pt x="319" y="1522"/>
                  <a:pt x="447" y="1547"/>
                  <a:pt x="580" y="1547"/>
                </a:cubicBezTo>
                <a:cubicBezTo>
                  <a:pt x="680" y="1547"/>
                  <a:pt x="782" y="1533"/>
                  <a:pt x="860" y="1530"/>
                </a:cubicBezTo>
                <a:cubicBezTo>
                  <a:pt x="1240" y="1516"/>
                  <a:pt x="1620" y="1492"/>
                  <a:pt x="1999" y="1451"/>
                </a:cubicBezTo>
                <a:cubicBezTo>
                  <a:pt x="2082" y="1441"/>
                  <a:pt x="2165" y="1431"/>
                  <a:pt x="2241" y="1394"/>
                </a:cubicBezTo>
                <a:cubicBezTo>
                  <a:pt x="2396" y="1317"/>
                  <a:pt x="2468" y="1203"/>
                  <a:pt x="2478" y="1072"/>
                </a:cubicBezTo>
                <a:lnTo>
                  <a:pt x="2477" y="1072"/>
                </a:lnTo>
                <a:cubicBezTo>
                  <a:pt x="2509" y="629"/>
                  <a:pt x="1837" y="1"/>
                  <a:pt x="1354" y="1"/>
                </a:cubicBezTo>
                <a:close/>
              </a:path>
            </a:pathLst>
          </a:custGeom>
          <a:solidFill>
            <a:schemeClr val="accent5"/>
          </a:solidFill>
          <a:ln>
            <a:noFill/>
          </a:ln>
        </p:spPr>
        <p:txBody>
          <a:bodyPr spcFirstLastPara="1" wrap="square" lIns="104026" tIns="104026" rIns="104026" bIns="104026" anchor="ctr" anchorCtr="0">
            <a:noAutofit/>
          </a:bodyPr>
          <a:lstStyle/>
          <a:p>
            <a:pPr marL="0" lvl="0" indent="0" algn="l" rtl="0">
              <a:spcBef>
                <a:spcPts val="0"/>
              </a:spcBef>
              <a:spcAft>
                <a:spcPts val="0"/>
              </a:spcAft>
              <a:buNone/>
            </a:pPr>
            <a:endParaRPr sz="1593"/>
          </a:p>
        </p:txBody>
      </p:sp>
      <p:sp>
        <p:nvSpPr>
          <p:cNvPr id="95" name="Google Shape;95;p2"/>
          <p:cNvSpPr/>
          <p:nvPr/>
        </p:nvSpPr>
        <p:spPr>
          <a:xfrm flipH="1">
            <a:off x="4038381" y="6355697"/>
            <a:ext cx="487728" cy="239615"/>
          </a:xfrm>
          <a:custGeom>
            <a:avLst/>
            <a:gdLst/>
            <a:ahLst/>
            <a:cxnLst/>
            <a:rect l="l" t="t" r="r" b="b"/>
            <a:pathLst>
              <a:path w="2589" h="1596" extrusionOk="0">
                <a:moveTo>
                  <a:pt x="1397" y="1"/>
                </a:moveTo>
                <a:cubicBezTo>
                  <a:pt x="1324" y="1"/>
                  <a:pt x="1255" y="15"/>
                  <a:pt x="1193" y="46"/>
                </a:cubicBezTo>
                <a:cubicBezTo>
                  <a:pt x="851" y="217"/>
                  <a:pt x="1" y="995"/>
                  <a:pt x="265" y="1458"/>
                </a:cubicBezTo>
                <a:cubicBezTo>
                  <a:pt x="329" y="1570"/>
                  <a:pt x="461" y="1595"/>
                  <a:pt x="598" y="1595"/>
                </a:cubicBezTo>
                <a:cubicBezTo>
                  <a:pt x="701" y="1595"/>
                  <a:pt x="807" y="1581"/>
                  <a:pt x="887" y="1578"/>
                </a:cubicBezTo>
                <a:cubicBezTo>
                  <a:pt x="1279" y="1564"/>
                  <a:pt x="1671" y="1539"/>
                  <a:pt x="2062" y="1496"/>
                </a:cubicBezTo>
                <a:cubicBezTo>
                  <a:pt x="2147" y="1486"/>
                  <a:pt x="2234" y="1477"/>
                  <a:pt x="2311" y="1438"/>
                </a:cubicBezTo>
                <a:cubicBezTo>
                  <a:pt x="2472" y="1358"/>
                  <a:pt x="2545" y="1240"/>
                  <a:pt x="2555" y="1106"/>
                </a:cubicBezTo>
                <a:cubicBezTo>
                  <a:pt x="2589" y="650"/>
                  <a:pt x="1895" y="1"/>
                  <a:pt x="1397" y="1"/>
                </a:cubicBezTo>
                <a:close/>
              </a:path>
            </a:pathLst>
          </a:custGeom>
          <a:solidFill>
            <a:schemeClr val="accent5"/>
          </a:solidFill>
          <a:ln>
            <a:noFill/>
          </a:ln>
        </p:spPr>
        <p:txBody>
          <a:bodyPr spcFirstLastPara="1" wrap="square" lIns="104026" tIns="104026" rIns="104026" bIns="104026" anchor="ctr" anchorCtr="0">
            <a:noAutofit/>
          </a:bodyPr>
          <a:lstStyle/>
          <a:p>
            <a:pPr marL="0" lvl="0" indent="0" algn="l" rtl="0">
              <a:spcBef>
                <a:spcPts val="0"/>
              </a:spcBef>
              <a:spcAft>
                <a:spcPts val="0"/>
              </a:spcAft>
              <a:buNone/>
            </a:pPr>
            <a:endParaRPr sz="1593"/>
          </a:p>
        </p:txBody>
      </p:sp>
      <p:sp>
        <p:nvSpPr>
          <p:cNvPr id="96" name="Google Shape;96;p2"/>
          <p:cNvSpPr/>
          <p:nvPr/>
        </p:nvSpPr>
        <p:spPr>
          <a:xfrm rot="-2700000">
            <a:off x="772415" y="4150647"/>
            <a:ext cx="357515" cy="263272"/>
          </a:xfrm>
          <a:custGeom>
            <a:avLst/>
            <a:gdLst/>
            <a:ahLst/>
            <a:cxnLst/>
            <a:rect l="l" t="t" r="r" b="b"/>
            <a:pathLst>
              <a:path w="3632" h="3356" extrusionOk="0">
                <a:moveTo>
                  <a:pt x="748" y="1"/>
                </a:moveTo>
                <a:cubicBezTo>
                  <a:pt x="726" y="1"/>
                  <a:pt x="704" y="16"/>
                  <a:pt x="694" y="35"/>
                </a:cubicBezTo>
                <a:cubicBezTo>
                  <a:pt x="680" y="62"/>
                  <a:pt x="681" y="93"/>
                  <a:pt x="680" y="122"/>
                </a:cubicBezTo>
                <a:cubicBezTo>
                  <a:pt x="667" y="374"/>
                  <a:pt x="437" y="540"/>
                  <a:pt x="307" y="740"/>
                </a:cubicBezTo>
                <a:cubicBezTo>
                  <a:pt x="151" y="980"/>
                  <a:pt x="52" y="1254"/>
                  <a:pt x="31" y="1540"/>
                </a:cubicBezTo>
                <a:cubicBezTo>
                  <a:pt x="1" y="1955"/>
                  <a:pt x="132" y="2379"/>
                  <a:pt x="394" y="2703"/>
                </a:cubicBezTo>
                <a:cubicBezTo>
                  <a:pt x="533" y="2877"/>
                  <a:pt x="711" y="3024"/>
                  <a:pt x="918" y="3105"/>
                </a:cubicBezTo>
                <a:cubicBezTo>
                  <a:pt x="941" y="3115"/>
                  <a:pt x="968" y="3123"/>
                  <a:pt x="993" y="3126"/>
                </a:cubicBezTo>
                <a:cubicBezTo>
                  <a:pt x="1013" y="3155"/>
                  <a:pt x="1043" y="3177"/>
                  <a:pt x="1074" y="3195"/>
                </a:cubicBezTo>
                <a:cubicBezTo>
                  <a:pt x="1267" y="3306"/>
                  <a:pt x="1492" y="3355"/>
                  <a:pt x="1715" y="3356"/>
                </a:cubicBezTo>
                <a:cubicBezTo>
                  <a:pt x="1719" y="3356"/>
                  <a:pt x="1724" y="3356"/>
                  <a:pt x="1728" y="3356"/>
                </a:cubicBezTo>
                <a:cubicBezTo>
                  <a:pt x="2140" y="3356"/>
                  <a:pt x="2550" y="3196"/>
                  <a:pt x="2852" y="2918"/>
                </a:cubicBezTo>
                <a:cubicBezTo>
                  <a:pt x="3063" y="2723"/>
                  <a:pt x="3217" y="2476"/>
                  <a:pt x="3308" y="2204"/>
                </a:cubicBezTo>
                <a:cubicBezTo>
                  <a:pt x="3383" y="1978"/>
                  <a:pt x="3371" y="1696"/>
                  <a:pt x="3561" y="1529"/>
                </a:cubicBezTo>
                <a:cubicBezTo>
                  <a:pt x="3583" y="1509"/>
                  <a:pt x="3607" y="1490"/>
                  <a:pt x="3619" y="1464"/>
                </a:cubicBezTo>
                <a:cubicBezTo>
                  <a:pt x="3632" y="1437"/>
                  <a:pt x="3625" y="1399"/>
                  <a:pt x="3597" y="1388"/>
                </a:cubicBezTo>
                <a:cubicBezTo>
                  <a:pt x="3592" y="1385"/>
                  <a:pt x="3587" y="1385"/>
                  <a:pt x="3581" y="1385"/>
                </a:cubicBezTo>
                <a:cubicBezTo>
                  <a:pt x="3564" y="1385"/>
                  <a:pt x="3547" y="1394"/>
                  <a:pt x="3531" y="1402"/>
                </a:cubicBezTo>
                <a:cubicBezTo>
                  <a:pt x="3433" y="1458"/>
                  <a:pt x="3338" y="1519"/>
                  <a:pt x="3245" y="1584"/>
                </a:cubicBezTo>
                <a:cubicBezTo>
                  <a:pt x="3219" y="1602"/>
                  <a:pt x="3192" y="1622"/>
                  <a:pt x="3161" y="1629"/>
                </a:cubicBezTo>
                <a:cubicBezTo>
                  <a:pt x="3145" y="1633"/>
                  <a:pt x="3129" y="1634"/>
                  <a:pt x="3112" y="1634"/>
                </a:cubicBezTo>
                <a:cubicBezTo>
                  <a:pt x="3105" y="1634"/>
                  <a:pt x="3098" y="1634"/>
                  <a:pt x="3091" y="1634"/>
                </a:cubicBezTo>
                <a:cubicBezTo>
                  <a:pt x="3086" y="1634"/>
                  <a:pt x="3081" y="1634"/>
                  <a:pt x="3077" y="1634"/>
                </a:cubicBezTo>
                <a:cubicBezTo>
                  <a:pt x="2854" y="1634"/>
                  <a:pt x="2634" y="1685"/>
                  <a:pt x="2423" y="1764"/>
                </a:cubicBezTo>
                <a:cubicBezTo>
                  <a:pt x="2375" y="1782"/>
                  <a:pt x="2328" y="1802"/>
                  <a:pt x="2282" y="1821"/>
                </a:cubicBezTo>
                <a:cubicBezTo>
                  <a:pt x="2304" y="1764"/>
                  <a:pt x="2326" y="1706"/>
                  <a:pt x="2347" y="1647"/>
                </a:cubicBezTo>
                <a:cubicBezTo>
                  <a:pt x="2412" y="1465"/>
                  <a:pt x="2478" y="1277"/>
                  <a:pt x="2471" y="1084"/>
                </a:cubicBezTo>
                <a:cubicBezTo>
                  <a:pt x="2467" y="953"/>
                  <a:pt x="2429" y="817"/>
                  <a:pt x="2469" y="691"/>
                </a:cubicBezTo>
                <a:cubicBezTo>
                  <a:pt x="2516" y="549"/>
                  <a:pt x="2654" y="449"/>
                  <a:pt x="2689" y="305"/>
                </a:cubicBezTo>
                <a:cubicBezTo>
                  <a:pt x="2693" y="287"/>
                  <a:pt x="2696" y="267"/>
                  <a:pt x="2688" y="249"/>
                </a:cubicBezTo>
                <a:cubicBezTo>
                  <a:pt x="2678" y="230"/>
                  <a:pt x="2657" y="222"/>
                  <a:pt x="2634" y="222"/>
                </a:cubicBezTo>
                <a:cubicBezTo>
                  <a:pt x="2618" y="222"/>
                  <a:pt x="2601" y="226"/>
                  <a:pt x="2587" y="233"/>
                </a:cubicBezTo>
                <a:cubicBezTo>
                  <a:pt x="2517" y="268"/>
                  <a:pt x="2482" y="348"/>
                  <a:pt x="2433" y="411"/>
                </a:cubicBezTo>
                <a:cubicBezTo>
                  <a:pt x="2273" y="618"/>
                  <a:pt x="1969" y="628"/>
                  <a:pt x="1722" y="715"/>
                </a:cubicBezTo>
                <a:cubicBezTo>
                  <a:pt x="1507" y="790"/>
                  <a:pt x="1326" y="936"/>
                  <a:pt x="1185" y="1116"/>
                </a:cubicBezTo>
                <a:cubicBezTo>
                  <a:pt x="1116" y="914"/>
                  <a:pt x="1022" y="721"/>
                  <a:pt x="888" y="555"/>
                </a:cubicBezTo>
                <a:cubicBezTo>
                  <a:pt x="873" y="538"/>
                  <a:pt x="857" y="519"/>
                  <a:pt x="849" y="498"/>
                </a:cubicBezTo>
                <a:cubicBezTo>
                  <a:pt x="835" y="468"/>
                  <a:pt x="833" y="435"/>
                  <a:pt x="832" y="403"/>
                </a:cubicBezTo>
                <a:cubicBezTo>
                  <a:pt x="825" y="290"/>
                  <a:pt x="813" y="178"/>
                  <a:pt x="797" y="66"/>
                </a:cubicBezTo>
                <a:cubicBezTo>
                  <a:pt x="792" y="43"/>
                  <a:pt x="787" y="18"/>
                  <a:pt x="767" y="5"/>
                </a:cubicBezTo>
                <a:cubicBezTo>
                  <a:pt x="761" y="2"/>
                  <a:pt x="754" y="1"/>
                  <a:pt x="748" y="1"/>
                </a:cubicBezTo>
                <a:close/>
              </a:path>
            </a:pathLst>
          </a:custGeom>
          <a:solidFill>
            <a:srgbClr val="FF8969">
              <a:alpha val="67760"/>
            </a:srgbClr>
          </a:solidFill>
          <a:ln>
            <a:noFill/>
          </a:ln>
        </p:spPr>
        <p:txBody>
          <a:bodyPr spcFirstLastPara="1" wrap="square" lIns="104026" tIns="104026" rIns="104026" bIns="104026" anchor="ctr" anchorCtr="0">
            <a:noAutofit/>
          </a:bodyPr>
          <a:lstStyle/>
          <a:p>
            <a:pPr marL="0" lvl="0" indent="0" algn="l" rtl="0">
              <a:spcBef>
                <a:spcPts val="0"/>
              </a:spcBef>
              <a:spcAft>
                <a:spcPts val="0"/>
              </a:spcAft>
              <a:buNone/>
            </a:pPr>
            <a:endParaRPr sz="1593"/>
          </a:p>
        </p:txBody>
      </p:sp>
      <p:sp>
        <p:nvSpPr>
          <p:cNvPr id="97" name="Google Shape;97;p2"/>
          <p:cNvSpPr/>
          <p:nvPr/>
        </p:nvSpPr>
        <p:spPr>
          <a:xfrm rot="-338711">
            <a:off x="11016629" y="4150646"/>
            <a:ext cx="357519" cy="263276"/>
          </a:xfrm>
          <a:custGeom>
            <a:avLst/>
            <a:gdLst/>
            <a:ahLst/>
            <a:cxnLst/>
            <a:rect l="l" t="t" r="r" b="b"/>
            <a:pathLst>
              <a:path w="3632" h="3356" extrusionOk="0">
                <a:moveTo>
                  <a:pt x="748" y="1"/>
                </a:moveTo>
                <a:cubicBezTo>
                  <a:pt x="726" y="1"/>
                  <a:pt x="704" y="16"/>
                  <a:pt x="694" y="35"/>
                </a:cubicBezTo>
                <a:cubicBezTo>
                  <a:pt x="680" y="62"/>
                  <a:pt x="681" y="93"/>
                  <a:pt x="680" y="122"/>
                </a:cubicBezTo>
                <a:cubicBezTo>
                  <a:pt x="667" y="374"/>
                  <a:pt x="437" y="540"/>
                  <a:pt x="307" y="740"/>
                </a:cubicBezTo>
                <a:cubicBezTo>
                  <a:pt x="151" y="980"/>
                  <a:pt x="52" y="1254"/>
                  <a:pt x="31" y="1540"/>
                </a:cubicBezTo>
                <a:cubicBezTo>
                  <a:pt x="1" y="1955"/>
                  <a:pt x="132" y="2379"/>
                  <a:pt x="394" y="2703"/>
                </a:cubicBezTo>
                <a:cubicBezTo>
                  <a:pt x="533" y="2877"/>
                  <a:pt x="711" y="3024"/>
                  <a:pt x="918" y="3105"/>
                </a:cubicBezTo>
                <a:cubicBezTo>
                  <a:pt x="941" y="3115"/>
                  <a:pt x="968" y="3123"/>
                  <a:pt x="993" y="3126"/>
                </a:cubicBezTo>
                <a:cubicBezTo>
                  <a:pt x="1013" y="3155"/>
                  <a:pt x="1043" y="3177"/>
                  <a:pt x="1074" y="3195"/>
                </a:cubicBezTo>
                <a:cubicBezTo>
                  <a:pt x="1267" y="3306"/>
                  <a:pt x="1492" y="3355"/>
                  <a:pt x="1715" y="3356"/>
                </a:cubicBezTo>
                <a:cubicBezTo>
                  <a:pt x="1719" y="3356"/>
                  <a:pt x="1724" y="3356"/>
                  <a:pt x="1728" y="3356"/>
                </a:cubicBezTo>
                <a:cubicBezTo>
                  <a:pt x="2140" y="3356"/>
                  <a:pt x="2550" y="3196"/>
                  <a:pt x="2852" y="2918"/>
                </a:cubicBezTo>
                <a:cubicBezTo>
                  <a:pt x="3063" y="2723"/>
                  <a:pt x="3217" y="2476"/>
                  <a:pt x="3308" y="2204"/>
                </a:cubicBezTo>
                <a:cubicBezTo>
                  <a:pt x="3383" y="1978"/>
                  <a:pt x="3371" y="1696"/>
                  <a:pt x="3561" y="1529"/>
                </a:cubicBezTo>
                <a:cubicBezTo>
                  <a:pt x="3583" y="1509"/>
                  <a:pt x="3607" y="1490"/>
                  <a:pt x="3619" y="1464"/>
                </a:cubicBezTo>
                <a:cubicBezTo>
                  <a:pt x="3632" y="1437"/>
                  <a:pt x="3625" y="1399"/>
                  <a:pt x="3597" y="1388"/>
                </a:cubicBezTo>
                <a:cubicBezTo>
                  <a:pt x="3592" y="1385"/>
                  <a:pt x="3587" y="1385"/>
                  <a:pt x="3581" y="1385"/>
                </a:cubicBezTo>
                <a:cubicBezTo>
                  <a:pt x="3564" y="1385"/>
                  <a:pt x="3547" y="1394"/>
                  <a:pt x="3531" y="1402"/>
                </a:cubicBezTo>
                <a:cubicBezTo>
                  <a:pt x="3433" y="1458"/>
                  <a:pt x="3338" y="1519"/>
                  <a:pt x="3245" y="1584"/>
                </a:cubicBezTo>
                <a:cubicBezTo>
                  <a:pt x="3219" y="1602"/>
                  <a:pt x="3192" y="1622"/>
                  <a:pt x="3161" y="1629"/>
                </a:cubicBezTo>
                <a:cubicBezTo>
                  <a:pt x="3145" y="1633"/>
                  <a:pt x="3129" y="1634"/>
                  <a:pt x="3112" y="1634"/>
                </a:cubicBezTo>
                <a:cubicBezTo>
                  <a:pt x="3105" y="1634"/>
                  <a:pt x="3098" y="1634"/>
                  <a:pt x="3091" y="1634"/>
                </a:cubicBezTo>
                <a:cubicBezTo>
                  <a:pt x="3086" y="1634"/>
                  <a:pt x="3081" y="1634"/>
                  <a:pt x="3077" y="1634"/>
                </a:cubicBezTo>
                <a:cubicBezTo>
                  <a:pt x="2854" y="1634"/>
                  <a:pt x="2634" y="1685"/>
                  <a:pt x="2423" y="1764"/>
                </a:cubicBezTo>
                <a:cubicBezTo>
                  <a:pt x="2375" y="1782"/>
                  <a:pt x="2328" y="1802"/>
                  <a:pt x="2282" y="1821"/>
                </a:cubicBezTo>
                <a:cubicBezTo>
                  <a:pt x="2304" y="1764"/>
                  <a:pt x="2326" y="1706"/>
                  <a:pt x="2347" y="1647"/>
                </a:cubicBezTo>
                <a:cubicBezTo>
                  <a:pt x="2412" y="1465"/>
                  <a:pt x="2478" y="1277"/>
                  <a:pt x="2471" y="1084"/>
                </a:cubicBezTo>
                <a:cubicBezTo>
                  <a:pt x="2467" y="953"/>
                  <a:pt x="2429" y="817"/>
                  <a:pt x="2469" y="691"/>
                </a:cubicBezTo>
                <a:cubicBezTo>
                  <a:pt x="2516" y="549"/>
                  <a:pt x="2654" y="449"/>
                  <a:pt x="2689" y="305"/>
                </a:cubicBezTo>
                <a:cubicBezTo>
                  <a:pt x="2693" y="287"/>
                  <a:pt x="2696" y="267"/>
                  <a:pt x="2688" y="249"/>
                </a:cubicBezTo>
                <a:cubicBezTo>
                  <a:pt x="2678" y="230"/>
                  <a:pt x="2657" y="222"/>
                  <a:pt x="2634" y="222"/>
                </a:cubicBezTo>
                <a:cubicBezTo>
                  <a:pt x="2618" y="222"/>
                  <a:pt x="2601" y="226"/>
                  <a:pt x="2587" y="233"/>
                </a:cubicBezTo>
                <a:cubicBezTo>
                  <a:pt x="2517" y="268"/>
                  <a:pt x="2482" y="348"/>
                  <a:pt x="2433" y="411"/>
                </a:cubicBezTo>
                <a:cubicBezTo>
                  <a:pt x="2273" y="618"/>
                  <a:pt x="1969" y="628"/>
                  <a:pt x="1722" y="715"/>
                </a:cubicBezTo>
                <a:cubicBezTo>
                  <a:pt x="1507" y="790"/>
                  <a:pt x="1326" y="936"/>
                  <a:pt x="1185" y="1116"/>
                </a:cubicBezTo>
                <a:cubicBezTo>
                  <a:pt x="1116" y="914"/>
                  <a:pt x="1022" y="721"/>
                  <a:pt x="888" y="555"/>
                </a:cubicBezTo>
                <a:cubicBezTo>
                  <a:pt x="873" y="538"/>
                  <a:pt x="857" y="519"/>
                  <a:pt x="849" y="498"/>
                </a:cubicBezTo>
                <a:cubicBezTo>
                  <a:pt x="835" y="468"/>
                  <a:pt x="833" y="435"/>
                  <a:pt x="832" y="403"/>
                </a:cubicBezTo>
                <a:cubicBezTo>
                  <a:pt x="825" y="290"/>
                  <a:pt x="813" y="178"/>
                  <a:pt x="797" y="66"/>
                </a:cubicBezTo>
                <a:cubicBezTo>
                  <a:pt x="792" y="43"/>
                  <a:pt x="787" y="18"/>
                  <a:pt x="767" y="5"/>
                </a:cubicBezTo>
                <a:cubicBezTo>
                  <a:pt x="761" y="2"/>
                  <a:pt x="754" y="1"/>
                  <a:pt x="748" y="1"/>
                </a:cubicBezTo>
                <a:close/>
              </a:path>
            </a:pathLst>
          </a:custGeom>
          <a:solidFill>
            <a:srgbClr val="FF8969">
              <a:alpha val="67760"/>
            </a:srgbClr>
          </a:solidFill>
          <a:ln>
            <a:noFill/>
          </a:ln>
        </p:spPr>
        <p:txBody>
          <a:bodyPr spcFirstLastPara="1" wrap="square" lIns="104026" tIns="104026" rIns="104026" bIns="104026" anchor="ctr" anchorCtr="0">
            <a:noAutofit/>
          </a:bodyPr>
          <a:lstStyle/>
          <a:p>
            <a:pPr marL="0" lvl="0" indent="0" algn="l" rtl="0">
              <a:spcBef>
                <a:spcPts val="0"/>
              </a:spcBef>
              <a:spcAft>
                <a:spcPts val="0"/>
              </a:spcAft>
              <a:buNone/>
            </a:pPr>
            <a:endParaRPr sz="1593"/>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43"/>
        <p:cNvGrpSpPr/>
        <p:nvPr/>
      </p:nvGrpSpPr>
      <p:grpSpPr>
        <a:xfrm>
          <a:off x="0" y="0"/>
          <a:ext cx="0" cy="0"/>
          <a:chOff x="0" y="0"/>
          <a:chExt cx="0" cy="0"/>
        </a:xfrm>
      </p:grpSpPr>
      <p:grpSp>
        <p:nvGrpSpPr>
          <p:cNvPr id="244" name="Google Shape;244;p6"/>
          <p:cNvGrpSpPr/>
          <p:nvPr/>
        </p:nvGrpSpPr>
        <p:grpSpPr>
          <a:xfrm>
            <a:off x="-397241" y="-79"/>
            <a:ext cx="12957101" cy="6857478"/>
            <a:chOff x="238125" y="490000"/>
            <a:chExt cx="7130600" cy="4735300"/>
          </a:xfrm>
        </p:grpSpPr>
        <p:sp>
          <p:nvSpPr>
            <p:cNvPr id="245" name="Google Shape;245;p6"/>
            <p:cNvSpPr/>
            <p:nvPr/>
          </p:nvSpPr>
          <p:spPr>
            <a:xfrm>
              <a:off x="7358100" y="490000"/>
              <a:ext cx="10625" cy="4735300"/>
            </a:xfrm>
            <a:custGeom>
              <a:avLst/>
              <a:gdLst/>
              <a:ahLst/>
              <a:cxnLst/>
              <a:rect l="l" t="t" r="r" b="b"/>
              <a:pathLst>
                <a:path w="425" h="189412" extrusionOk="0">
                  <a:moveTo>
                    <a:pt x="0" y="0"/>
                  </a:moveTo>
                  <a:lnTo>
                    <a:pt x="0" y="189411"/>
                  </a:lnTo>
                  <a:lnTo>
                    <a:pt x="424" y="189411"/>
                  </a:lnTo>
                  <a:lnTo>
                    <a:pt x="424"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46" name="Google Shape;246;p6"/>
            <p:cNvSpPr/>
            <p:nvPr/>
          </p:nvSpPr>
          <p:spPr>
            <a:xfrm>
              <a:off x="365275" y="490000"/>
              <a:ext cx="6877150" cy="4735300"/>
            </a:xfrm>
            <a:custGeom>
              <a:avLst/>
              <a:gdLst/>
              <a:ahLst/>
              <a:cxnLst/>
              <a:rect l="l" t="t" r="r" b="b"/>
              <a:pathLst>
                <a:path w="275086" h="189412" extrusionOk="0">
                  <a:moveTo>
                    <a:pt x="11238" y="412"/>
                  </a:moveTo>
                  <a:lnTo>
                    <a:pt x="11238" y="8213"/>
                  </a:lnTo>
                  <a:lnTo>
                    <a:pt x="3505" y="8213"/>
                  </a:lnTo>
                  <a:lnTo>
                    <a:pt x="3505" y="424"/>
                  </a:lnTo>
                  <a:lnTo>
                    <a:pt x="3494" y="412"/>
                  </a:lnTo>
                  <a:close/>
                  <a:moveTo>
                    <a:pt x="19394" y="424"/>
                  </a:moveTo>
                  <a:lnTo>
                    <a:pt x="19394" y="8213"/>
                  </a:lnTo>
                  <a:lnTo>
                    <a:pt x="11662" y="8213"/>
                  </a:lnTo>
                  <a:lnTo>
                    <a:pt x="11662" y="424"/>
                  </a:lnTo>
                  <a:close/>
                  <a:moveTo>
                    <a:pt x="27561" y="424"/>
                  </a:moveTo>
                  <a:lnTo>
                    <a:pt x="27561" y="8213"/>
                  </a:lnTo>
                  <a:lnTo>
                    <a:pt x="19818" y="8213"/>
                  </a:lnTo>
                  <a:lnTo>
                    <a:pt x="19818" y="424"/>
                  </a:lnTo>
                  <a:close/>
                  <a:moveTo>
                    <a:pt x="35328" y="424"/>
                  </a:moveTo>
                  <a:lnTo>
                    <a:pt x="35328" y="8213"/>
                  </a:lnTo>
                  <a:lnTo>
                    <a:pt x="27985" y="8213"/>
                  </a:lnTo>
                  <a:lnTo>
                    <a:pt x="27985" y="424"/>
                  </a:lnTo>
                  <a:close/>
                  <a:moveTo>
                    <a:pt x="43496" y="424"/>
                  </a:moveTo>
                  <a:lnTo>
                    <a:pt x="43496" y="8213"/>
                  </a:lnTo>
                  <a:lnTo>
                    <a:pt x="35752" y="8213"/>
                  </a:lnTo>
                  <a:lnTo>
                    <a:pt x="35752" y="424"/>
                  </a:lnTo>
                  <a:close/>
                  <a:moveTo>
                    <a:pt x="51652" y="424"/>
                  </a:moveTo>
                  <a:lnTo>
                    <a:pt x="51652" y="8213"/>
                  </a:lnTo>
                  <a:lnTo>
                    <a:pt x="43919" y="8213"/>
                  </a:lnTo>
                  <a:lnTo>
                    <a:pt x="43919" y="424"/>
                  </a:lnTo>
                  <a:close/>
                  <a:moveTo>
                    <a:pt x="59819" y="424"/>
                  </a:moveTo>
                  <a:lnTo>
                    <a:pt x="59819" y="8213"/>
                  </a:lnTo>
                  <a:lnTo>
                    <a:pt x="52075" y="8213"/>
                  </a:lnTo>
                  <a:lnTo>
                    <a:pt x="52075" y="424"/>
                  </a:lnTo>
                  <a:close/>
                  <a:moveTo>
                    <a:pt x="67975" y="424"/>
                  </a:moveTo>
                  <a:lnTo>
                    <a:pt x="67975" y="8213"/>
                  </a:lnTo>
                  <a:lnTo>
                    <a:pt x="60243" y="8213"/>
                  </a:lnTo>
                  <a:lnTo>
                    <a:pt x="60243" y="424"/>
                  </a:lnTo>
                  <a:close/>
                  <a:moveTo>
                    <a:pt x="76452" y="424"/>
                  </a:moveTo>
                  <a:lnTo>
                    <a:pt x="76452" y="8213"/>
                  </a:lnTo>
                  <a:lnTo>
                    <a:pt x="68399" y="8213"/>
                  </a:lnTo>
                  <a:lnTo>
                    <a:pt x="68399" y="424"/>
                  </a:lnTo>
                  <a:close/>
                  <a:moveTo>
                    <a:pt x="84608" y="424"/>
                  </a:moveTo>
                  <a:lnTo>
                    <a:pt x="84608" y="8213"/>
                  </a:lnTo>
                  <a:lnTo>
                    <a:pt x="76865" y="8213"/>
                  </a:lnTo>
                  <a:lnTo>
                    <a:pt x="76865" y="424"/>
                  </a:lnTo>
                  <a:close/>
                  <a:moveTo>
                    <a:pt x="92776" y="424"/>
                  </a:moveTo>
                  <a:lnTo>
                    <a:pt x="92776" y="8213"/>
                  </a:lnTo>
                  <a:lnTo>
                    <a:pt x="85032" y="8213"/>
                  </a:lnTo>
                  <a:lnTo>
                    <a:pt x="85032" y="424"/>
                  </a:lnTo>
                  <a:close/>
                  <a:moveTo>
                    <a:pt x="100932" y="424"/>
                  </a:moveTo>
                  <a:lnTo>
                    <a:pt x="100932" y="8213"/>
                  </a:lnTo>
                  <a:lnTo>
                    <a:pt x="93200" y="8213"/>
                  </a:lnTo>
                  <a:lnTo>
                    <a:pt x="93200" y="424"/>
                  </a:lnTo>
                  <a:close/>
                  <a:moveTo>
                    <a:pt x="109099" y="424"/>
                  </a:moveTo>
                  <a:lnTo>
                    <a:pt x="109099" y="8213"/>
                  </a:lnTo>
                  <a:lnTo>
                    <a:pt x="101356" y="8213"/>
                  </a:lnTo>
                  <a:lnTo>
                    <a:pt x="101356" y="424"/>
                  </a:lnTo>
                  <a:close/>
                  <a:moveTo>
                    <a:pt x="116866" y="424"/>
                  </a:moveTo>
                  <a:lnTo>
                    <a:pt x="116866" y="8213"/>
                  </a:lnTo>
                  <a:lnTo>
                    <a:pt x="109523" y="8213"/>
                  </a:lnTo>
                  <a:lnTo>
                    <a:pt x="109523" y="424"/>
                  </a:lnTo>
                  <a:close/>
                  <a:moveTo>
                    <a:pt x="125022" y="424"/>
                  </a:moveTo>
                  <a:lnTo>
                    <a:pt x="125022" y="8213"/>
                  </a:lnTo>
                  <a:lnTo>
                    <a:pt x="117290" y="8213"/>
                  </a:lnTo>
                  <a:lnTo>
                    <a:pt x="117290" y="424"/>
                  </a:lnTo>
                  <a:close/>
                  <a:moveTo>
                    <a:pt x="133190" y="424"/>
                  </a:moveTo>
                  <a:lnTo>
                    <a:pt x="133190" y="8213"/>
                  </a:lnTo>
                  <a:lnTo>
                    <a:pt x="125446" y="8213"/>
                  </a:lnTo>
                  <a:lnTo>
                    <a:pt x="125446" y="424"/>
                  </a:lnTo>
                  <a:close/>
                  <a:moveTo>
                    <a:pt x="141346" y="424"/>
                  </a:moveTo>
                  <a:lnTo>
                    <a:pt x="141346" y="8213"/>
                  </a:lnTo>
                  <a:lnTo>
                    <a:pt x="133614" y="8213"/>
                  </a:lnTo>
                  <a:lnTo>
                    <a:pt x="133614" y="424"/>
                  </a:lnTo>
                  <a:close/>
                  <a:moveTo>
                    <a:pt x="149513" y="424"/>
                  </a:moveTo>
                  <a:lnTo>
                    <a:pt x="149513" y="8213"/>
                  </a:lnTo>
                  <a:lnTo>
                    <a:pt x="141770" y="8213"/>
                  </a:lnTo>
                  <a:lnTo>
                    <a:pt x="141770" y="424"/>
                  </a:lnTo>
                  <a:close/>
                  <a:moveTo>
                    <a:pt x="157280" y="424"/>
                  </a:moveTo>
                  <a:lnTo>
                    <a:pt x="157280" y="8213"/>
                  </a:lnTo>
                  <a:lnTo>
                    <a:pt x="149937" y="8213"/>
                  </a:lnTo>
                  <a:lnTo>
                    <a:pt x="149937" y="424"/>
                  </a:lnTo>
                  <a:close/>
                  <a:moveTo>
                    <a:pt x="165448" y="424"/>
                  </a:moveTo>
                  <a:lnTo>
                    <a:pt x="165448" y="8213"/>
                  </a:lnTo>
                  <a:lnTo>
                    <a:pt x="157704" y="8213"/>
                  </a:lnTo>
                  <a:lnTo>
                    <a:pt x="157704" y="424"/>
                  </a:lnTo>
                  <a:close/>
                  <a:moveTo>
                    <a:pt x="173604" y="424"/>
                  </a:moveTo>
                  <a:lnTo>
                    <a:pt x="173604" y="8213"/>
                  </a:lnTo>
                  <a:lnTo>
                    <a:pt x="165871" y="8213"/>
                  </a:lnTo>
                  <a:lnTo>
                    <a:pt x="165871" y="424"/>
                  </a:lnTo>
                  <a:close/>
                  <a:moveTo>
                    <a:pt x="181771" y="424"/>
                  </a:moveTo>
                  <a:lnTo>
                    <a:pt x="181771" y="8213"/>
                  </a:lnTo>
                  <a:lnTo>
                    <a:pt x="174028" y="8213"/>
                  </a:lnTo>
                  <a:lnTo>
                    <a:pt x="174028" y="424"/>
                  </a:lnTo>
                  <a:close/>
                  <a:moveTo>
                    <a:pt x="189927" y="424"/>
                  </a:moveTo>
                  <a:lnTo>
                    <a:pt x="189927" y="8213"/>
                  </a:lnTo>
                  <a:lnTo>
                    <a:pt x="182195" y="8213"/>
                  </a:lnTo>
                  <a:lnTo>
                    <a:pt x="182195" y="424"/>
                  </a:lnTo>
                  <a:close/>
                  <a:moveTo>
                    <a:pt x="198095" y="424"/>
                  </a:moveTo>
                  <a:lnTo>
                    <a:pt x="198095" y="8213"/>
                  </a:lnTo>
                  <a:lnTo>
                    <a:pt x="190351" y="8213"/>
                  </a:lnTo>
                  <a:lnTo>
                    <a:pt x="190351" y="424"/>
                  </a:lnTo>
                  <a:close/>
                  <a:moveTo>
                    <a:pt x="206251" y="424"/>
                  </a:moveTo>
                  <a:lnTo>
                    <a:pt x="206251" y="8213"/>
                  </a:lnTo>
                  <a:lnTo>
                    <a:pt x="198519" y="8213"/>
                  </a:lnTo>
                  <a:lnTo>
                    <a:pt x="198519" y="424"/>
                  </a:lnTo>
                  <a:close/>
                  <a:moveTo>
                    <a:pt x="214419" y="424"/>
                  </a:moveTo>
                  <a:lnTo>
                    <a:pt x="214419" y="8213"/>
                  </a:lnTo>
                  <a:lnTo>
                    <a:pt x="206675" y="8213"/>
                  </a:lnTo>
                  <a:lnTo>
                    <a:pt x="206675" y="424"/>
                  </a:lnTo>
                  <a:close/>
                  <a:moveTo>
                    <a:pt x="222575" y="424"/>
                  </a:moveTo>
                  <a:lnTo>
                    <a:pt x="222575" y="8213"/>
                  </a:lnTo>
                  <a:lnTo>
                    <a:pt x="214842" y="8213"/>
                  </a:lnTo>
                  <a:lnTo>
                    <a:pt x="214842" y="424"/>
                  </a:lnTo>
                  <a:close/>
                  <a:moveTo>
                    <a:pt x="230742" y="424"/>
                  </a:moveTo>
                  <a:lnTo>
                    <a:pt x="230742" y="8213"/>
                  </a:lnTo>
                  <a:lnTo>
                    <a:pt x="222999" y="8213"/>
                  </a:lnTo>
                  <a:lnTo>
                    <a:pt x="222999" y="424"/>
                  </a:lnTo>
                  <a:close/>
                  <a:moveTo>
                    <a:pt x="238898" y="424"/>
                  </a:moveTo>
                  <a:lnTo>
                    <a:pt x="238898" y="8213"/>
                  </a:lnTo>
                  <a:lnTo>
                    <a:pt x="231166" y="8213"/>
                  </a:lnTo>
                  <a:lnTo>
                    <a:pt x="231166" y="424"/>
                  </a:lnTo>
                  <a:close/>
                  <a:moveTo>
                    <a:pt x="247066" y="424"/>
                  </a:moveTo>
                  <a:lnTo>
                    <a:pt x="247066" y="8213"/>
                  </a:lnTo>
                  <a:lnTo>
                    <a:pt x="239322" y="8213"/>
                  </a:lnTo>
                  <a:lnTo>
                    <a:pt x="239322" y="424"/>
                  </a:lnTo>
                  <a:close/>
                  <a:moveTo>
                    <a:pt x="255222" y="424"/>
                  </a:moveTo>
                  <a:lnTo>
                    <a:pt x="255222" y="8213"/>
                  </a:lnTo>
                  <a:lnTo>
                    <a:pt x="247490" y="8213"/>
                  </a:lnTo>
                  <a:lnTo>
                    <a:pt x="247490" y="424"/>
                  </a:lnTo>
                  <a:close/>
                  <a:moveTo>
                    <a:pt x="263390" y="424"/>
                  </a:moveTo>
                  <a:lnTo>
                    <a:pt x="263390" y="8213"/>
                  </a:lnTo>
                  <a:lnTo>
                    <a:pt x="255646" y="8213"/>
                  </a:lnTo>
                  <a:lnTo>
                    <a:pt x="255646" y="424"/>
                  </a:lnTo>
                  <a:close/>
                  <a:moveTo>
                    <a:pt x="271546" y="424"/>
                  </a:moveTo>
                  <a:lnTo>
                    <a:pt x="271546" y="8213"/>
                  </a:lnTo>
                  <a:lnTo>
                    <a:pt x="263813" y="8213"/>
                  </a:lnTo>
                  <a:lnTo>
                    <a:pt x="263813" y="424"/>
                  </a:lnTo>
                  <a:close/>
                  <a:moveTo>
                    <a:pt x="11238" y="8626"/>
                  </a:moveTo>
                  <a:lnTo>
                    <a:pt x="11238" y="16415"/>
                  </a:lnTo>
                  <a:lnTo>
                    <a:pt x="3505" y="16415"/>
                  </a:lnTo>
                  <a:lnTo>
                    <a:pt x="3505" y="8626"/>
                  </a:lnTo>
                  <a:close/>
                  <a:moveTo>
                    <a:pt x="19394" y="8626"/>
                  </a:moveTo>
                  <a:lnTo>
                    <a:pt x="19394" y="16415"/>
                  </a:lnTo>
                  <a:lnTo>
                    <a:pt x="11662" y="16415"/>
                  </a:lnTo>
                  <a:lnTo>
                    <a:pt x="11662" y="8626"/>
                  </a:lnTo>
                  <a:close/>
                  <a:moveTo>
                    <a:pt x="27561" y="8626"/>
                  </a:moveTo>
                  <a:lnTo>
                    <a:pt x="27561" y="16415"/>
                  </a:lnTo>
                  <a:lnTo>
                    <a:pt x="19818" y="16415"/>
                  </a:lnTo>
                  <a:lnTo>
                    <a:pt x="19818" y="8626"/>
                  </a:lnTo>
                  <a:close/>
                  <a:moveTo>
                    <a:pt x="35328" y="8626"/>
                  </a:moveTo>
                  <a:lnTo>
                    <a:pt x="35328" y="16415"/>
                  </a:lnTo>
                  <a:lnTo>
                    <a:pt x="27985" y="16415"/>
                  </a:lnTo>
                  <a:lnTo>
                    <a:pt x="27985" y="8626"/>
                  </a:lnTo>
                  <a:close/>
                  <a:moveTo>
                    <a:pt x="43496" y="8626"/>
                  </a:moveTo>
                  <a:lnTo>
                    <a:pt x="43496" y="16415"/>
                  </a:lnTo>
                  <a:lnTo>
                    <a:pt x="35752" y="16415"/>
                  </a:lnTo>
                  <a:lnTo>
                    <a:pt x="35752" y="8626"/>
                  </a:lnTo>
                  <a:close/>
                  <a:moveTo>
                    <a:pt x="51652" y="8626"/>
                  </a:moveTo>
                  <a:lnTo>
                    <a:pt x="51652" y="16415"/>
                  </a:lnTo>
                  <a:lnTo>
                    <a:pt x="43919" y="16415"/>
                  </a:lnTo>
                  <a:lnTo>
                    <a:pt x="43919" y="8626"/>
                  </a:lnTo>
                  <a:close/>
                  <a:moveTo>
                    <a:pt x="59819" y="8626"/>
                  </a:moveTo>
                  <a:lnTo>
                    <a:pt x="59819" y="16415"/>
                  </a:lnTo>
                  <a:lnTo>
                    <a:pt x="52075" y="16415"/>
                  </a:lnTo>
                  <a:lnTo>
                    <a:pt x="52075" y="8626"/>
                  </a:lnTo>
                  <a:close/>
                  <a:moveTo>
                    <a:pt x="67975" y="8626"/>
                  </a:moveTo>
                  <a:lnTo>
                    <a:pt x="67975" y="16415"/>
                  </a:lnTo>
                  <a:lnTo>
                    <a:pt x="60243" y="16415"/>
                  </a:lnTo>
                  <a:lnTo>
                    <a:pt x="60243" y="8626"/>
                  </a:lnTo>
                  <a:close/>
                  <a:moveTo>
                    <a:pt x="76452" y="8626"/>
                  </a:moveTo>
                  <a:lnTo>
                    <a:pt x="76452" y="16415"/>
                  </a:lnTo>
                  <a:lnTo>
                    <a:pt x="68399" y="16415"/>
                  </a:lnTo>
                  <a:lnTo>
                    <a:pt x="68399" y="8626"/>
                  </a:lnTo>
                  <a:close/>
                  <a:moveTo>
                    <a:pt x="84608" y="8626"/>
                  </a:moveTo>
                  <a:lnTo>
                    <a:pt x="84608" y="16415"/>
                  </a:lnTo>
                  <a:lnTo>
                    <a:pt x="76865" y="16415"/>
                  </a:lnTo>
                  <a:lnTo>
                    <a:pt x="76865" y="8626"/>
                  </a:lnTo>
                  <a:close/>
                  <a:moveTo>
                    <a:pt x="92776" y="8626"/>
                  </a:moveTo>
                  <a:lnTo>
                    <a:pt x="92776" y="16415"/>
                  </a:lnTo>
                  <a:lnTo>
                    <a:pt x="85032" y="16415"/>
                  </a:lnTo>
                  <a:lnTo>
                    <a:pt x="85032" y="8626"/>
                  </a:lnTo>
                  <a:close/>
                  <a:moveTo>
                    <a:pt x="100932" y="8626"/>
                  </a:moveTo>
                  <a:lnTo>
                    <a:pt x="100932" y="16415"/>
                  </a:lnTo>
                  <a:lnTo>
                    <a:pt x="93200" y="16415"/>
                  </a:lnTo>
                  <a:lnTo>
                    <a:pt x="93200" y="8626"/>
                  </a:lnTo>
                  <a:close/>
                  <a:moveTo>
                    <a:pt x="109099" y="8626"/>
                  </a:moveTo>
                  <a:lnTo>
                    <a:pt x="109099" y="16415"/>
                  </a:lnTo>
                  <a:lnTo>
                    <a:pt x="101356" y="16415"/>
                  </a:lnTo>
                  <a:lnTo>
                    <a:pt x="101356" y="8626"/>
                  </a:lnTo>
                  <a:close/>
                  <a:moveTo>
                    <a:pt x="116866" y="8626"/>
                  </a:moveTo>
                  <a:lnTo>
                    <a:pt x="116866" y="16415"/>
                  </a:lnTo>
                  <a:lnTo>
                    <a:pt x="109523" y="16415"/>
                  </a:lnTo>
                  <a:lnTo>
                    <a:pt x="109523" y="8626"/>
                  </a:lnTo>
                  <a:close/>
                  <a:moveTo>
                    <a:pt x="125022" y="8626"/>
                  </a:moveTo>
                  <a:lnTo>
                    <a:pt x="125022" y="16415"/>
                  </a:lnTo>
                  <a:lnTo>
                    <a:pt x="117290" y="16415"/>
                  </a:lnTo>
                  <a:lnTo>
                    <a:pt x="117290" y="8626"/>
                  </a:lnTo>
                  <a:close/>
                  <a:moveTo>
                    <a:pt x="133190" y="8626"/>
                  </a:moveTo>
                  <a:lnTo>
                    <a:pt x="133190" y="16415"/>
                  </a:lnTo>
                  <a:lnTo>
                    <a:pt x="125446" y="16415"/>
                  </a:lnTo>
                  <a:lnTo>
                    <a:pt x="125446" y="8626"/>
                  </a:lnTo>
                  <a:close/>
                  <a:moveTo>
                    <a:pt x="141346" y="8626"/>
                  </a:moveTo>
                  <a:lnTo>
                    <a:pt x="141346" y="16415"/>
                  </a:lnTo>
                  <a:lnTo>
                    <a:pt x="133614" y="16415"/>
                  </a:lnTo>
                  <a:lnTo>
                    <a:pt x="133614" y="8626"/>
                  </a:lnTo>
                  <a:close/>
                  <a:moveTo>
                    <a:pt x="149513" y="8626"/>
                  </a:moveTo>
                  <a:lnTo>
                    <a:pt x="149513" y="16415"/>
                  </a:lnTo>
                  <a:lnTo>
                    <a:pt x="141770" y="16415"/>
                  </a:lnTo>
                  <a:lnTo>
                    <a:pt x="141770" y="8626"/>
                  </a:lnTo>
                  <a:close/>
                  <a:moveTo>
                    <a:pt x="157280" y="8626"/>
                  </a:moveTo>
                  <a:lnTo>
                    <a:pt x="157280" y="16415"/>
                  </a:lnTo>
                  <a:lnTo>
                    <a:pt x="149937" y="16415"/>
                  </a:lnTo>
                  <a:lnTo>
                    <a:pt x="149937" y="8626"/>
                  </a:lnTo>
                  <a:close/>
                  <a:moveTo>
                    <a:pt x="165448" y="8626"/>
                  </a:moveTo>
                  <a:lnTo>
                    <a:pt x="165448" y="16415"/>
                  </a:lnTo>
                  <a:lnTo>
                    <a:pt x="157704" y="16415"/>
                  </a:lnTo>
                  <a:lnTo>
                    <a:pt x="157704" y="8626"/>
                  </a:lnTo>
                  <a:close/>
                  <a:moveTo>
                    <a:pt x="173604" y="8626"/>
                  </a:moveTo>
                  <a:lnTo>
                    <a:pt x="173604" y="16415"/>
                  </a:lnTo>
                  <a:lnTo>
                    <a:pt x="165871" y="16415"/>
                  </a:lnTo>
                  <a:lnTo>
                    <a:pt x="165871" y="8626"/>
                  </a:lnTo>
                  <a:close/>
                  <a:moveTo>
                    <a:pt x="181771" y="8626"/>
                  </a:moveTo>
                  <a:lnTo>
                    <a:pt x="181771" y="16415"/>
                  </a:lnTo>
                  <a:lnTo>
                    <a:pt x="174028" y="16415"/>
                  </a:lnTo>
                  <a:lnTo>
                    <a:pt x="174028" y="8626"/>
                  </a:lnTo>
                  <a:close/>
                  <a:moveTo>
                    <a:pt x="189927" y="8626"/>
                  </a:moveTo>
                  <a:lnTo>
                    <a:pt x="189927" y="16415"/>
                  </a:lnTo>
                  <a:lnTo>
                    <a:pt x="182195" y="16415"/>
                  </a:lnTo>
                  <a:lnTo>
                    <a:pt x="182195" y="8626"/>
                  </a:lnTo>
                  <a:close/>
                  <a:moveTo>
                    <a:pt x="198095" y="8626"/>
                  </a:moveTo>
                  <a:lnTo>
                    <a:pt x="198095" y="16415"/>
                  </a:lnTo>
                  <a:lnTo>
                    <a:pt x="190351" y="16415"/>
                  </a:lnTo>
                  <a:lnTo>
                    <a:pt x="190351" y="8626"/>
                  </a:lnTo>
                  <a:close/>
                  <a:moveTo>
                    <a:pt x="206251" y="8626"/>
                  </a:moveTo>
                  <a:lnTo>
                    <a:pt x="206251" y="16415"/>
                  </a:lnTo>
                  <a:lnTo>
                    <a:pt x="198519" y="16415"/>
                  </a:lnTo>
                  <a:lnTo>
                    <a:pt x="198519" y="8626"/>
                  </a:lnTo>
                  <a:close/>
                  <a:moveTo>
                    <a:pt x="214419" y="8626"/>
                  </a:moveTo>
                  <a:lnTo>
                    <a:pt x="214419" y="16415"/>
                  </a:lnTo>
                  <a:lnTo>
                    <a:pt x="206675" y="16415"/>
                  </a:lnTo>
                  <a:lnTo>
                    <a:pt x="206675" y="8626"/>
                  </a:lnTo>
                  <a:close/>
                  <a:moveTo>
                    <a:pt x="222575" y="8626"/>
                  </a:moveTo>
                  <a:lnTo>
                    <a:pt x="222575" y="16415"/>
                  </a:lnTo>
                  <a:lnTo>
                    <a:pt x="214842" y="16415"/>
                  </a:lnTo>
                  <a:lnTo>
                    <a:pt x="214842" y="8626"/>
                  </a:lnTo>
                  <a:close/>
                  <a:moveTo>
                    <a:pt x="230742" y="8626"/>
                  </a:moveTo>
                  <a:lnTo>
                    <a:pt x="230742" y="16415"/>
                  </a:lnTo>
                  <a:lnTo>
                    <a:pt x="222999" y="16415"/>
                  </a:lnTo>
                  <a:lnTo>
                    <a:pt x="222999" y="8626"/>
                  </a:lnTo>
                  <a:close/>
                  <a:moveTo>
                    <a:pt x="238898" y="8626"/>
                  </a:moveTo>
                  <a:lnTo>
                    <a:pt x="238898" y="16415"/>
                  </a:lnTo>
                  <a:lnTo>
                    <a:pt x="231166" y="16415"/>
                  </a:lnTo>
                  <a:lnTo>
                    <a:pt x="231166" y="8626"/>
                  </a:lnTo>
                  <a:close/>
                  <a:moveTo>
                    <a:pt x="247066" y="8626"/>
                  </a:moveTo>
                  <a:lnTo>
                    <a:pt x="247066" y="16415"/>
                  </a:lnTo>
                  <a:lnTo>
                    <a:pt x="239322" y="16415"/>
                  </a:lnTo>
                  <a:lnTo>
                    <a:pt x="239322" y="8626"/>
                  </a:lnTo>
                  <a:close/>
                  <a:moveTo>
                    <a:pt x="271546" y="8626"/>
                  </a:moveTo>
                  <a:lnTo>
                    <a:pt x="271546" y="16415"/>
                  </a:lnTo>
                  <a:lnTo>
                    <a:pt x="263813" y="16415"/>
                  </a:lnTo>
                  <a:lnTo>
                    <a:pt x="263813" y="8626"/>
                  </a:lnTo>
                  <a:close/>
                  <a:moveTo>
                    <a:pt x="255222" y="8626"/>
                  </a:moveTo>
                  <a:lnTo>
                    <a:pt x="255222" y="16427"/>
                  </a:lnTo>
                  <a:lnTo>
                    <a:pt x="247490" y="16427"/>
                  </a:lnTo>
                  <a:lnTo>
                    <a:pt x="247490" y="16415"/>
                  </a:lnTo>
                  <a:lnTo>
                    <a:pt x="247490" y="8626"/>
                  </a:lnTo>
                  <a:close/>
                  <a:moveTo>
                    <a:pt x="263390" y="8626"/>
                  </a:moveTo>
                  <a:lnTo>
                    <a:pt x="263390" y="16427"/>
                  </a:lnTo>
                  <a:lnTo>
                    <a:pt x="255646" y="16427"/>
                  </a:lnTo>
                  <a:lnTo>
                    <a:pt x="255646" y="16415"/>
                  </a:lnTo>
                  <a:lnTo>
                    <a:pt x="255646" y="8626"/>
                  </a:lnTo>
                  <a:close/>
                  <a:moveTo>
                    <a:pt x="271546" y="16828"/>
                  </a:moveTo>
                  <a:lnTo>
                    <a:pt x="271546" y="24617"/>
                  </a:lnTo>
                  <a:lnTo>
                    <a:pt x="263813" y="24617"/>
                  </a:lnTo>
                  <a:lnTo>
                    <a:pt x="263813" y="16828"/>
                  </a:lnTo>
                  <a:close/>
                  <a:moveTo>
                    <a:pt x="11238" y="16828"/>
                  </a:moveTo>
                  <a:lnTo>
                    <a:pt x="11238" y="24629"/>
                  </a:lnTo>
                  <a:lnTo>
                    <a:pt x="3505" y="24629"/>
                  </a:lnTo>
                  <a:lnTo>
                    <a:pt x="3505" y="16828"/>
                  </a:lnTo>
                  <a:close/>
                  <a:moveTo>
                    <a:pt x="19394" y="16828"/>
                  </a:moveTo>
                  <a:lnTo>
                    <a:pt x="19394" y="24629"/>
                  </a:lnTo>
                  <a:lnTo>
                    <a:pt x="11662" y="24629"/>
                  </a:lnTo>
                  <a:lnTo>
                    <a:pt x="11662" y="16828"/>
                  </a:lnTo>
                  <a:close/>
                  <a:moveTo>
                    <a:pt x="27561" y="16828"/>
                  </a:moveTo>
                  <a:lnTo>
                    <a:pt x="27561" y="24629"/>
                  </a:lnTo>
                  <a:lnTo>
                    <a:pt x="19818" y="24629"/>
                  </a:lnTo>
                  <a:lnTo>
                    <a:pt x="19818" y="16828"/>
                  </a:lnTo>
                  <a:close/>
                  <a:moveTo>
                    <a:pt x="35328" y="16828"/>
                  </a:moveTo>
                  <a:lnTo>
                    <a:pt x="35328" y="24629"/>
                  </a:lnTo>
                  <a:lnTo>
                    <a:pt x="27985" y="24629"/>
                  </a:lnTo>
                  <a:lnTo>
                    <a:pt x="27985" y="16828"/>
                  </a:lnTo>
                  <a:close/>
                  <a:moveTo>
                    <a:pt x="43496" y="16828"/>
                  </a:moveTo>
                  <a:lnTo>
                    <a:pt x="43496" y="24629"/>
                  </a:lnTo>
                  <a:lnTo>
                    <a:pt x="35752" y="24629"/>
                  </a:lnTo>
                  <a:lnTo>
                    <a:pt x="35752" y="16828"/>
                  </a:lnTo>
                  <a:close/>
                  <a:moveTo>
                    <a:pt x="51652" y="16828"/>
                  </a:moveTo>
                  <a:lnTo>
                    <a:pt x="51652" y="24629"/>
                  </a:lnTo>
                  <a:lnTo>
                    <a:pt x="43919" y="24629"/>
                  </a:lnTo>
                  <a:lnTo>
                    <a:pt x="43919" y="16828"/>
                  </a:lnTo>
                  <a:close/>
                  <a:moveTo>
                    <a:pt x="59819" y="16828"/>
                  </a:moveTo>
                  <a:lnTo>
                    <a:pt x="59819" y="24629"/>
                  </a:lnTo>
                  <a:lnTo>
                    <a:pt x="52075" y="24629"/>
                  </a:lnTo>
                  <a:lnTo>
                    <a:pt x="52075" y="16828"/>
                  </a:lnTo>
                  <a:close/>
                  <a:moveTo>
                    <a:pt x="67975" y="16828"/>
                  </a:moveTo>
                  <a:lnTo>
                    <a:pt x="67975" y="24629"/>
                  </a:lnTo>
                  <a:lnTo>
                    <a:pt x="60243" y="24629"/>
                  </a:lnTo>
                  <a:lnTo>
                    <a:pt x="60243" y="16828"/>
                  </a:lnTo>
                  <a:close/>
                  <a:moveTo>
                    <a:pt x="76452" y="16828"/>
                  </a:moveTo>
                  <a:lnTo>
                    <a:pt x="76452" y="24629"/>
                  </a:lnTo>
                  <a:lnTo>
                    <a:pt x="68399" y="24629"/>
                  </a:lnTo>
                  <a:lnTo>
                    <a:pt x="68399" y="16828"/>
                  </a:lnTo>
                  <a:close/>
                  <a:moveTo>
                    <a:pt x="84608" y="16828"/>
                  </a:moveTo>
                  <a:lnTo>
                    <a:pt x="84608" y="24629"/>
                  </a:lnTo>
                  <a:lnTo>
                    <a:pt x="76865" y="24629"/>
                  </a:lnTo>
                  <a:lnTo>
                    <a:pt x="76865" y="16828"/>
                  </a:lnTo>
                  <a:close/>
                  <a:moveTo>
                    <a:pt x="92776" y="16828"/>
                  </a:moveTo>
                  <a:lnTo>
                    <a:pt x="92776" y="24629"/>
                  </a:lnTo>
                  <a:lnTo>
                    <a:pt x="85032" y="24629"/>
                  </a:lnTo>
                  <a:lnTo>
                    <a:pt x="85032" y="16828"/>
                  </a:lnTo>
                  <a:close/>
                  <a:moveTo>
                    <a:pt x="100932" y="16828"/>
                  </a:moveTo>
                  <a:lnTo>
                    <a:pt x="100932" y="24629"/>
                  </a:lnTo>
                  <a:lnTo>
                    <a:pt x="93200" y="24629"/>
                  </a:lnTo>
                  <a:lnTo>
                    <a:pt x="93200" y="16828"/>
                  </a:lnTo>
                  <a:close/>
                  <a:moveTo>
                    <a:pt x="109099" y="16828"/>
                  </a:moveTo>
                  <a:lnTo>
                    <a:pt x="109099" y="24629"/>
                  </a:lnTo>
                  <a:lnTo>
                    <a:pt x="101356" y="24629"/>
                  </a:lnTo>
                  <a:lnTo>
                    <a:pt x="101356" y="16828"/>
                  </a:lnTo>
                  <a:close/>
                  <a:moveTo>
                    <a:pt x="116866" y="16828"/>
                  </a:moveTo>
                  <a:lnTo>
                    <a:pt x="116866" y="24629"/>
                  </a:lnTo>
                  <a:lnTo>
                    <a:pt x="109523" y="24629"/>
                  </a:lnTo>
                  <a:lnTo>
                    <a:pt x="109523" y="16828"/>
                  </a:lnTo>
                  <a:close/>
                  <a:moveTo>
                    <a:pt x="125022" y="16828"/>
                  </a:moveTo>
                  <a:lnTo>
                    <a:pt x="125022" y="24629"/>
                  </a:lnTo>
                  <a:lnTo>
                    <a:pt x="117290" y="24629"/>
                  </a:lnTo>
                  <a:lnTo>
                    <a:pt x="117290" y="16828"/>
                  </a:lnTo>
                  <a:close/>
                  <a:moveTo>
                    <a:pt x="133190" y="16828"/>
                  </a:moveTo>
                  <a:lnTo>
                    <a:pt x="133190" y="24629"/>
                  </a:lnTo>
                  <a:lnTo>
                    <a:pt x="125446" y="24629"/>
                  </a:lnTo>
                  <a:lnTo>
                    <a:pt x="125446" y="16828"/>
                  </a:lnTo>
                  <a:close/>
                  <a:moveTo>
                    <a:pt x="141346" y="16828"/>
                  </a:moveTo>
                  <a:lnTo>
                    <a:pt x="141346" y="24629"/>
                  </a:lnTo>
                  <a:lnTo>
                    <a:pt x="133614" y="24629"/>
                  </a:lnTo>
                  <a:lnTo>
                    <a:pt x="133614" y="16828"/>
                  </a:lnTo>
                  <a:close/>
                  <a:moveTo>
                    <a:pt x="149513" y="16828"/>
                  </a:moveTo>
                  <a:lnTo>
                    <a:pt x="149513" y="24629"/>
                  </a:lnTo>
                  <a:lnTo>
                    <a:pt x="141770" y="24629"/>
                  </a:lnTo>
                  <a:lnTo>
                    <a:pt x="141770" y="16828"/>
                  </a:lnTo>
                  <a:close/>
                  <a:moveTo>
                    <a:pt x="157280" y="16828"/>
                  </a:moveTo>
                  <a:lnTo>
                    <a:pt x="157280" y="24629"/>
                  </a:lnTo>
                  <a:lnTo>
                    <a:pt x="149937" y="24629"/>
                  </a:lnTo>
                  <a:lnTo>
                    <a:pt x="149937" y="16828"/>
                  </a:lnTo>
                  <a:close/>
                  <a:moveTo>
                    <a:pt x="165448" y="16828"/>
                  </a:moveTo>
                  <a:lnTo>
                    <a:pt x="165448" y="24629"/>
                  </a:lnTo>
                  <a:lnTo>
                    <a:pt x="157704" y="24629"/>
                  </a:lnTo>
                  <a:lnTo>
                    <a:pt x="157704" y="16828"/>
                  </a:lnTo>
                  <a:close/>
                  <a:moveTo>
                    <a:pt x="173604" y="16828"/>
                  </a:moveTo>
                  <a:lnTo>
                    <a:pt x="173604" y="24629"/>
                  </a:lnTo>
                  <a:lnTo>
                    <a:pt x="165871" y="24629"/>
                  </a:lnTo>
                  <a:lnTo>
                    <a:pt x="165871" y="16828"/>
                  </a:lnTo>
                  <a:close/>
                  <a:moveTo>
                    <a:pt x="181771" y="16828"/>
                  </a:moveTo>
                  <a:lnTo>
                    <a:pt x="181771" y="24629"/>
                  </a:lnTo>
                  <a:lnTo>
                    <a:pt x="174028" y="24629"/>
                  </a:lnTo>
                  <a:lnTo>
                    <a:pt x="174028" y="16828"/>
                  </a:lnTo>
                  <a:close/>
                  <a:moveTo>
                    <a:pt x="189927" y="16828"/>
                  </a:moveTo>
                  <a:lnTo>
                    <a:pt x="189927" y="24629"/>
                  </a:lnTo>
                  <a:lnTo>
                    <a:pt x="182195" y="24629"/>
                  </a:lnTo>
                  <a:lnTo>
                    <a:pt x="182195" y="16828"/>
                  </a:lnTo>
                  <a:close/>
                  <a:moveTo>
                    <a:pt x="198095" y="16828"/>
                  </a:moveTo>
                  <a:lnTo>
                    <a:pt x="198095" y="24629"/>
                  </a:lnTo>
                  <a:lnTo>
                    <a:pt x="190351" y="24629"/>
                  </a:lnTo>
                  <a:lnTo>
                    <a:pt x="190351" y="16828"/>
                  </a:lnTo>
                  <a:close/>
                  <a:moveTo>
                    <a:pt x="206251" y="16828"/>
                  </a:moveTo>
                  <a:lnTo>
                    <a:pt x="206251" y="24629"/>
                  </a:lnTo>
                  <a:lnTo>
                    <a:pt x="198519" y="24629"/>
                  </a:lnTo>
                  <a:lnTo>
                    <a:pt x="198519" y="16828"/>
                  </a:lnTo>
                  <a:close/>
                  <a:moveTo>
                    <a:pt x="214419" y="16828"/>
                  </a:moveTo>
                  <a:lnTo>
                    <a:pt x="214419" y="24629"/>
                  </a:lnTo>
                  <a:lnTo>
                    <a:pt x="206675" y="24629"/>
                  </a:lnTo>
                  <a:lnTo>
                    <a:pt x="206675" y="16828"/>
                  </a:lnTo>
                  <a:close/>
                  <a:moveTo>
                    <a:pt x="222575" y="16828"/>
                  </a:moveTo>
                  <a:lnTo>
                    <a:pt x="222575" y="24629"/>
                  </a:lnTo>
                  <a:lnTo>
                    <a:pt x="214842" y="24629"/>
                  </a:lnTo>
                  <a:lnTo>
                    <a:pt x="214842" y="16828"/>
                  </a:lnTo>
                  <a:close/>
                  <a:moveTo>
                    <a:pt x="230742" y="16828"/>
                  </a:moveTo>
                  <a:lnTo>
                    <a:pt x="230742" y="24629"/>
                  </a:lnTo>
                  <a:lnTo>
                    <a:pt x="222999" y="24629"/>
                  </a:lnTo>
                  <a:lnTo>
                    <a:pt x="222999" y="16828"/>
                  </a:lnTo>
                  <a:close/>
                  <a:moveTo>
                    <a:pt x="238898" y="16828"/>
                  </a:moveTo>
                  <a:lnTo>
                    <a:pt x="238898" y="24629"/>
                  </a:lnTo>
                  <a:lnTo>
                    <a:pt x="231166" y="24629"/>
                  </a:lnTo>
                  <a:lnTo>
                    <a:pt x="231166" y="16828"/>
                  </a:lnTo>
                  <a:close/>
                  <a:moveTo>
                    <a:pt x="247066" y="16828"/>
                  </a:moveTo>
                  <a:lnTo>
                    <a:pt x="247066" y="24629"/>
                  </a:lnTo>
                  <a:lnTo>
                    <a:pt x="239322" y="24629"/>
                  </a:lnTo>
                  <a:lnTo>
                    <a:pt x="239322" y="16828"/>
                  </a:lnTo>
                  <a:close/>
                  <a:moveTo>
                    <a:pt x="255222" y="16828"/>
                  </a:moveTo>
                  <a:lnTo>
                    <a:pt x="255222" y="24629"/>
                  </a:lnTo>
                  <a:lnTo>
                    <a:pt x="247490" y="24629"/>
                  </a:lnTo>
                  <a:lnTo>
                    <a:pt x="247490" y="16828"/>
                  </a:lnTo>
                  <a:close/>
                  <a:moveTo>
                    <a:pt x="263390" y="16828"/>
                  </a:moveTo>
                  <a:lnTo>
                    <a:pt x="263390" y="24629"/>
                  </a:lnTo>
                  <a:lnTo>
                    <a:pt x="255646" y="24629"/>
                  </a:lnTo>
                  <a:lnTo>
                    <a:pt x="255646" y="16828"/>
                  </a:lnTo>
                  <a:close/>
                  <a:moveTo>
                    <a:pt x="11238" y="25030"/>
                  </a:moveTo>
                  <a:lnTo>
                    <a:pt x="11238" y="32831"/>
                  </a:lnTo>
                  <a:lnTo>
                    <a:pt x="3505" y="32831"/>
                  </a:lnTo>
                  <a:lnTo>
                    <a:pt x="3505" y="25030"/>
                  </a:lnTo>
                  <a:close/>
                  <a:moveTo>
                    <a:pt x="19394" y="25030"/>
                  </a:moveTo>
                  <a:lnTo>
                    <a:pt x="19394" y="32831"/>
                  </a:lnTo>
                  <a:lnTo>
                    <a:pt x="11662" y="32831"/>
                  </a:lnTo>
                  <a:lnTo>
                    <a:pt x="11662" y="25030"/>
                  </a:lnTo>
                  <a:close/>
                  <a:moveTo>
                    <a:pt x="27561" y="25030"/>
                  </a:moveTo>
                  <a:lnTo>
                    <a:pt x="27561" y="32831"/>
                  </a:lnTo>
                  <a:lnTo>
                    <a:pt x="19818" y="32831"/>
                  </a:lnTo>
                  <a:lnTo>
                    <a:pt x="19818" y="25030"/>
                  </a:lnTo>
                  <a:close/>
                  <a:moveTo>
                    <a:pt x="35328" y="25030"/>
                  </a:moveTo>
                  <a:lnTo>
                    <a:pt x="35328" y="32831"/>
                  </a:lnTo>
                  <a:lnTo>
                    <a:pt x="27985" y="32831"/>
                  </a:lnTo>
                  <a:lnTo>
                    <a:pt x="27985" y="25030"/>
                  </a:lnTo>
                  <a:close/>
                  <a:moveTo>
                    <a:pt x="43496" y="25030"/>
                  </a:moveTo>
                  <a:lnTo>
                    <a:pt x="43496" y="32831"/>
                  </a:lnTo>
                  <a:lnTo>
                    <a:pt x="35752" y="32831"/>
                  </a:lnTo>
                  <a:lnTo>
                    <a:pt x="35752" y="25030"/>
                  </a:lnTo>
                  <a:close/>
                  <a:moveTo>
                    <a:pt x="51652" y="25030"/>
                  </a:moveTo>
                  <a:lnTo>
                    <a:pt x="51652" y="32831"/>
                  </a:lnTo>
                  <a:lnTo>
                    <a:pt x="43919" y="32831"/>
                  </a:lnTo>
                  <a:lnTo>
                    <a:pt x="43919" y="25030"/>
                  </a:lnTo>
                  <a:close/>
                  <a:moveTo>
                    <a:pt x="59819" y="25030"/>
                  </a:moveTo>
                  <a:lnTo>
                    <a:pt x="59819" y="32831"/>
                  </a:lnTo>
                  <a:lnTo>
                    <a:pt x="52075" y="32831"/>
                  </a:lnTo>
                  <a:lnTo>
                    <a:pt x="52075" y="25030"/>
                  </a:lnTo>
                  <a:close/>
                  <a:moveTo>
                    <a:pt x="67975" y="25030"/>
                  </a:moveTo>
                  <a:lnTo>
                    <a:pt x="67975" y="32831"/>
                  </a:lnTo>
                  <a:lnTo>
                    <a:pt x="60243" y="32831"/>
                  </a:lnTo>
                  <a:lnTo>
                    <a:pt x="60243" y="25030"/>
                  </a:lnTo>
                  <a:close/>
                  <a:moveTo>
                    <a:pt x="76452" y="25030"/>
                  </a:moveTo>
                  <a:lnTo>
                    <a:pt x="76452" y="32831"/>
                  </a:lnTo>
                  <a:lnTo>
                    <a:pt x="68399" y="32831"/>
                  </a:lnTo>
                  <a:lnTo>
                    <a:pt x="68399" y="25030"/>
                  </a:lnTo>
                  <a:close/>
                  <a:moveTo>
                    <a:pt x="84608" y="25030"/>
                  </a:moveTo>
                  <a:lnTo>
                    <a:pt x="84608" y="32831"/>
                  </a:lnTo>
                  <a:lnTo>
                    <a:pt x="76865" y="32831"/>
                  </a:lnTo>
                  <a:lnTo>
                    <a:pt x="76865" y="25030"/>
                  </a:lnTo>
                  <a:close/>
                  <a:moveTo>
                    <a:pt x="92776" y="25030"/>
                  </a:moveTo>
                  <a:lnTo>
                    <a:pt x="92776" y="32831"/>
                  </a:lnTo>
                  <a:lnTo>
                    <a:pt x="85032" y="32831"/>
                  </a:lnTo>
                  <a:lnTo>
                    <a:pt x="85032" y="25030"/>
                  </a:lnTo>
                  <a:close/>
                  <a:moveTo>
                    <a:pt x="100932" y="25030"/>
                  </a:moveTo>
                  <a:lnTo>
                    <a:pt x="100932" y="32831"/>
                  </a:lnTo>
                  <a:lnTo>
                    <a:pt x="93200" y="32831"/>
                  </a:lnTo>
                  <a:lnTo>
                    <a:pt x="93200" y="25030"/>
                  </a:lnTo>
                  <a:close/>
                  <a:moveTo>
                    <a:pt x="109099" y="25030"/>
                  </a:moveTo>
                  <a:lnTo>
                    <a:pt x="109099" y="32831"/>
                  </a:lnTo>
                  <a:lnTo>
                    <a:pt x="101356" y="32831"/>
                  </a:lnTo>
                  <a:lnTo>
                    <a:pt x="101356" y="25030"/>
                  </a:lnTo>
                  <a:close/>
                  <a:moveTo>
                    <a:pt x="116866" y="25030"/>
                  </a:moveTo>
                  <a:lnTo>
                    <a:pt x="116866" y="32831"/>
                  </a:lnTo>
                  <a:lnTo>
                    <a:pt x="109523" y="32831"/>
                  </a:lnTo>
                  <a:lnTo>
                    <a:pt x="109523" y="25030"/>
                  </a:lnTo>
                  <a:close/>
                  <a:moveTo>
                    <a:pt x="125022" y="25030"/>
                  </a:moveTo>
                  <a:lnTo>
                    <a:pt x="125022" y="32831"/>
                  </a:lnTo>
                  <a:lnTo>
                    <a:pt x="117290" y="32831"/>
                  </a:lnTo>
                  <a:lnTo>
                    <a:pt x="117290" y="25030"/>
                  </a:lnTo>
                  <a:close/>
                  <a:moveTo>
                    <a:pt x="133190" y="25030"/>
                  </a:moveTo>
                  <a:lnTo>
                    <a:pt x="133190" y="32831"/>
                  </a:lnTo>
                  <a:lnTo>
                    <a:pt x="125446" y="32831"/>
                  </a:lnTo>
                  <a:lnTo>
                    <a:pt x="125446" y="25030"/>
                  </a:lnTo>
                  <a:close/>
                  <a:moveTo>
                    <a:pt x="141346" y="25030"/>
                  </a:moveTo>
                  <a:lnTo>
                    <a:pt x="141346" y="32831"/>
                  </a:lnTo>
                  <a:lnTo>
                    <a:pt x="133614" y="32831"/>
                  </a:lnTo>
                  <a:lnTo>
                    <a:pt x="133614" y="25030"/>
                  </a:lnTo>
                  <a:close/>
                  <a:moveTo>
                    <a:pt x="149513" y="25030"/>
                  </a:moveTo>
                  <a:lnTo>
                    <a:pt x="149513" y="32831"/>
                  </a:lnTo>
                  <a:lnTo>
                    <a:pt x="141770" y="32831"/>
                  </a:lnTo>
                  <a:lnTo>
                    <a:pt x="141770" y="25030"/>
                  </a:lnTo>
                  <a:close/>
                  <a:moveTo>
                    <a:pt x="157280" y="25030"/>
                  </a:moveTo>
                  <a:lnTo>
                    <a:pt x="157280" y="32831"/>
                  </a:lnTo>
                  <a:lnTo>
                    <a:pt x="149937" y="32831"/>
                  </a:lnTo>
                  <a:lnTo>
                    <a:pt x="149937" y="25030"/>
                  </a:lnTo>
                  <a:close/>
                  <a:moveTo>
                    <a:pt x="165448" y="25030"/>
                  </a:moveTo>
                  <a:lnTo>
                    <a:pt x="165448" y="32831"/>
                  </a:lnTo>
                  <a:lnTo>
                    <a:pt x="157704" y="32831"/>
                  </a:lnTo>
                  <a:lnTo>
                    <a:pt x="157704" y="25030"/>
                  </a:lnTo>
                  <a:close/>
                  <a:moveTo>
                    <a:pt x="173604" y="25030"/>
                  </a:moveTo>
                  <a:lnTo>
                    <a:pt x="173604" y="32831"/>
                  </a:lnTo>
                  <a:lnTo>
                    <a:pt x="165871" y="32831"/>
                  </a:lnTo>
                  <a:lnTo>
                    <a:pt x="165871" y="25030"/>
                  </a:lnTo>
                  <a:close/>
                  <a:moveTo>
                    <a:pt x="181771" y="25030"/>
                  </a:moveTo>
                  <a:lnTo>
                    <a:pt x="181771" y="32831"/>
                  </a:lnTo>
                  <a:lnTo>
                    <a:pt x="174028" y="32831"/>
                  </a:lnTo>
                  <a:lnTo>
                    <a:pt x="174028" y="25030"/>
                  </a:lnTo>
                  <a:close/>
                  <a:moveTo>
                    <a:pt x="189927" y="25030"/>
                  </a:moveTo>
                  <a:lnTo>
                    <a:pt x="189927" y="32831"/>
                  </a:lnTo>
                  <a:lnTo>
                    <a:pt x="182195" y="32831"/>
                  </a:lnTo>
                  <a:lnTo>
                    <a:pt x="182195" y="25030"/>
                  </a:lnTo>
                  <a:close/>
                  <a:moveTo>
                    <a:pt x="198095" y="25030"/>
                  </a:moveTo>
                  <a:lnTo>
                    <a:pt x="198095" y="32831"/>
                  </a:lnTo>
                  <a:lnTo>
                    <a:pt x="190351" y="32831"/>
                  </a:lnTo>
                  <a:lnTo>
                    <a:pt x="190351" y="25030"/>
                  </a:lnTo>
                  <a:close/>
                  <a:moveTo>
                    <a:pt x="206251" y="25030"/>
                  </a:moveTo>
                  <a:lnTo>
                    <a:pt x="206251" y="32831"/>
                  </a:lnTo>
                  <a:lnTo>
                    <a:pt x="198519" y="32831"/>
                  </a:lnTo>
                  <a:lnTo>
                    <a:pt x="198519" y="25030"/>
                  </a:lnTo>
                  <a:close/>
                  <a:moveTo>
                    <a:pt x="214419" y="25030"/>
                  </a:moveTo>
                  <a:lnTo>
                    <a:pt x="214419" y="32831"/>
                  </a:lnTo>
                  <a:lnTo>
                    <a:pt x="206675" y="32831"/>
                  </a:lnTo>
                  <a:lnTo>
                    <a:pt x="206675" y="25030"/>
                  </a:lnTo>
                  <a:close/>
                  <a:moveTo>
                    <a:pt x="222575" y="25030"/>
                  </a:moveTo>
                  <a:lnTo>
                    <a:pt x="222575" y="32831"/>
                  </a:lnTo>
                  <a:lnTo>
                    <a:pt x="214842" y="32831"/>
                  </a:lnTo>
                  <a:lnTo>
                    <a:pt x="214842" y="25030"/>
                  </a:lnTo>
                  <a:close/>
                  <a:moveTo>
                    <a:pt x="230742" y="25030"/>
                  </a:moveTo>
                  <a:lnTo>
                    <a:pt x="230742" y="32831"/>
                  </a:lnTo>
                  <a:lnTo>
                    <a:pt x="222999" y="32831"/>
                  </a:lnTo>
                  <a:lnTo>
                    <a:pt x="222999" y="25030"/>
                  </a:lnTo>
                  <a:close/>
                  <a:moveTo>
                    <a:pt x="238898" y="25030"/>
                  </a:moveTo>
                  <a:lnTo>
                    <a:pt x="238898" y="32831"/>
                  </a:lnTo>
                  <a:lnTo>
                    <a:pt x="231166" y="32831"/>
                  </a:lnTo>
                  <a:lnTo>
                    <a:pt x="231166" y="25030"/>
                  </a:lnTo>
                  <a:close/>
                  <a:moveTo>
                    <a:pt x="247066" y="25030"/>
                  </a:moveTo>
                  <a:lnTo>
                    <a:pt x="247066" y="32831"/>
                  </a:lnTo>
                  <a:lnTo>
                    <a:pt x="239322" y="32831"/>
                  </a:lnTo>
                  <a:lnTo>
                    <a:pt x="239322" y="25030"/>
                  </a:lnTo>
                  <a:close/>
                  <a:moveTo>
                    <a:pt x="255222" y="25030"/>
                  </a:moveTo>
                  <a:lnTo>
                    <a:pt x="255222" y="32831"/>
                  </a:lnTo>
                  <a:lnTo>
                    <a:pt x="247490" y="32831"/>
                  </a:lnTo>
                  <a:lnTo>
                    <a:pt x="247490" y="25030"/>
                  </a:lnTo>
                  <a:close/>
                  <a:moveTo>
                    <a:pt x="263390" y="25030"/>
                  </a:moveTo>
                  <a:lnTo>
                    <a:pt x="263390" y="32831"/>
                  </a:lnTo>
                  <a:lnTo>
                    <a:pt x="255646" y="32831"/>
                  </a:lnTo>
                  <a:lnTo>
                    <a:pt x="255646" y="25030"/>
                  </a:lnTo>
                  <a:close/>
                  <a:moveTo>
                    <a:pt x="271546" y="25030"/>
                  </a:moveTo>
                  <a:lnTo>
                    <a:pt x="271546" y="32831"/>
                  </a:lnTo>
                  <a:lnTo>
                    <a:pt x="263813" y="32831"/>
                  </a:lnTo>
                  <a:lnTo>
                    <a:pt x="263813" y="25030"/>
                  </a:lnTo>
                  <a:close/>
                  <a:moveTo>
                    <a:pt x="11238" y="33243"/>
                  </a:moveTo>
                  <a:lnTo>
                    <a:pt x="11238" y="41032"/>
                  </a:lnTo>
                  <a:lnTo>
                    <a:pt x="3505" y="41032"/>
                  </a:lnTo>
                  <a:lnTo>
                    <a:pt x="3505" y="33243"/>
                  </a:lnTo>
                  <a:close/>
                  <a:moveTo>
                    <a:pt x="19394" y="33243"/>
                  </a:moveTo>
                  <a:lnTo>
                    <a:pt x="19394" y="41032"/>
                  </a:lnTo>
                  <a:lnTo>
                    <a:pt x="11662" y="41032"/>
                  </a:lnTo>
                  <a:lnTo>
                    <a:pt x="11662" y="33243"/>
                  </a:lnTo>
                  <a:close/>
                  <a:moveTo>
                    <a:pt x="27561" y="33243"/>
                  </a:moveTo>
                  <a:lnTo>
                    <a:pt x="27561" y="41032"/>
                  </a:lnTo>
                  <a:lnTo>
                    <a:pt x="19818" y="41032"/>
                  </a:lnTo>
                  <a:lnTo>
                    <a:pt x="19818" y="33243"/>
                  </a:lnTo>
                  <a:close/>
                  <a:moveTo>
                    <a:pt x="35328" y="33243"/>
                  </a:moveTo>
                  <a:lnTo>
                    <a:pt x="35328" y="41032"/>
                  </a:lnTo>
                  <a:lnTo>
                    <a:pt x="27985" y="41032"/>
                  </a:lnTo>
                  <a:lnTo>
                    <a:pt x="27985" y="33243"/>
                  </a:lnTo>
                  <a:close/>
                  <a:moveTo>
                    <a:pt x="43496" y="33243"/>
                  </a:moveTo>
                  <a:lnTo>
                    <a:pt x="43496" y="41032"/>
                  </a:lnTo>
                  <a:lnTo>
                    <a:pt x="35752" y="41032"/>
                  </a:lnTo>
                  <a:lnTo>
                    <a:pt x="35752" y="33243"/>
                  </a:lnTo>
                  <a:close/>
                  <a:moveTo>
                    <a:pt x="51652" y="33243"/>
                  </a:moveTo>
                  <a:lnTo>
                    <a:pt x="51652" y="41032"/>
                  </a:lnTo>
                  <a:lnTo>
                    <a:pt x="43919" y="41032"/>
                  </a:lnTo>
                  <a:lnTo>
                    <a:pt x="43919" y="33243"/>
                  </a:lnTo>
                  <a:close/>
                  <a:moveTo>
                    <a:pt x="59819" y="33243"/>
                  </a:moveTo>
                  <a:lnTo>
                    <a:pt x="59819" y="41032"/>
                  </a:lnTo>
                  <a:lnTo>
                    <a:pt x="52075" y="41032"/>
                  </a:lnTo>
                  <a:lnTo>
                    <a:pt x="52075" y="33243"/>
                  </a:lnTo>
                  <a:close/>
                  <a:moveTo>
                    <a:pt x="67975" y="33243"/>
                  </a:moveTo>
                  <a:lnTo>
                    <a:pt x="67975" y="41032"/>
                  </a:lnTo>
                  <a:lnTo>
                    <a:pt x="60243" y="41032"/>
                  </a:lnTo>
                  <a:lnTo>
                    <a:pt x="60243" y="33243"/>
                  </a:lnTo>
                  <a:close/>
                  <a:moveTo>
                    <a:pt x="76452" y="33243"/>
                  </a:moveTo>
                  <a:lnTo>
                    <a:pt x="76452" y="41032"/>
                  </a:lnTo>
                  <a:lnTo>
                    <a:pt x="68399" y="41032"/>
                  </a:lnTo>
                  <a:lnTo>
                    <a:pt x="68399" y="33243"/>
                  </a:lnTo>
                  <a:close/>
                  <a:moveTo>
                    <a:pt x="84608" y="33243"/>
                  </a:moveTo>
                  <a:lnTo>
                    <a:pt x="84608" y="41032"/>
                  </a:lnTo>
                  <a:lnTo>
                    <a:pt x="76865" y="41032"/>
                  </a:lnTo>
                  <a:lnTo>
                    <a:pt x="76865" y="33243"/>
                  </a:lnTo>
                  <a:close/>
                  <a:moveTo>
                    <a:pt x="92776" y="33243"/>
                  </a:moveTo>
                  <a:lnTo>
                    <a:pt x="92776" y="41032"/>
                  </a:lnTo>
                  <a:lnTo>
                    <a:pt x="85032" y="41032"/>
                  </a:lnTo>
                  <a:lnTo>
                    <a:pt x="85032" y="33243"/>
                  </a:lnTo>
                  <a:close/>
                  <a:moveTo>
                    <a:pt x="100932" y="33243"/>
                  </a:moveTo>
                  <a:lnTo>
                    <a:pt x="100932" y="41032"/>
                  </a:lnTo>
                  <a:lnTo>
                    <a:pt x="93200" y="41032"/>
                  </a:lnTo>
                  <a:lnTo>
                    <a:pt x="93200" y="33243"/>
                  </a:lnTo>
                  <a:close/>
                  <a:moveTo>
                    <a:pt x="109099" y="33243"/>
                  </a:moveTo>
                  <a:lnTo>
                    <a:pt x="109099" y="41032"/>
                  </a:lnTo>
                  <a:lnTo>
                    <a:pt x="101356" y="41032"/>
                  </a:lnTo>
                  <a:lnTo>
                    <a:pt x="101356" y="33243"/>
                  </a:lnTo>
                  <a:close/>
                  <a:moveTo>
                    <a:pt x="116866" y="33243"/>
                  </a:moveTo>
                  <a:lnTo>
                    <a:pt x="116866" y="41032"/>
                  </a:lnTo>
                  <a:lnTo>
                    <a:pt x="109523" y="41032"/>
                  </a:lnTo>
                  <a:lnTo>
                    <a:pt x="109523" y="33243"/>
                  </a:lnTo>
                  <a:close/>
                  <a:moveTo>
                    <a:pt x="125022" y="33243"/>
                  </a:moveTo>
                  <a:lnTo>
                    <a:pt x="125022" y="41032"/>
                  </a:lnTo>
                  <a:lnTo>
                    <a:pt x="117290" y="41032"/>
                  </a:lnTo>
                  <a:lnTo>
                    <a:pt x="117290" y="33243"/>
                  </a:lnTo>
                  <a:close/>
                  <a:moveTo>
                    <a:pt x="133190" y="33243"/>
                  </a:moveTo>
                  <a:lnTo>
                    <a:pt x="133190" y="41032"/>
                  </a:lnTo>
                  <a:lnTo>
                    <a:pt x="125446" y="41032"/>
                  </a:lnTo>
                  <a:lnTo>
                    <a:pt x="125446" y="33243"/>
                  </a:lnTo>
                  <a:close/>
                  <a:moveTo>
                    <a:pt x="141346" y="33243"/>
                  </a:moveTo>
                  <a:lnTo>
                    <a:pt x="141346" y="41032"/>
                  </a:lnTo>
                  <a:lnTo>
                    <a:pt x="133614" y="41032"/>
                  </a:lnTo>
                  <a:lnTo>
                    <a:pt x="133614" y="33243"/>
                  </a:lnTo>
                  <a:close/>
                  <a:moveTo>
                    <a:pt x="149513" y="33243"/>
                  </a:moveTo>
                  <a:lnTo>
                    <a:pt x="149513" y="41032"/>
                  </a:lnTo>
                  <a:lnTo>
                    <a:pt x="141770" y="41032"/>
                  </a:lnTo>
                  <a:lnTo>
                    <a:pt x="141770" y="33243"/>
                  </a:lnTo>
                  <a:close/>
                  <a:moveTo>
                    <a:pt x="157280" y="33243"/>
                  </a:moveTo>
                  <a:lnTo>
                    <a:pt x="157280" y="41032"/>
                  </a:lnTo>
                  <a:lnTo>
                    <a:pt x="149937" y="41032"/>
                  </a:lnTo>
                  <a:lnTo>
                    <a:pt x="149937" y="33243"/>
                  </a:lnTo>
                  <a:close/>
                  <a:moveTo>
                    <a:pt x="165448" y="33243"/>
                  </a:moveTo>
                  <a:lnTo>
                    <a:pt x="165448" y="41032"/>
                  </a:lnTo>
                  <a:lnTo>
                    <a:pt x="157704" y="41032"/>
                  </a:lnTo>
                  <a:lnTo>
                    <a:pt x="157704" y="33243"/>
                  </a:lnTo>
                  <a:close/>
                  <a:moveTo>
                    <a:pt x="173604" y="33243"/>
                  </a:moveTo>
                  <a:lnTo>
                    <a:pt x="173604" y="41032"/>
                  </a:lnTo>
                  <a:lnTo>
                    <a:pt x="165871" y="41032"/>
                  </a:lnTo>
                  <a:lnTo>
                    <a:pt x="165871" y="33243"/>
                  </a:lnTo>
                  <a:close/>
                  <a:moveTo>
                    <a:pt x="181771" y="33243"/>
                  </a:moveTo>
                  <a:lnTo>
                    <a:pt x="181771" y="41032"/>
                  </a:lnTo>
                  <a:lnTo>
                    <a:pt x="174028" y="41032"/>
                  </a:lnTo>
                  <a:lnTo>
                    <a:pt x="174028" y="33243"/>
                  </a:lnTo>
                  <a:close/>
                  <a:moveTo>
                    <a:pt x="189927" y="33243"/>
                  </a:moveTo>
                  <a:lnTo>
                    <a:pt x="189927" y="41032"/>
                  </a:lnTo>
                  <a:lnTo>
                    <a:pt x="182195" y="41032"/>
                  </a:lnTo>
                  <a:lnTo>
                    <a:pt x="182195" y="33243"/>
                  </a:lnTo>
                  <a:close/>
                  <a:moveTo>
                    <a:pt x="198095" y="33243"/>
                  </a:moveTo>
                  <a:lnTo>
                    <a:pt x="198095" y="41032"/>
                  </a:lnTo>
                  <a:lnTo>
                    <a:pt x="190351" y="41032"/>
                  </a:lnTo>
                  <a:lnTo>
                    <a:pt x="190351" y="33243"/>
                  </a:lnTo>
                  <a:close/>
                  <a:moveTo>
                    <a:pt x="206251" y="33243"/>
                  </a:moveTo>
                  <a:lnTo>
                    <a:pt x="206251" y="41032"/>
                  </a:lnTo>
                  <a:lnTo>
                    <a:pt x="198519" y="41032"/>
                  </a:lnTo>
                  <a:lnTo>
                    <a:pt x="198519" y="33243"/>
                  </a:lnTo>
                  <a:close/>
                  <a:moveTo>
                    <a:pt x="214419" y="33243"/>
                  </a:moveTo>
                  <a:lnTo>
                    <a:pt x="214419" y="41032"/>
                  </a:lnTo>
                  <a:lnTo>
                    <a:pt x="206675" y="41032"/>
                  </a:lnTo>
                  <a:lnTo>
                    <a:pt x="206675" y="33243"/>
                  </a:lnTo>
                  <a:close/>
                  <a:moveTo>
                    <a:pt x="222575" y="33243"/>
                  </a:moveTo>
                  <a:lnTo>
                    <a:pt x="222575" y="41032"/>
                  </a:lnTo>
                  <a:lnTo>
                    <a:pt x="214842" y="41032"/>
                  </a:lnTo>
                  <a:lnTo>
                    <a:pt x="214842" y="33243"/>
                  </a:lnTo>
                  <a:close/>
                  <a:moveTo>
                    <a:pt x="230742" y="33243"/>
                  </a:moveTo>
                  <a:lnTo>
                    <a:pt x="230742" y="41032"/>
                  </a:lnTo>
                  <a:lnTo>
                    <a:pt x="222999" y="41032"/>
                  </a:lnTo>
                  <a:lnTo>
                    <a:pt x="222999" y="33243"/>
                  </a:lnTo>
                  <a:close/>
                  <a:moveTo>
                    <a:pt x="238898" y="33243"/>
                  </a:moveTo>
                  <a:lnTo>
                    <a:pt x="238898" y="41032"/>
                  </a:lnTo>
                  <a:lnTo>
                    <a:pt x="231166" y="41032"/>
                  </a:lnTo>
                  <a:lnTo>
                    <a:pt x="231166" y="33243"/>
                  </a:lnTo>
                  <a:close/>
                  <a:moveTo>
                    <a:pt x="247066" y="33243"/>
                  </a:moveTo>
                  <a:lnTo>
                    <a:pt x="247066" y="41032"/>
                  </a:lnTo>
                  <a:lnTo>
                    <a:pt x="239322" y="41032"/>
                  </a:lnTo>
                  <a:lnTo>
                    <a:pt x="239322" y="33243"/>
                  </a:lnTo>
                  <a:close/>
                  <a:moveTo>
                    <a:pt x="255222" y="33243"/>
                  </a:moveTo>
                  <a:lnTo>
                    <a:pt x="255222" y="41032"/>
                  </a:lnTo>
                  <a:lnTo>
                    <a:pt x="247490" y="41032"/>
                  </a:lnTo>
                  <a:lnTo>
                    <a:pt x="247490" y="33243"/>
                  </a:lnTo>
                  <a:close/>
                  <a:moveTo>
                    <a:pt x="263390" y="33243"/>
                  </a:moveTo>
                  <a:lnTo>
                    <a:pt x="263390" y="41032"/>
                  </a:lnTo>
                  <a:lnTo>
                    <a:pt x="255646" y="41032"/>
                  </a:lnTo>
                  <a:lnTo>
                    <a:pt x="255646" y="33243"/>
                  </a:lnTo>
                  <a:close/>
                  <a:moveTo>
                    <a:pt x="271546" y="33243"/>
                  </a:moveTo>
                  <a:lnTo>
                    <a:pt x="271546" y="41032"/>
                  </a:lnTo>
                  <a:lnTo>
                    <a:pt x="263813" y="41032"/>
                  </a:lnTo>
                  <a:lnTo>
                    <a:pt x="263813" y="33243"/>
                  </a:lnTo>
                  <a:close/>
                  <a:moveTo>
                    <a:pt x="11238" y="41445"/>
                  </a:moveTo>
                  <a:lnTo>
                    <a:pt x="11238" y="49246"/>
                  </a:lnTo>
                  <a:lnTo>
                    <a:pt x="3505" y="49246"/>
                  </a:lnTo>
                  <a:lnTo>
                    <a:pt x="3505" y="41445"/>
                  </a:lnTo>
                  <a:close/>
                  <a:moveTo>
                    <a:pt x="19394" y="41445"/>
                  </a:moveTo>
                  <a:lnTo>
                    <a:pt x="19394" y="49246"/>
                  </a:lnTo>
                  <a:lnTo>
                    <a:pt x="11662" y="49246"/>
                  </a:lnTo>
                  <a:lnTo>
                    <a:pt x="11662" y="41445"/>
                  </a:lnTo>
                  <a:close/>
                  <a:moveTo>
                    <a:pt x="27561" y="41445"/>
                  </a:moveTo>
                  <a:lnTo>
                    <a:pt x="27561" y="49246"/>
                  </a:lnTo>
                  <a:lnTo>
                    <a:pt x="19818" y="49246"/>
                  </a:lnTo>
                  <a:lnTo>
                    <a:pt x="19818" y="41445"/>
                  </a:lnTo>
                  <a:close/>
                  <a:moveTo>
                    <a:pt x="35328" y="41445"/>
                  </a:moveTo>
                  <a:lnTo>
                    <a:pt x="35328" y="49246"/>
                  </a:lnTo>
                  <a:lnTo>
                    <a:pt x="27985" y="49246"/>
                  </a:lnTo>
                  <a:lnTo>
                    <a:pt x="27985" y="41445"/>
                  </a:lnTo>
                  <a:close/>
                  <a:moveTo>
                    <a:pt x="43496" y="41445"/>
                  </a:moveTo>
                  <a:lnTo>
                    <a:pt x="43496" y="49246"/>
                  </a:lnTo>
                  <a:lnTo>
                    <a:pt x="35752" y="49246"/>
                  </a:lnTo>
                  <a:lnTo>
                    <a:pt x="35752" y="41445"/>
                  </a:lnTo>
                  <a:close/>
                  <a:moveTo>
                    <a:pt x="51652" y="41445"/>
                  </a:moveTo>
                  <a:lnTo>
                    <a:pt x="51652" y="49246"/>
                  </a:lnTo>
                  <a:lnTo>
                    <a:pt x="43919" y="49246"/>
                  </a:lnTo>
                  <a:lnTo>
                    <a:pt x="43919" y="41445"/>
                  </a:lnTo>
                  <a:close/>
                  <a:moveTo>
                    <a:pt x="59819" y="41445"/>
                  </a:moveTo>
                  <a:lnTo>
                    <a:pt x="59819" y="49246"/>
                  </a:lnTo>
                  <a:lnTo>
                    <a:pt x="52075" y="49246"/>
                  </a:lnTo>
                  <a:lnTo>
                    <a:pt x="52075" y="41445"/>
                  </a:lnTo>
                  <a:close/>
                  <a:moveTo>
                    <a:pt x="67975" y="41445"/>
                  </a:moveTo>
                  <a:lnTo>
                    <a:pt x="67975" y="49246"/>
                  </a:lnTo>
                  <a:lnTo>
                    <a:pt x="60243" y="49246"/>
                  </a:lnTo>
                  <a:lnTo>
                    <a:pt x="60243" y="41445"/>
                  </a:lnTo>
                  <a:close/>
                  <a:moveTo>
                    <a:pt x="76452" y="41445"/>
                  </a:moveTo>
                  <a:lnTo>
                    <a:pt x="76452" y="49246"/>
                  </a:lnTo>
                  <a:lnTo>
                    <a:pt x="68399" y="49246"/>
                  </a:lnTo>
                  <a:lnTo>
                    <a:pt x="68399" y="41445"/>
                  </a:lnTo>
                  <a:close/>
                  <a:moveTo>
                    <a:pt x="84608" y="41445"/>
                  </a:moveTo>
                  <a:lnTo>
                    <a:pt x="84608" y="49246"/>
                  </a:lnTo>
                  <a:lnTo>
                    <a:pt x="76865" y="49246"/>
                  </a:lnTo>
                  <a:lnTo>
                    <a:pt x="76865" y="41445"/>
                  </a:lnTo>
                  <a:close/>
                  <a:moveTo>
                    <a:pt x="92776" y="41445"/>
                  </a:moveTo>
                  <a:lnTo>
                    <a:pt x="92776" y="49246"/>
                  </a:lnTo>
                  <a:lnTo>
                    <a:pt x="85032" y="49246"/>
                  </a:lnTo>
                  <a:lnTo>
                    <a:pt x="85032" y="41445"/>
                  </a:lnTo>
                  <a:close/>
                  <a:moveTo>
                    <a:pt x="100932" y="41445"/>
                  </a:moveTo>
                  <a:lnTo>
                    <a:pt x="100932" y="49246"/>
                  </a:lnTo>
                  <a:lnTo>
                    <a:pt x="93200" y="49246"/>
                  </a:lnTo>
                  <a:lnTo>
                    <a:pt x="93200" y="41445"/>
                  </a:lnTo>
                  <a:close/>
                  <a:moveTo>
                    <a:pt x="109099" y="41445"/>
                  </a:moveTo>
                  <a:lnTo>
                    <a:pt x="109099" y="49246"/>
                  </a:lnTo>
                  <a:lnTo>
                    <a:pt x="101356" y="49246"/>
                  </a:lnTo>
                  <a:lnTo>
                    <a:pt x="101356" y="41445"/>
                  </a:lnTo>
                  <a:close/>
                  <a:moveTo>
                    <a:pt x="116866" y="41445"/>
                  </a:moveTo>
                  <a:lnTo>
                    <a:pt x="116866" y="49246"/>
                  </a:lnTo>
                  <a:lnTo>
                    <a:pt x="109523" y="49246"/>
                  </a:lnTo>
                  <a:lnTo>
                    <a:pt x="109523" y="41445"/>
                  </a:lnTo>
                  <a:close/>
                  <a:moveTo>
                    <a:pt x="125022" y="41445"/>
                  </a:moveTo>
                  <a:lnTo>
                    <a:pt x="125022" y="49246"/>
                  </a:lnTo>
                  <a:lnTo>
                    <a:pt x="117290" y="49246"/>
                  </a:lnTo>
                  <a:lnTo>
                    <a:pt x="117290" y="41445"/>
                  </a:lnTo>
                  <a:close/>
                  <a:moveTo>
                    <a:pt x="133190" y="41445"/>
                  </a:moveTo>
                  <a:lnTo>
                    <a:pt x="133190" y="49246"/>
                  </a:lnTo>
                  <a:lnTo>
                    <a:pt x="125446" y="49246"/>
                  </a:lnTo>
                  <a:lnTo>
                    <a:pt x="125446" y="41445"/>
                  </a:lnTo>
                  <a:close/>
                  <a:moveTo>
                    <a:pt x="141346" y="41445"/>
                  </a:moveTo>
                  <a:lnTo>
                    <a:pt x="141346" y="49246"/>
                  </a:lnTo>
                  <a:lnTo>
                    <a:pt x="133614" y="49246"/>
                  </a:lnTo>
                  <a:lnTo>
                    <a:pt x="133614" y="41445"/>
                  </a:lnTo>
                  <a:close/>
                  <a:moveTo>
                    <a:pt x="149513" y="41445"/>
                  </a:moveTo>
                  <a:lnTo>
                    <a:pt x="149513" y="49246"/>
                  </a:lnTo>
                  <a:lnTo>
                    <a:pt x="141770" y="49246"/>
                  </a:lnTo>
                  <a:lnTo>
                    <a:pt x="141770" y="41445"/>
                  </a:lnTo>
                  <a:close/>
                  <a:moveTo>
                    <a:pt x="157280" y="41445"/>
                  </a:moveTo>
                  <a:lnTo>
                    <a:pt x="157280" y="49246"/>
                  </a:lnTo>
                  <a:lnTo>
                    <a:pt x="149937" y="49246"/>
                  </a:lnTo>
                  <a:lnTo>
                    <a:pt x="149937" y="41445"/>
                  </a:lnTo>
                  <a:close/>
                  <a:moveTo>
                    <a:pt x="165448" y="41445"/>
                  </a:moveTo>
                  <a:lnTo>
                    <a:pt x="165448" y="49246"/>
                  </a:lnTo>
                  <a:lnTo>
                    <a:pt x="157704" y="49246"/>
                  </a:lnTo>
                  <a:lnTo>
                    <a:pt x="157704" y="41445"/>
                  </a:lnTo>
                  <a:close/>
                  <a:moveTo>
                    <a:pt x="173604" y="41445"/>
                  </a:moveTo>
                  <a:lnTo>
                    <a:pt x="173604" y="49246"/>
                  </a:lnTo>
                  <a:lnTo>
                    <a:pt x="165871" y="49246"/>
                  </a:lnTo>
                  <a:lnTo>
                    <a:pt x="165871" y="41445"/>
                  </a:lnTo>
                  <a:close/>
                  <a:moveTo>
                    <a:pt x="181771" y="41445"/>
                  </a:moveTo>
                  <a:lnTo>
                    <a:pt x="181771" y="49246"/>
                  </a:lnTo>
                  <a:lnTo>
                    <a:pt x="174028" y="49246"/>
                  </a:lnTo>
                  <a:lnTo>
                    <a:pt x="174028" y="41445"/>
                  </a:lnTo>
                  <a:close/>
                  <a:moveTo>
                    <a:pt x="189927" y="41445"/>
                  </a:moveTo>
                  <a:lnTo>
                    <a:pt x="189927" y="49246"/>
                  </a:lnTo>
                  <a:lnTo>
                    <a:pt x="182195" y="49246"/>
                  </a:lnTo>
                  <a:lnTo>
                    <a:pt x="182195" y="41445"/>
                  </a:lnTo>
                  <a:close/>
                  <a:moveTo>
                    <a:pt x="198095" y="41445"/>
                  </a:moveTo>
                  <a:lnTo>
                    <a:pt x="198095" y="49246"/>
                  </a:lnTo>
                  <a:lnTo>
                    <a:pt x="190351" y="49246"/>
                  </a:lnTo>
                  <a:lnTo>
                    <a:pt x="190351" y="41445"/>
                  </a:lnTo>
                  <a:close/>
                  <a:moveTo>
                    <a:pt x="206251" y="41445"/>
                  </a:moveTo>
                  <a:lnTo>
                    <a:pt x="206251" y="49246"/>
                  </a:lnTo>
                  <a:lnTo>
                    <a:pt x="198519" y="49246"/>
                  </a:lnTo>
                  <a:lnTo>
                    <a:pt x="198519" y="41445"/>
                  </a:lnTo>
                  <a:close/>
                  <a:moveTo>
                    <a:pt x="214419" y="41445"/>
                  </a:moveTo>
                  <a:lnTo>
                    <a:pt x="214419" y="49246"/>
                  </a:lnTo>
                  <a:lnTo>
                    <a:pt x="206675" y="49246"/>
                  </a:lnTo>
                  <a:lnTo>
                    <a:pt x="206675" y="41445"/>
                  </a:lnTo>
                  <a:close/>
                  <a:moveTo>
                    <a:pt x="222575" y="41445"/>
                  </a:moveTo>
                  <a:lnTo>
                    <a:pt x="222575" y="49246"/>
                  </a:lnTo>
                  <a:lnTo>
                    <a:pt x="214842" y="49246"/>
                  </a:lnTo>
                  <a:lnTo>
                    <a:pt x="214842" y="41445"/>
                  </a:lnTo>
                  <a:close/>
                  <a:moveTo>
                    <a:pt x="230742" y="41445"/>
                  </a:moveTo>
                  <a:lnTo>
                    <a:pt x="230742" y="49246"/>
                  </a:lnTo>
                  <a:lnTo>
                    <a:pt x="222999" y="49246"/>
                  </a:lnTo>
                  <a:lnTo>
                    <a:pt x="222999" y="41445"/>
                  </a:lnTo>
                  <a:close/>
                  <a:moveTo>
                    <a:pt x="238898" y="41445"/>
                  </a:moveTo>
                  <a:lnTo>
                    <a:pt x="238898" y="49246"/>
                  </a:lnTo>
                  <a:lnTo>
                    <a:pt x="231166" y="49246"/>
                  </a:lnTo>
                  <a:lnTo>
                    <a:pt x="231166" y="41445"/>
                  </a:lnTo>
                  <a:close/>
                  <a:moveTo>
                    <a:pt x="247066" y="41445"/>
                  </a:moveTo>
                  <a:lnTo>
                    <a:pt x="247066" y="49246"/>
                  </a:lnTo>
                  <a:lnTo>
                    <a:pt x="239322" y="49246"/>
                  </a:lnTo>
                  <a:lnTo>
                    <a:pt x="239322" y="41445"/>
                  </a:lnTo>
                  <a:close/>
                  <a:moveTo>
                    <a:pt x="255222" y="41445"/>
                  </a:moveTo>
                  <a:lnTo>
                    <a:pt x="255222" y="49246"/>
                  </a:lnTo>
                  <a:lnTo>
                    <a:pt x="247490" y="49246"/>
                  </a:lnTo>
                  <a:lnTo>
                    <a:pt x="247490" y="41445"/>
                  </a:lnTo>
                  <a:close/>
                  <a:moveTo>
                    <a:pt x="263390" y="41445"/>
                  </a:moveTo>
                  <a:lnTo>
                    <a:pt x="263390" y="49246"/>
                  </a:lnTo>
                  <a:lnTo>
                    <a:pt x="255646" y="49246"/>
                  </a:lnTo>
                  <a:lnTo>
                    <a:pt x="255646" y="41445"/>
                  </a:lnTo>
                  <a:close/>
                  <a:moveTo>
                    <a:pt x="271546" y="41445"/>
                  </a:moveTo>
                  <a:lnTo>
                    <a:pt x="271546" y="49246"/>
                  </a:lnTo>
                  <a:lnTo>
                    <a:pt x="263813" y="49246"/>
                  </a:lnTo>
                  <a:lnTo>
                    <a:pt x="263813" y="41445"/>
                  </a:lnTo>
                  <a:close/>
                  <a:moveTo>
                    <a:pt x="11238" y="49658"/>
                  </a:moveTo>
                  <a:lnTo>
                    <a:pt x="11238" y="57448"/>
                  </a:lnTo>
                  <a:lnTo>
                    <a:pt x="3505" y="57448"/>
                  </a:lnTo>
                  <a:lnTo>
                    <a:pt x="3505" y="49658"/>
                  </a:lnTo>
                  <a:close/>
                  <a:moveTo>
                    <a:pt x="19394" y="49658"/>
                  </a:moveTo>
                  <a:lnTo>
                    <a:pt x="19394" y="57448"/>
                  </a:lnTo>
                  <a:lnTo>
                    <a:pt x="11662" y="57448"/>
                  </a:lnTo>
                  <a:lnTo>
                    <a:pt x="11662" y="49658"/>
                  </a:lnTo>
                  <a:close/>
                  <a:moveTo>
                    <a:pt x="27561" y="49658"/>
                  </a:moveTo>
                  <a:lnTo>
                    <a:pt x="27561" y="57448"/>
                  </a:lnTo>
                  <a:lnTo>
                    <a:pt x="19818" y="57448"/>
                  </a:lnTo>
                  <a:lnTo>
                    <a:pt x="19818" y="49658"/>
                  </a:lnTo>
                  <a:close/>
                  <a:moveTo>
                    <a:pt x="35328" y="49658"/>
                  </a:moveTo>
                  <a:lnTo>
                    <a:pt x="35328" y="57448"/>
                  </a:lnTo>
                  <a:lnTo>
                    <a:pt x="27985" y="57448"/>
                  </a:lnTo>
                  <a:lnTo>
                    <a:pt x="27985" y="49658"/>
                  </a:lnTo>
                  <a:close/>
                  <a:moveTo>
                    <a:pt x="43496" y="49647"/>
                  </a:moveTo>
                  <a:lnTo>
                    <a:pt x="43496" y="57448"/>
                  </a:lnTo>
                  <a:lnTo>
                    <a:pt x="35752" y="57448"/>
                  </a:lnTo>
                  <a:lnTo>
                    <a:pt x="35752" y="49647"/>
                  </a:lnTo>
                  <a:close/>
                  <a:moveTo>
                    <a:pt x="51652" y="49647"/>
                  </a:moveTo>
                  <a:lnTo>
                    <a:pt x="51652" y="57448"/>
                  </a:lnTo>
                  <a:lnTo>
                    <a:pt x="43919" y="57448"/>
                  </a:lnTo>
                  <a:lnTo>
                    <a:pt x="43919" y="49647"/>
                  </a:lnTo>
                  <a:close/>
                  <a:moveTo>
                    <a:pt x="59819" y="49647"/>
                  </a:moveTo>
                  <a:lnTo>
                    <a:pt x="59819" y="57448"/>
                  </a:lnTo>
                  <a:lnTo>
                    <a:pt x="52075" y="57448"/>
                  </a:lnTo>
                  <a:lnTo>
                    <a:pt x="52075" y="49647"/>
                  </a:lnTo>
                  <a:close/>
                  <a:moveTo>
                    <a:pt x="67975" y="49647"/>
                  </a:moveTo>
                  <a:lnTo>
                    <a:pt x="67975" y="57448"/>
                  </a:lnTo>
                  <a:lnTo>
                    <a:pt x="60243" y="57448"/>
                  </a:lnTo>
                  <a:lnTo>
                    <a:pt x="60243" y="49647"/>
                  </a:lnTo>
                  <a:close/>
                  <a:moveTo>
                    <a:pt x="76452" y="49647"/>
                  </a:moveTo>
                  <a:lnTo>
                    <a:pt x="76452" y="57448"/>
                  </a:lnTo>
                  <a:lnTo>
                    <a:pt x="68399" y="57448"/>
                  </a:lnTo>
                  <a:lnTo>
                    <a:pt x="68399" y="49647"/>
                  </a:lnTo>
                  <a:close/>
                  <a:moveTo>
                    <a:pt x="84608" y="49647"/>
                  </a:moveTo>
                  <a:lnTo>
                    <a:pt x="84608" y="57448"/>
                  </a:lnTo>
                  <a:lnTo>
                    <a:pt x="76865" y="57448"/>
                  </a:lnTo>
                  <a:lnTo>
                    <a:pt x="76865" y="49647"/>
                  </a:lnTo>
                  <a:close/>
                  <a:moveTo>
                    <a:pt x="92776" y="49647"/>
                  </a:moveTo>
                  <a:lnTo>
                    <a:pt x="92776" y="57448"/>
                  </a:lnTo>
                  <a:lnTo>
                    <a:pt x="85032" y="57448"/>
                  </a:lnTo>
                  <a:lnTo>
                    <a:pt x="85032" y="49647"/>
                  </a:lnTo>
                  <a:close/>
                  <a:moveTo>
                    <a:pt x="100932" y="49647"/>
                  </a:moveTo>
                  <a:lnTo>
                    <a:pt x="100932" y="57448"/>
                  </a:lnTo>
                  <a:lnTo>
                    <a:pt x="93200" y="57448"/>
                  </a:lnTo>
                  <a:lnTo>
                    <a:pt x="93200" y="49647"/>
                  </a:lnTo>
                  <a:close/>
                  <a:moveTo>
                    <a:pt x="109099" y="49647"/>
                  </a:moveTo>
                  <a:lnTo>
                    <a:pt x="109099" y="57448"/>
                  </a:lnTo>
                  <a:lnTo>
                    <a:pt x="101356" y="57448"/>
                  </a:lnTo>
                  <a:lnTo>
                    <a:pt x="101356" y="49647"/>
                  </a:lnTo>
                  <a:close/>
                  <a:moveTo>
                    <a:pt x="116866" y="49647"/>
                  </a:moveTo>
                  <a:lnTo>
                    <a:pt x="116866" y="57448"/>
                  </a:lnTo>
                  <a:lnTo>
                    <a:pt x="109523" y="57448"/>
                  </a:lnTo>
                  <a:lnTo>
                    <a:pt x="109523" y="49647"/>
                  </a:lnTo>
                  <a:close/>
                  <a:moveTo>
                    <a:pt x="125022" y="49647"/>
                  </a:moveTo>
                  <a:lnTo>
                    <a:pt x="125022" y="57448"/>
                  </a:lnTo>
                  <a:lnTo>
                    <a:pt x="117290" y="57448"/>
                  </a:lnTo>
                  <a:lnTo>
                    <a:pt x="117290" y="49647"/>
                  </a:lnTo>
                  <a:close/>
                  <a:moveTo>
                    <a:pt x="133190" y="49647"/>
                  </a:moveTo>
                  <a:lnTo>
                    <a:pt x="133190" y="57448"/>
                  </a:lnTo>
                  <a:lnTo>
                    <a:pt x="125446" y="57448"/>
                  </a:lnTo>
                  <a:lnTo>
                    <a:pt x="125446" y="49647"/>
                  </a:lnTo>
                  <a:close/>
                  <a:moveTo>
                    <a:pt x="141346" y="49647"/>
                  </a:moveTo>
                  <a:lnTo>
                    <a:pt x="141346" y="57448"/>
                  </a:lnTo>
                  <a:lnTo>
                    <a:pt x="133614" y="57448"/>
                  </a:lnTo>
                  <a:lnTo>
                    <a:pt x="133614" y="49647"/>
                  </a:lnTo>
                  <a:close/>
                  <a:moveTo>
                    <a:pt x="149513" y="49647"/>
                  </a:moveTo>
                  <a:lnTo>
                    <a:pt x="149513" y="57448"/>
                  </a:lnTo>
                  <a:lnTo>
                    <a:pt x="141770" y="57448"/>
                  </a:lnTo>
                  <a:lnTo>
                    <a:pt x="141770" y="49647"/>
                  </a:lnTo>
                  <a:close/>
                  <a:moveTo>
                    <a:pt x="157280" y="49647"/>
                  </a:moveTo>
                  <a:lnTo>
                    <a:pt x="157280" y="57448"/>
                  </a:lnTo>
                  <a:lnTo>
                    <a:pt x="149937" y="57448"/>
                  </a:lnTo>
                  <a:lnTo>
                    <a:pt x="149937" y="49647"/>
                  </a:lnTo>
                  <a:close/>
                  <a:moveTo>
                    <a:pt x="165448" y="49647"/>
                  </a:moveTo>
                  <a:lnTo>
                    <a:pt x="165448" y="57448"/>
                  </a:lnTo>
                  <a:lnTo>
                    <a:pt x="157704" y="57448"/>
                  </a:lnTo>
                  <a:lnTo>
                    <a:pt x="157704" y="49647"/>
                  </a:lnTo>
                  <a:close/>
                  <a:moveTo>
                    <a:pt x="173604" y="49647"/>
                  </a:moveTo>
                  <a:lnTo>
                    <a:pt x="173604" y="57448"/>
                  </a:lnTo>
                  <a:lnTo>
                    <a:pt x="165871" y="57448"/>
                  </a:lnTo>
                  <a:lnTo>
                    <a:pt x="165871" y="49647"/>
                  </a:lnTo>
                  <a:close/>
                  <a:moveTo>
                    <a:pt x="181771" y="49647"/>
                  </a:moveTo>
                  <a:lnTo>
                    <a:pt x="181771" y="57448"/>
                  </a:lnTo>
                  <a:lnTo>
                    <a:pt x="174028" y="57448"/>
                  </a:lnTo>
                  <a:lnTo>
                    <a:pt x="174028" y="49647"/>
                  </a:lnTo>
                  <a:close/>
                  <a:moveTo>
                    <a:pt x="189927" y="49647"/>
                  </a:moveTo>
                  <a:lnTo>
                    <a:pt x="189927" y="57448"/>
                  </a:lnTo>
                  <a:lnTo>
                    <a:pt x="182195" y="57448"/>
                  </a:lnTo>
                  <a:lnTo>
                    <a:pt x="182195" y="49647"/>
                  </a:lnTo>
                  <a:close/>
                  <a:moveTo>
                    <a:pt x="198095" y="49647"/>
                  </a:moveTo>
                  <a:lnTo>
                    <a:pt x="198095" y="57448"/>
                  </a:lnTo>
                  <a:lnTo>
                    <a:pt x="190351" y="57448"/>
                  </a:lnTo>
                  <a:lnTo>
                    <a:pt x="190351" y="49647"/>
                  </a:lnTo>
                  <a:close/>
                  <a:moveTo>
                    <a:pt x="206251" y="49647"/>
                  </a:moveTo>
                  <a:lnTo>
                    <a:pt x="206251" y="57448"/>
                  </a:lnTo>
                  <a:lnTo>
                    <a:pt x="198519" y="57448"/>
                  </a:lnTo>
                  <a:lnTo>
                    <a:pt x="198519" y="49647"/>
                  </a:lnTo>
                  <a:close/>
                  <a:moveTo>
                    <a:pt x="214419" y="49647"/>
                  </a:moveTo>
                  <a:lnTo>
                    <a:pt x="214419" y="57448"/>
                  </a:lnTo>
                  <a:lnTo>
                    <a:pt x="206675" y="57448"/>
                  </a:lnTo>
                  <a:lnTo>
                    <a:pt x="206675" y="49647"/>
                  </a:lnTo>
                  <a:close/>
                  <a:moveTo>
                    <a:pt x="222575" y="49647"/>
                  </a:moveTo>
                  <a:lnTo>
                    <a:pt x="222575" y="57448"/>
                  </a:lnTo>
                  <a:lnTo>
                    <a:pt x="214842" y="57448"/>
                  </a:lnTo>
                  <a:lnTo>
                    <a:pt x="214842" y="49647"/>
                  </a:lnTo>
                  <a:close/>
                  <a:moveTo>
                    <a:pt x="230742" y="49647"/>
                  </a:moveTo>
                  <a:lnTo>
                    <a:pt x="230742" y="57448"/>
                  </a:lnTo>
                  <a:lnTo>
                    <a:pt x="222999" y="57448"/>
                  </a:lnTo>
                  <a:lnTo>
                    <a:pt x="222999" y="49647"/>
                  </a:lnTo>
                  <a:close/>
                  <a:moveTo>
                    <a:pt x="238898" y="49658"/>
                  </a:moveTo>
                  <a:lnTo>
                    <a:pt x="238898" y="57448"/>
                  </a:lnTo>
                  <a:lnTo>
                    <a:pt x="231166" y="57448"/>
                  </a:lnTo>
                  <a:lnTo>
                    <a:pt x="231166" y="49658"/>
                  </a:lnTo>
                  <a:close/>
                  <a:moveTo>
                    <a:pt x="247066" y="49658"/>
                  </a:moveTo>
                  <a:lnTo>
                    <a:pt x="247066" y="57448"/>
                  </a:lnTo>
                  <a:lnTo>
                    <a:pt x="239322" y="57448"/>
                  </a:lnTo>
                  <a:lnTo>
                    <a:pt x="239322" y="49658"/>
                  </a:lnTo>
                  <a:close/>
                  <a:moveTo>
                    <a:pt x="255222" y="49658"/>
                  </a:moveTo>
                  <a:lnTo>
                    <a:pt x="255222" y="57448"/>
                  </a:lnTo>
                  <a:lnTo>
                    <a:pt x="247490" y="57448"/>
                  </a:lnTo>
                  <a:lnTo>
                    <a:pt x="247490" y="49658"/>
                  </a:lnTo>
                  <a:close/>
                  <a:moveTo>
                    <a:pt x="263390" y="49658"/>
                  </a:moveTo>
                  <a:lnTo>
                    <a:pt x="263390" y="57448"/>
                  </a:lnTo>
                  <a:lnTo>
                    <a:pt x="255646" y="57448"/>
                  </a:lnTo>
                  <a:lnTo>
                    <a:pt x="255646" y="49658"/>
                  </a:lnTo>
                  <a:close/>
                  <a:moveTo>
                    <a:pt x="271546" y="49647"/>
                  </a:moveTo>
                  <a:lnTo>
                    <a:pt x="271546" y="57448"/>
                  </a:lnTo>
                  <a:lnTo>
                    <a:pt x="263813" y="57448"/>
                  </a:lnTo>
                  <a:lnTo>
                    <a:pt x="263813" y="49647"/>
                  </a:lnTo>
                  <a:close/>
                  <a:moveTo>
                    <a:pt x="11238" y="57860"/>
                  </a:moveTo>
                  <a:lnTo>
                    <a:pt x="11238" y="65650"/>
                  </a:lnTo>
                  <a:lnTo>
                    <a:pt x="3505" y="65650"/>
                  </a:lnTo>
                  <a:lnTo>
                    <a:pt x="3505" y="57860"/>
                  </a:lnTo>
                  <a:close/>
                  <a:moveTo>
                    <a:pt x="19394" y="57860"/>
                  </a:moveTo>
                  <a:lnTo>
                    <a:pt x="19394" y="65650"/>
                  </a:lnTo>
                  <a:lnTo>
                    <a:pt x="11662" y="65650"/>
                  </a:lnTo>
                  <a:lnTo>
                    <a:pt x="11662" y="57860"/>
                  </a:lnTo>
                  <a:close/>
                  <a:moveTo>
                    <a:pt x="27561" y="57860"/>
                  </a:moveTo>
                  <a:lnTo>
                    <a:pt x="27561" y="65650"/>
                  </a:lnTo>
                  <a:lnTo>
                    <a:pt x="19818" y="65650"/>
                  </a:lnTo>
                  <a:lnTo>
                    <a:pt x="19818" y="57860"/>
                  </a:lnTo>
                  <a:close/>
                  <a:moveTo>
                    <a:pt x="35328" y="57860"/>
                  </a:moveTo>
                  <a:lnTo>
                    <a:pt x="35328" y="65650"/>
                  </a:lnTo>
                  <a:lnTo>
                    <a:pt x="27985" y="65650"/>
                  </a:lnTo>
                  <a:lnTo>
                    <a:pt x="27985" y="57860"/>
                  </a:lnTo>
                  <a:close/>
                  <a:moveTo>
                    <a:pt x="43496" y="57860"/>
                  </a:moveTo>
                  <a:lnTo>
                    <a:pt x="43496" y="65650"/>
                  </a:lnTo>
                  <a:lnTo>
                    <a:pt x="35752" y="65650"/>
                  </a:lnTo>
                  <a:lnTo>
                    <a:pt x="35752" y="57860"/>
                  </a:lnTo>
                  <a:close/>
                  <a:moveTo>
                    <a:pt x="51652" y="57860"/>
                  </a:moveTo>
                  <a:lnTo>
                    <a:pt x="51652" y="65650"/>
                  </a:lnTo>
                  <a:lnTo>
                    <a:pt x="43919" y="65650"/>
                  </a:lnTo>
                  <a:lnTo>
                    <a:pt x="43919" y="57860"/>
                  </a:lnTo>
                  <a:close/>
                  <a:moveTo>
                    <a:pt x="59819" y="57860"/>
                  </a:moveTo>
                  <a:lnTo>
                    <a:pt x="59819" y="65650"/>
                  </a:lnTo>
                  <a:lnTo>
                    <a:pt x="52075" y="65650"/>
                  </a:lnTo>
                  <a:lnTo>
                    <a:pt x="52075" y="57860"/>
                  </a:lnTo>
                  <a:close/>
                  <a:moveTo>
                    <a:pt x="67975" y="57860"/>
                  </a:moveTo>
                  <a:lnTo>
                    <a:pt x="67975" y="65650"/>
                  </a:lnTo>
                  <a:lnTo>
                    <a:pt x="60243" y="65650"/>
                  </a:lnTo>
                  <a:lnTo>
                    <a:pt x="60243" y="57860"/>
                  </a:lnTo>
                  <a:close/>
                  <a:moveTo>
                    <a:pt x="76452" y="57860"/>
                  </a:moveTo>
                  <a:lnTo>
                    <a:pt x="76452" y="65650"/>
                  </a:lnTo>
                  <a:lnTo>
                    <a:pt x="68399" y="65650"/>
                  </a:lnTo>
                  <a:lnTo>
                    <a:pt x="68399" y="57860"/>
                  </a:lnTo>
                  <a:close/>
                  <a:moveTo>
                    <a:pt x="84608" y="57860"/>
                  </a:moveTo>
                  <a:lnTo>
                    <a:pt x="84608" y="65650"/>
                  </a:lnTo>
                  <a:lnTo>
                    <a:pt x="76865" y="65650"/>
                  </a:lnTo>
                  <a:lnTo>
                    <a:pt x="76865" y="57860"/>
                  </a:lnTo>
                  <a:close/>
                  <a:moveTo>
                    <a:pt x="92776" y="57860"/>
                  </a:moveTo>
                  <a:lnTo>
                    <a:pt x="92776" y="65650"/>
                  </a:lnTo>
                  <a:lnTo>
                    <a:pt x="85032" y="65650"/>
                  </a:lnTo>
                  <a:lnTo>
                    <a:pt x="85032" y="57860"/>
                  </a:lnTo>
                  <a:close/>
                  <a:moveTo>
                    <a:pt x="100932" y="57860"/>
                  </a:moveTo>
                  <a:lnTo>
                    <a:pt x="100932" y="65650"/>
                  </a:lnTo>
                  <a:lnTo>
                    <a:pt x="93200" y="65650"/>
                  </a:lnTo>
                  <a:lnTo>
                    <a:pt x="93200" y="57860"/>
                  </a:lnTo>
                  <a:close/>
                  <a:moveTo>
                    <a:pt x="109099" y="57860"/>
                  </a:moveTo>
                  <a:lnTo>
                    <a:pt x="109099" y="65650"/>
                  </a:lnTo>
                  <a:lnTo>
                    <a:pt x="101356" y="65650"/>
                  </a:lnTo>
                  <a:lnTo>
                    <a:pt x="101356" y="57860"/>
                  </a:lnTo>
                  <a:close/>
                  <a:moveTo>
                    <a:pt x="116866" y="57860"/>
                  </a:moveTo>
                  <a:lnTo>
                    <a:pt x="116866" y="65650"/>
                  </a:lnTo>
                  <a:lnTo>
                    <a:pt x="109523" y="65650"/>
                  </a:lnTo>
                  <a:lnTo>
                    <a:pt x="109523" y="57860"/>
                  </a:lnTo>
                  <a:close/>
                  <a:moveTo>
                    <a:pt x="125022" y="57860"/>
                  </a:moveTo>
                  <a:lnTo>
                    <a:pt x="125022" y="65650"/>
                  </a:lnTo>
                  <a:lnTo>
                    <a:pt x="117290" y="65650"/>
                  </a:lnTo>
                  <a:lnTo>
                    <a:pt x="117290" y="57860"/>
                  </a:lnTo>
                  <a:close/>
                  <a:moveTo>
                    <a:pt x="133190" y="57860"/>
                  </a:moveTo>
                  <a:lnTo>
                    <a:pt x="133190" y="65650"/>
                  </a:lnTo>
                  <a:lnTo>
                    <a:pt x="125446" y="65650"/>
                  </a:lnTo>
                  <a:lnTo>
                    <a:pt x="125446" y="57860"/>
                  </a:lnTo>
                  <a:close/>
                  <a:moveTo>
                    <a:pt x="141346" y="57860"/>
                  </a:moveTo>
                  <a:lnTo>
                    <a:pt x="141346" y="65650"/>
                  </a:lnTo>
                  <a:lnTo>
                    <a:pt x="133614" y="65650"/>
                  </a:lnTo>
                  <a:lnTo>
                    <a:pt x="133614" y="57860"/>
                  </a:lnTo>
                  <a:close/>
                  <a:moveTo>
                    <a:pt x="149513" y="57860"/>
                  </a:moveTo>
                  <a:lnTo>
                    <a:pt x="149513" y="65650"/>
                  </a:lnTo>
                  <a:lnTo>
                    <a:pt x="141770" y="65650"/>
                  </a:lnTo>
                  <a:lnTo>
                    <a:pt x="141770" y="57860"/>
                  </a:lnTo>
                  <a:close/>
                  <a:moveTo>
                    <a:pt x="157280" y="57860"/>
                  </a:moveTo>
                  <a:lnTo>
                    <a:pt x="157280" y="65650"/>
                  </a:lnTo>
                  <a:lnTo>
                    <a:pt x="149937" y="65650"/>
                  </a:lnTo>
                  <a:lnTo>
                    <a:pt x="149937" y="57860"/>
                  </a:lnTo>
                  <a:close/>
                  <a:moveTo>
                    <a:pt x="165448" y="57860"/>
                  </a:moveTo>
                  <a:lnTo>
                    <a:pt x="165448" y="65650"/>
                  </a:lnTo>
                  <a:lnTo>
                    <a:pt x="157704" y="65650"/>
                  </a:lnTo>
                  <a:lnTo>
                    <a:pt x="157704" y="57860"/>
                  </a:lnTo>
                  <a:close/>
                  <a:moveTo>
                    <a:pt x="173604" y="57860"/>
                  </a:moveTo>
                  <a:lnTo>
                    <a:pt x="173604" y="65650"/>
                  </a:lnTo>
                  <a:lnTo>
                    <a:pt x="165871" y="65650"/>
                  </a:lnTo>
                  <a:lnTo>
                    <a:pt x="165871" y="57860"/>
                  </a:lnTo>
                  <a:close/>
                  <a:moveTo>
                    <a:pt x="181771" y="57860"/>
                  </a:moveTo>
                  <a:lnTo>
                    <a:pt x="181771" y="65650"/>
                  </a:lnTo>
                  <a:lnTo>
                    <a:pt x="174028" y="65650"/>
                  </a:lnTo>
                  <a:lnTo>
                    <a:pt x="174028" y="57860"/>
                  </a:lnTo>
                  <a:close/>
                  <a:moveTo>
                    <a:pt x="189927" y="57860"/>
                  </a:moveTo>
                  <a:lnTo>
                    <a:pt x="189927" y="65650"/>
                  </a:lnTo>
                  <a:lnTo>
                    <a:pt x="182195" y="65650"/>
                  </a:lnTo>
                  <a:lnTo>
                    <a:pt x="182195" y="57860"/>
                  </a:lnTo>
                  <a:close/>
                  <a:moveTo>
                    <a:pt x="198095" y="57860"/>
                  </a:moveTo>
                  <a:lnTo>
                    <a:pt x="198095" y="65650"/>
                  </a:lnTo>
                  <a:lnTo>
                    <a:pt x="190351" y="65650"/>
                  </a:lnTo>
                  <a:lnTo>
                    <a:pt x="190351" y="57860"/>
                  </a:lnTo>
                  <a:close/>
                  <a:moveTo>
                    <a:pt x="206251" y="57860"/>
                  </a:moveTo>
                  <a:lnTo>
                    <a:pt x="206251" y="65650"/>
                  </a:lnTo>
                  <a:lnTo>
                    <a:pt x="198519" y="65650"/>
                  </a:lnTo>
                  <a:lnTo>
                    <a:pt x="198519" y="57860"/>
                  </a:lnTo>
                  <a:close/>
                  <a:moveTo>
                    <a:pt x="214419" y="57860"/>
                  </a:moveTo>
                  <a:lnTo>
                    <a:pt x="214419" y="65650"/>
                  </a:lnTo>
                  <a:lnTo>
                    <a:pt x="206675" y="65650"/>
                  </a:lnTo>
                  <a:lnTo>
                    <a:pt x="206675" y="57860"/>
                  </a:lnTo>
                  <a:close/>
                  <a:moveTo>
                    <a:pt x="222575" y="57860"/>
                  </a:moveTo>
                  <a:lnTo>
                    <a:pt x="222575" y="65650"/>
                  </a:lnTo>
                  <a:lnTo>
                    <a:pt x="214842" y="65650"/>
                  </a:lnTo>
                  <a:lnTo>
                    <a:pt x="214842" y="57860"/>
                  </a:lnTo>
                  <a:close/>
                  <a:moveTo>
                    <a:pt x="230742" y="57860"/>
                  </a:moveTo>
                  <a:lnTo>
                    <a:pt x="230742" y="65650"/>
                  </a:lnTo>
                  <a:lnTo>
                    <a:pt x="222999" y="65650"/>
                  </a:lnTo>
                  <a:lnTo>
                    <a:pt x="222999" y="57860"/>
                  </a:lnTo>
                  <a:close/>
                  <a:moveTo>
                    <a:pt x="238898" y="57860"/>
                  </a:moveTo>
                  <a:lnTo>
                    <a:pt x="238898" y="65650"/>
                  </a:lnTo>
                  <a:lnTo>
                    <a:pt x="231166" y="65650"/>
                  </a:lnTo>
                  <a:lnTo>
                    <a:pt x="231166" y="57860"/>
                  </a:lnTo>
                  <a:close/>
                  <a:moveTo>
                    <a:pt x="247066" y="57860"/>
                  </a:moveTo>
                  <a:lnTo>
                    <a:pt x="247066" y="65650"/>
                  </a:lnTo>
                  <a:lnTo>
                    <a:pt x="239322" y="65650"/>
                  </a:lnTo>
                  <a:lnTo>
                    <a:pt x="239322" y="57860"/>
                  </a:lnTo>
                  <a:close/>
                  <a:moveTo>
                    <a:pt x="255222" y="57860"/>
                  </a:moveTo>
                  <a:lnTo>
                    <a:pt x="255222" y="65650"/>
                  </a:lnTo>
                  <a:lnTo>
                    <a:pt x="247490" y="65650"/>
                  </a:lnTo>
                  <a:lnTo>
                    <a:pt x="247490" y="57860"/>
                  </a:lnTo>
                  <a:close/>
                  <a:moveTo>
                    <a:pt x="263390" y="57860"/>
                  </a:moveTo>
                  <a:lnTo>
                    <a:pt x="263390" y="65650"/>
                  </a:lnTo>
                  <a:lnTo>
                    <a:pt x="255646" y="65650"/>
                  </a:lnTo>
                  <a:lnTo>
                    <a:pt x="255646" y="57860"/>
                  </a:lnTo>
                  <a:close/>
                  <a:moveTo>
                    <a:pt x="271546" y="57860"/>
                  </a:moveTo>
                  <a:lnTo>
                    <a:pt x="271546" y="65650"/>
                  </a:lnTo>
                  <a:lnTo>
                    <a:pt x="263813" y="65650"/>
                  </a:lnTo>
                  <a:lnTo>
                    <a:pt x="263813" y="57860"/>
                  </a:lnTo>
                  <a:close/>
                  <a:moveTo>
                    <a:pt x="11238" y="66062"/>
                  </a:moveTo>
                  <a:lnTo>
                    <a:pt x="11238" y="73863"/>
                  </a:lnTo>
                  <a:lnTo>
                    <a:pt x="3505" y="73863"/>
                  </a:lnTo>
                  <a:lnTo>
                    <a:pt x="3505" y="66062"/>
                  </a:lnTo>
                  <a:close/>
                  <a:moveTo>
                    <a:pt x="19394" y="66062"/>
                  </a:moveTo>
                  <a:lnTo>
                    <a:pt x="19394" y="73863"/>
                  </a:lnTo>
                  <a:lnTo>
                    <a:pt x="11662" y="73863"/>
                  </a:lnTo>
                  <a:lnTo>
                    <a:pt x="11662" y="66062"/>
                  </a:lnTo>
                  <a:close/>
                  <a:moveTo>
                    <a:pt x="27561" y="66062"/>
                  </a:moveTo>
                  <a:lnTo>
                    <a:pt x="27561" y="73863"/>
                  </a:lnTo>
                  <a:lnTo>
                    <a:pt x="19818" y="73863"/>
                  </a:lnTo>
                  <a:lnTo>
                    <a:pt x="19818" y="66062"/>
                  </a:lnTo>
                  <a:close/>
                  <a:moveTo>
                    <a:pt x="35328" y="66062"/>
                  </a:moveTo>
                  <a:lnTo>
                    <a:pt x="35328" y="73863"/>
                  </a:lnTo>
                  <a:lnTo>
                    <a:pt x="27985" y="73863"/>
                  </a:lnTo>
                  <a:lnTo>
                    <a:pt x="27985" y="66062"/>
                  </a:lnTo>
                  <a:close/>
                  <a:moveTo>
                    <a:pt x="43496" y="66062"/>
                  </a:moveTo>
                  <a:lnTo>
                    <a:pt x="43496" y="73863"/>
                  </a:lnTo>
                  <a:lnTo>
                    <a:pt x="35752" y="73863"/>
                  </a:lnTo>
                  <a:lnTo>
                    <a:pt x="35752" y="66062"/>
                  </a:lnTo>
                  <a:close/>
                  <a:moveTo>
                    <a:pt x="51652" y="66062"/>
                  </a:moveTo>
                  <a:lnTo>
                    <a:pt x="51652" y="73863"/>
                  </a:lnTo>
                  <a:lnTo>
                    <a:pt x="43919" y="73863"/>
                  </a:lnTo>
                  <a:lnTo>
                    <a:pt x="43919" y="66062"/>
                  </a:lnTo>
                  <a:close/>
                  <a:moveTo>
                    <a:pt x="59819" y="66062"/>
                  </a:moveTo>
                  <a:lnTo>
                    <a:pt x="59819" y="73863"/>
                  </a:lnTo>
                  <a:lnTo>
                    <a:pt x="52075" y="73863"/>
                  </a:lnTo>
                  <a:lnTo>
                    <a:pt x="52075" y="66062"/>
                  </a:lnTo>
                  <a:close/>
                  <a:moveTo>
                    <a:pt x="67975" y="66062"/>
                  </a:moveTo>
                  <a:lnTo>
                    <a:pt x="67975" y="73863"/>
                  </a:lnTo>
                  <a:lnTo>
                    <a:pt x="60243" y="73863"/>
                  </a:lnTo>
                  <a:lnTo>
                    <a:pt x="60243" y="66062"/>
                  </a:lnTo>
                  <a:close/>
                  <a:moveTo>
                    <a:pt x="76452" y="66062"/>
                  </a:moveTo>
                  <a:lnTo>
                    <a:pt x="76452" y="73863"/>
                  </a:lnTo>
                  <a:lnTo>
                    <a:pt x="68399" y="73863"/>
                  </a:lnTo>
                  <a:lnTo>
                    <a:pt x="68399" y="66062"/>
                  </a:lnTo>
                  <a:close/>
                  <a:moveTo>
                    <a:pt x="84608" y="66062"/>
                  </a:moveTo>
                  <a:lnTo>
                    <a:pt x="84608" y="73863"/>
                  </a:lnTo>
                  <a:lnTo>
                    <a:pt x="76865" y="73863"/>
                  </a:lnTo>
                  <a:lnTo>
                    <a:pt x="76865" y="66062"/>
                  </a:lnTo>
                  <a:close/>
                  <a:moveTo>
                    <a:pt x="92776" y="66062"/>
                  </a:moveTo>
                  <a:lnTo>
                    <a:pt x="92776" y="73863"/>
                  </a:lnTo>
                  <a:lnTo>
                    <a:pt x="85032" y="73863"/>
                  </a:lnTo>
                  <a:lnTo>
                    <a:pt x="85032" y="66062"/>
                  </a:lnTo>
                  <a:close/>
                  <a:moveTo>
                    <a:pt x="100932" y="66062"/>
                  </a:moveTo>
                  <a:lnTo>
                    <a:pt x="100932" y="73863"/>
                  </a:lnTo>
                  <a:lnTo>
                    <a:pt x="93200" y="73863"/>
                  </a:lnTo>
                  <a:lnTo>
                    <a:pt x="93200" y="66062"/>
                  </a:lnTo>
                  <a:close/>
                  <a:moveTo>
                    <a:pt x="109099" y="66062"/>
                  </a:moveTo>
                  <a:lnTo>
                    <a:pt x="109099" y="73863"/>
                  </a:lnTo>
                  <a:lnTo>
                    <a:pt x="101356" y="73863"/>
                  </a:lnTo>
                  <a:lnTo>
                    <a:pt x="101356" y="66062"/>
                  </a:lnTo>
                  <a:close/>
                  <a:moveTo>
                    <a:pt x="116866" y="66062"/>
                  </a:moveTo>
                  <a:lnTo>
                    <a:pt x="116866" y="73863"/>
                  </a:lnTo>
                  <a:lnTo>
                    <a:pt x="109523" y="73863"/>
                  </a:lnTo>
                  <a:lnTo>
                    <a:pt x="109523" y="66062"/>
                  </a:lnTo>
                  <a:close/>
                  <a:moveTo>
                    <a:pt x="125022" y="66062"/>
                  </a:moveTo>
                  <a:lnTo>
                    <a:pt x="125022" y="73863"/>
                  </a:lnTo>
                  <a:lnTo>
                    <a:pt x="117290" y="73863"/>
                  </a:lnTo>
                  <a:lnTo>
                    <a:pt x="117290" y="66062"/>
                  </a:lnTo>
                  <a:close/>
                  <a:moveTo>
                    <a:pt x="133190" y="66062"/>
                  </a:moveTo>
                  <a:lnTo>
                    <a:pt x="133190" y="73863"/>
                  </a:lnTo>
                  <a:lnTo>
                    <a:pt x="125446" y="73863"/>
                  </a:lnTo>
                  <a:lnTo>
                    <a:pt x="125446" y="66062"/>
                  </a:lnTo>
                  <a:close/>
                  <a:moveTo>
                    <a:pt x="141346" y="66062"/>
                  </a:moveTo>
                  <a:lnTo>
                    <a:pt x="141346" y="73863"/>
                  </a:lnTo>
                  <a:lnTo>
                    <a:pt x="133614" y="73863"/>
                  </a:lnTo>
                  <a:lnTo>
                    <a:pt x="133614" y="66062"/>
                  </a:lnTo>
                  <a:close/>
                  <a:moveTo>
                    <a:pt x="149513" y="66062"/>
                  </a:moveTo>
                  <a:lnTo>
                    <a:pt x="149513" y="73863"/>
                  </a:lnTo>
                  <a:lnTo>
                    <a:pt x="141770" y="73863"/>
                  </a:lnTo>
                  <a:lnTo>
                    <a:pt x="141770" y="66062"/>
                  </a:lnTo>
                  <a:close/>
                  <a:moveTo>
                    <a:pt x="157280" y="66062"/>
                  </a:moveTo>
                  <a:lnTo>
                    <a:pt x="157280" y="73863"/>
                  </a:lnTo>
                  <a:lnTo>
                    <a:pt x="149937" y="73863"/>
                  </a:lnTo>
                  <a:lnTo>
                    <a:pt x="149937" y="66062"/>
                  </a:lnTo>
                  <a:close/>
                  <a:moveTo>
                    <a:pt x="165448" y="66062"/>
                  </a:moveTo>
                  <a:lnTo>
                    <a:pt x="165448" y="73863"/>
                  </a:lnTo>
                  <a:lnTo>
                    <a:pt x="157704" y="73863"/>
                  </a:lnTo>
                  <a:lnTo>
                    <a:pt x="157704" y="66062"/>
                  </a:lnTo>
                  <a:close/>
                  <a:moveTo>
                    <a:pt x="173604" y="66062"/>
                  </a:moveTo>
                  <a:lnTo>
                    <a:pt x="173604" y="73863"/>
                  </a:lnTo>
                  <a:lnTo>
                    <a:pt x="165871" y="73863"/>
                  </a:lnTo>
                  <a:lnTo>
                    <a:pt x="165871" y="66062"/>
                  </a:lnTo>
                  <a:close/>
                  <a:moveTo>
                    <a:pt x="181771" y="66062"/>
                  </a:moveTo>
                  <a:lnTo>
                    <a:pt x="181771" y="73863"/>
                  </a:lnTo>
                  <a:lnTo>
                    <a:pt x="174028" y="73863"/>
                  </a:lnTo>
                  <a:lnTo>
                    <a:pt x="174028" y="66062"/>
                  </a:lnTo>
                  <a:close/>
                  <a:moveTo>
                    <a:pt x="189927" y="66062"/>
                  </a:moveTo>
                  <a:lnTo>
                    <a:pt x="189927" y="73863"/>
                  </a:lnTo>
                  <a:lnTo>
                    <a:pt x="182195" y="73863"/>
                  </a:lnTo>
                  <a:lnTo>
                    <a:pt x="182195" y="66062"/>
                  </a:lnTo>
                  <a:close/>
                  <a:moveTo>
                    <a:pt x="198095" y="66062"/>
                  </a:moveTo>
                  <a:lnTo>
                    <a:pt x="198095" y="73863"/>
                  </a:lnTo>
                  <a:lnTo>
                    <a:pt x="190351" y="73863"/>
                  </a:lnTo>
                  <a:lnTo>
                    <a:pt x="190351" y="66062"/>
                  </a:lnTo>
                  <a:close/>
                  <a:moveTo>
                    <a:pt x="206251" y="66062"/>
                  </a:moveTo>
                  <a:lnTo>
                    <a:pt x="206251" y="73863"/>
                  </a:lnTo>
                  <a:lnTo>
                    <a:pt x="198519" y="73863"/>
                  </a:lnTo>
                  <a:lnTo>
                    <a:pt x="198519" y="66062"/>
                  </a:lnTo>
                  <a:close/>
                  <a:moveTo>
                    <a:pt x="214419" y="66062"/>
                  </a:moveTo>
                  <a:lnTo>
                    <a:pt x="214419" y="73863"/>
                  </a:lnTo>
                  <a:lnTo>
                    <a:pt x="206675" y="73863"/>
                  </a:lnTo>
                  <a:lnTo>
                    <a:pt x="206675" y="66062"/>
                  </a:lnTo>
                  <a:close/>
                  <a:moveTo>
                    <a:pt x="222575" y="66062"/>
                  </a:moveTo>
                  <a:lnTo>
                    <a:pt x="222575" y="73863"/>
                  </a:lnTo>
                  <a:lnTo>
                    <a:pt x="214842" y="73863"/>
                  </a:lnTo>
                  <a:lnTo>
                    <a:pt x="214842" y="66062"/>
                  </a:lnTo>
                  <a:close/>
                  <a:moveTo>
                    <a:pt x="230742" y="66062"/>
                  </a:moveTo>
                  <a:lnTo>
                    <a:pt x="230742" y="73863"/>
                  </a:lnTo>
                  <a:lnTo>
                    <a:pt x="222999" y="73863"/>
                  </a:lnTo>
                  <a:lnTo>
                    <a:pt x="222999" y="66062"/>
                  </a:lnTo>
                  <a:close/>
                  <a:moveTo>
                    <a:pt x="238898" y="66062"/>
                  </a:moveTo>
                  <a:lnTo>
                    <a:pt x="238898" y="73863"/>
                  </a:lnTo>
                  <a:lnTo>
                    <a:pt x="231166" y="73863"/>
                  </a:lnTo>
                  <a:lnTo>
                    <a:pt x="231166" y="66062"/>
                  </a:lnTo>
                  <a:close/>
                  <a:moveTo>
                    <a:pt x="247066" y="66062"/>
                  </a:moveTo>
                  <a:lnTo>
                    <a:pt x="247066" y="73863"/>
                  </a:lnTo>
                  <a:lnTo>
                    <a:pt x="239322" y="73863"/>
                  </a:lnTo>
                  <a:lnTo>
                    <a:pt x="239322" y="66062"/>
                  </a:lnTo>
                  <a:close/>
                  <a:moveTo>
                    <a:pt x="255222" y="66062"/>
                  </a:moveTo>
                  <a:lnTo>
                    <a:pt x="255222" y="73863"/>
                  </a:lnTo>
                  <a:lnTo>
                    <a:pt x="247490" y="73863"/>
                  </a:lnTo>
                  <a:lnTo>
                    <a:pt x="247490" y="66062"/>
                  </a:lnTo>
                  <a:close/>
                  <a:moveTo>
                    <a:pt x="263390" y="66062"/>
                  </a:moveTo>
                  <a:lnTo>
                    <a:pt x="263390" y="73863"/>
                  </a:lnTo>
                  <a:lnTo>
                    <a:pt x="255646" y="73863"/>
                  </a:lnTo>
                  <a:lnTo>
                    <a:pt x="255646" y="66062"/>
                  </a:lnTo>
                  <a:close/>
                  <a:moveTo>
                    <a:pt x="271546" y="66062"/>
                  </a:moveTo>
                  <a:lnTo>
                    <a:pt x="271546" y="73863"/>
                  </a:lnTo>
                  <a:lnTo>
                    <a:pt x="263813" y="73863"/>
                  </a:lnTo>
                  <a:lnTo>
                    <a:pt x="263813" y="66062"/>
                  </a:lnTo>
                  <a:close/>
                  <a:moveTo>
                    <a:pt x="11238" y="74275"/>
                  </a:moveTo>
                  <a:lnTo>
                    <a:pt x="11238" y="82065"/>
                  </a:lnTo>
                  <a:lnTo>
                    <a:pt x="3505" y="82065"/>
                  </a:lnTo>
                  <a:lnTo>
                    <a:pt x="3505" y="74275"/>
                  </a:lnTo>
                  <a:close/>
                  <a:moveTo>
                    <a:pt x="19394" y="74275"/>
                  </a:moveTo>
                  <a:lnTo>
                    <a:pt x="19394" y="82065"/>
                  </a:lnTo>
                  <a:lnTo>
                    <a:pt x="11662" y="82065"/>
                  </a:lnTo>
                  <a:lnTo>
                    <a:pt x="11662" y="74275"/>
                  </a:lnTo>
                  <a:close/>
                  <a:moveTo>
                    <a:pt x="27561" y="74275"/>
                  </a:moveTo>
                  <a:lnTo>
                    <a:pt x="27561" y="82065"/>
                  </a:lnTo>
                  <a:lnTo>
                    <a:pt x="19818" y="82065"/>
                  </a:lnTo>
                  <a:lnTo>
                    <a:pt x="19818" y="74275"/>
                  </a:lnTo>
                  <a:close/>
                  <a:moveTo>
                    <a:pt x="35328" y="74275"/>
                  </a:moveTo>
                  <a:lnTo>
                    <a:pt x="35328" y="82065"/>
                  </a:lnTo>
                  <a:lnTo>
                    <a:pt x="27985" y="82065"/>
                  </a:lnTo>
                  <a:lnTo>
                    <a:pt x="27985" y="74275"/>
                  </a:lnTo>
                  <a:close/>
                  <a:moveTo>
                    <a:pt x="43496" y="74275"/>
                  </a:moveTo>
                  <a:lnTo>
                    <a:pt x="43496" y="82065"/>
                  </a:lnTo>
                  <a:lnTo>
                    <a:pt x="35752" y="82065"/>
                  </a:lnTo>
                  <a:lnTo>
                    <a:pt x="35752" y="74275"/>
                  </a:lnTo>
                  <a:close/>
                  <a:moveTo>
                    <a:pt x="51652" y="74275"/>
                  </a:moveTo>
                  <a:lnTo>
                    <a:pt x="51652" y="82065"/>
                  </a:lnTo>
                  <a:lnTo>
                    <a:pt x="43919" y="82065"/>
                  </a:lnTo>
                  <a:lnTo>
                    <a:pt x="43919" y="74275"/>
                  </a:lnTo>
                  <a:close/>
                  <a:moveTo>
                    <a:pt x="59819" y="74275"/>
                  </a:moveTo>
                  <a:lnTo>
                    <a:pt x="59819" y="82065"/>
                  </a:lnTo>
                  <a:lnTo>
                    <a:pt x="52075" y="82065"/>
                  </a:lnTo>
                  <a:lnTo>
                    <a:pt x="52075" y="74275"/>
                  </a:lnTo>
                  <a:close/>
                  <a:moveTo>
                    <a:pt x="67975" y="74275"/>
                  </a:moveTo>
                  <a:lnTo>
                    <a:pt x="67975" y="82065"/>
                  </a:lnTo>
                  <a:lnTo>
                    <a:pt x="60243" y="82065"/>
                  </a:lnTo>
                  <a:lnTo>
                    <a:pt x="60243" y="74275"/>
                  </a:lnTo>
                  <a:close/>
                  <a:moveTo>
                    <a:pt x="76452" y="74275"/>
                  </a:moveTo>
                  <a:lnTo>
                    <a:pt x="76452" y="82065"/>
                  </a:lnTo>
                  <a:lnTo>
                    <a:pt x="68399" y="82065"/>
                  </a:lnTo>
                  <a:lnTo>
                    <a:pt x="68399" y="74275"/>
                  </a:lnTo>
                  <a:close/>
                  <a:moveTo>
                    <a:pt x="84608" y="74275"/>
                  </a:moveTo>
                  <a:lnTo>
                    <a:pt x="84608" y="82065"/>
                  </a:lnTo>
                  <a:lnTo>
                    <a:pt x="76865" y="82065"/>
                  </a:lnTo>
                  <a:lnTo>
                    <a:pt x="76865" y="74275"/>
                  </a:lnTo>
                  <a:close/>
                  <a:moveTo>
                    <a:pt x="92776" y="74275"/>
                  </a:moveTo>
                  <a:lnTo>
                    <a:pt x="92776" y="82065"/>
                  </a:lnTo>
                  <a:lnTo>
                    <a:pt x="85032" y="82065"/>
                  </a:lnTo>
                  <a:lnTo>
                    <a:pt x="85032" y="74275"/>
                  </a:lnTo>
                  <a:close/>
                  <a:moveTo>
                    <a:pt x="100932" y="74275"/>
                  </a:moveTo>
                  <a:lnTo>
                    <a:pt x="100932" y="82065"/>
                  </a:lnTo>
                  <a:lnTo>
                    <a:pt x="93200" y="82065"/>
                  </a:lnTo>
                  <a:lnTo>
                    <a:pt x="93200" y="74275"/>
                  </a:lnTo>
                  <a:close/>
                  <a:moveTo>
                    <a:pt x="109099" y="74275"/>
                  </a:moveTo>
                  <a:lnTo>
                    <a:pt x="109099" y="82065"/>
                  </a:lnTo>
                  <a:lnTo>
                    <a:pt x="101356" y="82065"/>
                  </a:lnTo>
                  <a:lnTo>
                    <a:pt x="101356" y="74275"/>
                  </a:lnTo>
                  <a:close/>
                  <a:moveTo>
                    <a:pt x="116866" y="74275"/>
                  </a:moveTo>
                  <a:lnTo>
                    <a:pt x="116866" y="82065"/>
                  </a:lnTo>
                  <a:lnTo>
                    <a:pt x="109523" y="82065"/>
                  </a:lnTo>
                  <a:lnTo>
                    <a:pt x="109523" y="74275"/>
                  </a:lnTo>
                  <a:close/>
                  <a:moveTo>
                    <a:pt x="125022" y="74275"/>
                  </a:moveTo>
                  <a:lnTo>
                    <a:pt x="125022" y="82065"/>
                  </a:lnTo>
                  <a:lnTo>
                    <a:pt x="117290" y="82065"/>
                  </a:lnTo>
                  <a:lnTo>
                    <a:pt x="117290" y="74275"/>
                  </a:lnTo>
                  <a:close/>
                  <a:moveTo>
                    <a:pt x="133190" y="74275"/>
                  </a:moveTo>
                  <a:lnTo>
                    <a:pt x="133190" y="82065"/>
                  </a:lnTo>
                  <a:lnTo>
                    <a:pt x="125446" y="82065"/>
                  </a:lnTo>
                  <a:lnTo>
                    <a:pt x="125446" y="74275"/>
                  </a:lnTo>
                  <a:close/>
                  <a:moveTo>
                    <a:pt x="141346" y="74275"/>
                  </a:moveTo>
                  <a:lnTo>
                    <a:pt x="141346" y="82065"/>
                  </a:lnTo>
                  <a:lnTo>
                    <a:pt x="133614" y="82065"/>
                  </a:lnTo>
                  <a:lnTo>
                    <a:pt x="133614" y="74275"/>
                  </a:lnTo>
                  <a:close/>
                  <a:moveTo>
                    <a:pt x="149513" y="74275"/>
                  </a:moveTo>
                  <a:lnTo>
                    <a:pt x="149513" y="82065"/>
                  </a:lnTo>
                  <a:lnTo>
                    <a:pt x="141770" y="82065"/>
                  </a:lnTo>
                  <a:lnTo>
                    <a:pt x="141770" y="74275"/>
                  </a:lnTo>
                  <a:close/>
                  <a:moveTo>
                    <a:pt x="157280" y="74275"/>
                  </a:moveTo>
                  <a:lnTo>
                    <a:pt x="157280" y="82065"/>
                  </a:lnTo>
                  <a:lnTo>
                    <a:pt x="149937" y="82065"/>
                  </a:lnTo>
                  <a:lnTo>
                    <a:pt x="149937" y="74275"/>
                  </a:lnTo>
                  <a:close/>
                  <a:moveTo>
                    <a:pt x="165448" y="74275"/>
                  </a:moveTo>
                  <a:lnTo>
                    <a:pt x="165448" y="82065"/>
                  </a:lnTo>
                  <a:lnTo>
                    <a:pt x="157704" y="82065"/>
                  </a:lnTo>
                  <a:lnTo>
                    <a:pt x="157704" y="74275"/>
                  </a:lnTo>
                  <a:close/>
                  <a:moveTo>
                    <a:pt x="173604" y="74275"/>
                  </a:moveTo>
                  <a:lnTo>
                    <a:pt x="173604" y="82065"/>
                  </a:lnTo>
                  <a:lnTo>
                    <a:pt x="165871" y="82065"/>
                  </a:lnTo>
                  <a:lnTo>
                    <a:pt x="165871" y="74275"/>
                  </a:lnTo>
                  <a:close/>
                  <a:moveTo>
                    <a:pt x="181771" y="74275"/>
                  </a:moveTo>
                  <a:lnTo>
                    <a:pt x="181771" y="82065"/>
                  </a:lnTo>
                  <a:lnTo>
                    <a:pt x="174028" y="82065"/>
                  </a:lnTo>
                  <a:lnTo>
                    <a:pt x="174028" y="74275"/>
                  </a:lnTo>
                  <a:close/>
                  <a:moveTo>
                    <a:pt x="189927" y="74275"/>
                  </a:moveTo>
                  <a:lnTo>
                    <a:pt x="189927" y="82065"/>
                  </a:lnTo>
                  <a:lnTo>
                    <a:pt x="182195" y="82065"/>
                  </a:lnTo>
                  <a:lnTo>
                    <a:pt x="182195" y="74275"/>
                  </a:lnTo>
                  <a:close/>
                  <a:moveTo>
                    <a:pt x="198095" y="74275"/>
                  </a:moveTo>
                  <a:lnTo>
                    <a:pt x="198095" y="82065"/>
                  </a:lnTo>
                  <a:lnTo>
                    <a:pt x="190351" y="82065"/>
                  </a:lnTo>
                  <a:lnTo>
                    <a:pt x="190351" y="74275"/>
                  </a:lnTo>
                  <a:close/>
                  <a:moveTo>
                    <a:pt x="206251" y="74275"/>
                  </a:moveTo>
                  <a:lnTo>
                    <a:pt x="206251" y="82065"/>
                  </a:lnTo>
                  <a:lnTo>
                    <a:pt x="198519" y="82065"/>
                  </a:lnTo>
                  <a:lnTo>
                    <a:pt x="198519" y="74275"/>
                  </a:lnTo>
                  <a:close/>
                  <a:moveTo>
                    <a:pt x="214419" y="74275"/>
                  </a:moveTo>
                  <a:lnTo>
                    <a:pt x="214419" y="82065"/>
                  </a:lnTo>
                  <a:lnTo>
                    <a:pt x="206675" y="82065"/>
                  </a:lnTo>
                  <a:lnTo>
                    <a:pt x="206675" y="74275"/>
                  </a:lnTo>
                  <a:close/>
                  <a:moveTo>
                    <a:pt x="222575" y="74275"/>
                  </a:moveTo>
                  <a:lnTo>
                    <a:pt x="222575" y="82065"/>
                  </a:lnTo>
                  <a:lnTo>
                    <a:pt x="214842" y="82065"/>
                  </a:lnTo>
                  <a:lnTo>
                    <a:pt x="214842" y="74275"/>
                  </a:lnTo>
                  <a:close/>
                  <a:moveTo>
                    <a:pt x="230742" y="74275"/>
                  </a:moveTo>
                  <a:lnTo>
                    <a:pt x="230742" y="82065"/>
                  </a:lnTo>
                  <a:lnTo>
                    <a:pt x="222999" y="82065"/>
                  </a:lnTo>
                  <a:lnTo>
                    <a:pt x="222999" y="74275"/>
                  </a:lnTo>
                  <a:close/>
                  <a:moveTo>
                    <a:pt x="238898" y="74275"/>
                  </a:moveTo>
                  <a:lnTo>
                    <a:pt x="238898" y="82065"/>
                  </a:lnTo>
                  <a:lnTo>
                    <a:pt x="231166" y="82065"/>
                  </a:lnTo>
                  <a:lnTo>
                    <a:pt x="231166" y="74275"/>
                  </a:lnTo>
                  <a:close/>
                  <a:moveTo>
                    <a:pt x="247066" y="74275"/>
                  </a:moveTo>
                  <a:lnTo>
                    <a:pt x="247066" y="82065"/>
                  </a:lnTo>
                  <a:lnTo>
                    <a:pt x="239322" y="82065"/>
                  </a:lnTo>
                  <a:lnTo>
                    <a:pt x="239322" y="74275"/>
                  </a:lnTo>
                  <a:close/>
                  <a:moveTo>
                    <a:pt x="255222" y="74275"/>
                  </a:moveTo>
                  <a:lnTo>
                    <a:pt x="255222" y="82065"/>
                  </a:lnTo>
                  <a:lnTo>
                    <a:pt x="247490" y="82065"/>
                  </a:lnTo>
                  <a:lnTo>
                    <a:pt x="247490" y="74275"/>
                  </a:lnTo>
                  <a:close/>
                  <a:moveTo>
                    <a:pt x="263390" y="74275"/>
                  </a:moveTo>
                  <a:lnTo>
                    <a:pt x="263390" y="82065"/>
                  </a:lnTo>
                  <a:lnTo>
                    <a:pt x="255646" y="82065"/>
                  </a:lnTo>
                  <a:lnTo>
                    <a:pt x="255646" y="74275"/>
                  </a:lnTo>
                  <a:close/>
                  <a:moveTo>
                    <a:pt x="271546" y="74275"/>
                  </a:moveTo>
                  <a:lnTo>
                    <a:pt x="271546" y="82065"/>
                  </a:lnTo>
                  <a:lnTo>
                    <a:pt x="263813" y="82065"/>
                  </a:lnTo>
                  <a:lnTo>
                    <a:pt x="263813" y="74275"/>
                  </a:lnTo>
                  <a:close/>
                  <a:moveTo>
                    <a:pt x="84608" y="82477"/>
                  </a:moveTo>
                  <a:lnTo>
                    <a:pt x="84608" y="90267"/>
                  </a:lnTo>
                  <a:lnTo>
                    <a:pt x="76865" y="90267"/>
                  </a:lnTo>
                  <a:lnTo>
                    <a:pt x="76865" y="82477"/>
                  </a:lnTo>
                  <a:close/>
                  <a:moveTo>
                    <a:pt x="92776" y="82477"/>
                  </a:moveTo>
                  <a:lnTo>
                    <a:pt x="92776" y="90267"/>
                  </a:lnTo>
                  <a:lnTo>
                    <a:pt x="85032" y="90267"/>
                  </a:lnTo>
                  <a:lnTo>
                    <a:pt x="85032" y="82477"/>
                  </a:lnTo>
                  <a:close/>
                  <a:moveTo>
                    <a:pt x="100932" y="82477"/>
                  </a:moveTo>
                  <a:lnTo>
                    <a:pt x="100932" y="90267"/>
                  </a:lnTo>
                  <a:lnTo>
                    <a:pt x="93200" y="90267"/>
                  </a:lnTo>
                  <a:lnTo>
                    <a:pt x="93200" y="82477"/>
                  </a:lnTo>
                  <a:close/>
                  <a:moveTo>
                    <a:pt x="109099" y="82477"/>
                  </a:moveTo>
                  <a:lnTo>
                    <a:pt x="109099" y="90267"/>
                  </a:lnTo>
                  <a:lnTo>
                    <a:pt x="101356" y="90267"/>
                  </a:lnTo>
                  <a:lnTo>
                    <a:pt x="101356" y="82477"/>
                  </a:lnTo>
                  <a:close/>
                  <a:moveTo>
                    <a:pt x="116866" y="82477"/>
                  </a:moveTo>
                  <a:lnTo>
                    <a:pt x="116866" y="90267"/>
                  </a:lnTo>
                  <a:lnTo>
                    <a:pt x="109523" y="90267"/>
                  </a:lnTo>
                  <a:lnTo>
                    <a:pt x="109523" y="82477"/>
                  </a:lnTo>
                  <a:close/>
                  <a:moveTo>
                    <a:pt x="125022" y="82477"/>
                  </a:moveTo>
                  <a:lnTo>
                    <a:pt x="125022" y="90267"/>
                  </a:lnTo>
                  <a:lnTo>
                    <a:pt x="117290" y="90267"/>
                  </a:lnTo>
                  <a:lnTo>
                    <a:pt x="117290" y="82477"/>
                  </a:lnTo>
                  <a:close/>
                  <a:moveTo>
                    <a:pt x="133190" y="82477"/>
                  </a:moveTo>
                  <a:lnTo>
                    <a:pt x="133190" y="90267"/>
                  </a:lnTo>
                  <a:lnTo>
                    <a:pt x="125446" y="90267"/>
                  </a:lnTo>
                  <a:lnTo>
                    <a:pt x="125446" y="82477"/>
                  </a:lnTo>
                  <a:close/>
                  <a:moveTo>
                    <a:pt x="141346" y="82477"/>
                  </a:moveTo>
                  <a:lnTo>
                    <a:pt x="141346" y="90267"/>
                  </a:lnTo>
                  <a:lnTo>
                    <a:pt x="133614" y="90267"/>
                  </a:lnTo>
                  <a:lnTo>
                    <a:pt x="133614" y="82477"/>
                  </a:lnTo>
                  <a:close/>
                  <a:moveTo>
                    <a:pt x="149513" y="82477"/>
                  </a:moveTo>
                  <a:lnTo>
                    <a:pt x="149513" y="90267"/>
                  </a:lnTo>
                  <a:lnTo>
                    <a:pt x="141770" y="90267"/>
                  </a:lnTo>
                  <a:lnTo>
                    <a:pt x="141770" y="82477"/>
                  </a:lnTo>
                  <a:close/>
                  <a:moveTo>
                    <a:pt x="157280" y="82477"/>
                  </a:moveTo>
                  <a:lnTo>
                    <a:pt x="157280" y="90267"/>
                  </a:lnTo>
                  <a:lnTo>
                    <a:pt x="149937" y="90267"/>
                  </a:lnTo>
                  <a:lnTo>
                    <a:pt x="149937" y="82477"/>
                  </a:lnTo>
                  <a:close/>
                  <a:moveTo>
                    <a:pt x="165448" y="82477"/>
                  </a:moveTo>
                  <a:lnTo>
                    <a:pt x="165448" y="90267"/>
                  </a:lnTo>
                  <a:lnTo>
                    <a:pt x="157704" y="90267"/>
                  </a:lnTo>
                  <a:lnTo>
                    <a:pt x="157704" y="82477"/>
                  </a:lnTo>
                  <a:close/>
                  <a:moveTo>
                    <a:pt x="173604" y="82477"/>
                  </a:moveTo>
                  <a:lnTo>
                    <a:pt x="173604" y="90267"/>
                  </a:lnTo>
                  <a:lnTo>
                    <a:pt x="165871" y="90267"/>
                  </a:lnTo>
                  <a:lnTo>
                    <a:pt x="165871" y="82477"/>
                  </a:lnTo>
                  <a:close/>
                  <a:moveTo>
                    <a:pt x="189927" y="82477"/>
                  </a:moveTo>
                  <a:lnTo>
                    <a:pt x="189927" y="90267"/>
                  </a:lnTo>
                  <a:lnTo>
                    <a:pt x="182195" y="90267"/>
                  </a:lnTo>
                  <a:lnTo>
                    <a:pt x="182195" y="82477"/>
                  </a:lnTo>
                  <a:close/>
                  <a:moveTo>
                    <a:pt x="198095" y="82477"/>
                  </a:moveTo>
                  <a:lnTo>
                    <a:pt x="198095" y="90267"/>
                  </a:lnTo>
                  <a:lnTo>
                    <a:pt x="190351" y="90267"/>
                  </a:lnTo>
                  <a:lnTo>
                    <a:pt x="190351" y="82477"/>
                  </a:lnTo>
                  <a:close/>
                  <a:moveTo>
                    <a:pt x="206251" y="82477"/>
                  </a:moveTo>
                  <a:lnTo>
                    <a:pt x="206251" y="90267"/>
                  </a:lnTo>
                  <a:lnTo>
                    <a:pt x="198519" y="90267"/>
                  </a:lnTo>
                  <a:lnTo>
                    <a:pt x="198519" y="82477"/>
                  </a:lnTo>
                  <a:close/>
                  <a:moveTo>
                    <a:pt x="214419" y="82477"/>
                  </a:moveTo>
                  <a:lnTo>
                    <a:pt x="214419" y="90267"/>
                  </a:lnTo>
                  <a:lnTo>
                    <a:pt x="206675" y="90267"/>
                  </a:lnTo>
                  <a:lnTo>
                    <a:pt x="206675" y="82477"/>
                  </a:lnTo>
                  <a:close/>
                  <a:moveTo>
                    <a:pt x="222575" y="82477"/>
                  </a:moveTo>
                  <a:lnTo>
                    <a:pt x="222575" y="90267"/>
                  </a:lnTo>
                  <a:lnTo>
                    <a:pt x="214842" y="90267"/>
                  </a:lnTo>
                  <a:lnTo>
                    <a:pt x="214842" y="82477"/>
                  </a:lnTo>
                  <a:close/>
                  <a:moveTo>
                    <a:pt x="230742" y="82477"/>
                  </a:moveTo>
                  <a:lnTo>
                    <a:pt x="230742" y="90267"/>
                  </a:lnTo>
                  <a:lnTo>
                    <a:pt x="222999" y="90267"/>
                  </a:lnTo>
                  <a:lnTo>
                    <a:pt x="222999" y="82477"/>
                  </a:lnTo>
                  <a:close/>
                  <a:moveTo>
                    <a:pt x="271546" y="82477"/>
                  </a:moveTo>
                  <a:lnTo>
                    <a:pt x="271546" y="90267"/>
                  </a:lnTo>
                  <a:lnTo>
                    <a:pt x="263813" y="90267"/>
                  </a:lnTo>
                  <a:lnTo>
                    <a:pt x="263813" y="82477"/>
                  </a:lnTo>
                  <a:close/>
                  <a:moveTo>
                    <a:pt x="11238" y="82477"/>
                  </a:moveTo>
                  <a:lnTo>
                    <a:pt x="11238" y="90278"/>
                  </a:lnTo>
                  <a:lnTo>
                    <a:pt x="3505" y="90278"/>
                  </a:lnTo>
                  <a:lnTo>
                    <a:pt x="3505" y="82477"/>
                  </a:lnTo>
                  <a:close/>
                  <a:moveTo>
                    <a:pt x="19394" y="82477"/>
                  </a:moveTo>
                  <a:lnTo>
                    <a:pt x="19394" y="90278"/>
                  </a:lnTo>
                  <a:lnTo>
                    <a:pt x="11662" y="90278"/>
                  </a:lnTo>
                  <a:lnTo>
                    <a:pt x="11662" y="82477"/>
                  </a:lnTo>
                  <a:close/>
                  <a:moveTo>
                    <a:pt x="27561" y="82477"/>
                  </a:moveTo>
                  <a:lnTo>
                    <a:pt x="27561" y="90278"/>
                  </a:lnTo>
                  <a:lnTo>
                    <a:pt x="19818" y="90278"/>
                  </a:lnTo>
                  <a:lnTo>
                    <a:pt x="19818" y="82477"/>
                  </a:lnTo>
                  <a:close/>
                  <a:moveTo>
                    <a:pt x="35328" y="82477"/>
                  </a:moveTo>
                  <a:lnTo>
                    <a:pt x="35328" y="90278"/>
                  </a:lnTo>
                  <a:lnTo>
                    <a:pt x="27985" y="90278"/>
                  </a:lnTo>
                  <a:lnTo>
                    <a:pt x="27985" y="82477"/>
                  </a:lnTo>
                  <a:close/>
                  <a:moveTo>
                    <a:pt x="43496" y="82477"/>
                  </a:moveTo>
                  <a:lnTo>
                    <a:pt x="43496" y="90278"/>
                  </a:lnTo>
                  <a:lnTo>
                    <a:pt x="35752" y="90278"/>
                  </a:lnTo>
                  <a:lnTo>
                    <a:pt x="35752" y="82477"/>
                  </a:lnTo>
                  <a:close/>
                  <a:moveTo>
                    <a:pt x="51652" y="82477"/>
                  </a:moveTo>
                  <a:lnTo>
                    <a:pt x="51652" y="90278"/>
                  </a:lnTo>
                  <a:lnTo>
                    <a:pt x="43919" y="90278"/>
                  </a:lnTo>
                  <a:lnTo>
                    <a:pt x="43919" y="82477"/>
                  </a:lnTo>
                  <a:close/>
                  <a:moveTo>
                    <a:pt x="59819" y="82477"/>
                  </a:moveTo>
                  <a:lnTo>
                    <a:pt x="59819" y="90278"/>
                  </a:lnTo>
                  <a:lnTo>
                    <a:pt x="52075" y="90278"/>
                  </a:lnTo>
                  <a:lnTo>
                    <a:pt x="52075" y="82477"/>
                  </a:lnTo>
                  <a:close/>
                  <a:moveTo>
                    <a:pt x="67975" y="82477"/>
                  </a:moveTo>
                  <a:lnTo>
                    <a:pt x="67975" y="90278"/>
                  </a:lnTo>
                  <a:lnTo>
                    <a:pt x="60243" y="90278"/>
                  </a:lnTo>
                  <a:lnTo>
                    <a:pt x="60243" y="82477"/>
                  </a:lnTo>
                  <a:close/>
                  <a:moveTo>
                    <a:pt x="76452" y="82477"/>
                  </a:moveTo>
                  <a:lnTo>
                    <a:pt x="76452" y="90278"/>
                  </a:lnTo>
                  <a:lnTo>
                    <a:pt x="68399" y="90278"/>
                  </a:lnTo>
                  <a:lnTo>
                    <a:pt x="68399" y="82477"/>
                  </a:lnTo>
                  <a:close/>
                  <a:moveTo>
                    <a:pt x="181771" y="82477"/>
                  </a:moveTo>
                  <a:lnTo>
                    <a:pt x="181771" y="90278"/>
                  </a:lnTo>
                  <a:lnTo>
                    <a:pt x="174028" y="90267"/>
                  </a:lnTo>
                  <a:lnTo>
                    <a:pt x="174028" y="82477"/>
                  </a:lnTo>
                  <a:close/>
                  <a:moveTo>
                    <a:pt x="238898" y="82477"/>
                  </a:moveTo>
                  <a:lnTo>
                    <a:pt x="238898" y="90278"/>
                  </a:lnTo>
                  <a:lnTo>
                    <a:pt x="231166" y="90278"/>
                  </a:lnTo>
                  <a:lnTo>
                    <a:pt x="231166" y="82477"/>
                  </a:lnTo>
                  <a:close/>
                  <a:moveTo>
                    <a:pt x="247066" y="82477"/>
                  </a:moveTo>
                  <a:lnTo>
                    <a:pt x="247066" y="90278"/>
                  </a:lnTo>
                  <a:lnTo>
                    <a:pt x="239322" y="90278"/>
                  </a:lnTo>
                  <a:lnTo>
                    <a:pt x="239322" y="82477"/>
                  </a:lnTo>
                  <a:close/>
                  <a:moveTo>
                    <a:pt x="255222" y="82477"/>
                  </a:moveTo>
                  <a:lnTo>
                    <a:pt x="255222" y="90278"/>
                  </a:lnTo>
                  <a:lnTo>
                    <a:pt x="247490" y="90278"/>
                  </a:lnTo>
                  <a:lnTo>
                    <a:pt x="247490" y="82477"/>
                  </a:lnTo>
                  <a:close/>
                  <a:moveTo>
                    <a:pt x="263390" y="82477"/>
                  </a:moveTo>
                  <a:lnTo>
                    <a:pt x="263390" y="90278"/>
                  </a:lnTo>
                  <a:lnTo>
                    <a:pt x="255646" y="90278"/>
                  </a:lnTo>
                  <a:lnTo>
                    <a:pt x="255646" y="82477"/>
                  </a:lnTo>
                  <a:close/>
                  <a:moveTo>
                    <a:pt x="11238" y="90679"/>
                  </a:moveTo>
                  <a:lnTo>
                    <a:pt x="11238" y="98480"/>
                  </a:lnTo>
                  <a:lnTo>
                    <a:pt x="3505" y="98480"/>
                  </a:lnTo>
                  <a:lnTo>
                    <a:pt x="3505" y="90679"/>
                  </a:lnTo>
                  <a:close/>
                  <a:moveTo>
                    <a:pt x="19394" y="90679"/>
                  </a:moveTo>
                  <a:lnTo>
                    <a:pt x="19394" y="98480"/>
                  </a:lnTo>
                  <a:lnTo>
                    <a:pt x="11662" y="98480"/>
                  </a:lnTo>
                  <a:lnTo>
                    <a:pt x="11662" y="90679"/>
                  </a:lnTo>
                  <a:close/>
                  <a:moveTo>
                    <a:pt x="27561" y="90679"/>
                  </a:moveTo>
                  <a:lnTo>
                    <a:pt x="27561" y="98480"/>
                  </a:lnTo>
                  <a:lnTo>
                    <a:pt x="19818" y="98480"/>
                  </a:lnTo>
                  <a:lnTo>
                    <a:pt x="19818" y="90679"/>
                  </a:lnTo>
                  <a:close/>
                  <a:moveTo>
                    <a:pt x="35328" y="90679"/>
                  </a:moveTo>
                  <a:lnTo>
                    <a:pt x="35328" y="98480"/>
                  </a:lnTo>
                  <a:lnTo>
                    <a:pt x="27985" y="98480"/>
                  </a:lnTo>
                  <a:lnTo>
                    <a:pt x="27985" y="90679"/>
                  </a:lnTo>
                  <a:close/>
                  <a:moveTo>
                    <a:pt x="43496" y="90679"/>
                  </a:moveTo>
                  <a:lnTo>
                    <a:pt x="43496" y="98480"/>
                  </a:lnTo>
                  <a:lnTo>
                    <a:pt x="35752" y="98480"/>
                  </a:lnTo>
                  <a:lnTo>
                    <a:pt x="35752" y="90679"/>
                  </a:lnTo>
                  <a:close/>
                  <a:moveTo>
                    <a:pt x="51652" y="90679"/>
                  </a:moveTo>
                  <a:lnTo>
                    <a:pt x="51652" y="98480"/>
                  </a:lnTo>
                  <a:lnTo>
                    <a:pt x="43919" y="98480"/>
                  </a:lnTo>
                  <a:lnTo>
                    <a:pt x="43919" y="90679"/>
                  </a:lnTo>
                  <a:close/>
                  <a:moveTo>
                    <a:pt x="59819" y="90679"/>
                  </a:moveTo>
                  <a:lnTo>
                    <a:pt x="59819" y="98480"/>
                  </a:lnTo>
                  <a:lnTo>
                    <a:pt x="52075" y="98480"/>
                  </a:lnTo>
                  <a:lnTo>
                    <a:pt x="52075" y="90679"/>
                  </a:lnTo>
                  <a:close/>
                  <a:moveTo>
                    <a:pt x="67975" y="90679"/>
                  </a:moveTo>
                  <a:lnTo>
                    <a:pt x="67975" y="98480"/>
                  </a:lnTo>
                  <a:lnTo>
                    <a:pt x="60243" y="98480"/>
                  </a:lnTo>
                  <a:lnTo>
                    <a:pt x="60243" y="90679"/>
                  </a:lnTo>
                  <a:close/>
                  <a:moveTo>
                    <a:pt x="76452" y="90679"/>
                  </a:moveTo>
                  <a:lnTo>
                    <a:pt x="76452" y="98480"/>
                  </a:lnTo>
                  <a:lnTo>
                    <a:pt x="68399" y="98480"/>
                  </a:lnTo>
                  <a:lnTo>
                    <a:pt x="68399" y="90679"/>
                  </a:lnTo>
                  <a:close/>
                  <a:moveTo>
                    <a:pt x="84608" y="90679"/>
                  </a:moveTo>
                  <a:lnTo>
                    <a:pt x="84608" y="98480"/>
                  </a:lnTo>
                  <a:lnTo>
                    <a:pt x="76865" y="98480"/>
                  </a:lnTo>
                  <a:lnTo>
                    <a:pt x="76865" y="90679"/>
                  </a:lnTo>
                  <a:close/>
                  <a:moveTo>
                    <a:pt x="92776" y="90679"/>
                  </a:moveTo>
                  <a:lnTo>
                    <a:pt x="92776" y="98480"/>
                  </a:lnTo>
                  <a:lnTo>
                    <a:pt x="85032" y="98480"/>
                  </a:lnTo>
                  <a:lnTo>
                    <a:pt x="85032" y="90679"/>
                  </a:lnTo>
                  <a:close/>
                  <a:moveTo>
                    <a:pt x="100932" y="90679"/>
                  </a:moveTo>
                  <a:lnTo>
                    <a:pt x="100932" y="98480"/>
                  </a:lnTo>
                  <a:lnTo>
                    <a:pt x="93200" y="98480"/>
                  </a:lnTo>
                  <a:lnTo>
                    <a:pt x="93200" y="90679"/>
                  </a:lnTo>
                  <a:close/>
                  <a:moveTo>
                    <a:pt x="109099" y="90679"/>
                  </a:moveTo>
                  <a:lnTo>
                    <a:pt x="109099" y="98480"/>
                  </a:lnTo>
                  <a:lnTo>
                    <a:pt x="101356" y="98480"/>
                  </a:lnTo>
                  <a:lnTo>
                    <a:pt x="101356" y="90679"/>
                  </a:lnTo>
                  <a:close/>
                  <a:moveTo>
                    <a:pt x="116866" y="90679"/>
                  </a:moveTo>
                  <a:lnTo>
                    <a:pt x="116866" y="98480"/>
                  </a:lnTo>
                  <a:lnTo>
                    <a:pt x="109523" y="98480"/>
                  </a:lnTo>
                  <a:lnTo>
                    <a:pt x="109523" y="90679"/>
                  </a:lnTo>
                  <a:close/>
                  <a:moveTo>
                    <a:pt x="125034" y="90679"/>
                  </a:moveTo>
                  <a:lnTo>
                    <a:pt x="125034" y="98480"/>
                  </a:lnTo>
                  <a:lnTo>
                    <a:pt x="117290" y="98480"/>
                  </a:lnTo>
                  <a:lnTo>
                    <a:pt x="117290" y="90679"/>
                  </a:lnTo>
                  <a:close/>
                  <a:moveTo>
                    <a:pt x="133190" y="90679"/>
                  </a:moveTo>
                  <a:lnTo>
                    <a:pt x="133190" y="98480"/>
                  </a:lnTo>
                  <a:lnTo>
                    <a:pt x="125457" y="98480"/>
                  </a:lnTo>
                  <a:lnTo>
                    <a:pt x="125457" y="90679"/>
                  </a:lnTo>
                  <a:close/>
                  <a:moveTo>
                    <a:pt x="141357" y="90679"/>
                  </a:moveTo>
                  <a:lnTo>
                    <a:pt x="141357" y="98480"/>
                  </a:lnTo>
                  <a:lnTo>
                    <a:pt x="133614" y="98480"/>
                  </a:lnTo>
                  <a:lnTo>
                    <a:pt x="133614" y="90679"/>
                  </a:lnTo>
                  <a:close/>
                  <a:moveTo>
                    <a:pt x="149513" y="90679"/>
                  </a:moveTo>
                  <a:lnTo>
                    <a:pt x="149513" y="98480"/>
                  </a:lnTo>
                  <a:lnTo>
                    <a:pt x="141770" y="98480"/>
                  </a:lnTo>
                  <a:lnTo>
                    <a:pt x="141770" y="90679"/>
                  </a:lnTo>
                  <a:close/>
                  <a:moveTo>
                    <a:pt x="157280" y="90679"/>
                  </a:moveTo>
                  <a:lnTo>
                    <a:pt x="157280" y="98480"/>
                  </a:lnTo>
                  <a:lnTo>
                    <a:pt x="149937" y="98480"/>
                  </a:lnTo>
                  <a:lnTo>
                    <a:pt x="149937" y="90679"/>
                  </a:lnTo>
                  <a:close/>
                  <a:moveTo>
                    <a:pt x="165448" y="90679"/>
                  </a:moveTo>
                  <a:lnTo>
                    <a:pt x="165448" y="98480"/>
                  </a:lnTo>
                  <a:lnTo>
                    <a:pt x="157704" y="98480"/>
                  </a:lnTo>
                  <a:lnTo>
                    <a:pt x="157704" y="90679"/>
                  </a:lnTo>
                  <a:close/>
                  <a:moveTo>
                    <a:pt x="173604" y="90679"/>
                  </a:moveTo>
                  <a:lnTo>
                    <a:pt x="173604" y="98480"/>
                  </a:lnTo>
                  <a:lnTo>
                    <a:pt x="165871" y="98480"/>
                  </a:lnTo>
                  <a:lnTo>
                    <a:pt x="165871" y="90679"/>
                  </a:lnTo>
                  <a:close/>
                  <a:moveTo>
                    <a:pt x="181771" y="90679"/>
                  </a:moveTo>
                  <a:lnTo>
                    <a:pt x="181771" y="98480"/>
                  </a:lnTo>
                  <a:lnTo>
                    <a:pt x="174028" y="98480"/>
                  </a:lnTo>
                  <a:lnTo>
                    <a:pt x="174028" y="90679"/>
                  </a:lnTo>
                  <a:close/>
                  <a:moveTo>
                    <a:pt x="189927" y="90679"/>
                  </a:moveTo>
                  <a:lnTo>
                    <a:pt x="189927" y="98480"/>
                  </a:lnTo>
                  <a:lnTo>
                    <a:pt x="182195" y="98480"/>
                  </a:lnTo>
                  <a:lnTo>
                    <a:pt x="182195" y="90679"/>
                  </a:lnTo>
                  <a:close/>
                  <a:moveTo>
                    <a:pt x="198095" y="90679"/>
                  </a:moveTo>
                  <a:lnTo>
                    <a:pt x="198095" y="98480"/>
                  </a:lnTo>
                  <a:lnTo>
                    <a:pt x="190351" y="98480"/>
                  </a:lnTo>
                  <a:lnTo>
                    <a:pt x="190351" y="90679"/>
                  </a:lnTo>
                  <a:close/>
                  <a:moveTo>
                    <a:pt x="206251" y="90679"/>
                  </a:moveTo>
                  <a:lnTo>
                    <a:pt x="206251" y="98480"/>
                  </a:lnTo>
                  <a:lnTo>
                    <a:pt x="198519" y="98480"/>
                  </a:lnTo>
                  <a:lnTo>
                    <a:pt x="198519" y="90679"/>
                  </a:lnTo>
                  <a:close/>
                  <a:moveTo>
                    <a:pt x="214419" y="90679"/>
                  </a:moveTo>
                  <a:lnTo>
                    <a:pt x="214419" y="98480"/>
                  </a:lnTo>
                  <a:lnTo>
                    <a:pt x="206675" y="98480"/>
                  </a:lnTo>
                  <a:lnTo>
                    <a:pt x="206675" y="90679"/>
                  </a:lnTo>
                  <a:close/>
                  <a:moveTo>
                    <a:pt x="222575" y="90679"/>
                  </a:moveTo>
                  <a:lnTo>
                    <a:pt x="222575" y="98480"/>
                  </a:lnTo>
                  <a:lnTo>
                    <a:pt x="214842" y="98480"/>
                  </a:lnTo>
                  <a:lnTo>
                    <a:pt x="214842" y="90679"/>
                  </a:lnTo>
                  <a:close/>
                  <a:moveTo>
                    <a:pt x="230742" y="90679"/>
                  </a:moveTo>
                  <a:lnTo>
                    <a:pt x="230742" y="98480"/>
                  </a:lnTo>
                  <a:lnTo>
                    <a:pt x="222999" y="98480"/>
                  </a:lnTo>
                  <a:lnTo>
                    <a:pt x="222999" y="90679"/>
                  </a:lnTo>
                  <a:close/>
                  <a:moveTo>
                    <a:pt x="238898" y="90679"/>
                  </a:moveTo>
                  <a:lnTo>
                    <a:pt x="238898" y="98480"/>
                  </a:lnTo>
                  <a:lnTo>
                    <a:pt x="231166" y="98480"/>
                  </a:lnTo>
                  <a:lnTo>
                    <a:pt x="231166" y="90679"/>
                  </a:lnTo>
                  <a:close/>
                  <a:moveTo>
                    <a:pt x="247066" y="90679"/>
                  </a:moveTo>
                  <a:lnTo>
                    <a:pt x="247066" y="98480"/>
                  </a:lnTo>
                  <a:lnTo>
                    <a:pt x="239322" y="98480"/>
                  </a:lnTo>
                  <a:lnTo>
                    <a:pt x="239322" y="90679"/>
                  </a:lnTo>
                  <a:close/>
                  <a:moveTo>
                    <a:pt x="255222" y="90679"/>
                  </a:moveTo>
                  <a:lnTo>
                    <a:pt x="255222" y="98480"/>
                  </a:lnTo>
                  <a:lnTo>
                    <a:pt x="247490" y="98480"/>
                  </a:lnTo>
                  <a:lnTo>
                    <a:pt x="247490" y="90679"/>
                  </a:lnTo>
                  <a:close/>
                  <a:moveTo>
                    <a:pt x="263390" y="90679"/>
                  </a:moveTo>
                  <a:lnTo>
                    <a:pt x="263390" y="98480"/>
                  </a:lnTo>
                  <a:lnTo>
                    <a:pt x="255646" y="98480"/>
                  </a:lnTo>
                  <a:lnTo>
                    <a:pt x="255646" y="90679"/>
                  </a:lnTo>
                  <a:close/>
                  <a:moveTo>
                    <a:pt x="271546" y="90679"/>
                  </a:moveTo>
                  <a:lnTo>
                    <a:pt x="271546" y="98480"/>
                  </a:lnTo>
                  <a:lnTo>
                    <a:pt x="263813" y="98480"/>
                  </a:lnTo>
                  <a:lnTo>
                    <a:pt x="263813" y="90679"/>
                  </a:lnTo>
                  <a:close/>
                  <a:moveTo>
                    <a:pt x="11238" y="98893"/>
                  </a:moveTo>
                  <a:lnTo>
                    <a:pt x="11238" y="106682"/>
                  </a:lnTo>
                  <a:lnTo>
                    <a:pt x="3505" y="106682"/>
                  </a:lnTo>
                  <a:lnTo>
                    <a:pt x="3505" y="98893"/>
                  </a:lnTo>
                  <a:close/>
                  <a:moveTo>
                    <a:pt x="19394" y="98893"/>
                  </a:moveTo>
                  <a:lnTo>
                    <a:pt x="19394" y="106682"/>
                  </a:lnTo>
                  <a:lnTo>
                    <a:pt x="11662" y="106682"/>
                  </a:lnTo>
                  <a:lnTo>
                    <a:pt x="11662" y="98893"/>
                  </a:lnTo>
                  <a:close/>
                  <a:moveTo>
                    <a:pt x="27561" y="98893"/>
                  </a:moveTo>
                  <a:lnTo>
                    <a:pt x="27561" y="106682"/>
                  </a:lnTo>
                  <a:lnTo>
                    <a:pt x="19818" y="106682"/>
                  </a:lnTo>
                  <a:lnTo>
                    <a:pt x="19818" y="98893"/>
                  </a:lnTo>
                  <a:close/>
                  <a:moveTo>
                    <a:pt x="35328" y="98893"/>
                  </a:moveTo>
                  <a:lnTo>
                    <a:pt x="35328" y="106682"/>
                  </a:lnTo>
                  <a:lnTo>
                    <a:pt x="27985" y="106682"/>
                  </a:lnTo>
                  <a:lnTo>
                    <a:pt x="27985" y="98893"/>
                  </a:lnTo>
                  <a:close/>
                  <a:moveTo>
                    <a:pt x="43496" y="98893"/>
                  </a:moveTo>
                  <a:lnTo>
                    <a:pt x="43496" y="106682"/>
                  </a:lnTo>
                  <a:lnTo>
                    <a:pt x="35752" y="106682"/>
                  </a:lnTo>
                  <a:lnTo>
                    <a:pt x="35752" y="98893"/>
                  </a:lnTo>
                  <a:close/>
                  <a:moveTo>
                    <a:pt x="51652" y="98893"/>
                  </a:moveTo>
                  <a:lnTo>
                    <a:pt x="51652" y="106682"/>
                  </a:lnTo>
                  <a:lnTo>
                    <a:pt x="43919" y="106682"/>
                  </a:lnTo>
                  <a:lnTo>
                    <a:pt x="43919" y="98893"/>
                  </a:lnTo>
                  <a:close/>
                  <a:moveTo>
                    <a:pt x="59819" y="98893"/>
                  </a:moveTo>
                  <a:lnTo>
                    <a:pt x="59819" y="106682"/>
                  </a:lnTo>
                  <a:lnTo>
                    <a:pt x="52075" y="106682"/>
                  </a:lnTo>
                  <a:lnTo>
                    <a:pt x="52075" y="98893"/>
                  </a:lnTo>
                  <a:close/>
                  <a:moveTo>
                    <a:pt x="67975" y="98893"/>
                  </a:moveTo>
                  <a:lnTo>
                    <a:pt x="67975" y="106682"/>
                  </a:lnTo>
                  <a:lnTo>
                    <a:pt x="60243" y="106682"/>
                  </a:lnTo>
                  <a:lnTo>
                    <a:pt x="60243" y="98893"/>
                  </a:lnTo>
                  <a:close/>
                  <a:moveTo>
                    <a:pt x="76452" y="98893"/>
                  </a:moveTo>
                  <a:lnTo>
                    <a:pt x="76452" y="106682"/>
                  </a:lnTo>
                  <a:lnTo>
                    <a:pt x="68399" y="106682"/>
                  </a:lnTo>
                  <a:lnTo>
                    <a:pt x="68399" y="98893"/>
                  </a:lnTo>
                  <a:close/>
                  <a:moveTo>
                    <a:pt x="84608" y="98893"/>
                  </a:moveTo>
                  <a:lnTo>
                    <a:pt x="84608" y="106682"/>
                  </a:lnTo>
                  <a:lnTo>
                    <a:pt x="76865" y="106682"/>
                  </a:lnTo>
                  <a:lnTo>
                    <a:pt x="76865" y="98893"/>
                  </a:lnTo>
                  <a:close/>
                  <a:moveTo>
                    <a:pt x="92776" y="98893"/>
                  </a:moveTo>
                  <a:lnTo>
                    <a:pt x="92776" y="106682"/>
                  </a:lnTo>
                  <a:lnTo>
                    <a:pt x="85032" y="106682"/>
                  </a:lnTo>
                  <a:lnTo>
                    <a:pt x="85032" y="98893"/>
                  </a:lnTo>
                  <a:close/>
                  <a:moveTo>
                    <a:pt x="100932" y="98893"/>
                  </a:moveTo>
                  <a:lnTo>
                    <a:pt x="100932" y="106682"/>
                  </a:lnTo>
                  <a:lnTo>
                    <a:pt x="93200" y="106682"/>
                  </a:lnTo>
                  <a:lnTo>
                    <a:pt x="93200" y="98893"/>
                  </a:lnTo>
                  <a:close/>
                  <a:moveTo>
                    <a:pt x="109099" y="98893"/>
                  </a:moveTo>
                  <a:lnTo>
                    <a:pt x="109099" y="106682"/>
                  </a:lnTo>
                  <a:lnTo>
                    <a:pt x="101356" y="106682"/>
                  </a:lnTo>
                  <a:lnTo>
                    <a:pt x="101356" y="98893"/>
                  </a:lnTo>
                  <a:close/>
                  <a:moveTo>
                    <a:pt x="116866" y="98893"/>
                  </a:moveTo>
                  <a:lnTo>
                    <a:pt x="116866" y="106682"/>
                  </a:lnTo>
                  <a:lnTo>
                    <a:pt x="109523" y="106682"/>
                  </a:lnTo>
                  <a:lnTo>
                    <a:pt x="109523" y="98893"/>
                  </a:lnTo>
                  <a:close/>
                  <a:moveTo>
                    <a:pt x="125034" y="98893"/>
                  </a:moveTo>
                  <a:lnTo>
                    <a:pt x="125034" y="106682"/>
                  </a:lnTo>
                  <a:lnTo>
                    <a:pt x="117290" y="106682"/>
                  </a:lnTo>
                  <a:lnTo>
                    <a:pt x="117290" y="98893"/>
                  </a:lnTo>
                  <a:close/>
                  <a:moveTo>
                    <a:pt x="133190" y="98893"/>
                  </a:moveTo>
                  <a:lnTo>
                    <a:pt x="133190" y="106682"/>
                  </a:lnTo>
                  <a:lnTo>
                    <a:pt x="125446" y="106682"/>
                  </a:lnTo>
                  <a:lnTo>
                    <a:pt x="125446" y="98893"/>
                  </a:lnTo>
                  <a:close/>
                  <a:moveTo>
                    <a:pt x="141346" y="98893"/>
                  </a:moveTo>
                  <a:lnTo>
                    <a:pt x="141346" y="106682"/>
                  </a:lnTo>
                  <a:lnTo>
                    <a:pt x="133614" y="106682"/>
                  </a:lnTo>
                  <a:lnTo>
                    <a:pt x="133614" y="98893"/>
                  </a:lnTo>
                  <a:close/>
                  <a:moveTo>
                    <a:pt x="149513" y="98893"/>
                  </a:moveTo>
                  <a:lnTo>
                    <a:pt x="149513" y="106682"/>
                  </a:lnTo>
                  <a:lnTo>
                    <a:pt x="141770" y="106682"/>
                  </a:lnTo>
                  <a:lnTo>
                    <a:pt x="141770" y="98893"/>
                  </a:lnTo>
                  <a:close/>
                  <a:moveTo>
                    <a:pt x="157280" y="98893"/>
                  </a:moveTo>
                  <a:lnTo>
                    <a:pt x="157280" y="106682"/>
                  </a:lnTo>
                  <a:lnTo>
                    <a:pt x="149937" y="106682"/>
                  </a:lnTo>
                  <a:lnTo>
                    <a:pt x="149937" y="98893"/>
                  </a:lnTo>
                  <a:close/>
                  <a:moveTo>
                    <a:pt x="165448" y="98893"/>
                  </a:moveTo>
                  <a:lnTo>
                    <a:pt x="165448" y="106682"/>
                  </a:lnTo>
                  <a:lnTo>
                    <a:pt x="157704" y="106682"/>
                  </a:lnTo>
                  <a:lnTo>
                    <a:pt x="157704" y="98893"/>
                  </a:lnTo>
                  <a:close/>
                  <a:moveTo>
                    <a:pt x="173604" y="98893"/>
                  </a:moveTo>
                  <a:lnTo>
                    <a:pt x="173604" y="106682"/>
                  </a:lnTo>
                  <a:lnTo>
                    <a:pt x="165871" y="106682"/>
                  </a:lnTo>
                  <a:lnTo>
                    <a:pt x="165871" y="98893"/>
                  </a:lnTo>
                  <a:close/>
                  <a:moveTo>
                    <a:pt x="181771" y="98893"/>
                  </a:moveTo>
                  <a:lnTo>
                    <a:pt x="181771" y="106682"/>
                  </a:lnTo>
                  <a:lnTo>
                    <a:pt x="174028" y="106682"/>
                  </a:lnTo>
                  <a:lnTo>
                    <a:pt x="174028" y="98893"/>
                  </a:lnTo>
                  <a:close/>
                  <a:moveTo>
                    <a:pt x="189927" y="98893"/>
                  </a:moveTo>
                  <a:lnTo>
                    <a:pt x="189927" y="106682"/>
                  </a:lnTo>
                  <a:lnTo>
                    <a:pt x="182195" y="106682"/>
                  </a:lnTo>
                  <a:lnTo>
                    <a:pt x="182195" y="98893"/>
                  </a:lnTo>
                  <a:close/>
                  <a:moveTo>
                    <a:pt x="198095" y="98893"/>
                  </a:moveTo>
                  <a:lnTo>
                    <a:pt x="198095" y="106682"/>
                  </a:lnTo>
                  <a:lnTo>
                    <a:pt x="190351" y="106682"/>
                  </a:lnTo>
                  <a:lnTo>
                    <a:pt x="190351" y="98893"/>
                  </a:lnTo>
                  <a:close/>
                  <a:moveTo>
                    <a:pt x="206251" y="98893"/>
                  </a:moveTo>
                  <a:lnTo>
                    <a:pt x="206251" y="106682"/>
                  </a:lnTo>
                  <a:lnTo>
                    <a:pt x="198519" y="106682"/>
                  </a:lnTo>
                  <a:lnTo>
                    <a:pt x="198519" y="98893"/>
                  </a:lnTo>
                  <a:close/>
                  <a:moveTo>
                    <a:pt x="214419" y="98893"/>
                  </a:moveTo>
                  <a:lnTo>
                    <a:pt x="214419" y="106682"/>
                  </a:lnTo>
                  <a:lnTo>
                    <a:pt x="206675" y="106682"/>
                  </a:lnTo>
                  <a:lnTo>
                    <a:pt x="206675" y="98893"/>
                  </a:lnTo>
                  <a:close/>
                  <a:moveTo>
                    <a:pt x="222575" y="98893"/>
                  </a:moveTo>
                  <a:lnTo>
                    <a:pt x="222575" y="106682"/>
                  </a:lnTo>
                  <a:lnTo>
                    <a:pt x="214842" y="106682"/>
                  </a:lnTo>
                  <a:lnTo>
                    <a:pt x="214842" y="98893"/>
                  </a:lnTo>
                  <a:close/>
                  <a:moveTo>
                    <a:pt x="230742" y="98893"/>
                  </a:moveTo>
                  <a:lnTo>
                    <a:pt x="230742" y="106682"/>
                  </a:lnTo>
                  <a:lnTo>
                    <a:pt x="222999" y="106682"/>
                  </a:lnTo>
                  <a:lnTo>
                    <a:pt x="222999" y="98893"/>
                  </a:lnTo>
                  <a:close/>
                  <a:moveTo>
                    <a:pt x="238898" y="98893"/>
                  </a:moveTo>
                  <a:lnTo>
                    <a:pt x="238898" y="106682"/>
                  </a:lnTo>
                  <a:lnTo>
                    <a:pt x="231166" y="106682"/>
                  </a:lnTo>
                  <a:lnTo>
                    <a:pt x="231166" y="98893"/>
                  </a:lnTo>
                  <a:close/>
                  <a:moveTo>
                    <a:pt x="247066" y="98893"/>
                  </a:moveTo>
                  <a:lnTo>
                    <a:pt x="247066" y="106682"/>
                  </a:lnTo>
                  <a:lnTo>
                    <a:pt x="239322" y="106682"/>
                  </a:lnTo>
                  <a:lnTo>
                    <a:pt x="239322" y="98893"/>
                  </a:lnTo>
                  <a:close/>
                  <a:moveTo>
                    <a:pt x="255222" y="98893"/>
                  </a:moveTo>
                  <a:lnTo>
                    <a:pt x="255222" y="106682"/>
                  </a:lnTo>
                  <a:lnTo>
                    <a:pt x="247490" y="106682"/>
                  </a:lnTo>
                  <a:lnTo>
                    <a:pt x="247490" y="98893"/>
                  </a:lnTo>
                  <a:close/>
                  <a:moveTo>
                    <a:pt x="263390" y="98893"/>
                  </a:moveTo>
                  <a:lnTo>
                    <a:pt x="263390" y="106682"/>
                  </a:lnTo>
                  <a:lnTo>
                    <a:pt x="255646" y="106682"/>
                  </a:lnTo>
                  <a:lnTo>
                    <a:pt x="255646" y="98893"/>
                  </a:lnTo>
                  <a:close/>
                  <a:moveTo>
                    <a:pt x="271546" y="98893"/>
                  </a:moveTo>
                  <a:lnTo>
                    <a:pt x="271546" y="106682"/>
                  </a:lnTo>
                  <a:lnTo>
                    <a:pt x="263813" y="106682"/>
                  </a:lnTo>
                  <a:lnTo>
                    <a:pt x="263813" y="98893"/>
                  </a:lnTo>
                  <a:close/>
                  <a:moveTo>
                    <a:pt x="11238" y="107095"/>
                  </a:moveTo>
                  <a:lnTo>
                    <a:pt x="11238" y="114895"/>
                  </a:lnTo>
                  <a:lnTo>
                    <a:pt x="3505" y="114895"/>
                  </a:lnTo>
                  <a:lnTo>
                    <a:pt x="3505" y="107095"/>
                  </a:lnTo>
                  <a:close/>
                  <a:moveTo>
                    <a:pt x="19394" y="107095"/>
                  </a:moveTo>
                  <a:lnTo>
                    <a:pt x="19394" y="114895"/>
                  </a:lnTo>
                  <a:lnTo>
                    <a:pt x="11662" y="114895"/>
                  </a:lnTo>
                  <a:lnTo>
                    <a:pt x="11662" y="107095"/>
                  </a:lnTo>
                  <a:close/>
                  <a:moveTo>
                    <a:pt x="27561" y="107095"/>
                  </a:moveTo>
                  <a:lnTo>
                    <a:pt x="27561" y="114895"/>
                  </a:lnTo>
                  <a:lnTo>
                    <a:pt x="19818" y="114895"/>
                  </a:lnTo>
                  <a:lnTo>
                    <a:pt x="19818" y="107095"/>
                  </a:lnTo>
                  <a:close/>
                  <a:moveTo>
                    <a:pt x="35328" y="107095"/>
                  </a:moveTo>
                  <a:lnTo>
                    <a:pt x="35328" y="114895"/>
                  </a:lnTo>
                  <a:lnTo>
                    <a:pt x="27985" y="114895"/>
                  </a:lnTo>
                  <a:lnTo>
                    <a:pt x="27985" y="107095"/>
                  </a:lnTo>
                  <a:close/>
                  <a:moveTo>
                    <a:pt x="43496" y="107095"/>
                  </a:moveTo>
                  <a:lnTo>
                    <a:pt x="43496" y="114895"/>
                  </a:lnTo>
                  <a:lnTo>
                    <a:pt x="35752" y="114895"/>
                  </a:lnTo>
                  <a:lnTo>
                    <a:pt x="35752" y="107095"/>
                  </a:lnTo>
                  <a:close/>
                  <a:moveTo>
                    <a:pt x="51652" y="107095"/>
                  </a:moveTo>
                  <a:lnTo>
                    <a:pt x="51652" y="114895"/>
                  </a:lnTo>
                  <a:lnTo>
                    <a:pt x="43919" y="114895"/>
                  </a:lnTo>
                  <a:lnTo>
                    <a:pt x="43919" y="107095"/>
                  </a:lnTo>
                  <a:close/>
                  <a:moveTo>
                    <a:pt x="59819" y="107095"/>
                  </a:moveTo>
                  <a:lnTo>
                    <a:pt x="59819" y="114895"/>
                  </a:lnTo>
                  <a:lnTo>
                    <a:pt x="52075" y="114895"/>
                  </a:lnTo>
                  <a:lnTo>
                    <a:pt x="52075" y="107095"/>
                  </a:lnTo>
                  <a:close/>
                  <a:moveTo>
                    <a:pt x="67975" y="107095"/>
                  </a:moveTo>
                  <a:lnTo>
                    <a:pt x="67975" y="114895"/>
                  </a:lnTo>
                  <a:lnTo>
                    <a:pt x="60243" y="114895"/>
                  </a:lnTo>
                  <a:lnTo>
                    <a:pt x="60243" y="107095"/>
                  </a:lnTo>
                  <a:close/>
                  <a:moveTo>
                    <a:pt x="76452" y="107095"/>
                  </a:moveTo>
                  <a:lnTo>
                    <a:pt x="76452" y="114895"/>
                  </a:lnTo>
                  <a:lnTo>
                    <a:pt x="68399" y="114895"/>
                  </a:lnTo>
                  <a:lnTo>
                    <a:pt x="68399" y="107095"/>
                  </a:lnTo>
                  <a:close/>
                  <a:moveTo>
                    <a:pt x="84608" y="107095"/>
                  </a:moveTo>
                  <a:lnTo>
                    <a:pt x="84608" y="114895"/>
                  </a:lnTo>
                  <a:lnTo>
                    <a:pt x="76865" y="114895"/>
                  </a:lnTo>
                  <a:lnTo>
                    <a:pt x="76865" y="107095"/>
                  </a:lnTo>
                  <a:close/>
                  <a:moveTo>
                    <a:pt x="92776" y="107095"/>
                  </a:moveTo>
                  <a:lnTo>
                    <a:pt x="92776" y="114895"/>
                  </a:lnTo>
                  <a:lnTo>
                    <a:pt x="85032" y="114895"/>
                  </a:lnTo>
                  <a:lnTo>
                    <a:pt x="85032" y="107095"/>
                  </a:lnTo>
                  <a:close/>
                  <a:moveTo>
                    <a:pt x="100932" y="107095"/>
                  </a:moveTo>
                  <a:lnTo>
                    <a:pt x="100932" y="114895"/>
                  </a:lnTo>
                  <a:lnTo>
                    <a:pt x="93200" y="114895"/>
                  </a:lnTo>
                  <a:lnTo>
                    <a:pt x="93200" y="107095"/>
                  </a:lnTo>
                  <a:close/>
                  <a:moveTo>
                    <a:pt x="109099" y="107095"/>
                  </a:moveTo>
                  <a:lnTo>
                    <a:pt x="109099" y="114895"/>
                  </a:lnTo>
                  <a:lnTo>
                    <a:pt x="101356" y="114895"/>
                  </a:lnTo>
                  <a:lnTo>
                    <a:pt x="101356" y="107095"/>
                  </a:lnTo>
                  <a:close/>
                  <a:moveTo>
                    <a:pt x="116866" y="107095"/>
                  </a:moveTo>
                  <a:lnTo>
                    <a:pt x="116866" y="114895"/>
                  </a:lnTo>
                  <a:lnTo>
                    <a:pt x="109523" y="114895"/>
                  </a:lnTo>
                  <a:lnTo>
                    <a:pt x="109523" y="107095"/>
                  </a:lnTo>
                  <a:close/>
                  <a:moveTo>
                    <a:pt x="125034" y="107095"/>
                  </a:moveTo>
                  <a:lnTo>
                    <a:pt x="125034" y="114895"/>
                  </a:lnTo>
                  <a:lnTo>
                    <a:pt x="117290" y="114895"/>
                  </a:lnTo>
                  <a:lnTo>
                    <a:pt x="117290" y="107095"/>
                  </a:lnTo>
                  <a:close/>
                  <a:moveTo>
                    <a:pt x="133190" y="107095"/>
                  </a:moveTo>
                  <a:lnTo>
                    <a:pt x="133190" y="114895"/>
                  </a:lnTo>
                  <a:lnTo>
                    <a:pt x="125446" y="114895"/>
                  </a:lnTo>
                  <a:lnTo>
                    <a:pt x="125446" y="107095"/>
                  </a:lnTo>
                  <a:close/>
                  <a:moveTo>
                    <a:pt x="141346" y="107095"/>
                  </a:moveTo>
                  <a:lnTo>
                    <a:pt x="141346" y="114895"/>
                  </a:lnTo>
                  <a:lnTo>
                    <a:pt x="133614" y="114895"/>
                  </a:lnTo>
                  <a:lnTo>
                    <a:pt x="133614" y="107095"/>
                  </a:lnTo>
                  <a:close/>
                  <a:moveTo>
                    <a:pt x="149513" y="107095"/>
                  </a:moveTo>
                  <a:lnTo>
                    <a:pt x="149513" y="114895"/>
                  </a:lnTo>
                  <a:lnTo>
                    <a:pt x="141770" y="114895"/>
                  </a:lnTo>
                  <a:lnTo>
                    <a:pt x="141770" y="107095"/>
                  </a:lnTo>
                  <a:close/>
                  <a:moveTo>
                    <a:pt x="157280" y="107095"/>
                  </a:moveTo>
                  <a:lnTo>
                    <a:pt x="157280" y="114895"/>
                  </a:lnTo>
                  <a:lnTo>
                    <a:pt x="149937" y="114895"/>
                  </a:lnTo>
                  <a:lnTo>
                    <a:pt x="149937" y="107095"/>
                  </a:lnTo>
                  <a:close/>
                  <a:moveTo>
                    <a:pt x="165448" y="107095"/>
                  </a:moveTo>
                  <a:lnTo>
                    <a:pt x="165448" y="114895"/>
                  </a:lnTo>
                  <a:lnTo>
                    <a:pt x="157704" y="114895"/>
                  </a:lnTo>
                  <a:lnTo>
                    <a:pt x="157704" y="107095"/>
                  </a:lnTo>
                  <a:close/>
                  <a:moveTo>
                    <a:pt x="173604" y="107095"/>
                  </a:moveTo>
                  <a:lnTo>
                    <a:pt x="173604" y="114895"/>
                  </a:lnTo>
                  <a:lnTo>
                    <a:pt x="165871" y="114895"/>
                  </a:lnTo>
                  <a:lnTo>
                    <a:pt x="165871" y="107095"/>
                  </a:lnTo>
                  <a:close/>
                  <a:moveTo>
                    <a:pt x="181771" y="107095"/>
                  </a:moveTo>
                  <a:lnTo>
                    <a:pt x="181771" y="114895"/>
                  </a:lnTo>
                  <a:lnTo>
                    <a:pt x="174028" y="114895"/>
                  </a:lnTo>
                  <a:lnTo>
                    <a:pt x="174028" y="107095"/>
                  </a:lnTo>
                  <a:close/>
                  <a:moveTo>
                    <a:pt x="189927" y="107095"/>
                  </a:moveTo>
                  <a:lnTo>
                    <a:pt x="189927" y="114895"/>
                  </a:lnTo>
                  <a:lnTo>
                    <a:pt x="182195" y="114895"/>
                  </a:lnTo>
                  <a:lnTo>
                    <a:pt x="182195" y="107095"/>
                  </a:lnTo>
                  <a:close/>
                  <a:moveTo>
                    <a:pt x="198095" y="107095"/>
                  </a:moveTo>
                  <a:lnTo>
                    <a:pt x="198095" y="114895"/>
                  </a:lnTo>
                  <a:lnTo>
                    <a:pt x="190351" y="114895"/>
                  </a:lnTo>
                  <a:lnTo>
                    <a:pt x="190351" y="107095"/>
                  </a:lnTo>
                  <a:close/>
                  <a:moveTo>
                    <a:pt x="206251" y="107095"/>
                  </a:moveTo>
                  <a:lnTo>
                    <a:pt x="206251" y="114895"/>
                  </a:lnTo>
                  <a:lnTo>
                    <a:pt x="198519" y="114895"/>
                  </a:lnTo>
                  <a:lnTo>
                    <a:pt x="198519" y="107095"/>
                  </a:lnTo>
                  <a:close/>
                  <a:moveTo>
                    <a:pt x="214419" y="107095"/>
                  </a:moveTo>
                  <a:lnTo>
                    <a:pt x="214419" y="114895"/>
                  </a:lnTo>
                  <a:lnTo>
                    <a:pt x="206675" y="114895"/>
                  </a:lnTo>
                  <a:lnTo>
                    <a:pt x="206675" y="107095"/>
                  </a:lnTo>
                  <a:close/>
                  <a:moveTo>
                    <a:pt x="222575" y="107095"/>
                  </a:moveTo>
                  <a:lnTo>
                    <a:pt x="222575" y="114895"/>
                  </a:lnTo>
                  <a:lnTo>
                    <a:pt x="214842" y="114895"/>
                  </a:lnTo>
                  <a:lnTo>
                    <a:pt x="214842" y="107095"/>
                  </a:lnTo>
                  <a:close/>
                  <a:moveTo>
                    <a:pt x="230742" y="107095"/>
                  </a:moveTo>
                  <a:lnTo>
                    <a:pt x="230742" y="114895"/>
                  </a:lnTo>
                  <a:lnTo>
                    <a:pt x="222999" y="114895"/>
                  </a:lnTo>
                  <a:lnTo>
                    <a:pt x="222999" y="107095"/>
                  </a:lnTo>
                  <a:close/>
                  <a:moveTo>
                    <a:pt x="238898" y="107095"/>
                  </a:moveTo>
                  <a:lnTo>
                    <a:pt x="238898" y="114895"/>
                  </a:lnTo>
                  <a:lnTo>
                    <a:pt x="231166" y="114895"/>
                  </a:lnTo>
                  <a:lnTo>
                    <a:pt x="231166" y="107095"/>
                  </a:lnTo>
                  <a:close/>
                  <a:moveTo>
                    <a:pt x="247066" y="107095"/>
                  </a:moveTo>
                  <a:lnTo>
                    <a:pt x="247066" y="114895"/>
                  </a:lnTo>
                  <a:lnTo>
                    <a:pt x="239322" y="114895"/>
                  </a:lnTo>
                  <a:lnTo>
                    <a:pt x="239322" y="107095"/>
                  </a:lnTo>
                  <a:close/>
                  <a:moveTo>
                    <a:pt x="255222" y="107095"/>
                  </a:moveTo>
                  <a:lnTo>
                    <a:pt x="255222" y="114895"/>
                  </a:lnTo>
                  <a:lnTo>
                    <a:pt x="247490" y="114895"/>
                  </a:lnTo>
                  <a:lnTo>
                    <a:pt x="247490" y="107095"/>
                  </a:lnTo>
                  <a:close/>
                  <a:moveTo>
                    <a:pt x="263390" y="107095"/>
                  </a:moveTo>
                  <a:lnTo>
                    <a:pt x="263390" y="114895"/>
                  </a:lnTo>
                  <a:lnTo>
                    <a:pt x="255646" y="114895"/>
                  </a:lnTo>
                  <a:lnTo>
                    <a:pt x="255646" y="107095"/>
                  </a:lnTo>
                  <a:close/>
                  <a:moveTo>
                    <a:pt x="271546" y="107095"/>
                  </a:moveTo>
                  <a:lnTo>
                    <a:pt x="271546" y="114895"/>
                  </a:lnTo>
                  <a:lnTo>
                    <a:pt x="263813" y="114895"/>
                  </a:lnTo>
                  <a:lnTo>
                    <a:pt x="263813" y="107095"/>
                  </a:lnTo>
                  <a:close/>
                  <a:moveTo>
                    <a:pt x="11238" y="115308"/>
                  </a:moveTo>
                  <a:lnTo>
                    <a:pt x="11238" y="123097"/>
                  </a:lnTo>
                  <a:lnTo>
                    <a:pt x="3505" y="123097"/>
                  </a:lnTo>
                  <a:lnTo>
                    <a:pt x="3505" y="115308"/>
                  </a:lnTo>
                  <a:close/>
                  <a:moveTo>
                    <a:pt x="19394" y="115308"/>
                  </a:moveTo>
                  <a:lnTo>
                    <a:pt x="19394" y="123097"/>
                  </a:lnTo>
                  <a:lnTo>
                    <a:pt x="11662" y="123097"/>
                  </a:lnTo>
                  <a:lnTo>
                    <a:pt x="11662" y="115308"/>
                  </a:lnTo>
                  <a:close/>
                  <a:moveTo>
                    <a:pt x="27561" y="115308"/>
                  </a:moveTo>
                  <a:lnTo>
                    <a:pt x="27561" y="123097"/>
                  </a:lnTo>
                  <a:lnTo>
                    <a:pt x="19818" y="123097"/>
                  </a:lnTo>
                  <a:lnTo>
                    <a:pt x="19818" y="115308"/>
                  </a:lnTo>
                  <a:close/>
                  <a:moveTo>
                    <a:pt x="35328" y="115308"/>
                  </a:moveTo>
                  <a:lnTo>
                    <a:pt x="35328" y="123097"/>
                  </a:lnTo>
                  <a:lnTo>
                    <a:pt x="27985" y="123097"/>
                  </a:lnTo>
                  <a:lnTo>
                    <a:pt x="27985" y="115308"/>
                  </a:lnTo>
                  <a:close/>
                  <a:moveTo>
                    <a:pt x="43496" y="115296"/>
                  </a:moveTo>
                  <a:lnTo>
                    <a:pt x="43496" y="123097"/>
                  </a:lnTo>
                  <a:lnTo>
                    <a:pt x="35752" y="123097"/>
                  </a:lnTo>
                  <a:lnTo>
                    <a:pt x="35752" y="115296"/>
                  </a:lnTo>
                  <a:close/>
                  <a:moveTo>
                    <a:pt x="51652" y="115296"/>
                  </a:moveTo>
                  <a:lnTo>
                    <a:pt x="51652" y="123097"/>
                  </a:lnTo>
                  <a:lnTo>
                    <a:pt x="43919" y="123097"/>
                  </a:lnTo>
                  <a:lnTo>
                    <a:pt x="43919" y="115296"/>
                  </a:lnTo>
                  <a:close/>
                  <a:moveTo>
                    <a:pt x="59819" y="115296"/>
                  </a:moveTo>
                  <a:lnTo>
                    <a:pt x="59819" y="123097"/>
                  </a:lnTo>
                  <a:lnTo>
                    <a:pt x="52075" y="123097"/>
                  </a:lnTo>
                  <a:lnTo>
                    <a:pt x="52075" y="115296"/>
                  </a:lnTo>
                  <a:close/>
                  <a:moveTo>
                    <a:pt x="67975" y="115296"/>
                  </a:moveTo>
                  <a:lnTo>
                    <a:pt x="67975" y="123097"/>
                  </a:lnTo>
                  <a:lnTo>
                    <a:pt x="60243" y="123097"/>
                  </a:lnTo>
                  <a:lnTo>
                    <a:pt x="60243" y="115296"/>
                  </a:lnTo>
                  <a:close/>
                  <a:moveTo>
                    <a:pt x="76452" y="115296"/>
                  </a:moveTo>
                  <a:lnTo>
                    <a:pt x="76452" y="123097"/>
                  </a:lnTo>
                  <a:lnTo>
                    <a:pt x="68399" y="123097"/>
                  </a:lnTo>
                  <a:lnTo>
                    <a:pt x="68399" y="115296"/>
                  </a:lnTo>
                  <a:close/>
                  <a:moveTo>
                    <a:pt x="84608" y="115296"/>
                  </a:moveTo>
                  <a:lnTo>
                    <a:pt x="84608" y="123097"/>
                  </a:lnTo>
                  <a:lnTo>
                    <a:pt x="76876" y="123097"/>
                  </a:lnTo>
                  <a:lnTo>
                    <a:pt x="76876" y="115296"/>
                  </a:lnTo>
                  <a:close/>
                  <a:moveTo>
                    <a:pt x="92776" y="115296"/>
                  </a:moveTo>
                  <a:lnTo>
                    <a:pt x="92776" y="123097"/>
                  </a:lnTo>
                  <a:lnTo>
                    <a:pt x="85032" y="123097"/>
                  </a:lnTo>
                  <a:lnTo>
                    <a:pt x="85032" y="115296"/>
                  </a:lnTo>
                  <a:close/>
                  <a:moveTo>
                    <a:pt x="100932" y="115296"/>
                  </a:moveTo>
                  <a:lnTo>
                    <a:pt x="100932" y="123097"/>
                  </a:lnTo>
                  <a:lnTo>
                    <a:pt x="93200" y="123097"/>
                  </a:lnTo>
                  <a:lnTo>
                    <a:pt x="93200" y="115296"/>
                  </a:lnTo>
                  <a:close/>
                  <a:moveTo>
                    <a:pt x="109099" y="115296"/>
                  </a:moveTo>
                  <a:lnTo>
                    <a:pt x="109099" y="123097"/>
                  </a:lnTo>
                  <a:lnTo>
                    <a:pt x="101356" y="123097"/>
                  </a:lnTo>
                  <a:lnTo>
                    <a:pt x="101356" y="115296"/>
                  </a:lnTo>
                  <a:close/>
                  <a:moveTo>
                    <a:pt x="116866" y="115296"/>
                  </a:moveTo>
                  <a:lnTo>
                    <a:pt x="116866" y="123097"/>
                  </a:lnTo>
                  <a:lnTo>
                    <a:pt x="109523" y="123097"/>
                  </a:lnTo>
                  <a:lnTo>
                    <a:pt x="109523" y="115296"/>
                  </a:lnTo>
                  <a:close/>
                  <a:moveTo>
                    <a:pt x="125034" y="115296"/>
                  </a:moveTo>
                  <a:lnTo>
                    <a:pt x="125034" y="123097"/>
                  </a:lnTo>
                  <a:lnTo>
                    <a:pt x="117290" y="123097"/>
                  </a:lnTo>
                  <a:lnTo>
                    <a:pt x="117290" y="115296"/>
                  </a:lnTo>
                  <a:close/>
                  <a:moveTo>
                    <a:pt x="133190" y="115296"/>
                  </a:moveTo>
                  <a:lnTo>
                    <a:pt x="133190" y="123097"/>
                  </a:lnTo>
                  <a:lnTo>
                    <a:pt x="125446" y="123097"/>
                  </a:lnTo>
                  <a:lnTo>
                    <a:pt x="125446" y="115296"/>
                  </a:lnTo>
                  <a:close/>
                  <a:moveTo>
                    <a:pt x="141346" y="115296"/>
                  </a:moveTo>
                  <a:lnTo>
                    <a:pt x="141346" y="123097"/>
                  </a:lnTo>
                  <a:lnTo>
                    <a:pt x="133614" y="123097"/>
                  </a:lnTo>
                  <a:lnTo>
                    <a:pt x="133614" y="115296"/>
                  </a:lnTo>
                  <a:close/>
                  <a:moveTo>
                    <a:pt x="149513" y="115296"/>
                  </a:moveTo>
                  <a:lnTo>
                    <a:pt x="149513" y="123097"/>
                  </a:lnTo>
                  <a:lnTo>
                    <a:pt x="141770" y="123097"/>
                  </a:lnTo>
                  <a:lnTo>
                    <a:pt x="141770" y="115296"/>
                  </a:lnTo>
                  <a:close/>
                  <a:moveTo>
                    <a:pt x="157280" y="115296"/>
                  </a:moveTo>
                  <a:lnTo>
                    <a:pt x="157280" y="123097"/>
                  </a:lnTo>
                  <a:lnTo>
                    <a:pt x="149937" y="123097"/>
                  </a:lnTo>
                  <a:lnTo>
                    <a:pt x="149937" y="115296"/>
                  </a:lnTo>
                  <a:close/>
                  <a:moveTo>
                    <a:pt x="165448" y="115296"/>
                  </a:moveTo>
                  <a:lnTo>
                    <a:pt x="165448" y="123097"/>
                  </a:lnTo>
                  <a:lnTo>
                    <a:pt x="157704" y="123097"/>
                  </a:lnTo>
                  <a:lnTo>
                    <a:pt x="157704" y="115296"/>
                  </a:lnTo>
                  <a:close/>
                  <a:moveTo>
                    <a:pt x="173604" y="115296"/>
                  </a:moveTo>
                  <a:lnTo>
                    <a:pt x="173604" y="123097"/>
                  </a:lnTo>
                  <a:lnTo>
                    <a:pt x="165871" y="123097"/>
                  </a:lnTo>
                  <a:lnTo>
                    <a:pt x="165871" y="115296"/>
                  </a:lnTo>
                  <a:close/>
                  <a:moveTo>
                    <a:pt x="181771" y="115296"/>
                  </a:moveTo>
                  <a:lnTo>
                    <a:pt x="181771" y="123097"/>
                  </a:lnTo>
                  <a:lnTo>
                    <a:pt x="174028" y="123097"/>
                  </a:lnTo>
                  <a:lnTo>
                    <a:pt x="174028" y="115296"/>
                  </a:lnTo>
                  <a:close/>
                  <a:moveTo>
                    <a:pt x="189927" y="115296"/>
                  </a:moveTo>
                  <a:lnTo>
                    <a:pt x="189927" y="123097"/>
                  </a:lnTo>
                  <a:lnTo>
                    <a:pt x="182195" y="123097"/>
                  </a:lnTo>
                  <a:lnTo>
                    <a:pt x="182195" y="115296"/>
                  </a:lnTo>
                  <a:close/>
                  <a:moveTo>
                    <a:pt x="198095" y="115296"/>
                  </a:moveTo>
                  <a:lnTo>
                    <a:pt x="198095" y="123097"/>
                  </a:lnTo>
                  <a:lnTo>
                    <a:pt x="190351" y="123097"/>
                  </a:lnTo>
                  <a:lnTo>
                    <a:pt x="190351" y="115296"/>
                  </a:lnTo>
                  <a:close/>
                  <a:moveTo>
                    <a:pt x="206251" y="115296"/>
                  </a:moveTo>
                  <a:lnTo>
                    <a:pt x="206251" y="123097"/>
                  </a:lnTo>
                  <a:lnTo>
                    <a:pt x="198519" y="123097"/>
                  </a:lnTo>
                  <a:lnTo>
                    <a:pt x="198519" y="115296"/>
                  </a:lnTo>
                  <a:close/>
                  <a:moveTo>
                    <a:pt x="214419" y="115296"/>
                  </a:moveTo>
                  <a:lnTo>
                    <a:pt x="214419" y="123097"/>
                  </a:lnTo>
                  <a:lnTo>
                    <a:pt x="206675" y="123097"/>
                  </a:lnTo>
                  <a:lnTo>
                    <a:pt x="206675" y="115296"/>
                  </a:lnTo>
                  <a:close/>
                  <a:moveTo>
                    <a:pt x="222575" y="115296"/>
                  </a:moveTo>
                  <a:lnTo>
                    <a:pt x="222575" y="123097"/>
                  </a:lnTo>
                  <a:lnTo>
                    <a:pt x="214842" y="123097"/>
                  </a:lnTo>
                  <a:lnTo>
                    <a:pt x="214842" y="115296"/>
                  </a:lnTo>
                  <a:close/>
                  <a:moveTo>
                    <a:pt x="230742" y="115296"/>
                  </a:moveTo>
                  <a:lnTo>
                    <a:pt x="230742" y="123097"/>
                  </a:lnTo>
                  <a:lnTo>
                    <a:pt x="222999" y="123097"/>
                  </a:lnTo>
                  <a:lnTo>
                    <a:pt x="222999" y="115296"/>
                  </a:lnTo>
                  <a:close/>
                  <a:moveTo>
                    <a:pt x="238898" y="115296"/>
                  </a:moveTo>
                  <a:lnTo>
                    <a:pt x="238898" y="123097"/>
                  </a:lnTo>
                  <a:lnTo>
                    <a:pt x="231166" y="123097"/>
                  </a:lnTo>
                  <a:lnTo>
                    <a:pt x="231166" y="115296"/>
                  </a:lnTo>
                  <a:close/>
                  <a:moveTo>
                    <a:pt x="247066" y="115308"/>
                  </a:moveTo>
                  <a:lnTo>
                    <a:pt x="247066" y="123097"/>
                  </a:lnTo>
                  <a:lnTo>
                    <a:pt x="239322" y="123097"/>
                  </a:lnTo>
                  <a:lnTo>
                    <a:pt x="239322" y="115308"/>
                  </a:lnTo>
                  <a:close/>
                  <a:moveTo>
                    <a:pt x="255222" y="115308"/>
                  </a:moveTo>
                  <a:lnTo>
                    <a:pt x="255222" y="123097"/>
                  </a:lnTo>
                  <a:lnTo>
                    <a:pt x="247490" y="123097"/>
                  </a:lnTo>
                  <a:lnTo>
                    <a:pt x="247490" y="115308"/>
                  </a:lnTo>
                  <a:close/>
                  <a:moveTo>
                    <a:pt x="263390" y="115308"/>
                  </a:moveTo>
                  <a:lnTo>
                    <a:pt x="263390" y="123097"/>
                  </a:lnTo>
                  <a:lnTo>
                    <a:pt x="255646" y="123097"/>
                  </a:lnTo>
                  <a:lnTo>
                    <a:pt x="255646" y="115308"/>
                  </a:lnTo>
                  <a:close/>
                  <a:moveTo>
                    <a:pt x="271546" y="115296"/>
                  </a:moveTo>
                  <a:lnTo>
                    <a:pt x="271546" y="123097"/>
                  </a:lnTo>
                  <a:lnTo>
                    <a:pt x="263813" y="123097"/>
                  </a:lnTo>
                  <a:lnTo>
                    <a:pt x="263813" y="115296"/>
                  </a:lnTo>
                  <a:close/>
                  <a:moveTo>
                    <a:pt x="11238" y="123510"/>
                  </a:moveTo>
                  <a:lnTo>
                    <a:pt x="11238" y="131551"/>
                  </a:lnTo>
                  <a:lnTo>
                    <a:pt x="3505" y="131551"/>
                  </a:lnTo>
                  <a:lnTo>
                    <a:pt x="3505" y="123510"/>
                  </a:lnTo>
                  <a:close/>
                  <a:moveTo>
                    <a:pt x="19394" y="123510"/>
                  </a:moveTo>
                  <a:lnTo>
                    <a:pt x="19394" y="131551"/>
                  </a:lnTo>
                  <a:lnTo>
                    <a:pt x="11662" y="131551"/>
                  </a:lnTo>
                  <a:lnTo>
                    <a:pt x="11662" y="123510"/>
                  </a:lnTo>
                  <a:close/>
                  <a:moveTo>
                    <a:pt x="27561" y="123510"/>
                  </a:moveTo>
                  <a:lnTo>
                    <a:pt x="27561" y="131551"/>
                  </a:lnTo>
                  <a:lnTo>
                    <a:pt x="19818" y="131551"/>
                  </a:lnTo>
                  <a:lnTo>
                    <a:pt x="19818" y="123510"/>
                  </a:lnTo>
                  <a:close/>
                  <a:moveTo>
                    <a:pt x="35328" y="123510"/>
                  </a:moveTo>
                  <a:lnTo>
                    <a:pt x="35328" y="131551"/>
                  </a:lnTo>
                  <a:lnTo>
                    <a:pt x="27985" y="131551"/>
                  </a:lnTo>
                  <a:lnTo>
                    <a:pt x="27985" y="123510"/>
                  </a:lnTo>
                  <a:close/>
                  <a:moveTo>
                    <a:pt x="43496" y="123510"/>
                  </a:moveTo>
                  <a:lnTo>
                    <a:pt x="43496" y="131551"/>
                  </a:lnTo>
                  <a:lnTo>
                    <a:pt x="35752" y="131551"/>
                  </a:lnTo>
                  <a:lnTo>
                    <a:pt x="35752" y="123510"/>
                  </a:lnTo>
                  <a:close/>
                  <a:moveTo>
                    <a:pt x="51652" y="123510"/>
                  </a:moveTo>
                  <a:lnTo>
                    <a:pt x="51652" y="131551"/>
                  </a:lnTo>
                  <a:lnTo>
                    <a:pt x="43919" y="131551"/>
                  </a:lnTo>
                  <a:lnTo>
                    <a:pt x="43919" y="123510"/>
                  </a:lnTo>
                  <a:close/>
                  <a:moveTo>
                    <a:pt x="59819" y="123510"/>
                  </a:moveTo>
                  <a:lnTo>
                    <a:pt x="59819" y="131551"/>
                  </a:lnTo>
                  <a:lnTo>
                    <a:pt x="52075" y="131551"/>
                  </a:lnTo>
                  <a:lnTo>
                    <a:pt x="52075" y="123510"/>
                  </a:lnTo>
                  <a:close/>
                  <a:moveTo>
                    <a:pt x="67975" y="123510"/>
                  </a:moveTo>
                  <a:lnTo>
                    <a:pt x="67975" y="131551"/>
                  </a:lnTo>
                  <a:lnTo>
                    <a:pt x="60243" y="131551"/>
                  </a:lnTo>
                  <a:lnTo>
                    <a:pt x="60243" y="123510"/>
                  </a:lnTo>
                  <a:close/>
                  <a:moveTo>
                    <a:pt x="76452" y="123510"/>
                  </a:moveTo>
                  <a:lnTo>
                    <a:pt x="76452" y="131551"/>
                  </a:lnTo>
                  <a:lnTo>
                    <a:pt x="68399" y="131551"/>
                  </a:lnTo>
                  <a:lnTo>
                    <a:pt x="68399" y="123510"/>
                  </a:lnTo>
                  <a:close/>
                  <a:moveTo>
                    <a:pt x="84608" y="123510"/>
                  </a:moveTo>
                  <a:lnTo>
                    <a:pt x="84608" y="131551"/>
                  </a:lnTo>
                  <a:lnTo>
                    <a:pt x="76876" y="131551"/>
                  </a:lnTo>
                  <a:lnTo>
                    <a:pt x="76876" y="123510"/>
                  </a:lnTo>
                  <a:close/>
                  <a:moveTo>
                    <a:pt x="92776" y="123510"/>
                  </a:moveTo>
                  <a:lnTo>
                    <a:pt x="92776" y="131551"/>
                  </a:lnTo>
                  <a:lnTo>
                    <a:pt x="85032" y="131551"/>
                  </a:lnTo>
                  <a:lnTo>
                    <a:pt x="85032" y="123510"/>
                  </a:lnTo>
                  <a:close/>
                  <a:moveTo>
                    <a:pt x="100932" y="123510"/>
                  </a:moveTo>
                  <a:lnTo>
                    <a:pt x="100932" y="131551"/>
                  </a:lnTo>
                  <a:lnTo>
                    <a:pt x="93200" y="131551"/>
                  </a:lnTo>
                  <a:lnTo>
                    <a:pt x="93200" y="123510"/>
                  </a:lnTo>
                  <a:close/>
                  <a:moveTo>
                    <a:pt x="109099" y="123510"/>
                  </a:moveTo>
                  <a:lnTo>
                    <a:pt x="109099" y="131551"/>
                  </a:lnTo>
                  <a:lnTo>
                    <a:pt x="101356" y="131551"/>
                  </a:lnTo>
                  <a:lnTo>
                    <a:pt x="101356" y="123510"/>
                  </a:lnTo>
                  <a:close/>
                  <a:moveTo>
                    <a:pt x="116866" y="123510"/>
                  </a:moveTo>
                  <a:lnTo>
                    <a:pt x="116866" y="131551"/>
                  </a:lnTo>
                  <a:lnTo>
                    <a:pt x="109523" y="131551"/>
                  </a:lnTo>
                  <a:lnTo>
                    <a:pt x="109523" y="123510"/>
                  </a:lnTo>
                  <a:close/>
                  <a:moveTo>
                    <a:pt x="125034" y="123510"/>
                  </a:moveTo>
                  <a:lnTo>
                    <a:pt x="125034" y="131551"/>
                  </a:lnTo>
                  <a:lnTo>
                    <a:pt x="117290" y="131551"/>
                  </a:lnTo>
                  <a:lnTo>
                    <a:pt x="117290" y="123510"/>
                  </a:lnTo>
                  <a:close/>
                  <a:moveTo>
                    <a:pt x="133190" y="123510"/>
                  </a:moveTo>
                  <a:lnTo>
                    <a:pt x="133190" y="131551"/>
                  </a:lnTo>
                  <a:lnTo>
                    <a:pt x="125446" y="131551"/>
                  </a:lnTo>
                  <a:lnTo>
                    <a:pt x="125446" y="123510"/>
                  </a:lnTo>
                  <a:close/>
                  <a:moveTo>
                    <a:pt x="141346" y="123510"/>
                  </a:moveTo>
                  <a:lnTo>
                    <a:pt x="141346" y="131551"/>
                  </a:lnTo>
                  <a:lnTo>
                    <a:pt x="133614" y="131551"/>
                  </a:lnTo>
                  <a:lnTo>
                    <a:pt x="133614" y="123510"/>
                  </a:lnTo>
                  <a:close/>
                  <a:moveTo>
                    <a:pt x="149513" y="123510"/>
                  </a:moveTo>
                  <a:lnTo>
                    <a:pt x="149513" y="131551"/>
                  </a:lnTo>
                  <a:lnTo>
                    <a:pt x="141770" y="131551"/>
                  </a:lnTo>
                  <a:lnTo>
                    <a:pt x="141770" y="123510"/>
                  </a:lnTo>
                  <a:close/>
                  <a:moveTo>
                    <a:pt x="157280" y="123510"/>
                  </a:moveTo>
                  <a:lnTo>
                    <a:pt x="157280" y="131551"/>
                  </a:lnTo>
                  <a:lnTo>
                    <a:pt x="149937" y="131551"/>
                  </a:lnTo>
                  <a:lnTo>
                    <a:pt x="149937" y="123510"/>
                  </a:lnTo>
                  <a:close/>
                  <a:moveTo>
                    <a:pt x="165448" y="123510"/>
                  </a:moveTo>
                  <a:lnTo>
                    <a:pt x="165448" y="131551"/>
                  </a:lnTo>
                  <a:lnTo>
                    <a:pt x="157704" y="131551"/>
                  </a:lnTo>
                  <a:lnTo>
                    <a:pt x="157704" y="123510"/>
                  </a:lnTo>
                  <a:close/>
                  <a:moveTo>
                    <a:pt x="173604" y="123510"/>
                  </a:moveTo>
                  <a:lnTo>
                    <a:pt x="173604" y="131551"/>
                  </a:lnTo>
                  <a:lnTo>
                    <a:pt x="165871" y="131551"/>
                  </a:lnTo>
                  <a:lnTo>
                    <a:pt x="165871" y="123510"/>
                  </a:lnTo>
                  <a:close/>
                  <a:moveTo>
                    <a:pt x="181771" y="123510"/>
                  </a:moveTo>
                  <a:lnTo>
                    <a:pt x="181771" y="131551"/>
                  </a:lnTo>
                  <a:lnTo>
                    <a:pt x="174028" y="131551"/>
                  </a:lnTo>
                  <a:lnTo>
                    <a:pt x="174028" y="123510"/>
                  </a:lnTo>
                  <a:close/>
                  <a:moveTo>
                    <a:pt x="189927" y="123510"/>
                  </a:moveTo>
                  <a:lnTo>
                    <a:pt x="189927" y="131551"/>
                  </a:lnTo>
                  <a:lnTo>
                    <a:pt x="182195" y="131551"/>
                  </a:lnTo>
                  <a:lnTo>
                    <a:pt x="182195" y="123510"/>
                  </a:lnTo>
                  <a:close/>
                  <a:moveTo>
                    <a:pt x="198095" y="123510"/>
                  </a:moveTo>
                  <a:lnTo>
                    <a:pt x="198095" y="131551"/>
                  </a:lnTo>
                  <a:lnTo>
                    <a:pt x="190351" y="131551"/>
                  </a:lnTo>
                  <a:lnTo>
                    <a:pt x="190351" y="123510"/>
                  </a:lnTo>
                  <a:close/>
                  <a:moveTo>
                    <a:pt x="206251" y="123510"/>
                  </a:moveTo>
                  <a:lnTo>
                    <a:pt x="206251" y="131551"/>
                  </a:lnTo>
                  <a:lnTo>
                    <a:pt x="198519" y="131551"/>
                  </a:lnTo>
                  <a:lnTo>
                    <a:pt x="198519" y="123510"/>
                  </a:lnTo>
                  <a:close/>
                  <a:moveTo>
                    <a:pt x="214419" y="123510"/>
                  </a:moveTo>
                  <a:lnTo>
                    <a:pt x="214419" y="131551"/>
                  </a:lnTo>
                  <a:lnTo>
                    <a:pt x="206675" y="131551"/>
                  </a:lnTo>
                  <a:lnTo>
                    <a:pt x="206675" y="123510"/>
                  </a:lnTo>
                  <a:close/>
                  <a:moveTo>
                    <a:pt x="222575" y="123510"/>
                  </a:moveTo>
                  <a:lnTo>
                    <a:pt x="222575" y="131551"/>
                  </a:lnTo>
                  <a:lnTo>
                    <a:pt x="214842" y="131551"/>
                  </a:lnTo>
                  <a:lnTo>
                    <a:pt x="214842" y="123510"/>
                  </a:lnTo>
                  <a:close/>
                  <a:moveTo>
                    <a:pt x="230742" y="123510"/>
                  </a:moveTo>
                  <a:lnTo>
                    <a:pt x="230742" y="131551"/>
                  </a:lnTo>
                  <a:lnTo>
                    <a:pt x="222999" y="131551"/>
                  </a:lnTo>
                  <a:lnTo>
                    <a:pt x="222999" y="123510"/>
                  </a:lnTo>
                  <a:close/>
                  <a:moveTo>
                    <a:pt x="238898" y="123510"/>
                  </a:moveTo>
                  <a:lnTo>
                    <a:pt x="238898" y="131551"/>
                  </a:lnTo>
                  <a:lnTo>
                    <a:pt x="231166" y="131551"/>
                  </a:lnTo>
                  <a:lnTo>
                    <a:pt x="231166" y="123510"/>
                  </a:lnTo>
                  <a:close/>
                  <a:moveTo>
                    <a:pt x="247066" y="123510"/>
                  </a:moveTo>
                  <a:lnTo>
                    <a:pt x="247066" y="131551"/>
                  </a:lnTo>
                  <a:lnTo>
                    <a:pt x="239322" y="131551"/>
                  </a:lnTo>
                  <a:lnTo>
                    <a:pt x="239322" y="123510"/>
                  </a:lnTo>
                  <a:close/>
                  <a:moveTo>
                    <a:pt x="255222" y="123510"/>
                  </a:moveTo>
                  <a:lnTo>
                    <a:pt x="255222" y="131551"/>
                  </a:lnTo>
                  <a:lnTo>
                    <a:pt x="247490" y="131551"/>
                  </a:lnTo>
                  <a:lnTo>
                    <a:pt x="247490" y="123510"/>
                  </a:lnTo>
                  <a:close/>
                  <a:moveTo>
                    <a:pt x="263390" y="123510"/>
                  </a:moveTo>
                  <a:lnTo>
                    <a:pt x="263390" y="131551"/>
                  </a:lnTo>
                  <a:lnTo>
                    <a:pt x="255646" y="131551"/>
                  </a:lnTo>
                  <a:lnTo>
                    <a:pt x="255646" y="123510"/>
                  </a:lnTo>
                  <a:close/>
                  <a:moveTo>
                    <a:pt x="271546" y="123510"/>
                  </a:moveTo>
                  <a:lnTo>
                    <a:pt x="271546" y="131551"/>
                  </a:lnTo>
                  <a:lnTo>
                    <a:pt x="263813" y="131551"/>
                  </a:lnTo>
                  <a:lnTo>
                    <a:pt x="263813" y="123510"/>
                  </a:lnTo>
                  <a:close/>
                  <a:moveTo>
                    <a:pt x="11238" y="131964"/>
                  </a:moveTo>
                  <a:lnTo>
                    <a:pt x="11238" y="139753"/>
                  </a:lnTo>
                  <a:lnTo>
                    <a:pt x="3505" y="139753"/>
                  </a:lnTo>
                  <a:lnTo>
                    <a:pt x="3505" y="131964"/>
                  </a:lnTo>
                  <a:close/>
                  <a:moveTo>
                    <a:pt x="19394" y="131964"/>
                  </a:moveTo>
                  <a:lnTo>
                    <a:pt x="19394" y="139753"/>
                  </a:lnTo>
                  <a:lnTo>
                    <a:pt x="11662" y="139753"/>
                  </a:lnTo>
                  <a:lnTo>
                    <a:pt x="11662" y="131964"/>
                  </a:lnTo>
                  <a:close/>
                  <a:moveTo>
                    <a:pt x="27561" y="131964"/>
                  </a:moveTo>
                  <a:lnTo>
                    <a:pt x="27561" y="139753"/>
                  </a:lnTo>
                  <a:lnTo>
                    <a:pt x="19818" y="139753"/>
                  </a:lnTo>
                  <a:lnTo>
                    <a:pt x="19818" y="131964"/>
                  </a:lnTo>
                  <a:close/>
                  <a:moveTo>
                    <a:pt x="35328" y="131964"/>
                  </a:moveTo>
                  <a:lnTo>
                    <a:pt x="35328" y="139753"/>
                  </a:lnTo>
                  <a:lnTo>
                    <a:pt x="27985" y="139753"/>
                  </a:lnTo>
                  <a:lnTo>
                    <a:pt x="27985" y="131964"/>
                  </a:lnTo>
                  <a:close/>
                  <a:moveTo>
                    <a:pt x="43496" y="131964"/>
                  </a:moveTo>
                  <a:lnTo>
                    <a:pt x="43496" y="139753"/>
                  </a:lnTo>
                  <a:lnTo>
                    <a:pt x="35752" y="139753"/>
                  </a:lnTo>
                  <a:lnTo>
                    <a:pt x="35752" y="131964"/>
                  </a:lnTo>
                  <a:close/>
                  <a:moveTo>
                    <a:pt x="51652" y="131964"/>
                  </a:moveTo>
                  <a:lnTo>
                    <a:pt x="51652" y="139753"/>
                  </a:lnTo>
                  <a:lnTo>
                    <a:pt x="43919" y="139753"/>
                  </a:lnTo>
                  <a:lnTo>
                    <a:pt x="43919" y="131964"/>
                  </a:lnTo>
                  <a:close/>
                  <a:moveTo>
                    <a:pt x="59819" y="131964"/>
                  </a:moveTo>
                  <a:lnTo>
                    <a:pt x="59819" y="139753"/>
                  </a:lnTo>
                  <a:lnTo>
                    <a:pt x="52075" y="139753"/>
                  </a:lnTo>
                  <a:lnTo>
                    <a:pt x="52075" y="131964"/>
                  </a:lnTo>
                  <a:close/>
                  <a:moveTo>
                    <a:pt x="67975" y="131964"/>
                  </a:moveTo>
                  <a:lnTo>
                    <a:pt x="67975" y="139753"/>
                  </a:lnTo>
                  <a:lnTo>
                    <a:pt x="60243" y="139753"/>
                  </a:lnTo>
                  <a:lnTo>
                    <a:pt x="60243" y="131964"/>
                  </a:lnTo>
                  <a:close/>
                  <a:moveTo>
                    <a:pt x="76452" y="131964"/>
                  </a:moveTo>
                  <a:lnTo>
                    <a:pt x="76452" y="139753"/>
                  </a:lnTo>
                  <a:lnTo>
                    <a:pt x="68399" y="139753"/>
                  </a:lnTo>
                  <a:lnTo>
                    <a:pt x="68399" y="131964"/>
                  </a:lnTo>
                  <a:close/>
                  <a:moveTo>
                    <a:pt x="84608" y="131964"/>
                  </a:moveTo>
                  <a:lnTo>
                    <a:pt x="84608" y="139753"/>
                  </a:lnTo>
                  <a:lnTo>
                    <a:pt x="76876" y="139753"/>
                  </a:lnTo>
                  <a:lnTo>
                    <a:pt x="76876" y="131964"/>
                  </a:lnTo>
                  <a:close/>
                  <a:moveTo>
                    <a:pt x="92776" y="131964"/>
                  </a:moveTo>
                  <a:lnTo>
                    <a:pt x="92776" y="139753"/>
                  </a:lnTo>
                  <a:lnTo>
                    <a:pt x="85032" y="139753"/>
                  </a:lnTo>
                  <a:lnTo>
                    <a:pt x="85032" y="131964"/>
                  </a:lnTo>
                  <a:close/>
                  <a:moveTo>
                    <a:pt x="100932" y="131964"/>
                  </a:moveTo>
                  <a:lnTo>
                    <a:pt x="100932" y="139753"/>
                  </a:lnTo>
                  <a:lnTo>
                    <a:pt x="93200" y="139753"/>
                  </a:lnTo>
                  <a:lnTo>
                    <a:pt x="93200" y="131964"/>
                  </a:lnTo>
                  <a:close/>
                  <a:moveTo>
                    <a:pt x="109099" y="131964"/>
                  </a:moveTo>
                  <a:lnTo>
                    <a:pt x="109099" y="139753"/>
                  </a:lnTo>
                  <a:lnTo>
                    <a:pt x="101356" y="139753"/>
                  </a:lnTo>
                  <a:lnTo>
                    <a:pt x="101356" y="131964"/>
                  </a:lnTo>
                  <a:close/>
                  <a:moveTo>
                    <a:pt x="116866" y="131964"/>
                  </a:moveTo>
                  <a:lnTo>
                    <a:pt x="116866" y="139753"/>
                  </a:lnTo>
                  <a:lnTo>
                    <a:pt x="109523" y="139753"/>
                  </a:lnTo>
                  <a:lnTo>
                    <a:pt x="109523" y="131964"/>
                  </a:lnTo>
                  <a:close/>
                  <a:moveTo>
                    <a:pt x="125034" y="131964"/>
                  </a:moveTo>
                  <a:lnTo>
                    <a:pt x="125034" y="139753"/>
                  </a:lnTo>
                  <a:lnTo>
                    <a:pt x="117290" y="139753"/>
                  </a:lnTo>
                  <a:lnTo>
                    <a:pt x="117290" y="131964"/>
                  </a:lnTo>
                  <a:close/>
                  <a:moveTo>
                    <a:pt x="133190" y="131964"/>
                  </a:moveTo>
                  <a:lnTo>
                    <a:pt x="133190" y="139753"/>
                  </a:lnTo>
                  <a:lnTo>
                    <a:pt x="125446" y="139753"/>
                  </a:lnTo>
                  <a:lnTo>
                    <a:pt x="125446" y="131964"/>
                  </a:lnTo>
                  <a:close/>
                  <a:moveTo>
                    <a:pt x="141346" y="131964"/>
                  </a:moveTo>
                  <a:lnTo>
                    <a:pt x="141346" y="139753"/>
                  </a:lnTo>
                  <a:lnTo>
                    <a:pt x="133614" y="139753"/>
                  </a:lnTo>
                  <a:lnTo>
                    <a:pt x="133614" y="131964"/>
                  </a:lnTo>
                  <a:close/>
                  <a:moveTo>
                    <a:pt x="149513" y="131964"/>
                  </a:moveTo>
                  <a:lnTo>
                    <a:pt x="149513" y="139753"/>
                  </a:lnTo>
                  <a:lnTo>
                    <a:pt x="141770" y="139753"/>
                  </a:lnTo>
                  <a:lnTo>
                    <a:pt x="141770" y="131964"/>
                  </a:lnTo>
                  <a:close/>
                  <a:moveTo>
                    <a:pt x="157280" y="131964"/>
                  </a:moveTo>
                  <a:lnTo>
                    <a:pt x="157280" y="139753"/>
                  </a:lnTo>
                  <a:lnTo>
                    <a:pt x="149937" y="139753"/>
                  </a:lnTo>
                  <a:lnTo>
                    <a:pt x="149937" y="131964"/>
                  </a:lnTo>
                  <a:close/>
                  <a:moveTo>
                    <a:pt x="165448" y="131964"/>
                  </a:moveTo>
                  <a:lnTo>
                    <a:pt x="165448" y="139753"/>
                  </a:lnTo>
                  <a:lnTo>
                    <a:pt x="157704" y="139753"/>
                  </a:lnTo>
                  <a:lnTo>
                    <a:pt x="157704" y="131964"/>
                  </a:lnTo>
                  <a:close/>
                  <a:moveTo>
                    <a:pt x="173604" y="131964"/>
                  </a:moveTo>
                  <a:lnTo>
                    <a:pt x="173604" y="139753"/>
                  </a:lnTo>
                  <a:lnTo>
                    <a:pt x="165871" y="139753"/>
                  </a:lnTo>
                  <a:lnTo>
                    <a:pt x="165871" y="131964"/>
                  </a:lnTo>
                  <a:close/>
                  <a:moveTo>
                    <a:pt x="181771" y="131964"/>
                  </a:moveTo>
                  <a:lnTo>
                    <a:pt x="181771" y="139753"/>
                  </a:lnTo>
                  <a:lnTo>
                    <a:pt x="174028" y="139753"/>
                  </a:lnTo>
                  <a:lnTo>
                    <a:pt x="174028" y="131964"/>
                  </a:lnTo>
                  <a:close/>
                  <a:moveTo>
                    <a:pt x="189927" y="131964"/>
                  </a:moveTo>
                  <a:lnTo>
                    <a:pt x="189927" y="139753"/>
                  </a:lnTo>
                  <a:lnTo>
                    <a:pt x="182195" y="139753"/>
                  </a:lnTo>
                  <a:lnTo>
                    <a:pt x="182195" y="131964"/>
                  </a:lnTo>
                  <a:close/>
                  <a:moveTo>
                    <a:pt x="198095" y="131964"/>
                  </a:moveTo>
                  <a:lnTo>
                    <a:pt x="198095" y="139753"/>
                  </a:lnTo>
                  <a:lnTo>
                    <a:pt x="190351" y="139753"/>
                  </a:lnTo>
                  <a:lnTo>
                    <a:pt x="190351" y="131964"/>
                  </a:lnTo>
                  <a:close/>
                  <a:moveTo>
                    <a:pt x="206251" y="131964"/>
                  </a:moveTo>
                  <a:lnTo>
                    <a:pt x="206251" y="139753"/>
                  </a:lnTo>
                  <a:lnTo>
                    <a:pt x="198519" y="139753"/>
                  </a:lnTo>
                  <a:lnTo>
                    <a:pt x="198519" y="131964"/>
                  </a:lnTo>
                  <a:close/>
                  <a:moveTo>
                    <a:pt x="214419" y="131964"/>
                  </a:moveTo>
                  <a:lnTo>
                    <a:pt x="214419" y="139753"/>
                  </a:lnTo>
                  <a:lnTo>
                    <a:pt x="206675" y="139753"/>
                  </a:lnTo>
                  <a:lnTo>
                    <a:pt x="206675" y="131964"/>
                  </a:lnTo>
                  <a:close/>
                  <a:moveTo>
                    <a:pt x="222575" y="131964"/>
                  </a:moveTo>
                  <a:lnTo>
                    <a:pt x="222575" y="139753"/>
                  </a:lnTo>
                  <a:lnTo>
                    <a:pt x="214842" y="139753"/>
                  </a:lnTo>
                  <a:lnTo>
                    <a:pt x="214842" y="131964"/>
                  </a:lnTo>
                  <a:close/>
                  <a:moveTo>
                    <a:pt x="230742" y="131964"/>
                  </a:moveTo>
                  <a:lnTo>
                    <a:pt x="230742" y="139753"/>
                  </a:lnTo>
                  <a:lnTo>
                    <a:pt x="222999" y="139753"/>
                  </a:lnTo>
                  <a:lnTo>
                    <a:pt x="222999" y="131964"/>
                  </a:lnTo>
                  <a:close/>
                  <a:moveTo>
                    <a:pt x="238898" y="131964"/>
                  </a:moveTo>
                  <a:lnTo>
                    <a:pt x="238898" y="139753"/>
                  </a:lnTo>
                  <a:lnTo>
                    <a:pt x="231166" y="139753"/>
                  </a:lnTo>
                  <a:lnTo>
                    <a:pt x="231166" y="131964"/>
                  </a:lnTo>
                  <a:close/>
                  <a:moveTo>
                    <a:pt x="247066" y="131964"/>
                  </a:moveTo>
                  <a:lnTo>
                    <a:pt x="247066" y="139753"/>
                  </a:lnTo>
                  <a:lnTo>
                    <a:pt x="239322" y="139753"/>
                  </a:lnTo>
                  <a:lnTo>
                    <a:pt x="239322" y="131964"/>
                  </a:lnTo>
                  <a:close/>
                  <a:moveTo>
                    <a:pt x="255222" y="131964"/>
                  </a:moveTo>
                  <a:lnTo>
                    <a:pt x="255222" y="139753"/>
                  </a:lnTo>
                  <a:lnTo>
                    <a:pt x="247490" y="139753"/>
                  </a:lnTo>
                  <a:lnTo>
                    <a:pt x="247490" y="131964"/>
                  </a:lnTo>
                  <a:close/>
                  <a:moveTo>
                    <a:pt x="263390" y="131964"/>
                  </a:moveTo>
                  <a:lnTo>
                    <a:pt x="263390" y="139753"/>
                  </a:lnTo>
                  <a:lnTo>
                    <a:pt x="255646" y="139753"/>
                  </a:lnTo>
                  <a:lnTo>
                    <a:pt x="255646" y="131964"/>
                  </a:lnTo>
                  <a:close/>
                  <a:moveTo>
                    <a:pt x="271546" y="131964"/>
                  </a:moveTo>
                  <a:lnTo>
                    <a:pt x="271546" y="139753"/>
                  </a:lnTo>
                  <a:lnTo>
                    <a:pt x="263813" y="139753"/>
                  </a:lnTo>
                  <a:lnTo>
                    <a:pt x="263813" y="131964"/>
                  </a:lnTo>
                  <a:close/>
                  <a:moveTo>
                    <a:pt x="11238" y="140166"/>
                  </a:moveTo>
                  <a:lnTo>
                    <a:pt x="11238" y="147967"/>
                  </a:lnTo>
                  <a:lnTo>
                    <a:pt x="3505" y="147967"/>
                  </a:lnTo>
                  <a:lnTo>
                    <a:pt x="3505" y="140166"/>
                  </a:lnTo>
                  <a:close/>
                  <a:moveTo>
                    <a:pt x="19394" y="140166"/>
                  </a:moveTo>
                  <a:lnTo>
                    <a:pt x="19394" y="147967"/>
                  </a:lnTo>
                  <a:lnTo>
                    <a:pt x="11662" y="147967"/>
                  </a:lnTo>
                  <a:lnTo>
                    <a:pt x="11662" y="140166"/>
                  </a:lnTo>
                  <a:close/>
                  <a:moveTo>
                    <a:pt x="27561" y="140166"/>
                  </a:moveTo>
                  <a:lnTo>
                    <a:pt x="27561" y="147967"/>
                  </a:lnTo>
                  <a:lnTo>
                    <a:pt x="19818" y="147967"/>
                  </a:lnTo>
                  <a:lnTo>
                    <a:pt x="19818" y="140166"/>
                  </a:lnTo>
                  <a:close/>
                  <a:moveTo>
                    <a:pt x="35328" y="140166"/>
                  </a:moveTo>
                  <a:lnTo>
                    <a:pt x="35328" y="147967"/>
                  </a:lnTo>
                  <a:lnTo>
                    <a:pt x="27985" y="147967"/>
                  </a:lnTo>
                  <a:lnTo>
                    <a:pt x="27985" y="140166"/>
                  </a:lnTo>
                  <a:close/>
                  <a:moveTo>
                    <a:pt x="43496" y="140166"/>
                  </a:moveTo>
                  <a:lnTo>
                    <a:pt x="43496" y="147967"/>
                  </a:lnTo>
                  <a:lnTo>
                    <a:pt x="35752" y="147967"/>
                  </a:lnTo>
                  <a:lnTo>
                    <a:pt x="35752" y="140166"/>
                  </a:lnTo>
                  <a:close/>
                  <a:moveTo>
                    <a:pt x="51652" y="140166"/>
                  </a:moveTo>
                  <a:lnTo>
                    <a:pt x="51652" y="147967"/>
                  </a:lnTo>
                  <a:lnTo>
                    <a:pt x="43919" y="147967"/>
                  </a:lnTo>
                  <a:lnTo>
                    <a:pt x="43919" y="140166"/>
                  </a:lnTo>
                  <a:close/>
                  <a:moveTo>
                    <a:pt x="59819" y="140166"/>
                  </a:moveTo>
                  <a:lnTo>
                    <a:pt x="59819" y="147967"/>
                  </a:lnTo>
                  <a:lnTo>
                    <a:pt x="52075" y="147967"/>
                  </a:lnTo>
                  <a:lnTo>
                    <a:pt x="52075" y="140166"/>
                  </a:lnTo>
                  <a:close/>
                  <a:moveTo>
                    <a:pt x="67975" y="140166"/>
                  </a:moveTo>
                  <a:lnTo>
                    <a:pt x="67975" y="147967"/>
                  </a:lnTo>
                  <a:lnTo>
                    <a:pt x="60243" y="147967"/>
                  </a:lnTo>
                  <a:lnTo>
                    <a:pt x="60243" y="140166"/>
                  </a:lnTo>
                  <a:close/>
                  <a:moveTo>
                    <a:pt x="76452" y="140166"/>
                  </a:moveTo>
                  <a:lnTo>
                    <a:pt x="76452" y="147967"/>
                  </a:lnTo>
                  <a:lnTo>
                    <a:pt x="68399" y="147967"/>
                  </a:lnTo>
                  <a:lnTo>
                    <a:pt x="68399" y="140166"/>
                  </a:lnTo>
                  <a:close/>
                  <a:moveTo>
                    <a:pt x="84608" y="140166"/>
                  </a:moveTo>
                  <a:lnTo>
                    <a:pt x="84608" y="147967"/>
                  </a:lnTo>
                  <a:lnTo>
                    <a:pt x="76876" y="147967"/>
                  </a:lnTo>
                  <a:lnTo>
                    <a:pt x="76876" y="140166"/>
                  </a:lnTo>
                  <a:close/>
                  <a:moveTo>
                    <a:pt x="92776" y="140166"/>
                  </a:moveTo>
                  <a:lnTo>
                    <a:pt x="92776" y="147967"/>
                  </a:lnTo>
                  <a:lnTo>
                    <a:pt x="85032" y="147967"/>
                  </a:lnTo>
                  <a:lnTo>
                    <a:pt x="85032" y="140166"/>
                  </a:lnTo>
                  <a:close/>
                  <a:moveTo>
                    <a:pt x="100932" y="140166"/>
                  </a:moveTo>
                  <a:lnTo>
                    <a:pt x="100932" y="147967"/>
                  </a:lnTo>
                  <a:lnTo>
                    <a:pt x="93200" y="147967"/>
                  </a:lnTo>
                  <a:lnTo>
                    <a:pt x="93200" y="140166"/>
                  </a:lnTo>
                  <a:close/>
                  <a:moveTo>
                    <a:pt x="109099" y="140166"/>
                  </a:moveTo>
                  <a:lnTo>
                    <a:pt x="109099" y="147967"/>
                  </a:lnTo>
                  <a:lnTo>
                    <a:pt x="101356" y="147967"/>
                  </a:lnTo>
                  <a:lnTo>
                    <a:pt x="101356" y="140166"/>
                  </a:lnTo>
                  <a:close/>
                  <a:moveTo>
                    <a:pt x="116866" y="140166"/>
                  </a:moveTo>
                  <a:lnTo>
                    <a:pt x="116866" y="147967"/>
                  </a:lnTo>
                  <a:lnTo>
                    <a:pt x="109523" y="147967"/>
                  </a:lnTo>
                  <a:lnTo>
                    <a:pt x="109523" y="140166"/>
                  </a:lnTo>
                  <a:close/>
                  <a:moveTo>
                    <a:pt x="125034" y="140166"/>
                  </a:moveTo>
                  <a:lnTo>
                    <a:pt x="125034" y="147967"/>
                  </a:lnTo>
                  <a:lnTo>
                    <a:pt x="117290" y="147967"/>
                  </a:lnTo>
                  <a:lnTo>
                    <a:pt x="117290" y="140166"/>
                  </a:lnTo>
                  <a:close/>
                  <a:moveTo>
                    <a:pt x="133190" y="140166"/>
                  </a:moveTo>
                  <a:lnTo>
                    <a:pt x="133190" y="147967"/>
                  </a:lnTo>
                  <a:lnTo>
                    <a:pt x="125446" y="147967"/>
                  </a:lnTo>
                  <a:lnTo>
                    <a:pt x="125446" y="140166"/>
                  </a:lnTo>
                  <a:close/>
                  <a:moveTo>
                    <a:pt x="141346" y="140166"/>
                  </a:moveTo>
                  <a:lnTo>
                    <a:pt x="141346" y="147967"/>
                  </a:lnTo>
                  <a:lnTo>
                    <a:pt x="133614" y="147967"/>
                  </a:lnTo>
                  <a:lnTo>
                    <a:pt x="133614" y="140166"/>
                  </a:lnTo>
                  <a:close/>
                  <a:moveTo>
                    <a:pt x="149513" y="140166"/>
                  </a:moveTo>
                  <a:lnTo>
                    <a:pt x="149513" y="147967"/>
                  </a:lnTo>
                  <a:lnTo>
                    <a:pt x="141770" y="147967"/>
                  </a:lnTo>
                  <a:lnTo>
                    <a:pt x="141770" y="140166"/>
                  </a:lnTo>
                  <a:close/>
                  <a:moveTo>
                    <a:pt x="157280" y="140166"/>
                  </a:moveTo>
                  <a:lnTo>
                    <a:pt x="157280" y="147967"/>
                  </a:lnTo>
                  <a:lnTo>
                    <a:pt x="149937" y="147967"/>
                  </a:lnTo>
                  <a:lnTo>
                    <a:pt x="149937" y="140166"/>
                  </a:lnTo>
                  <a:close/>
                  <a:moveTo>
                    <a:pt x="165448" y="140166"/>
                  </a:moveTo>
                  <a:lnTo>
                    <a:pt x="165448" y="147967"/>
                  </a:lnTo>
                  <a:lnTo>
                    <a:pt x="157704" y="147967"/>
                  </a:lnTo>
                  <a:lnTo>
                    <a:pt x="157704" y="140166"/>
                  </a:lnTo>
                  <a:close/>
                  <a:moveTo>
                    <a:pt x="173604" y="140166"/>
                  </a:moveTo>
                  <a:lnTo>
                    <a:pt x="173604" y="147967"/>
                  </a:lnTo>
                  <a:lnTo>
                    <a:pt x="165871" y="147967"/>
                  </a:lnTo>
                  <a:lnTo>
                    <a:pt x="165871" y="140166"/>
                  </a:lnTo>
                  <a:close/>
                  <a:moveTo>
                    <a:pt x="181771" y="140166"/>
                  </a:moveTo>
                  <a:lnTo>
                    <a:pt x="181771" y="147967"/>
                  </a:lnTo>
                  <a:lnTo>
                    <a:pt x="174028" y="147967"/>
                  </a:lnTo>
                  <a:lnTo>
                    <a:pt x="174028" y="140166"/>
                  </a:lnTo>
                  <a:close/>
                  <a:moveTo>
                    <a:pt x="189927" y="140166"/>
                  </a:moveTo>
                  <a:lnTo>
                    <a:pt x="189927" y="147967"/>
                  </a:lnTo>
                  <a:lnTo>
                    <a:pt x="182195" y="147967"/>
                  </a:lnTo>
                  <a:lnTo>
                    <a:pt x="182195" y="140166"/>
                  </a:lnTo>
                  <a:close/>
                  <a:moveTo>
                    <a:pt x="198095" y="140166"/>
                  </a:moveTo>
                  <a:lnTo>
                    <a:pt x="198095" y="147967"/>
                  </a:lnTo>
                  <a:lnTo>
                    <a:pt x="190351" y="147967"/>
                  </a:lnTo>
                  <a:lnTo>
                    <a:pt x="190351" y="140166"/>
                  </a:lnTo>
                  <a:close/>
                  <a:moveTo>
                    <a:pt x="206251" y="140166"/>
                  </a:moveTo>
                  <a:lnTo>
                    <a:pt x="206251" y="147967"/>
                  </a:lnTo>
                  <a:lnTo>
                    <a:pt x="198519" y="147967"/>
                  </a:lnTo>
                  <a:lnTo>
                    <a:pt x="198519" y="140166"/>
                  </a:lnTo>
                  <a:close/>
                  <a:moveTo>
                    <a:pt x="214419" y="140166"/>
                  </a:moveTo>
                  <a:lnTo>
                    <a:pt x="214419" y="147967"/>
                  </a:lnTo>
                  <a:lnTo>
                    <a:pt x="206675" y="147967"/>
                  </a:lnTo>
                  <a:lnTo>
                    <a:pt x="206675" y="140166"/>
                  </a:lnTo>
                  <a:close/>
                  <a:moveTo>
                    <a:pt x="222575" y="140166"/>
                  </a:moveTo>
                  <a:lnTo>
                    <a:pt x="222575" y="147967"/>
                  </a:lnTo>
                  <a:lnTo>
                    <a:pt x="214842" y="147967"/>
                  </a:lnTo>
                  <a:lnTo>
                    <a:pt x="214842" y="140166"/>
                  </a:lnTo>
                  <a:close/>
                  <a:moveTo>
                    <a:pt x="230742" y="140166"/>
                  </a:moveTo>
                  <a:lnTo>
                    <a:pt x="230742" y="147967"/>
                  </a:lnTo>
                  <a:lnTo>
                    <a:pt x="222999" y="147967"/>
                  </a:lnTo>
                  <a:lnTo>
                    <a:pt x="222999" y="140166"/>
                  </a:lnTo>
                  <a:close/>
                  <a:moveTo>
                    <a:pt x="238898" y="140166"/>
                  </a:moveTo>
                  <a:lnTo>
                    <a:pt x="238898" y="147967"/>
                  </a:lnTo>
                  <a:lnTo>
                    <a:pt x="231166" y="147967"/>
                  </a:lnTo>
                  <a:lnTo>
                    <a:pt x="231166" y="140166"/>
                  </a:lnTo>
                  <a:close/>
                  <a:moveTo>
                    <a:pt x="247066" y="140166"/>
                  </a:moveTo>
                  <a:lnTo>
                    <a:pt x="247066" y="147967"/>
                  </a:lnTo>
                  <a:lnTo>
                    <a:pt x="239322" y="147967"/>
                  </a:lnTo>
                  <a:lnTo>
                    <a:pt x="239322" y="140166"/>
                  </a:lnTo>
                  <a:close/>
                  <a:moveTo>
                    <a:pt x="255222" y="140166"/>
                  </a:moveTo>
                  <a:lnTo>
                    <a:pt x="255222" y="147967"/>
                  </a:lnTo>
                  <a:lnTo>
                    <a:pt x="247490" y="147967"/>
                  </a:lnTo>
                  <a:lnTo>
                    <a:pt x="247490" y="140166"/>
                  </a:lnTo>
                  <a:close/>
                  <a:moveTo>
                    <a:pt x="263390" y="140166"/>
                  </a:moveTo>
                  <a:lnTo>
                    <a:pt x="263390" y="147967"/>
                  </a:lnTo>
                  <a:lnTo>
                    <a:pt x="255646" y="147967"/>
                  </a:lnTo>
                  <a:lnTo>
                    <a:pt x="255646" y="140166"/>
                  </a:lnTo>
                  <a:close/>
                  <a:moveTo>
                    <a:pt x="271546" y="140166"/>
                  </a:moveTo>
                  <a:lnTo>
                    <a:pt x="271546" y="147967"/>
                  </a:lnTo>
                  <a:lnTo>
                    <a:pt x="263813" y="147967"/>
                  </a:lnTo>
                  <a:lnTo>
                    <a:pt x="263813" y="140166"/>
                  </a:lnTo>
                  <a:close/>
                  <a:moveTo>
                    <a:pt x="11238" y="148379"/>
                  </a:moveTo>
                  <a:lnTo>
                    <a:pt x="11238" y="156169"/>
                  </a:lnTo>
                  <a:lnTo>
                    <a:pt x="3505" y="156169"/>
                  </a:lnTo>
                  <a:lnTo>
                    <a:pt x="3505" y="148379"/>
                  </a:lnTo>
                  <a:close/>
                  <a:moveTo>
                    <a:pt x="19394" y="148379"/>
                  </a:moveTo>
                  <a:lnTo>
                    <a:pt x="19394" y="156169"/>
                  </a:lnTo>
                  <a:lnTo>
                    <a:pt x="11662" y="156169"/>
                  </a:lnTo>
                  <a:lnTo>
                    <a:pt x="11662" y="148379"/>
                  </a:lnTo>
                  <a:close/>
                  <a:moveTo>
                    <a:pt x="27561" y="148379"/>
                  </a:moveTo>
                  <a:lnTo>
                    <a:pt x="27561" y="156169"/>
                  </a:lnTo>
                  <a:lnTo>
                    <a:pt x="19818" y="156169"/>
                  </a:lnTo>
                  <a:lnTo>
                    <a:pt x="19818" y="148379"/>
                  </a:lnTo>
                  <a:close/>
                  <a:moveTo>
                    <a:pt x="35328" y="148368"/>
                  </a:moveTo>
                  <a:lnTo>
                    <a:pt x="35328" y="156169"/>
                  </a:lnTo>
                  <a:lnTo>
                    <a:pt x="27985" y="156169"/>
                  </a:lnTo>
                  <a:lnTo>
                    <a:pt x="27985" y="148368"/>
                  </a:lnTo>
                  <a:close/>
                  <a:moveTo>
                    <a:pt x="43496" y="148368"/>
                  </a:moveTo>
                  <a:lnTo>
                    <a:pt x="43496" y="156169"/>
                  </a:lnTo>
                  <a:lnTo>
                    <a:pt x="35752" y="156169"/>
                  </a:lnTo>
                  <a:lnTo>
                    <a:pt x="35752" y="148368"/>
                  </a:lnTo>
                  <a:close/>
                  <a:moveTo>
                    <a:pt x="51652" y="148368"/>
                  </a:moveTo>
                  <a:lnTo>
                    <a:pt x="51652" y="156169"/>
                  </a:lnTo>
                  <a:lnTo>
                    <a:pt x="43919" y="156169"/>
                  </a:lnTo>
                  <a:lnTo>
                    <a:pt x="43919" y="148368"/>
                  </a:lnTo>
                  <a:close/>
                  <a:moveTo>
                    <a:pt x="59819" y="148368"/>
                  </a:moveTo>
                  <a:lnTo>
                    <a:pt x="59819" y="156169"/>
                  </a:lnTo>
                  <a:lnTo>
                    <a:pt x="52075" y="156169"/>
                  </a:lnTo>
                  <a:lnTo>
                    <a:pt x="52075" y="148368"/>
                  </a:lnTo>
                  <a:close/>
                  <a:moveTo>
                    <a:pt x="67975" y="148368"/>
                  </a:moveTo>
                  <a:lnTo>
                    <a:pt x="67975" y="156169"/>
                  </a:lnTo>
                  <a:lnTo>
                    <a:pt x="60243" y="156169"/>
                  </a:lnTo>
                  <a:lnTo>
                    <a:pt x="60243" y="148368"/>
                  </a:lnTo>
                  <a:close/>
                  <a:moveTo>
                    <a:pt x="76452" y="148368"/>
                  </a:moveTo>
                  <a:lnTo>
                    <a:pt x="76452" y="156169"/>
                  </a:lnTo>
                  <a:lnTo>
                    <a:pt x="68399" y="156169"/>
                  </a:lnTo>
                  <a:lnTo>
                    <a:pt x="68399" y="148368"/>
                  </a:lnTo>
                  <a:close/>
                  <a:moveTo>
                    <a:pt x="84608" y="148368"/>
                  </a:moveTo>
                  <a:lnTo>
                    <a:pt x="84608" y="156169"/>
                  </a:lnTo>
                  <a:lnTo>
                    <a:pt x="76876" y="156169"/>
                  </a:lnTo>
                  <a:lnTo>
                    <a:pt x="76876" y="148368"/>
                  </a:lnTo>
                  <a:close/>
                  <a:moveTo>
                    <a:pt x="92776" y="148368"/>
                  </a:moveTo>
                  <a:lnTo>
                    <a:pt x="92776" y="156169"/>
                  </a:lnTo>
                  <a:lnTo>
                    <a:pt x="85032" y="156169"/>
                  </a:lnTo>
                  <a:lnTo>
                    <a:pt x="85032" y="148368"/>
                  </a:lnTo>
                  <a:close/>
                  <a:moveTo>
                    <a:pt x="100932" y="148368"/>
                  </a:moveTo>
                  <a:lnTo>
                    <a:pt x="100932" y="156169"/>
                  </a:lnTo>
                  <a:lnTo>
                    <a:pt x="93200" y="156169"/>
                  </a:lnTo>
                  <a:lnTo>
                    <a:pt x="93200" y="148368"/>
                  </a:lnTo>
                  <a:close/>
                  <a:moveTo>
                    <a:pt x="109099" y="148368"/>
                  </a:moveTo>
                  <a:lnTo>
                    <a:pt x="109099" y="156169"/>
                  </a:lnTo>
                  <a:lnTo>
                    <a:pt x="101356" y="156169"/>
                  </a:lnTo>
                  <a:lnTo>
                    <a:pt x="101356" y="148368"/>
                  </a:lnTo>
                  <a:close/>
                  <a:moveTo>
                    <a:pt x="116866" y="148368"/>
                  </a:moveTo>
                  <a:lnTo>
                    <a:pt x="116866" y="156169"/>
                  </a:lnTo>
                  <a:lnTo>
                    <a:pt x="109523" y="156169"/>
                  </a:lnTo>
                  <a:lnTo>
                    <a:pt x="109523" y="148368"/>
                  </a:lnTo>
                  <a:close/>
                  <a:moveTo>
                    <a:pt x="125034" y="148368"/>
                  </a:moveTo>
                  <a:lnTo>
                    <a:pt x="125034" y="156169"/>
                  </a:lnTo>
                  <a:lnTo>
                    <a:pt x="117290" y="156169"/>
                  </a:lnTo>
                  <a:lnTo>
                    <a:pt x="117290" y="148368"/>
                  </a:lnTo>
                  <a:close/>
                  <a:moveTo>
                    <a:pt x="133190" y="148368"/>
                  </a:moveTo>
                  <a:lnTo>
                    <a:pt x="133190" y="156169"/>
                  </a:lnTo>
                  <a:lnTo>
                    <a:pt x="125446" y="156169"/>
                  </a:lnTo>
                  <a:lnTo>
                    <a:pt x="125446" y="148368"/>
                  </a:lnTo>
                  <a:close/>
                  <a:moveTo>
                    <a:pt x="141346" y="148368"/>
                  </a:moveTo>
                  <a:lnTo>
                    <a:pt x="141346" y="156169"/>
                  </a:lnTo>
                  <a:lnTo>
                    <a:pt x="133614" y="156169"/>
                  </a:lnTo>
                  <a:lnTo>
                    <a:pt x="133614" y="148368"/>
                  </a:lnTo>
                  <a:close/>
                  <a:moveTo>
                    <a:pt x="149513" y="148368"/>
                  </a:moveTo>
                  <a:lnTo>
                    <a:pt x="149513" y="156169"/>
                  </a:lnTo>
                  <a:lnTo>
                    <a:pt x="141770" y="156169"/>
                  </a:lnTo>
                  <a:lnTo>
                    <a:pt x="141770" y="148368"/>
                  </a:lnTo>
                  <a:close/>
                  <a:moveTo>
                    <a:pt x="157280" y="148368"/>
                  </a:moveTo>
                  <a:lnTo>
                    <a:pt x="157280" y="156169"/>
                  </a:lnTo>
                  <a:lnTo>
                    <a:pt x="149937" y="156169"/>
                  </a:lnTo>
                  <a:lnTo>
                    <a:pt x="149937" y="148368"/>
                  </a:lnTo>
                  <a:close/>
                  <a:moveTo>
                    <a:pt x="165448" y="148368"/>
                  </a:moveTo>
                  <a:lnTo>
                    <a:pt x="165448" y="156169"/>
                  </a:lnTo>
                  <a:lnTo>
                    <a:pt x="157704" y="156169"/>
                  </a:lnTo>
                  <a:lnTo>
                    <a:pt x="157704" y="148368"/>
                  </a:lnTo>
                  <a:close/>
                  <a:moveTo>
                    <a:pt x="173604" y="148368"/>
                  </a:moveTo>
                  <a:lnTo>
                    <a:pt x="173604" y="156169"/>
                  </a:lnTo>
                  <a:lnTo>
                    <a:pt x="165871" y="156169"/>
                  </a:lnTo>
                  <a:lnTo>
                    <a:pt x="165871" y="148368"/>
                  </a:lnTo>
                  <a:close/>
                  <a:moveTo>
                    <a:pt x="181771" y="148368"/>
                  </a:moveTo>
                  <a:lnTo>
                    <a:pt x="181771" y="156169"/>
                  </a:lnTo>
                  <a:lnTo>
                    <a:pt x="174028" y="156169"/>
                  </a:lnTo>
                  <a:lnTo>
                    <a:pt x="174028" y="148368"/>
                  </a:lnTo>
                  <a:close/>
                  <a:moveTo>
                    <a:pt x="189927" y="148368"/>
                  </a:moveTo>
                  <a:lnTo>
                    <a:pt x="189927" y="156169"/>
                  </a:lnTo>
                  <a:lnTo>
                    <a:pt x="182195" y="156169"/>
                  </a:lnTo>
                  <a:lnTo>
                    <a:pt x="182195" y="148368"/>
                  </a:lnTo>
                  <a:close/>
                  <a:moveTo>
                    <a:pt x="198095" y="148368"/>
                  </a:moveTo>
                  <a:lnTo>
                    <a:pt x="198095" y="156169"/>
                  </a:lnTo>
                  <a:lnTo>
                    <a:pt x="190351" y="156169"/>
                  </a:lnTo>
                  <a:lnTo>
                    <a:pt x="190351" y="148368"/>
                  </a:lnTo>
                  <a:close/>
                  <a:moveTo>
                    <a:pt x="206251" y="148368"/>
                  </a:moveTo>
                  <a:lnTo>
                    <a:pt x="206251" y="156169"/>
                  </a:lnTo>
                  <a:lnTo>
                    <a:pt x="198519" y="156169"/>
                  </a:lnTo>
                  <a:lnTo>
                    <a:pt x="198519" y="148368"/>
                  </a:lnTo>
                  <a:close/>
                  <a:moveTo>
                    <a:pt x="214419" y="148368"/>
                  </a:moveTo>
                  <a:lnTo>
                    <a:pt x="214419" y="156169"/>
                  </a:lnTo>
                  <a:lnTo>
                    <a:pt x="206675" y="156169"/>
                  </a:lnTo>
                  <a:lnTo>
                    <a:pt x="206675" y="148368"/>
                  </a:lnTo>
                  <a:close/>
                  <a:moveTo>
                    <a:pt x="222575" y="148368"/>
                  </a:moveTo>
                  <a:lnTo>
                    <a:pt x="222575" y="156169"/>
                  </a:lnTo>
                  <a:lnTo>
                    <a:pt x="214842" y="156169"/>
                  </a:lnTo>
                  <a:lnTo>
                    <a:pt x="214842" y="148368"/>
                  </a:lnTo>
                  <a:close/>
                  <a:moveTo>
                    <a:pt x="230742" y="148368"/>
                  </a:moveTo>
                  <a:lnTo>
                    <a:pt x="230742" y="156169"/>
                  </a:lnTo>
                  <a:lnTo>
                    <a:pt x="222999" y="156169"/>
                  </a:lnTo>
                  <a:lnTo>
                    <a:pt x="222999" y="148368"/>
                  </a:lnTo>
                  <a:close/>
                  <a:moveTo>
                    <a:pt x="238898" y="148368"/>
                  </a:moveTo>
                  <a:lnTo>
                    <a:pt x="238898" y="156169"/>
                  </a:lnTo>
                  <a:lnTo>
                    <a:pt x="231166" y="156169"/>
                  </a:lnTo>
                  <a:lnTo>
                    <a:pt x="231166" y="148368"/>
                  </a:lnTo>
                  <a:close/>
                  <a:moveTo>
                    <a:pt x="247066" y="148368"/>
                  </a:moveTo>
                  <a:lnTo>
                    <a:pt x="247066" y="156169"/>
                  </a:lnTo>
                  <a:lnTo>
                    <a:pt x="239322" y="156169"/>
                  </a:lnTo>
                  <a:lnTo>
                    <a:pt x="239322" y="148368"/>
                  </a:lnTo>
                  <a:close/>
                  <a:moveTo>
                    <a:pt x="255222" y="148379"/>
                  </a:moveTo>
                  <a:lnTo>
                    <a:pt x="255222" y="156169"/>
                  </a:lnTo>
                  <a:lnTo>
                    <a:pt x="247490" y="156169"/>
                  </a:lnTo>
                  <a:lnTo>
                    <a:pt x="247490" y="148379"/>
                  </a:lnTo>
                  <a:close/>
                  <a:moveTo>
                    <a:pt x="263390" y="148379"/>
                  </a:moveTo>
                  <a:lnTo>
                    <a:pt x="263390" y="156169"/>
                  </a:lnTo>
                  <a:lnTo>
                    <a:pt x="255646" y="156169"/>
                  </a:lnTo>
                  <a:lnTo>
                    <a:pt x="255646" y="148379"/>
                  </a:lnTo>
                  <a:close/>
                  <a:moveTo>
                    <a:pt x="271546" y="148368"/>
                  </a:moveTo>
                  <a:lnTo>
                    <a:pt x="271546" y="156169"/>
                  </a:lnTo>
                  <a:lnTo>
                    <a:pt x="263813" y="156169"/>
                  </a:lnTo>
                  <a:lnTo>
                    <a:pt x="263813" y="148368"/>
                  </a:lnTo>
                  <a:close/>
                  <a:moveTo>
                    <a:pt x="11238" y="156581"/>
                  </a:moveTo>
                  <a:lnTo>
                    <a:pt x="11238" y="164370"/>
                  </a:lnTo>
                  <a:lnTo>
                    <a:pt x="3505" y="164370"/>
                  </a:lnTo>
                  <a:lnTo>
                    <a:pt x="3505" y="156581"/>
                  </a:lnTo>
                  <a:close/>
                  <a:moveTo>
                    <a:pt x="19394" y="156581"/>
                  </a:moveTo>
                  <a:lnTo>
                    <a:pt x="19394" y="164370"/>
                  </a:lnTo>
                  <a:lnTo>
                    <a:pt x="11662" y="164370"/>
                  </a:lnTo>
                  <a:lnTo>
                    <a:pt x="11662" y="156581"/>
                  </a:lnTo>
                  <a:close/>
                  <a:moveTo>
                    <a:pt x="27561" y="156581"/>
                  </a:moveTo>
                  <a:lnTo>
                    <a:pt x="27561" y="164370"/>
                  </a:lnTo>
                  <a:lnTo>
                    <a:pt x="19818" y="164370"/>
                  </a:lnTo>
                  <a:lnTo>
                    <a:pt x="19818" y="156581"/>
                  </a:lnTo>
                  <a:close/>
                  <a:moveTo>
                    <a:pt x="35328" y="156581"/>
                  </a:moveTo>
                  <a:lnTo>
                    <a:pt x="35328" y="164370"/>
                  </a:lnTo>
                  <a:lnTo>
                    <a:pt x="27985" y="164370"/>
                  </a:lnTo>
                  <a:lnTo>
                    <a:pt x="27985" y="156581"/>
                  </a:lnTo>
                  <a:close/>
                  <a:moveTo>
                    <a:pt x="43496" y="156581"/>
                  </a:moveTo>
                  <a:lnTo>
                    <a:pt x="43496" y="164370"/>
                  </a:lnTo>
                  <a:lnTo>
                    <a:pt x="35752" y="164370"/>
                  </a:lnTo>
                  <a:lnTo>
                    <a:pt x="35752" y="156581"/>
                  </a:lnTo>
                  <a:close/>
                  <a:moveTo>
                    <a:pt x="51652" y="156581"/>
                  </a:moveTo>
                  <a:lnTo>
                    <a:pt x="51652" y="164370"/>
                  </a:lnTo>
                  <a:lnTo>
                    <a:pt x="43919" y="164370"/>
                  </a:lnTo>
                  <a:lnTo>
                    <a:pt x="43919" y="156581"/>
                  </a:lnTo>
                  <a:close/>
                  <a:moveTo>
                    <a:pt x="59819" y="156581"/>
                  </a:moveTo>
                  <a:lnTo>
                    <a:pt x="59819" y="164370"/>
                  </a:lnTo>
                  <a:lnTo>
                    <a:pt x="52075" y="164370"/>
                  </a:lnTo>
                  <a:lnTo>
                    <a:pt x="52075" y="156581"/>
                  </a:lnTo>
                  <a:close/>
                  <a:moveTo>
                    <a:pt x="67975" y="156581"/>
                  </a:moveTo>
                  <a:lnTo>
                    <a:pt x="67975" y="164370"/>
                  </a:lnTo>
                  <a:lnTo>
                    <a:pt x="60243" y="164370"/>
                  </a:lnTo>
                  <a:lnTo>
                    <a:pt x="60243" y="156581"/>
                  </a:lnTo>
                  <a:close/>
                  <a:moveTo>
                    <a:pt x="76452" y="156581"/>
                  </a:moveTo>
                  <a:lnTo>
                    <a:pt x="76452" y="164370"/>
                  </a:lnTo>
                  <a:lnTo>
                    <a:pt x="68399" y="164370"/>
                  </a:lnTo>
                  <a:lnTo>
                    <a:pt x="68399" y="156581"/>
                  </a:lnTo>
                  <a:close/>
                  <a:moveTo>
                    <a:pt x="84608" y="156581"/>
                  </a:moveTo>
                  <a:lnTo>
                    <a:pt x="84608" y="164370"/>
                  </a:lnTo>
                  <a:lnTo>
                    <a:pt x="76876" y="164370"/>
                  </a:lnTo>
                  <a:lnTo>
                    <a:pt x="76876" y="156581"/>
                  </a:lnTo>
                  <a:close/>
                  <a:moveTo>
                    <a:pt x="92776" y="156581"/>
                  </a:moveTo>
                  <a:lnTo>
                    <a:pt x="92776" y="164370"/>
                  </a:lnTo>
                  <a:lnTo>
                    <a:pt x="85032" y="164370"/>
                  </a:lnTo>
                  <a:lnTo>
                    <a:pt x="85032" y="156581"/>
                  </a:lnTo>
                  <a:close/>
                  <a:moveTo>
                    <a:pt x="100932" y="156581"/>
                  </a:moveTo>
                  <a:lnTo>
                    <a:pt x="100932" y="164370"/>
                  </a:lnTo>
                  <a:lnTo>
                    <a:pt x="93200" y="164370"/>
                  </a:lnTo>
                  <a:lnTo>
                    <a:pt x="93200" y="156581"/>
                  </a:lnTo>
                  <a:close/>
                  <a:moveTo>
                    <a:pt x="109099" y="156581"/>
                  </a:moveTo>
                  <a:lnTo>
                    <a:pt x="109099" y="164370"/>
                  </a:lnTo>
                  <a:lnTo>
                    <a:pt x="101356" y="164370"/>
                  </a:lnTo>
                  <a:lnTo>
                    <a:pt x="101356" y="156581"/>
                  </a:lnTo>
                  <a:close/>
                  <a:moveTo>
                    <a:pt x="116866" y="156581"/>
                  </a:moveTo>
                  <a:lnTo>
                    <a:pt x="116866" y="164370"/>
                  </a:lnTo>
                  <a:lnTo>
                    <a:pt x="109523" y="164370"/>
                  </a:lnTo>
                  <a:lnTo>
                    <a:pt x="109523" y="156581"/>
                  </a:lnTo>
                  <a:close/>
                  <a:moveTo>
                    <a:pt x="125034" y="156581"/>
                  </a:moveTo>
                  <a:lnTo>
                    <a:pt x="125034" y="164370"/>
                  </a:lnTo>
                  <a:lnTo>
                    <a:pt x="117290" y="164370"/>
                  </a:lnTo>
                  <a:lnTo>
                    <a:pt x="117290" y="156581"/>
                  </a:lnTo>
                  <a:close/>
                  <a:moveTo>
                    <a:pt x="133190" y="156581"/>
                  </a:moveTo>
                  <a:lnTo>
                    <a:pt x="133190" y="164370"/>
                  </a:lnTo>
                  <a:lnTo>
                    <a:pt x="125446" y="164370"/>
                  </a:lnTo>
                  <a:lnTo>
                    <a:pt x="125446" y="156581"/>
                  </a:lnTo>
                  <a:close/>
                  <a:moveTo>
                    <a:pt x="141346" y="156581"/>
                  </a:moveTo>
                  <a:lnTo>
                    <a:pt x="141346" y="164370"/>
                  </a:lnTo>
                  <a:lnTo>
                    <a:pt x="133614" y="164370"/>
                  </a:lnTo>
                  <a:lnTo>
                    <a:pt x="133614" y="156581"/>
                  </a:lnTo>
                  <a:close/>
                  <a:moveTo>
                    <a:pt x="149513" y="156581"/>
                  </a:moveTo>
                  <a:lnTo>
                    <a:pt x="149513" y="164370"/>
                  </a:lnTo>
                  <a:lnTo>
                    <a:pt x="141770" y="164370"/>
                  </a:lnTo>
                  <a:lnTo>
                    <a:pt x="141770" y="156581"/>
                  </a:lnTo>
                  <a:close/>
                  <a:moveTo>
                    <a:pt x="157280" y="156581"/>
                  </a:moveTo>
                  <a:lnTo>
                    <a:pt x="157280" y="164370"/>
                  </a:lnTo>
                  <a:lnTo>
                    <a:pt x="149937" y="164370"/>
                  </a:lnTo>
                  <a:lnTo>
                    <a:pt x="149937" y="156581"/>
                  </a:lnTo>
                  <a:close/>
                  <a:moveTo>
                    <a:pt x="165448" y="156581"/>
                  </a:moveTo>
                  <a:lnTo>
                    <a:pt x="165448" y="164370"/>
                  </a:lnTo>
                  <a:lnTo>
                    <a:pt x="157704" y="164370"/>
                  </a:lnTo>
                  <a:lnTo>
                    <a:pt x="157704" y="156581"/>
                  </a:lnTo>
                  <a:close/>
                  <a:moveTo>
                    <a:pt x="173604" y="156581"/>
                  </a:moveTo>
                  <a:lnTo>
                    <a:pt x="173604" y="164370"/>
                  </a:lnTo>
                  <a:lnTo>
                    <a:pt x="165871" y="164370"/>
                  </a:lnTo>
                  <a:lnTo>
                    <a:pt x="165871" y="156581"/>
                  </a:lnTo>
                  <a:close/>
                  <a:moveTo>
                    <a:pt x="181771" y="156581"/>
                  </a:moveTo>
                  <a:lnTo>
                    <a:pt x="181771" y="164370"/>
                  </a:lnTo>
                  <a:lnTo>
                    <a:pt x="174028" y="164370"/>
                  </a:lnTo>
                  <a:lnTo>
                    <a:pt x="174028" y="156581"/>
                  </a:lnTo>
                  <a:close/>
                  <a:moveTo>
                    <a:pt x="189927" y="156581"/>
                  </a:moveTo>
                  <a:lnTo>
                    <a:pt x="189927" y="164370"/>
                  </a:lnTo>
                  <a:lnTo>
                    <a:pt x="182195" y="164370"/>
                  </a:lnTo>
                  <a:lnTo>
                    <a:pt x="182195" y="156581"/>
                  </a:lnTo>
                  <a:close/>
                  <a:moveTo>
                    <a:pt x="198095" y="156581"/>
                  </a:moveTo>
                  <a:lnTo>
                    <a:pt x="198095" y="164370"/>
                  </a:lnTo>
                  <a:lnTo>
                    <a:pt x="190351" y="164370"/>
                  </a:lnTo>
                  <a:lnTo>
                    <a:pt x="190351" y="156581"/>
                  </a:lnTo>
                  <a:close/>
                  <a:moveTo>
                    <a:pt x="206251" y="156581"/>
                  </a:moveTo>
                  <a:lnTo>
                    <a:pt x="206251" y="164370"/>
                  </a:lnTo>
                  <a:lnTo>
                    <a:pt x="198519" y="164370"/>
                  </a:lnTo>
                  <a:lnTo>
                    <a:pt x="198519" y="156581"/>
                  </a:lnTo>
                  <a:close/>
                  <a:moveTo>
                    <a:pt x="214419" y="156581"/>
                  </a:moveTo>
                  <a:lnTo>
                    <a:pt x="214419" y="164370"/>
                  </a:lnTo>
                  <a:lnTo>
                    <a:pt x="206675" y="164370"/>
                  </a:lnTo>
                  <a:lnTo>
                    <a:pt x="206675" y="156581"/>
                  </a:lnTo>
                  <a:close/>
                  <a:moveTo>
                    <a:pt x="222575" y="156581"/>
                  </a:moveTo>
                  <a:lnTo>
                    <a:pt x="222575" y="164370"/>
                  </a:lnTo>
                  <a:lnTo>
                    <a:pt x="214842" y="164370"/>
                  </a:lnTo>
                  <a:lnTo>
                    <a:pt x="214842" y="156581"/>
                  </a:lnTo>
                  <a:close/>
                  <a:moveTo>
                    <a:pt x="230742" y="156581"/>
                  </a:moveTo>
                  <a:lnTo>
                    <a:pt x="230742" y="164370"/>
                  </a:lnTo>
                  <a:lnTo>
                    <a:pt x="222999" y="164370"/>
                  </a:lnTo>
                  <a:lnTo>
                    <a:pt x="222999" y="156581"/>
                  </a:lnTo>
                  <a:close/>
                  <a:moveTo>
                    <a:pt x="238898" y="156581"/>
                  </a:moveTo>
                  <a:lnTo>
                    <a:pt x="238898" y="164370"/>
                  </a:lnTo>
                  <a:lnTo>
                    <a:pt x="231166" y="164370"/>
                  </a:lnTo>
                  <a:lnTo>
                    <a:pt x="231166" y="156581"/>
                  </a:lnTo>
                  <a:close/>
                  <a:moveTo>
                    <a:pt x="247066" y="156581"/>
                  </a:moveTo>
                  <a:lnTo>
                    <a:pt x="247066" y="164370"/>
                  </a:lnTo>
                  <a:lnTo>
                    <a:pt x="239322" y="164370"/>
                  </a:lnTo>
                  <a:lnTo>
                    <a:pt x="239322" y="156581"/>
                  </a:lnTo>
                  <a:close/>
                  <a:moveTo>
                    <a:pt x="255222" y="156581"/>
                  </a:moveTo>
                  <a:lnTo>
                    <a:pt x="255222" y="164370"/>
                  </a:lnTo>
                  <a:lnTo>
                    <a:pt x="247490" y="164370"/>
                  </a:lnTo>
                  <a:lnTo>
                    <a:pt x="247490" y="156581"/>
                  </a:lnTo>
                  <a:close/>
                  <a:moveTo>
                    <a:pt x="263390" y="156581"/>
                  </a:moveTo>
                  <a:lnTo>
                    <a:pt x="263390" y="164370"/>
                  </a:lnTo>
                  <a:lnTo>
                    <a:pt x="255646" y="164370"/>
                  </a:lnTo>
                  <a:lnTo>
                    <a:pt x="255646" y="156581"/>
                  </a:lnTo>
                  <a:close/>
                  <a:moveTo>
                    <a:pt x="271546" y="156581"/>
                  </a:moveTo>
                  <a:lnTo>
                    <a:pt x="271546" y="164370"/>
                  </a:lnTo>
                  <a:lnTo>
                    <a:pt x="263813" y="164370"/>
                  </a:lnTo>
                  <a:lnTo>
                    <a:pt x="263813" y="156581"/>
                  </a:lnTo>
                  <a:close/>
                  <a:moveTo>
                    <a:pt x="11238" y="164783"/>
                  </a:moveTo>
                  <a:lnTo>
                    <a:pt x="11238" y="172584"/>
                  </a:lnTo>
                  <a:lnTo>
                    <a:pt x="3505" y="172584"/>
                  </a:lnTo>
                  <a:lnTo>
                    <a:pt x="3505" y="164783"/>
                  </a:lnTo>
                  <a:close/>
                  <a:moveTo>
                    <a:pt x="19394" y="164783"/>
                  </a:moveTo>
                  <a:lnTo>
                    <a:pt x="19394" y="172584"/>
                  </a:lnTo>
                  <a:lnTo>
                    <a:pt x="11662" y="172584"/>
                  </a:lnTo>
                  <a:lnTo>
                    <a:pt x="11662" y="164783"/>
                  </a:lnTo>
                  <a:close/>
                  <a:moveTo>
                    <a:pt x="27561" y="164783"/>
                  </a:moveTo>
                  <a:lnTo>
                    <a:pt x="27561" y="172584"/>
                  </a:lnTo>
                  <a:lnTo>
                    <a:pt x="19818" y="172584"/>
                  </a:lnTo>
                  <a:lnTo>
                    <a:pt x="19818" y="164783"/>
                  </a:lnTo>
                  <a:close/>
                  <a:moveTo>
                    <a:pt x="35328" y="164783"/>
                  </a:moveTo>
                  <a:lnTo>
                    <a:pt x="35328" y="172584"/>
                  </a:lnTo>
                  <a:lnTo>
                    <a:pt x="27985" y="172584"/>
                  </a:lnTo>
                  <a:lnTo>
                    <a:pt x="27985" y="164783"/>
                  </a:lnTo>
                  <a:close/>
                  <a:moveTo>
                    <a:pt x="43496" y="164783"/>
                  </a:moveTo>
                  <a:lnTo>
                    <a:pt x="43496" y="172584"/>
                  </a:lnTo>
                  <a:lnTo>
                    <a:pt x="35752" y="172584"/>
                  </a:lnTo>
                  <a:lnTo>
                    <a:pt x="35752" y="164783"/>
                  </a:lnTo>
                  <a:close/>
                  <a:moveTo>
                    <a:pt x="51652" y="164783"/>
                  </a:moveTo>
                  <a:lnTo>
                    <a:pt x="51652" y="172584"/>
                  </a:lnTo>
                  <a:lnTo>
                    <a:pt x="43919" y="172584"/>
                  </a:lnTo>
                  <a:lnTo>
                    <a:pt x="43919" y="164783"/>
                  </a:lnTo>
                  <a:close/>
                  <a:moveTo>
                    <a:pt x="59819" y="164783"/>
                  </a:moveTo>
                  <a:lnTo>
                    <a:pt x="59819" y="172584"/>
                  </a:lnTo>
                  <a:lnTo>
                    <a:pt x="52075" y="172584"/>
                  </a:lnTo>
                  <a:lnTo>
                    <a:pt x="52075" y="164783"/>
                  </a:lnTo>
                  <a:close/>
                  <a:moveTo>
                    <a:pt x="67975" y="164783"/>
                  </a:moveTo>
                  <a:lnTo>
                    <a:pt x="67975" y="172584"/>
                  </a:lnTo>
                  <a:lnTo>
                    <a:pt x="60243" y="172584"/>
                  </a:lnTo>
                  <a:lnTo>
                    <a:pt x="60243" y="164783"/>
                  </a:lnTo>
                  <a:close/>
                  <a:moveTo>
                    <a:pt x="76452" y="164783"/>
                  </a:moveTo>
                  <a:lnTo>
                    <a:pt x="76452" y="172584"/>
                  </a:lnTo>
                  <a:lnTo>
                    <a:pt x="68399" y="172584"/>
                  </a:lnTo>
                  <a:lnTo>
                    <a:pt x="68399" y="164783"/>
                  </a:lnTo>
                  <a:close/>
                  <a:moveTo>
                    <a:pt x="84608" y="164783"/>
                  </a:moveTo>
                  <a:lnTo>
                    <a:pt x="84608" y="172584"/>
                  </a:lnTo>
                  <a:lnTo>
                    <a:pt x="76876" y="172584"/>
                  </a:lnTo>
                  <a:lnTo>
                    <a:pt x="76876" y="164783"/>
                  </a:lnTo>
                  <a:close/>
                  <a:moveTo>
                    <a:pt x="92776" y="164783"/>
                  </a:moveTo>
                  <a:lnTo>
                    <a:pt x="92776" y="172584"/>
                  </a:lnTo>
                  <a:lnTo>
                    <a:pt x="85032" y="172584"/>
                  </a:lnTo>
                  <a:lnTo>
                    <a:pt x="85032" y="164783"/>
                  </a:lnTo>
                  <a:close/>
                  <a:moveTo>
                    <a:pt x="100932" y="164783"/>
                  </a:moveTo>
                  <a:lnTo>
                    <a:pt x="100932" y="172584"/>
                  </a:lnTo>
                  <a:lnTo>
                    <a:pt x="93200" y="172584"/>
                  </a:lnTo>
                  <a:lnTo>
                    <a:pt x="93200" y="164783"/>
                  </a:lnTo>
                  <a:close/>
                  <a:moveTo>
                    <a:pt x="109099" y="164783"/>
                  </a:moveTo>
                  <a:lnTo>
                    <a:pt x="109099" y="172584"/>
                  </a:lnTo>
                  <a:lnTo>
                    <a:pt x="101356" y="172584"/>
                  </a:lnTo>
                  <a:lnTo>
                    <a:pt x="101356" y="164783"/>
                  </a:lnTo>
                  <a:close/>
                  <a:moveTo>
                    <a:pt x="116866" y="164783"/>
                  </a:moveTo>
                  <a:lnTo>
                    <a:pt x="116866" y="172584"/>
                  </a:lnTo>
                  <a:lnTo>
                    <a:pt x="109523" y="172584"/>
                  </a:lnTo>
                  <a:lnTo>
                    <a:pt x="109523" y="164783"/>
                  </a:lnTo>
                  <a:close/>
                  <a:moveTo>
                    <a:pt x="125034" y="164783"/>
                  </a:moveTo>
                  <a:lnTo>
                    <a:pt x="125034" y="172584"/>
                  </a:lnTo>
                  <a:lnTo>
                    <a:pt x="117290" y="172584"/>
                  </a:lnTo>
                  <a:lnTo>
                    <a:pt x="117290" y="164783"/>
                  </a:lnTo>
                  <a:close/>
                  <a:moveTo>
                    <a:pt x="133190" y="164783"/>
                  </a:moveTo>
                  <a:lnTo>
                    <a:pt x="133190" y="172584"/>
                  </a:lnTo>
                  <a:lnTo>
                    <a:pt x="125446" y="172584"/>
                  </a:lnTo>
                  <a:lnTo>
                    <a:pt x="125446" y="164783"/>
                  </a:lnTo>
                  <a:close/>
                  <a:moveTo>
                    <a:pt x="141346" y="164783"/>
                  </a:moveTo>
                  <a:lnTo>
                    <a:pt x="141346" y="172584"/>
                  </a:lnTo>
                  <a:lnTo>
                    <a:pt x="133614" y="172584"/>
                  </a:lnTo>
                  <a:lnTo>
                    <a:pt x="133614" y="164783"/>
                  </a:lnTo>
                  <a:close/>
                  <a:moveTo>
                    <a:pt x="149513" y="164783"/>
                  </a:moveTo>
                  <a:lnTo>
                    <a:pt x="149513" y="172584"/>
                  </a:lnTo>
                  <a:lnTo>
                    <a:pt x="141770" y="172584"/>
                  </a:lnTo>
                  <a:lnTo>
                    <a:pt x="141770" y="164783"/>
                  </a:lnTo>
                  <a:close/>
                  <a:moveTo>
                    <a:pt x="157280" y="164783"/>
                  </a:moveTo>
                  <a:lnTo>
                    <a:pt x="157280" y="172584"/>
                  </a:lnTo>
                  <a:lnTo>
                    <a:pt x="149937" y="172584"/>
                  </a:lnTo>
                  <a:lnTo>
                    <a:pt x="149937" y="164783"/>
                  </a:lnTo>
                  <a:close/>
                  <a:moveTo>
                    <a:pt x="165448" y="164783"/>
                  </a:moveTo>
                  <a:lnTo>
                    <a:pt x="165448" y="172584"/>
                  </a:lnTo>
                  <a:lnTo>
                    <a:pt x="157704" y="172584"/>
                  </a:lnTo>
                  <a:lnTo>
                    <a:pt x="157704" y="164783"/>
                  </a:lnTo>
                  <a:close/>
                  <a:moveTo>
                    <a:pt x="173604" y="164783"/>
                  </a:moveTo>
                  <a:lnTo>
                    <a:pt x="173604" y="172584"/>
                  </a:lnTo>
                  <a:lnTo>
                    <a:pt x="165871" y="172584"/>
                  </a:lnTo>
                  <a:lnTo>
                    <a:pt x="165871" y="164783"/>
                  </a:lnTo>
                  <a:close/>
                  <a:moveTo>
                    <a:pt x="181771" y="164783"/>
                  </a:moveTo>
                  <a:lnTo>
                    <a:pt x="181771" y="172584"/>
                  </a:lnTo>
                  <a:lnTo>
                    <a:pt x="174028" y="172584"/>
                  </a:lnTo>
                  <a:lnTo>
                    <a:pt x="174028" y="164783"/>
                  </a:lnTo>
                  <a:close/>
                  <a:moveTo>
                    <a:pt x="189927" y="164783"/>
                  </a:moveTo>
                  <a:lnTo>
                    <a:pt x="189927" y="172584"/>
                  </a:lnTo>
                  <a:lnTo>
                    <a:pt x="182195" y="172584"/>
                  </a:lnTo>
                  <a:lnTo>
                    <a:pt x="182195" y="164783"/>
                  </a:lnTo>
                  <a:close/>
                  <a:moveTo>
                    <a:pt x="198095" y="164783"/>
                  </a:moveTo>
                  <a:lnTo>
                    <a:pt x="198095" y="172584"/>
                  </a:lnTo>
                  <a:lnTo>
                    <a:pt x="190351" y="172584"/>
                  </a:lnTo>
                  <a:lnTo>
                    <a:pt x="190351" y="164783"/>
                  </a:lnTo>
                  <a:close/>
                  <a:moveTo>
                    <a:pt x="206251" y="164783"/>
                  </a:moveTo>
                  <a:lnTo>
                    <a:pt x="206251" y="172584"/>
                  </a:lnTo>
                  <a:lnTo>
                    <a:pt x="198519" y="172584"/>
                  </a:lnTo>
                  <a:lnTo>
                    <a:pt x="198519" y="164783"/>
                  </a:lnTo>
                  <a:close/>
                  <a:moveTo>
                    <a:pt x="214419" y="164783"/>
                  </a:moveTo>
                  <a:lnTo>
                    <a:pt x="214419" y="172584"/>
                  </a:lnTo>
                  <a:lnTo>
                    <a:pt x="206675" y="172584"/>
                  </a:lnTo>
                  <a:lnTo>
                    <a:pt x="206675" y="164783"/>
                  </a:lnTo>
                  <a:close/>
                  <a:moveTo>
                    <a:pt x="222575" y="164783"/>
                  </a:moveTo>
                  <a:lnTo>
                    <a:pt x="222575" y="172584"/>
                  </a:lnTo>
                  <a:lnTo>
                    <a:pt x="214842" y="172584"/>
                  </a:lnTo>
                  <a:lnTo>
                    <a:pt x="214842" y="164783"/>
                  </a:lnTo>
                  <a:close/>
                  <a:moveTo>
                    <a:pt x="230742" y="164783"/>
                  </a:moveTo>
                  <a:lnTo>
                    <a:pt x="230742" y="172584"/>
                  </a:lnTo>
                  <a:lnTo>
                    <a:pt x="222999" y="172584"/>
                  </a:lnTo>
                  <a:lnTo>
                    <a:pt x="222999" y="164783"/>
                  </a:lnTo>
                  <a:close/>
                  <a:moveTo>
                    <a:pt x="238898" y="164783"/>
                  </a:moveTo>
                  <a:lnTo>
                    <a:pt x="238898" y="172584"/>
                  </a:lnTo>
                  <a:lnTo>
                    <a:pt x="231166" y="172584"/>
                  </a:lnTo>
                  <a:lnTo>
                    <a:pt x="231166" y="164783"/>
                  </a:lnTo>
                  <a:close/>
                  <a:moveTo>
                    <a:pt x="247066" y="164783"/>
                  </a:moveTo>
                  <a:lnTo>
                    <a:pt x="247066" y="172584"/>
                  </a:lnTo>
                  <a:lnTo>
                    <a:pt x="239322" y="172584"/>
                  </a:lnTo>
                  <a:lnTo>
                    <a:pt x="239322" y="164783"/>
                  </a:lnTo>
                  <a:close/>
                  <a:moveTo>
                    <a:pt x="255222" y="164783"/>
                  </a:moveTo>
                  <a:lnTo>
                    <a:pt x="255222" y="172584"/>
                  </a:lnTo>
                  <a:lnTo>
                    <a:pt x="247490" y="172584"/>
                  </a:lnTo>
                  <a:lnTo>
                    <a:pt x="247490" y="164783"/>
                  </a:lnTo>
                  <a:close/>
                  <a:moveTo>
                    <a:pt x="263390" y="164783"/>
                  </a:moveTo>
                  <a:lnTo>
                    <a:pt x="263390" y="172584"/>
                  </a:lnTo>
                  <a:lnTo>
                    <a:pt x="255646" y="172584"/>
                  </a:lnTo>
                  <a:lnTo>
                    <a:pt x="255646" y="164783"/>
                  </a:lnTo>
                  <a:close/>
                  <a:moveTo>
                    <a:pt x="271546" y="164783"/>
                  </a:moveTo>
                  <a:lnTo>
                    <a:pt x="271546" y="172584"/>
                  </a:lnTo>
                  <a:lnTo>
                    <a:pt x="263813" y="172584"/>
                  </a:lnTo>
                  <a:lnTo>
                    <a:pt x="263813" y="164783"/>
                  </a:lnTo>
                  <a:close/>
                  <a:moveTo>
                    <a:pt x="11238" y="172996"/>
                  </a:moveTo>
                  <a:lnTo>
                    <a:pt x="11238" y="180786"/>
                  </a:lnTo>
                  <a:lnTo>
                    <a:pt x="3505" y="180786"/>
                  </a:lnTo>
                  <a:lnTo>
                    <a:pt x="3505" y="172996"/>
                  </a:lnTo>
                  <a:close/>
                  <a:moveTo>
                    <a:pt x="19394" y="172996"/>
                  </a:moveTo>
                  <a:lnTo>
                    <a:pt x="19394" y="180786"/>
                  </a:lnTo>
                  <a:lnTo>
                    <a:pt x="11662" y="180786"/>
                  </a:lnTo>
                  <a:lnTo>
                    <a:pt x="11662" y="172996"/>
                  </a:lnTo>
                  <a:close/>
                  <a:moveTo>
                    <a:pt x="27561" y="172996"/>
                  </a:moveTo>
                  <a:lnTo>
                    <a:pt x="27561" y="180786"/>
                  </a:lnTo>
                  <a:lnTo>
                    <a:pt x="19818" y="180786"/>
                  </a:lnTo>
                  <a:lnTo>
                    <a:pt x="19818" y="172996"/>
                  </a:lnTo>
                  <a:close/>
                  <a:moveTo>
                    <a:pt x="35328" y="172996"/>
                  </a:moveTo>
                  <a:lnTo>
                    <a:pt x="35328" y="180786"/>
                  </a:lnTo>
                  <a:lnTo>
                    <a:pt x="27985" y="180786"/>
                  </a:lnTo>
                  <a:lnTo>
                    <a:pt x="27985" y="172996"/>
                  </a:lnTo>
                  <a:close/>
                  <a:moveTo>
                    <a:pt x="43496" y="172996"/>
                  </a:moveTo>
                  <a:lnTo>
                    <a:pt x="43496" y="180786"/>
                  </a:lnTo>
                  <a:lnTo>
                    <a:pt x="35752" y="180786"/>
                  </a:lnTo>
                  <a:lnTo>
                    <a:pt x="35752" y="172996"/>
                  </a:lnTo>
                  <a:close/>
                  <a:moveTo>
                    <a:pt x="51652" y="172996"/>
                  </a:moveTo>
                  <a:lnTo>
                    <a:pt x="51652" y="180786"/>
                  </a:lnTo>
                  <a:lnTo>
                    <a:pt x="43919" y="180786"/>
                  </a:lnTo>
                  <a:lnTo>
                    <a:pt x="43919" y="172996"/>
                  </a:lnTo>
                  <a:close/>
                  <a:moveTo>
                    <a:pt x="59819" y="172996"/>
                  </a:moveTo>
                  <a:lnTo>
                    <a:pt x="59819" y="180786"/>
                  </a:lnTo>
                  <a:lnTo>
                    <a:pt x="52075" y="180786"/>
                  </a:lnTo>
                  <a:lnTo>
                    <a:pt x="52075" y="172996"/>
                  </a:lnTo>
                  <a:close/>
                  <a:moveTo>
                    <a:pt x="67975" y="172996"/>
                  </a:moveTo>
                  <a:lnTo>
                    <a:pt x="67975" y="180786"/>
                  </a:lnTo>
                  <a:lnTo>
                    <a:pt x="60243" y="180786"/>
                  </a:lnTo>
                  <a:lnTo>
                    <a:pt x="60243" y="172996"/>
                  </a:lnTo>
                  <a:close/>
                  <a:moveTo>
                    <a:pt x="76452" y="172996"/>
                  </a:moveTo>
                  <a:lnTo>
                    <a:pt x="76452" y="180786"/>
                  </a:lnTo>
                  <a:lnTo>
                    <a:pt x="68399" y="180786"/>
                  </a:lnTo>
                  <a:lnTo>
                    <a:pt x="68399" y="172996"/>
                  </a:lnTo>
                  <a:close/>
                  <a:moveTo>
                    <a:pt x="84608" y="172996"/>
                  </a:moveTo>
                  <a:lnTo>
                    <a:pt x="84608" y="180786"/>
                  </a:lnTo>
                  <a:lnTo>
                    <a:pt x="76876" y="180786"/>
                  </a:lnTo>
                  <a:lnTo>
                    <a:pt x="76876" y="172996"/>
                  </a:lnTo>
                  <a:close/>
                  <a:moveTo>
                    <a:pt x="92776" y="172996"/>
                  </a:moveTo>
                  <a:lnTo>
                    <a:pt x="92776" y="180786"/>
                  </a:lnTo>
                  <a:lnTo>
                    <a:pt x="85032" y="180786"/>
                  </a:lnTo>
                  <a:lnTo>
                    <a:pt x="85032" y="172996"/>
                  </a:lnTo>
                  <a:close/>
                  <a:moveTo>
                    <a:pt x="100932" y="172996"/>
                  </a:moveTo>
                  <a:lnTo>
                    <a:pt x="100932" y="180786"/>
                  </a:lnTo>
                  <a:lnTo>
                    <a:pt x="93200" y="180786"/>
                  </a:lnTo>
                  <a:lnTo>
                    <a:pt x="93200" y="172996"/>
                  </a:lnTo>
                  <a:close/>
                  <a:moveTo>
                    <a:pt x="109099" y="172996"/>
                  </a:moveTo>
                  <a:lnTo>
                    <a:pt x="109099" y="180786"/>
                  </a:lnTo>
                  <a:lnTo>
                    <a:pt x="101356" y="180786"/>
                  </a:lnTo>
                  <a:lnTo>
                    <a:pt x="101356" y="172996"/>
                  </a:lnTo>
                  <a:close/>
                  <a:moveTo>
                    <a:pt x="116866" y="172996"/>
                  </a:moveTo>
                  <a:lnTo>
                    <a:pt x="116866" y="180786"/>
                  </a:lnTo>
                  <a:lnTo>
                    <a:pt x="109523" y="180786"/>
                  </a:lnTo>
                  <a:lnTo>
                    <a:pt x="109523" y="172996"/>
                  </a:lnTo>
                  <a:close/>
                  <a:moveTo>
                    <a:pt x="125034" y="172996"/>
                  </a:moveTo>
                  <a:lnTo>
                    <a:pt x="125034" y="180786"/>
                  </a:lnTo>
                  <a:lnTo>
                    <a:pt x="117290" y="180786"/>
                  </a:lnTo>
                  <a:lnTo>
                    <a:pt x="117290" y="172996"/>
                  </a:lnTo>
                  <a:close/>
                  <a:moveTo>
                    <a:pt x="133190" y="172996"/>
                  </a:moveTo>
                  <a:lnTo>
                    <a:pt x="133190" y="180786"/>
                  </a:lnTo>
                  <a:lnTo>
                    <a:pt x="125446" y="180786"/>
                  </a:lnTo>
                  <a:lnTo>
                    <a:pt x="125446" y="172996"/>
                  </a:lnTo>
                  <a:close/>
                  <a:moveTo>
                    <a:pt x="141346" y="172996"/>
                  </a:moveTo>
                  <a:lnTo>
                    <a:pt x="141346" y="180786"/>
                  </a:lnTo>
                  <a:lnTo>
                    <a:pt x="133614" y="180786"/>
                  </a:lnTo>
                  <a:lnTo>
                    <a:pt x="133614" y="172996"/>
                  </a:lnTo>
                  <a:close/>
                  <a:moveTo>
                    <a:pt x="149513" y="172996"/>
                  </a:moveTo>
                  <a:lnTo>
                    <a:pt x="149513" y="180786"/>
                  </a:lnTo>
                  <a:lnTo>
                    <a:pt x="141770" y="180786"/>
                  </a:lnTo>
                  <a:lnTo>
                    <a:pt x="141770" y="172996"/>
                  </a:lnTo>
                  <a:close/>
                  <a:moveTo>
                    <a:pt x="157280" y="172996"/>
                  </a:moveTo>
                  <a:lnTo>
                    <a:pt x="157280" y="180786"/>
                  </a:lnTo>
                  <a:lnTo>
                    <a:pt x="149937" y="180786"/>
                  </a:lnTo>
                  <a:lnTo>
                    <a:pt x="149937" y="172996"/>
                  </a:lnTo>
                  <a:close/>
                  <a:moveTo>
                    <a:pt x="165448" y="172996"/>
                  </a:moveTo>
                  <a:lnTo>
                    <a:pt x="165448" y="180786"/>
                  </a:lnTo>
                  <a:lnTo>
                    <a:pt x="157704" y="180786"/>
                  </a:lnTo>
                  <a:lnTo>
                    <a:pt x="157704" y="172996"/>
                  </a:lnTo>
                  <a:close/>
                  <a:moveTo>
                    <a:pt x="173604" y="172996"/>
                  </a:moveTo>
                  <a:lnTo>
                    <a:pt x="173604" y="180786"/>
                  </a:lnTo>
                  <a:lnTo>
                    <a:pt x="165871" y="180786"/>
                  </a:lnTo>
                  <a:lnTo>
                    <a:pt x="165871" y="172996"/>
                  </a:lnTo>
                  <a:close/>
                  <a:moveTo>
                    <a:pt x="181771" y="172996"/>
                  </a:moveTo>
                  <a:lnTo>
                    <a:pt x="181771" y="180786"/>
                  </a:lnTo>
                  <a:lnTo>
                    <a:pt x="174028" y="180786"/>
                  </a:lnTo>
                  <a:lnTo>
                    <a:pt x="174028" y="172996"/>
                  </a:lnTo>
                  <a:close/>
                  <a:moveTo>
                    <a:pt x="189927" y="172996"/>
                  </a:moveTo>
                  <a:lnTo>
                    <a:pt x="189927" y="180786"/>
                  </a:lnTo>
                  <a:lnTo>
                    <a:pt x="182195" y="180786"/>
                  </a:lnTo>
                  <a:lnTo>
                    <a:pt x="182195" y="172996"/>
                  </a:lnTo>
                  <a:close/>
                  <a:moveTo>
                    <a:pt x="198095" y="172996"/>
                  </a:moveTo>
                  <a:lnTo>
                    <a:pt x="198095" y="180786"/>
                  </a:lnTo>
                  <a:lnTo>
                    <a:pt x="190351" y="180786"/>
                  </a:lnTo>
                  <a:lnTo>
                    <a:pt x="190351" y="172996"/>
                  </a:lnTo>
                  <a:close/>
                  <a:moveTo>
                    <a:pt x="206251" y="172996"/>
                  </a:moveTo>
                  <a:lnTo>
                    <a:pt x="206251" y="180786"/>
                  </a:lnTo>
                  <a:lnTo>
                    <a:pt x="198519" y="180786"/>
                  </a:lnTo>
                  <a:lnTo>
                    <a:pt x="198519" y="172996"/>
                  </a:lnTo>
                  <a:close/>
                  <a:moveTo>
                    <a:pt x="214419" y="172996"/>
                  </a:moveTo>
                  <a:lnTo>
                    <a:pt x="214419" y="180786"/>
                  </a:lnTo>
                  <a:lnTo>
                    <a:pt x="206675" y="180786"/>
                  </a:lnTo>
                  <a:lnTo>
                    <a:pt x="206675" y="172996"/>
                  </a:lnTo>
                  <a:close/>
                  <a:moveTo>
                    <a:pt x="222575" y="172996"/>
                  </a:moveTo>
                  <a:lnTo>
                    <a:pt x="222575" y="180786"/>
                  </a:lnTo>
                  <a:lnTo>
                    <a:pt x="214842" y="180786"/>
                  </a:lnTo>
                  <a:lnTo>
                    <a:pt x="214842" y="172996"/>
                  </a:lnTo>
                  <a:close/>
                  <a:moveTo>
                    <a:pt x="230742" y="172996"/>
                  </a:moveTo>
                  <a:lnTo>
                    <a:pt x="230742" y="180786"/>
                  </a:lnTo>
                  <a:lnTo>
                    <a:pt x="222999" y="180786"/>
                  </a:lnTo>
                  <a:lnTo>
                    <a:pt x="222999" y="172996"/>
                  </a:lnTo>
                  <a:close/>
                  <a:moveTo>
                    <a:pt x="238898" y="172996"/>
                  </a:moveTo>
                  <a:lnTo>
                    <a:pt x="238898" y="180786"/>
                  </a:lnTo>
                  <a:lnTo>
                    <a:pt x="231166" y="180786"/>
                  </a:lnTo>
                  <a:lnTo>
                    <a:pt x="231166" y="172996"/>
                  </a:lnTo>
                  <a:close/>
                  <a:moveTo>
                    <a:pt x="247066" y="172996"/>
                  </a:moveTo>
                  <a:lnTo>
                    <a:pt x="247066" y="180786"/>
                  </a:lnTo>
                  <a:lnTo>
                    <a:pt x="239322" y="180786"/>
                  </a:lnTo>
                  <a:lnTo>
                    <a:pt x="239322" y="172996"/>
                  </a:lnTo>
                  <a:close/>
                  <a:moveTo>
                    <a:pt x="255222" y="172996"/>
                  </a:moveTo>
                  <a:lnTo>
                    <a:pt x="255222" y="180786"/>
                  </a:lnTo>
                  <a:lnTo>
                    <a:pt x="247490" y="180786"/>
                  </a:lnTo>
                  <a:lnTo>
                    <a:pt x="247490" y="172996"/>
                  </a:lnTo>
                  <a:close/>
                  <a:moveTo>
                    <a:pt x="263390" y="172996"/>
                  </a:moveTo>
                  <a:lnTo>
                    <a:pt x="263390" y="180786"/>
                  </a:lnTo>
                  <a:lnTo>
                    <a:pt x="255646" y="180786"/>
                  </a:lnTo>
                  <a:lnTo>
                    <a:pt x="255646" y="172996"/>
                  </a:lnTo>
                  <a:close/>
                  <a:moveTo>
                    <a:pt x="271546" y="172996"/>
                  </a:moveTo>
                  <a:lnTo>
                    <a:pt x="271546" y="180786"/>
                  </a:lnTo>
                  <a:lnTo>
                    <a:pt x="263813" y="180786"/>
                  </a:lnTo>
                  <a:lnTo>
                    <a:pt x="263813" y="172996"/>
                  </a:lnTo>
                  <a:close/>
                  <a:moveTo>
                    <a:pt x="11238" y="181198"/>
                  </a:moveTo>
                  <a:lnTo>
                    <a:pt x="11238" y="188988"/>
                  </a:lnTo>
                  <a:lnTo>
                    <a:pt x="3494" y="188988"/>
                  </a:lnTo>
                  <a:lnTo>
                    <a:pt x="3494" y="181198"/>
                  </a:lnTo>
                  <a:close/>
                  <a:moveTo>
                    <a:pt x="19394" y="181198"/>
                  </a:moveTo>
                  <a:lnTo>
                    <a:pt x="19394" y="188988"/>
                  </a:lnTo>
                  <a:lnTo>
                    <a:pt x="11662" y="188988"/>
                  </a:lnTo>
                  <a:lnTo>
                    <a:pt x="11662" y="181198"/>
                  </a:lnTo>
                  <a:close/>
                  <a:moveTo>
                    <a:pt x="27561" y="181198"/>
                  </a:moveTo>
                  <a:lnTo>
                    <a:pt x="27561" y="188988"/>
                  </a:lnTo>
                  <a:lnTo>
                    <a:pt x="19818" y="188988"/>
                  </a:lnTo>
                  <a:lnTo>
                    <a:pt x="19818" y="181198"/>
                  </a:lnTo>
                  <a:close/>
                  <a:moveTo>
                    <a:pt x="35328" y="181198"/>
                  </a:moveTo>
                  <a:lnTo>
                    <a:pt x="35328" y="188988"/>
                  </a:lnTo>
                  <a:lnTo>
                    <a:pt x="27985" y="188988"/>
                  </a:lnTo>
                  <a:lnTo>
                    <a:pt x="27985" y="181198"/>
                  </a:lnTo>
                  <a:close/>
                  <a:moveTo>
                    <a:pt x="43496" y="181198"/>
                  </a:moveTo>
                  <a:lnTo>
                    <a:pt x="43496" y="188988"/>
                  </a:lnTo>
                  <a:lnTo>
                    <a:pt x="35752" y="188988"/>
                  </a:lnTo>
                  <a:lnTo>
                    <a:pt x="35752" y="181198"/>
                  </a:lnTo>
                  <a:close/>
                  <a:moveTo>
                    <a:pt x="51652" y="181198"/>
                  </a:moveTo>
                  <a:lnTo>
                    <a:pt x="51652" y="188988"/>
                  </a:lnTo>
                  <a:lnTo>
                    <a:pt x="43919" y="188988"/>
                  </a:lnTo>
                  <a:lnTo>
                    <a:pt x="43919" y="181198"/>
                  </a:lnTo>
                  <a:close/>
                  <a:moveTo>
                    <a:pt x="59819" y="181198"/>
                  </a:moveTo>
                  <a:lnTo>
                    <a:pt x="59819" y="188988"/>
                  </a:lnTo>
                  <a:lnTo>
                    <a:pt x="52075" y="188988"/>
                  </a:lnTo>
                  <a:lnTo>
                    <a:pt x="52075" y="181198"/>
                  </a:lnTo>
                  <a:close/>
                  <a:moveTo>
                    <a:pt x="67975" y="181198"/>
                  </a:moveTo>
                  <a:lnTo>
                    <a:pt x="67975" y="188988"/>
                  </a:lnTo>
                  <a:lnTo>
                    <a:pt x="60243" y="188988"/>
                  </a:lnTo>
                  <a:lnTo>
                    <a:pt x="60243" y="181198"/>
                  </a:lnTo>
                  <a:close/>
                  <a:moveTo>
                    <a:pt x="76441" y="181198"/>
                  </a:moveTo>
                  <a:lnTo>
                    <a:pt x="76441" y="188988"/>
                  </a:lnTo>
                  <a:lnTo>
                    <a:pt x="68399" y="188988"/>
                  </a:lnTo>
                  <a:lnTo>
                    <a:pt x="68399" y="181198"/>
                  </a:lnTo>
                  <a:close/>
                  <a:moveTo>
                    <a:pt x="84608" y="181198"/>
                  </a:moveTo>
                  <a:lnTo>
                    <a:pt x="84608" y="188988"/>
                  </a:lnTo>
                  <a:lnTo>
                    <a:pt x="76865" y="188988"/>
                  </a:lnTo>
                  <a:lnTo>
                    <a:pt x="76865" y="181198"/>
                  </a:lnTo>
                  <a:close/>
                  <a:moveTo>
                    <a:pt x="92776" y="181198"/>
                  </a:moveTo>
                  <a:lnTo>
                    <a:pt x="92776" y="188988"/>
                  </a:lnTo>
                  <a:lnTo>
                    <a:pt x="85032" y="188988"/>
                  </a:lnTo>
                  <a:lnTo>
                    <a:pt x="85032" y="181198"/>
                  </a:lnTo>
                  <a:close/>
                  <a:moveTo>
                    <a:pt x="100932" y="181198"/>
                  </a:moveTo>
                  <a:lnTo>
                    <a:pt x="100932" y="188988"/>
                  </a:lnTo>
                  <a:lnTo>
                    <a:pt x="93188" y="188988"/>
                  </a:lnTo>
                  <a:lnTo>
                    <a:pt x="93188" y="181198"/>
                  </a:lnTo>
                  <a:close/>
                  <a:moveTo>
                    <a:pt x="109099" y="181198"/>
                  </a:moveTo>
                  <a:lnTo>
                    <a:pt x="109099" y="188988"/>
                  </a:lnTo>
                  <a:lnTo>
                    <a:pt x="101356" y="188988"/>
                  </a:lnTo>
                  <a:lnTo>
                    <a:pt x="101356" y="181198"/>
                  </a:lnTo>
                  <a:close/>
                  <a:moveTo>
                    <a:pt x="116866" y="181198"/>
                  </a:moveTo>
                  <a:lnTo>
                    <a:pt x="116866" y="188988"/>
                  </a:lnTo>
                  <a:lnTo>
                    <a:pt x="109512" y="188988"/>
                  </a:lnTo>
                  <a:lnTo>
                    <a:pt x="109512" y="181198"/>
                  </a:lnTo>
                  <a:close/>
                  <a:moveTo>
                    <a:pt x="125022" y="181198"/>
                  </a:moveTo>
                  <a:lnTo>
                    <a:pt x="125022" y="188988"/>
                  </a:lnTo>
                  <a:lnTo>
                    <a:pt x="117290" y="188988"/>
                  </a:lnTo>
                  <a:lnTo>
                    <a:pt x="117290" y="181198"/>
                  </a:lnTo>
                  <a:close/>
                  <a:moveTo>
                    <a:pt x="133190" y="181198"/>
                  </a:moveTo>
                  <a:lnTo>
                    <a:pt x="133190" y="188988"/>
                  </a:lnTo>
                  <a:lnTo>
                    <a:pt x="125446" y="188988"/>
                  </a:lnTo>
                  <a:lnTo>
                    <a:pt x="125446" y="181198"/>
                  </a:lnTo>
                  <a:close/>
                  <a:moveTo>
                    <a:pt x="141346" y="181198"/>
                  </a:moveTo>
                  <a:lnTo>
                    <a:pt x="141346" y="188988"/>
                  </a:lnTo>
                  <a:lnTo>
                    <a:pt x="133614" y="188988"/>
                  </a:lnTo>
                  <a:lnTo>
                    <a:pt x="133614" y="181198"/>
                  </a:lnTo>
                  <a:close/>
                  <a:moveTo>
                    <a:pt x="149513" y="181198"/>
                  </a:moveTo>
                  <a:lnTo>
                    <a:pt x="149513" y="188988"/>
                  </a:lnTo>
                  <a:lnTo>
                    <a:pt x="141770" y="188988"/>
                  </a:lnTo>
                  <a:lnTo>
                    <a:pt x="141770" y="181198"/>
                  </a:lnTo>
                  <a:close/>
                  <a:moveTo>
                    <a:pt x="157280" y="181198"/>
                  </a:moveTo>
                  <a:lnTo>
                    <a:pt x="157280" y="188988"/>
                  </a:lnTo>
                  <a:lnTo>
                    <a:pt x="149937" y="188988"/>
                  </a:lnTo>
                  <a:lnTo>
                    <a:pt x="149937" y="181198"/>
                  </a:lnTo>
                  <a:close/>
                  <a:moveTo>
                    <a:pt x="165448" y="181198"/>
                  </a:moveTo>
                  <a:lnTo>
                    <a:pt x="165448" y="188988"/>
                  </a:lnTo>
                  <a:lnTo>
                    <a:pt x="157704" y="188988"/>
                  </a:lnTo>
                  <a:lnTo>
                    <a:pt x="157704" y="181198"/>
                  </a:lnTo>
                  <a:close/>
                  <a:moveTo>
                    <a:pt x="173604" y="181198"/>
                  </a:moveTo>
                  <a:lnTo>
                    <a:pt x="173604" y="188988"/>
                  </a:lnTo>
                  <a:lnTo>
                    <a:pt x="165871" y="188988"/>
                  </a:lnTo>
                  <a:lnTo>
                    <a:pt x="165871" y="181198"/>
                  </a:lnTo>
                  <a:close/>
                  <a:moveTo>
                    <a:pt x="181771" y="181198"/>
                  </a:moveTo>
                  <a:lnTo>
                    <a:pt x="181771" y="188988"/>
                  </a:lnTo>
                  <a:lnTo>
                    <a:pt x="174028" y="188988"/>
                  </a:lnTo>
                  <a:lnTo>
                    <a:pt x="174028" y="181198"/>
                  </a:lnTo>
                  <a:close/>
                  <a:moveTo>
                    <a:pt x="189927" y="181198"/>
                  </a:moveTo>
                  <a:lnTo>
                    <a:pt x="189927" y="188988"/>
                  </a:lnTo>
                  <a:lnTo>
                    <a:pt x="182195" y="188988"/>
                  </a:lnTo>
                  <a:lnTo>
                    <a:pt x="182195" y="181198"/>
                  </a:lnTo>
                  <a:close/>
                  <a:moveTo>
                    <a:pt x="198095" y="181198"/>
                  </a:moveTo>
                  <a:lnTo>
                    <a:pt x="198095" y="188988"/>
                  </a:lnTo>
                  <a:lnTo>
                    <a:pt x="190351" y="188988"/>
                  </a:lnTo>
                  <a:lnTo>
                    <a:pt x="190351" y="181198"/>
                  </a:lnTo>
                  <a:close/>
                  <a:moveTo>
                    <a:pt x="206251" y="181198"/>
                  </a:moveTo>
                  <a:lnTo>
                    <a:pt x="206251" y="188988"/>
                  </a:lnTo>
                  <a:lnTo>
                    <a:pt x="198519" y="188988"/>
                  </a:lnTo>
                  <a:lnTo>
                    <a:pt x="198519" y="181198"/>
                  </a:lnTo>
                  <a:close/>
                  <a:moveTo>
                    <a:pt x="214419" y="181198"/>
                  </a:moveTo>
                  <a:lnTo>
                    <a:pt x="214419" y="188988"/>
                  </a:lnTo>
                  <a:lnTo>
                    <a:pt x="206675" y="188988"/>
                  </a:lnTo>
                  <a:lnTo>
                    <a:pt x="206675" y="181198"/>
                  </a:lnTo>
                  <a:close/>
                  <a:moveTo>
                    <a:pt x="222575" y="181198"/>
                  </a:moveTo>
                  <a:lnTo>
                    <a:pt x="222575" y="188988"/>
                  </a:lnTo>
                  <a:lnTo>
                    <a:pt x="214842" y="188988"/>
                  </a:lnTo>
                  <a:lnTo>
                    <a:pt x="214842" y="181198"/>
                  </a:lnTo>
                  <a:close/>
                  <a:moveTo>
                    <a:pt x="230742" y="181198"/>
                  </a:moveTo>
                  <a:lnTo>
                    <a:pt x="230742" y="188988"/>
                  </a:lnTo>
                  <a:lnTo>
                    <a:pt x="222999" y="188988"/>
                  </a:lnTo>
                  <a:lnTo>
                    <a:pt x="222999" y="181198"/>
                  </a:lnTo>
                  <a:close/>
                  <a:moveTo>
                    <a:pt x="238898" y="181198"/>
                  </a:moveTo>
                  <a:lnTo>
                    <a:pt x="238898" y="188988"/>
                  </a:lnTo>
                  <a:lnTo>
                    <a:pt x="231166" y="188988"/>
                  </a:lnTo>
                  <a:lnTo>
                    <a:pt x="231166" y="181198"/>
                  </a:lnTo>
                  <a:close/>
                  <a:moveTo>
                    <a:pt x="247066" y="181198"/>
                  </a:moveTo>
                  <a:lnTo>
                    <a:pt x="247066" y="188988"/>
                  </a:lnTo>
                  <a:lnTo>
                    <a:pt x="239322" y="188988"/>
                  </a:lnTo>
                  <a:lnTo>
                    <a:pt x="239322" y="181198"/>
                  </a:lnTo>
                  <a:close/>
                  <a:moveTo>
                    <a:pt x="255222" y="181198"/>
                  </a:moveTo>
                  <a:lnTo>
                    <a:pt x="255222" y="188988"/>
                  </a:lnTo>
                  <a:lnTo>
                    <a:pt x="247490" y="188988"/>
                  </a:lnTo>
                  <a:lnTo>
                    <a:pt x="247490" y="181198"/>
                  </a:lnTo>
                  <a:close/>
                  <a:moveTo>
                    <a:pt x="263390" y="181198"/>
                  </a:moveTo>
                  <a:lnTo>
                    <a:pt x="263390" y="188988"/>
                  </a:lnTo>
                  <a:lnTo>
                    <a:pt x="255646" y="188988"/>
                  </a:lnTo>
                  <a:lnTo>
                    <a:pt x="255646" y="181198"/>
                  </a:lnTo>
                  <a:close/>
                  <a:moveTo>
                    <a:pt x="271546" y="181198"/>
                  </a:moveTo>
                  <a:lnTo>
                    <a:pt x="271546" y="188988"/>
                  </a:lnTo>
                  <a:lnTo>
                    <a:pt x="263813" y="188988"/>
                  </a:lnTo>
                  <a:lnTo>
                    <a:pt x="263813" y="181198"/>
                  </a:lnTo>
                  <a:close/>
                  <a:moveTo>
                    <a:pt x="3082" y="0"/>
                  </a:moveTo>
                  <a:lnTo>
                    <a:pt x="3082" y="11"/>
                  </a:lnTo>
                  <a:lnTo>
                    <a:pt x="0" y="11"/>
                  </a:lnTo>
                  <a:lnTo>
                    <a:pt x="0" y="424"/>
                  </a:lnTo>
                  <a:lnTo>
                    <a:pt x="3082" y="424"/>
                  </a:lnTo>
                  <a:lnTo>
                    <a:pt x="3082" y="8213"/>
                  </a:lnTo>
                  <a:lnTo>
                    <a:pt x="0" y="8213"/>
                  </a:lnTo>
                  <a:lnTo>
                    <a:pt x="0" y="8626"/>
                  </a:lnTo>
                  <a:lnTo>
                    <a:pt x="3082" y="8626"/>
                  </a:lnTo>
                  <a:lnTo>
                    <a:pt x="3082" y="16427"/>
                  </a:lnTo>
                  <a:lnTo>
                    <a:pt x="0" y="16427"/>
                  </a:lnTo>
                  <a:lnTo>
                    <a:pt x="0" y="16828"/>
                  </a:lnTo>
                  <a:lnTo>
                    <a:pt x="3082" y="16828"/>
                  </a:lnTo>
                  <a:lnTo>
                    <a:pt x="3082" y="24629"/>
                  </a:lnTo>
                  <a:lnTo>
                    <a:pt x="0" y="24629"/>
                  </a:lnTo>
                  <a:lnTo>
                    <a:pt x="0" y="25041"/>
                  </a:lnTo>
                  <a:lnTo>
                    <a:pt x="3082" y="25041"/>
                  </a:lnTo>
                  <a:lnTo>
                    <a:pt x="3082" y="32831"/>
                  </a:lnTo>
                  <a:lnTo>
                    <a:pt x="0" y="32831"/>
                  </a:lnTo>
                  <a:lnTo>
                    <a:pt x="0" y="33243"/>
                  </a:lnTo>
                  <a:lnTo>
                    <a:pt x="3082" y="33243"/>
                  </a:lnTo>
                  <a:lnTo>
                    <a:pt x="3082" y="41044"/>
                  </a:lnTo>
                  <a:lnTo>
                    <a:pt x="0" y="41044"/>
                  </a:lnTo>
                  <a:lnTo>
                    <a:pt x="0" y="41456"/>
                  </a:lnTo>
                  <a:lnTo>
                    <a:pt x="3082" y="41456"/>
                  </a:lnTo>
                  <a:lnTo>
                    <a:pt x="3082" y="49246"/>
                  </a:lnTo>
                  <a:lnTo>
                    <a:pt x="0" y="49246"/>
                  </a:lnTo>
                  <a:lnTo>
                    <a:pt x="0" y="49658"/>
                  </a:lnTo>
                  <a:lnTo>
                    <a:pt x="3082" y="49658"/>
                  </a:lnTo>
                  <a:lnTo>
                    <a:pt x="3082" y="57448"/>
                  </a:lnTo>
                  <a:lnTo>
                    <a:pt x="0" y="57448"/>
                  </a:lnTo>
                  <a:lnTo>
                    <a:pt x="0" y="57860"/>
                  </a:lnTo>
                  <a:lnTo>
                    <a:pt x="3082" y="57860"/>
                  </a:lnTo>
                  <a:lnTo>
                    <a:pt x="3082" y="65661"/>
                  </a:lnTo>
                  <a:lnTo>
                    <a:pt x="0" y="65661"/>
                  </a:lnTo>
                  <a:lnTo>
                    <a:pt x="0" y="66074"/>
                  </a:lnTo>
                  <a:lnTo>
                    <a:pt x="3082" y="66074"/>
                  </a:lnTo>
                  <a:lnTo>
                    <a:pt x="3082" y="73863"/>
                  </a:lnTo>
                  <a:lnTo>
                    <a:pt x="0" y="73863"/>
                  </a:lnTo>
                  <a:lnTo>
                    <a:pt x="0" y="74275"/>
                  </a:lnTo>
                  <a:lnTo>
                    <a:pt x="3082" y="74275"/>
                  </a:lnTo>
                  <a:lnTo>
                    <a:pt x="3082" y="82076"/>
                  </a:lnTo>
                  <a:lnTo>
                    <a:pt x="0" y="82076"/>
                  </a:lnTo>
                  <a:lnTo>
                    <a:pt x="0" y="82477"/>
                  </a:lnTo>
                  <a:lnTo>
                    <a:pt x="3082" y="82477"/>
                  </a:lnTo>
                  <a:lnTo>
                    <a:pt x="3082" y="90278"/>
                  </a:lnTo>
                  <a:lnTo>
                    <a:pt x="0" y="90278"/>
                  </a:lnTo>
                  <a:lnTo>
                    <a:pt x="0" y="90691"/>
                  </a:lnTo>
                  <a:lnTo>
                    <a:pt x="3082" y="90691"/>
                  </a:lnTo>
                  <a:lnTo>
                    <a:pt x="3082" y="98480"/>
                  </a:lnTo>
                  <a:lnTo>
                    <a:pt x="0" y="98480"/>
                  </a:lnTo>
                  <a:lnTo>
                    <a:pt x="0" y="98893"/>
                  </a:lnTo>
                  <a:lnTo>
                    <a:pt x="3082" y="98893"/>
                  </a:lnTo>
                  <a:lnTo>
                    <a:pt x="3082" y="106694"/>
                  </a:lnTo>
                  <a:lnTo>
                    <a:pt x="0" y="106694"/>
                  </a:lnTo>
                  <a:lnTo>
                    <a:pt x="0" y="107095"/>
                  </a:lnTo>
                  <a:lnTo>
                    <a:pt x="3082" y="107095"/>
                  </a:lnTo>
                  <a:lnTo>
                    <a:pt x="3082" y="114895"/>
                  </a:lnTo>
                  <a:lnTo>
                    <a:pt x="0" y="114895"/>
                  </a:lnTo>
                  <a:lnTo>
                    <a:pt x="0" y="115308"/>
                  </a:lnTo>
                  <a:lnTo>
                    <a:pt x="3082" y="115308"/>
                  </a:lnTo>
                  <a:lnTo>
                    <a:pt x="3082" y="123097"/>
                  </a:lnTo>
                  <a:lnTo>
                    <a:pt x="0" y="123097"/>
                  </a:lnTo>
                  <a:lnTo>
                    <a:pt x="0" y="123510"/>
                  </a:lnTo>
                  <a:lnTo>
                    <a:pt x="3082" y="123510"/>
                  </a:lnTo>
                  <a:lnTo>
                    <a:pt x="3082" y="131551"/>
                  </a:lnTo>
                  <a:lnTo>
                    <a:pt x="0" y="131551"/>
                  </a:lnTo>
                  <a:lnTo>
                    <a:pt x="0" y="131964"/>
                  </a:lnTo>
                  <a:lnTo>
                    <a:pt x="3082" y="131964"/>
                  </a:lnTo>
                  <a:lnTo>
                    <a:pt x="3082" y="139765"/>
                  </a:lnTo>
                  <a:lnTo>
                    <a:pt x="0" y="139765"/>
                  </a:lnTo>
                  <a:lnTo>
                    <a:pt x="0" y="140166"/>
                  </a:lnTo>
                  <a:lnTo>
                    <a:pt x="3082" y="140166"/>
                  </a:lnTo>
                  <a:lnTo>
                    <a:pt x="3082" y="147967"/>
                  </a:lnTo>
                  <a:lnTo>
                    <a:pt x="0" y="147967"/>
                  </a:lnTo>
                  <a:lnTo>
                    <a:pt x="0" y="148379"/>
                  </a:lnTo>
                  <a:lnTo>
                    <a:pt x="3082" y="148379"/>
                  </a:lnTo>
                  <a:lnTo>
                    <a:pt x="3082" y="156169"/>
                  </a:lnTo>
                  <a:lnTo>
                    <a:pt x="0" y="156169"/>
                  </a:lnTo>
                  <a:lnTo>
                    <a:pt x="0" y="156581"/>
                  </a:lnTo>
                  <a:lnTo>
                    <a:pt x="3082" y="156581"/>
                  </a:lnTo>
                  <a:lnTo>
                    <a:pt x="3082" y="164382"/>
                  </a:lnTo>
                  <a:lnTo>
                    <a:pt x="0" y="164382"/>
                  </a:lnTo>
                  <a:lnTo>
                    <a:pt x="0" y="164794"/>
                  </a:lnTo>
                  <a:lnTo>
                    <a:pt x="3082" y="164794"/>
                  </a:lnTo>
                  <a:lnTo>
                    <a:pt x="3082" y="172584"/>
                  </a:lnTo>
                  <a:lnTo>
                    <a:pt x="0" y="172584"/>
                  </a:lnTo>
                  <a:lnTo>
                    <a:pt x="0" y="172996"/>
                  </a:lnTo>
                  <a:lnTo>
                    <a:pt x="3082" y="172996"/>
                  </a:lnTo>
                  <a:lnTo>
                    <a:pt x="3082" y="180786"/>
                  </a:lnTo>
                  <a:lnTo>
                    <a:pt x="0" y="180786"/>
                  </a:lnTo>
                  <a:lnTo>
                    <a:pt x="0" y="181198"/>
                  </a:lnTo>
                  <a:lnTo>
                    <a:pt x="3082" y="181198"/>
                  </a:lnTo>
                  <a:lnTo>
                    <a:pt x="3082" y="188999"/>
                  </a:lnTo>
                  <a:lnTo>
                    <a:pt x="0" y="188999"/>
                  </a:lnTo>
                  <a:lnTo>
                    <a:pt x="0" y="189411"/>
                  </a:lnTo>
                  <a:lnTo>
                    <a:pt x="275085" y="189411"/>
                  </a:lnTo>
                  <a:lnTo>
                    <a:pt x="275085" y="188999"/>
                  </a:lnTo>
                  <a:lnTo>
                    <a:pt x="272004" y="188999"/>
                  </a:lnTo>
                  <a:lnTo>
                    <a:pt x="272004" y="181198"/>
                  </a:lnTo>
                  <a:lnTo>
                    <a:pt x="275085" y="181198"/>
                  </a:lnTo>
                  <a:lnTo>
                    <a:pt x="275085" y="180786"/>
                  </a:lnTo>
                  <a:lnTo>
                    <a:pt x="272004" y="180786"/>
                  </a:lnTo>
                  <a:lnTo>
                    <a:pt x="272004" y="172996"/>
                  </a:lnTo>
                  <a:lnTo>
                    <a:pt x="275085" y="172996"/>
                  </a:lnTo>
                  <a:lnTo>
                    <a:pt x="275085" y="172584"/>
                  </a:lnTo>
                  <a:lnTo>
                    <a:pt x="272004" y="172584"/>
                  </a:lnTo>
                  <a:lnTo>
                    <a:pt x="272004" y="164794"/>
                  </a:lnTo>
                  <a:lnTo>
                    <a:pt x="275085" y="164794"/>
                  </a:lnTo>
                  <a:lnTo>
                    <a:pt x="275085" y="164382"/>
                  </a:lnTo>
                  <a:lnTo>
                    <a:pt x="272004" y="164382"/>
                  </a:lnTo>
                  <a:lnTo>
                    <a:pt x="272004" y="156581"/>
                  </a:lnTo>
                  <a:lnTo>
                    <a:pt x="275085" y="156581"/>
                  </a:lnTo>
                  <a:lnTo>
                    <a:pt x="275085" y="156169"/>
                  </a:lnTo>
                  <a:lnTo>
                    <a:pt x="272004" y="156169"/>
                  </a:lnTo>
                  <a:lnTo>
                    <a:pt x="272004" y="148379"/>
                  </a:lnTo>
                  <a:lnTo>
                    <a:pt x="275085" y="148379"/>
                  </a:lnTo>
                  <a:lnTo>
                    <a:pt x="275085" y="147967"/>
                  </a:lnTo>
                  <a:lnTo>
                    <a:pt x="272004" y="147967"/>
                  </a:lnTo>
                  <a:lnTo>
                    <a:pt x="272004" y="140166"/>
                  </a:lnTo>
                  <a:lnTo>
                    <a:pt x="275085" y="140166"/>
                  </a:lnTo>
                  <a:lnTo>
                    <a:pt x="275085" y="139765"/>
                  </a:lnTo>
                  <a:lnTo>
                    <a:pt x="272004" y="139765"/>
                  </a:lnTo>
                  <a:lnTo>
                    <a:pt x="272004" y="131964"/>
                  </a:lnTo>
                  <a:lnTo>
                    <a:pt x="275085" y="131964"/>
                  </a:lnTo>
                  <a:lnTo>
                    <a:pt x="275085" y="131551"/>
                  </a:lnTo>
                  <a:lnTo>
                    <a:pt x="272004" y="131551"/>
                  </a:lnTo>
                  <a:lnTo>
                    <a:pt x="272004" y="123510"/>
                  </a:lnTo>
                  <a:lnTo>
                    <a:pt x="275085" y="123510"/>
                  </a:lnTo>
                  <a:lnTo>
                    <a:pt x="275085" y="123097"/>
                  </a:lnTo>
                  <a:lnTo>
                    <a:pt x="272004" y="123097"/>
                  </a:lnTo>
                  <a:lnTo>
                    <a:pt x="272004" y="115308"/>
                  </a:lnTo>
                  <a:lnTo>
                    <a:pt x="275085" y="115308"/>
                  </a:lnTo>
                  <a:lnTo>
                    <a:pt x="275085" y="114895"/>
                  </a:lnTo>
                  <a:lnTo>
                    <a:pt x="272004" y="114895"/>
                  </a:lnTo>
                  <a:lnTo>
                    <a:pt x="272004" y="107095"/>
                  </a:lnTo>
                  <a:lnTo>
                    <a:pt x="275085" y="107095"/>
                  </a:lnTo>
                  <a:lnTo>
                    <a:pt x="275085" y="106694"/>
                  </a:lnTo>
                  <a:lnTo>
                    <a:pt x="272004" y="106694"/>
                  </a:lnTo>
                  <a:lnTo>
                    <a:pt x="272004" y="98893"/>
                  </a:lnTo>
                  <a:lnTo>
                    <a:pt x="275085" y="98893"/>
                  </a:lnTo>
                  <a:lnTo>
                    <a:pt x="275085" y="98480"/>
                  </a:lnTo>
                  <a:lnTo>
                    <a:pt x="272004" y="98480"/>
                  </a:lnTo>
                  <a:lnTo>
                    <a:pt x="272004" y="90691"/>
                  </a:lnTo>
                  <a:lnTo>
                    <a:pt x="275085" y="90691"/>
                  </a:lnTo>
                  <a:lnTo>
                    <a:pt x="275085" y="90278"/>
                  </a:lnTo>
                  <a:lnTo>
                    <a:pt x="272004" y="90278"/>
                  </a:lnTo>
                  <a:lnTo>
                    <a:pt x="272004" y="82477"/>
                  </a:lnTo>
                  <a:lnTo>
                    <a:pt x="275085" y="82477"/>
                  </a:lnTo>
                  <a:lnTo>
                    <a:pt x="275085" y="82076"/>
                  </a:lnTo>
                  <a:lnTo>
                    <a:pt x="272004" y="82076"/>
                  </a:lnTo>
                  <a:lnTo>
                    <a:pt x="272004" y="74275"/>
                  </a:lnTo>
                  <a:lnTo>
                    <a:pt x="275085" y="74275"/>
                  </a:lnTo>
                  <a:lnTo>
                    <a:pt x="275085" y="73863"/>
                  </a:lnTo>
                  <a:lnTo>
                    <a:pt x="272004" y="73863"/>
                  </a:lnTo>
                  <a:lnTo>
                    <a:pt x="272004" y="66074"/>
                  </a:lnTo>
                  <a:lnTo>
                    <a:pt x="275085" y="66074"/>
                  </a:lnTo>
                  <a:lnTo>
                    <a:pt x="275085" y="65661"/>
                  </a:lnTo>
                  <a:lnTo>
                    <a:pt x="272004" y="65661"/>
                  </a:lnTo>
                  <a:lnTo>
                    <a:pt x="272004" y="57860"/>
                  </a:lnTo>
                  <a:lnTo>
                    <a:pt x="275085" y="57860"/>
                  </a:lnTo>
                  <a:lnTo>
                    <a:pt x="275085" y="57448"/>
                  </a:lnTo>
                  <a:lnTo>
                    <a:pt x="272004" y="57448"/>
                  </a:lnTo>
                  <a:lnTo>
                    <a:pt x="272004" y="49658"/>
                  </a:lnTo>
                  <a:lnTo>
                    <a:pt x="275085" y="49658"/>
                  </a:lnTo>
                  <a:lnTo>
                    <a:pt x="275085" y="49246"/>
                  </a:lnTo>
                  <a:lnTo>
                    <a:pt x="272004" y="49246"/>
                  </a:lnTo>
                  <a:lnTo>
                    <a:pt x="272004" y="41456"/>
                  </a:lnTo>
                  <a:lnTo>
                    <a:pt x="275085" y="41456"/>
                  </a:lnTo>
                  <a:lnTo>
                    <a:pt x="275085" y="41044"/>
                  </a:lnTo>
                  <a:lnTo>
                    <a:pt x="272004" y="41044"/>
                  </a:lnTo>
                  <a:lnTo>
                    <a:pt x="272004" y="33243"/>
                  </a:lnTo>
                  <a:lnTo>
                    <a:pt x="275085" y="33243"/>
                  </a:lnTo>
                  <a:lnTo>
                    <a:pt x="275085" y="32831"/>
                  </a:lnTo>
                  <a:lnTo>
                    <a:pt x="272004" y="32831"/>
                  </a:lnTo>
                  <a:lnTo>
                    <a:pt x="272004" y="25041"/>
                  </a:lnTo>
                  <a:lnTo>
                    <a:pt x="275085" y="25041"/>
                  </a:lnTo>
                  <a:lnTo>
                    <a:pt x="275085" y="24629"/>
                  </a:lnTo>
                  <a:lnTo>
                    <a:pt x="272004" y="24629"/>
                  </a:lnTo>
                  <a:lnTo>
                    <a:pt x="272004" y="16828"/>
                  </a:lnTo>
                  <a:lnTo>
                    <a:pt x="275085" y="16828"/>
                  </a:lnTo>
                  <a:lnTo>
                    <a:pt x="275085" y="16427"/>
                  </a:lnTo>
                  <a:lnTo>
                    <a:pt x="272004" y="16427"/>
                  </a:lnTo>
                  <a:lnTo>
                    <a:pt x="272004" y="8626"/>
                  </a:lnTo>
                  <a:lnTo>
                    <a:pt x="275085" y="8626"/>
                  </a:lnTo>
                  <a:lnTo>
                    <a:pt x="275085" y="8213"/>
                  </a:lnTo>
                  <a:lnTo>
                    <a:pt x="272004" y="8213"/>
                  </a:lnTo>
                  <a:lnTo>
                    <a:pt x="272004" y="424"/>
                  </a:lnTo>
                  <a:lnTo>
                    <a:pt x="275085" y="424"/>
                  </a:lnTo>
                  <a:lnTo>
                    <a:pt x="275085" y="11"/>
                  </a:lnTo>
                  <a:lnTo>
                    <a:pt x="272004" y="11"/>
                  </a:lnTo>
                  <a:lnTo>
                    <a:pt x="272004" y="0"/>
                  </a:lnTo>
                  <a:lnTo>
                    <a:pt x="271546" y="0"/>
                  </a:lnTo>
                  <a:lnTo>
                    <a:pt x="271546" y="11"/>
                  </a:lnTo>
                  <a:lnTo>
                    <a:pt x="263813" y="11"/>
                  </a:lnTo>
                  <a:lnTo>
                    <a:pt x="263813" y="0"/>
                  </a:lnTo>
                  <a:lnTo>
                    <a:pt x="263390" y="0"/>
                  </a:lnTo>
                  <a:lnTo>
                    <a:pt x="263390" y="11"/>
                  </a:lnTo>
                  <a:lnTo>
                    <a:pt x="255646" y="11"/>
                  </a:lnTo>
                  <a:lnTo>
                    <a:pt x="255646" y="0"/>
                  </a:lnTo>
                  <a:lnTo>
                    <a:pt x="255222" y="0"/>
                  </a:lnTo>
                  <a:lnTo>
                    <a:pt x="255222" y="11"/>
                  </a:lnTo>
                  <a:lnTo>
                    <a:pt x="247490" y="11"/>
                  </a:lnTo>
                  <a:lnTo>
                    <a:pt x="247490" y="0"/>
                  </a:lnTo>
                  <a:lnTo>
                    <a:pt x="247066" y="0"/>
                  </a:lnTo>
                  <a:lnTo>
                    <a:pt x="247066" y="11"/>
                  </a:lnTo>
                  <a:lnTo>
                    <a:pt x="239322" y="11"/>
                  </a:lnTo>
                  <a:lnTo>
                    <a:pt x="239322" y="0"/>
                  </a:lnTo>
                  <a:lnTo>
                    <a:pt x="238898" y="0"/>
                  </a:lnTo>
                  <a:lnTo>
                    <a:pt x="238898" y="11"/>
                  </a:lnTo>
                  <a:lnTo>
                    <a:pt x="231166" y="11"/>
                  </a:lnTo>
                  <a:lnTo>
                    <a:pt x="231166" y="0"/>
                  </a:lnTo>
                  <a:lnTo>
                    <a:pt x="230742" y="0"/>
                  </a:lnTo>
                  <a:lnTo>
                    <a:pt x="230742" y="11"/>
                  </a:lnTo>
                  <a:lnTo>
                    <a:pt x="222999" y="11"/>
                  </a:lnTo>
                  <a:lnTo>
                    <a:pt x="222999" y="0"/>
                  </a:lnTo>
                  <a:lnTo>
                    <a:pt x="222575" y="0"/>
                  </a:lnTo>
                  <a:lnTo>
                    <a:pt x="222575" y="11"/>
                  </a:lnTo>
                  <a:lnTo>
                    <a:pt x="214831" y="11"/>
                  </a:lnTo>
                  <a:lnTo>
                    <a:pt x="214831" y="0"/>
                  </a:lnTo>
                  <a:lnTo>
                    <a:pt x="214407" y="0"/>
                  </a:lnTo>
                  <a:lnTo>
                    <a:pt x="214407" y="11"/>
                  </a:lnTo>
                  <a:lnTo>
                    <a:pt x="206675" y="11"/>
                  </a:lnTo>
                  <a:lnTo>
                    <a:pt x="206675" y="0"/>
                  </a:lnTo>
                  <a:lnTo>
                    <a:pt x="206251" y="0"/>
                  </a:lnTo>
                  <a:lnTo>
                    <a:pt x="206251" y="11"/>
                  </a:lnTo>
                  <a:lnTo>
                    <a:pt x="198507" y="11"/>
                  </a:lnTo>
                  <a:lnTo>
                    <a:pt x="198507" y="0"/>
                  </a:lnTo>
                  <a:lnTo>
                    <a:pt x="198083" y="0"/>
                  </a:lnTo>
                  <a:lnTo>
                    <a:pt x="198083" y="11"/>
                  </a:lnTo>
                  <a:lnTo>
                    <a:pt x="190351" y="11"/>
                  </a:lnTo>
                  <a:lnTo>
                    <a:pt x="190351" y="0"/>
                  </a:lnTo>
                  <a:lnTo>
                    <a:pt x="189927" y="0"/>
                  </a:lnTo>
                  <a:lnTo>
                    <a:pt x="189927" y="11"/>
                  </a:lnTo>
                  <a:lnTo>
                    <a:pt x="182184" y="11"/>
                  </a:lnTo>
                  <a:lnTo>
                    <a:pt x="182184" y="0"/>
                  </a:lnTo>
                  <a:lnTo>
                    <a:pt x="181760" y="0"/>
                  </a:lnTo>
                  <a:lnTo>
                    <a:pt x="181760" y="11"/>
                  </a:lnTo>
                  <a:lnTo>
                    <a:pt x="174016" y="11"/>
                  </a:lnTo>
                  <a:lnTo>
                    <a:pt x="174016" y="0"/>
                  </a:lnTo>
                  <a:lnTo>
                    <a:pt x="173592" y="0"/>
                  </a:lnTo>
                  <a:lnTo>
                    <a:pt x="173592" y="11"/>
                  </a:lnTo>
                  <a:lnTo>
                    <a:pt x="165860" y="11"/>
                  </a:lnTo>
                  <a:lnTo>
                    <a:pt x="165860" y="0"/>
                  </a:lnTo>
                  <a:lnTo>
                    <a:pt x="165436" y="0"/>
                  </a:lnTo>
                  <a:lnTo>
                    <a:pt x="165436" y="11"/>
                  </a:lnTo>
                  <a:lnTo>
                    <a:pt x="157692" y="11"/>
                  </a:lnTo>
                  <a:lnTo>
                    <a:pt x="157692" y="0"/>
                  </a:lnTo>
                  <a:lnTo>
                    <a:pt x="157269" y="0"/>
                  </a:lnTo>
                  <a:lnTo>
                    <a:pt x="157269" y="11"/>
                  </a:lnTo>
                  <a:lnTo>
                    <a:pt x="149926" y="11"/>
                  </a:lnTo>
                  <a:lnTo>
                    <a:pt x="149926" y="0"/>
                  </a:lnTo>
                  <a:lnTo>
                    <a:pt x="149502" y="0"/>
                  </a:lnTo>
                  <a:lnTo>
                    <a:pt x="149502" y="11"/>
                  </a:lnTo>
                  <a:lnTo>
                    <a:pt x="141758" y="11"/>
                  </a:lnTo>
                  <a:lnTo>
                    <a:pt x="141758" y="0"/>
                  </a:lnTo>
                  <a:lnTo>
                    <a:pt x="141334" y="0"/>
                  </a:lnTo>
                  <a:lnTo>
                    <a:pt x="141334" y="11"/>
                  </a:lnTo>
                  <a:lnTo>
                    <a:pt x="133602" y="11"/>
                  </a:lnTo>
                  <a:lnTo>
                    <a:pt x="133602" y="0"/>
                  </a:lnTo>
                  <a:lnTo>
                    <a:pt x="133178" y="0"/>
                  </a:lnTo>
                  <a:lnTo>
                    <a:pt x="133178" y="11"/>
                  </a:lnTo>
                  <a:lnTo>
                    <a:pt x="125435" y="11"/>
                  </a:lnTo>
                  <a:lnTo>
                    <a:pt x="125435" y="0"/>
                  </a:lnTo>
                  <a:lnTo>
                    <a:pt x="125011" y="0"/>
                  </a:lnTo>
                  <a:lnTo>
                    <a:pt x="125011" y="11"/>
                  </a:lnTo>
                  <a:lnTo>
                    <a:pt x="117267" y="11"/>
                  </a:lnTo>
                  <a:lnTo>
                    <a:pt x="117267" y="0"/>
                  </a:lnTo>
                  <a:lnTo>
                    <a:pt x="116843" y="0"/>
                  </a:lnTo>
                  <a:lnTo>
                    <a:pt x="116843" y="11"/>
                  </a:lnTo>
                  <a:lnTo>
                    <a:pt x="109500" y="11"/>
                  </a:lnTo>
                  <a:lnTo>
                    <a:pt x="109500" y="0"/>
                  </a:lnTo>
                  <a:lnTo>
                    <a:pt x="109077" y="0"/>
                  </a:lnTo>
                  <a:lnTo>
                    <a:pt x="109077" y="11"/>
                  </a:lnTo>
                  <a:lnTo>
                    <a:pt x="101333" y="11"/>
                  </a:lnTo>
                  <a:lnTo>
                    <a:pt x="101333" y="0"/>
                  </a:lnTo>
                  <a:lnTo>
                    <a:pt x="100909" y="0"/>
                  </a:lnTo>
                  <a:lnTo>
                    <a:pt x="100909" y="11"/>
                  </a:lnTo>
                  <a:lnTo>
                    <a:pt x="93177" y="11"/>
                  </a:lnTo>
                  <a:lnTo>
                    <a:pt x="93177" y="0"/>
                  </a:lnTo>
                  <a:lnTo>
                    <a:pt x="92753" y="0"/>
                  </a:lnTo>
                  <a:lnTo>
                    <a:pt x="92753" y="11"/>
                  </a:lnTo>
                  <a:lnTo>
                    <a:pt x="85009" y="11"/>
                  </a:lnTo>
                  <a:lnTo>
                    <a:pt x="85009" y="0"/>
                  </a:lnTo>
                  <a:lnTo>
                    <a:pt x="84585" y="0"/>
                  </a:lnTo>
                  <a:lnTo>
                    <a:pt x="84585" y="11"/>
                  </a:lnTo>
                  <a:lnTo>
                    <a:pt x="76853" y="11"/>
                  </a:lnTo>
                  <a:lnTo>
                    <a:pt x="76853" y="0"/>
                  </a:lnTo>
                  <a:lnTo>
                    <a:pt x="76429" y="0"/>
                  </a:lnTo>
                  <a:lnTo>
                    <a:pt x="76429" y="11"/>
                  </a:lnTo>
                  <a:lnTo>
                    <a:pt x="68376" y="11"/>
                  </a:lnTo>
                  <a:lnTo>
                    <a:pt x="68376" y="0"/>
                  </a:lnTo>
                  <a:lnTo>
                    <a:pt x="67952" y="0"/>
                  </a:lnTo>
                  <a:lnTo>
                    <a:pt x="67952" y="11"/>
                  </a:lnTo>
                  <a:lnTo>
                    <a:pt x="60220" y="11"/>
                  </a:lnTo>
                  <a:lnTo>
                    <a:pt x="60220" y="0"/>
                  </a:lnTo>
                  <a:lnTo>
                    <a:pt x="59796" y="0"/>
                  </a:lnTo>
                  <a:lnTo>
                    <a:pt x="59796" y="11"/>
                  </a:lnTo>
                  <a:lnTo>
                    <a:pt x="52053" y="11"/>
                  </a:lnTo>
                  <a:lnTo>
                    <a:pt x="52053" y="0"/>
                  </a:lnTo>
                  <a:lnTo>
                    <a:pt x="51629" y="0"/>
                  </a:lnTo>
                  <a:lnTo>
                    <a:pt x="51629" y="11"/>
                  </a:lnTo>
                  <a:lnTo>
                    <a:pt x="43896" y="11"/>
                  </a:lnTo>
                  <a:lnTo>
                    <a:pt x="43896" y="0"/>
                  </a:lnTo>
                  <a:lnTo>
                    <a:pt x="43473" y="0"/>
                  </a:lnTo>
                  <a:lnTo>
                    <a:pt x="43473" y="11"/>
                  </a:lnTo>
                  <a:lnTo>
                    <a:pt x="35729" y="11"/>
                  </a:lnTo>
                  <a:lnTo>
                    <a:pt x="35729" y="0"/>
                  </a:lnTo>
                  <a:lnTo>
                    <a:pt x="35305" y="0"/>
                  </a:lnTo>
                  <a:lnTo>
                    <a:pt x="35305" y="11"/>
                  </a:lnTo>
                  <a:lnTo>
                    <a:pt x="27962" y="11"/>
                  </a:lnTo>
                  <a:lnTo>
                    <a:pt x="27962" y="0"/>
                  </a:lnTo>
                  <a:lnTo>
                    <a:pt x="27538" y="0"/>
                  </a:lnTo>
                  <a:lnTo>
                    <a:pt x="27538" y="11"/>
                  </a:lnTo>
                  <a:lnTo>
                    <a:pt x="19795" y="11"/>
                  </a:lnTo>
                  <a:lnTo>
                    <a:pt x="19795" y="0"/>
                  </a:lnTo>
                  <a:lnTo>
                    <a:pt x="19371" y="0"/>
                  </a:lnTo>
                  <a:lnTo>
                    <a:pt x="19371" y="11"/>
                  </a:lnTo>
                  <a:lnTo>
                    <a:pt x="11639" y="11"/>
                  </a:lnTo>
                  <a:lnTo>
                    <a:pt x="11639" y="0"/>
                  </a:lnTo>
                  <a:lnTo>
                    <a:pt x="11215" y="0"/>
                  </a:lnTo>
                  <a:lnTo>
                    <a:pt x="11215" y="11"/>
                  </a:lnTo>
                  <a:lnTo>
                    <a:pt x="3505" y="11"/>
                  </a:lnTo>
                  <a:lnTo>
                    <a:pt x="350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47" name="Google Shape;247;p6"/>
            <p:cNvSpPr/>
            <p:nvPr/>
          </p:nvSpPr>
          <p:spPr>
            <a:xfrm>
              <a:off x="238125" y="490000"/>
              <a:ext cx="10600" cy="4735300"/>
            </a:xfrm>
            <a:custGeom>
              <a:avLst/>
              <a:gdLst/>
              <a:ahLst/>
              <a:cxnLst/>
              <a:rect l="l" t="t" r="r" b="b"/>
              <a:pathLst>
                <a:path w="424" h="189412" extrusionOk="0">
                  <a:moveTo>
                    <a:pt x="0" y="0"/>
                  </a:moveTo>
                  <a:lnTo>
                    <a:pt x="0" y="189411"/>
                  </a:lnTo>
                  <a:lnTo>
                    <a:pt x="424" y="189411"/>
                  </a:lnTo>
                  <a:lnTo>
                    <a:pt x="424"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grpSp>
      <p:sp>
        <p:nvSpPr>
          <p:cNvPr id="248" name="Google Shape;248;p6"/>
          <p:cNvSpPr txBox="1">
            <a:spLocks noGrp="1"/>
          </p:cNvSpPr>
          <p:nvPr>
            <p:ph type="title"/>
          </p:nvPr>
        </p:nvSpPr>
        <p:spPr>
          <a:xfrm>
            <a:off x="957682" y="713269"/>
            <a:ext cx="10247284" cy="643647"/>
          </a:xfrm>
          <a:prstGeom prst="rect">
            <a:avLst/>
          </a:prstGeom>
        </p:spPr>
        <p:txBody>
          <a:bodyPr spcFirstLastPara="1" wrap="square" lIns="116050" tIns="116050" rIns="116050" bIns="116050" anchor="t" anchorCtr="0">
            <a:noAutofit/>
          </a:bodyPr>
          <a:lstStyle>
            <a:lvl1pPr lvl="0" algn="ctr" rtl="0">
              <a:spcBef>
                <a:spcPts val="0"/>
              </a:spcBef>
              <a:spcAft>
                <a:spcPts val="0"/>
              </a:spcAft>
              <a:buSzPts val="4600"/>
              <a:buNone/>
              <a:defRPr sz="5234"/>
            </a:lvl1pPr>
            <a:lvl2pPr lvl="1" rtl="0">
              <a:spcBef>
                <a:spcPts val="0"/>
              </a:spcBef>
              <a:spcAft>
                <a:spcPts val="0"/>
              </a:spcAft>
              <a:buSzPts val="4600"/>
              <a:buNone/>
              <a:defRPr/>
            </a:lvl2pPr>
            <a:lvl3pPr lvl="2" rtl="0">
              <a:spcBef>
                <a:spcPts val="0"/>
              </a:spcBef>
              <a:spcAft>
                <a:spcPts val="0"/>
              </a:spcAft>
              <a:buSzPts val="4600"/>
              <a:buNone/>
              <a:defRPr/>
            </a:lvl3pPr>
            <a:lvl4pPr lvl="3" rtl="0">
              <a:spcBef>
                <a:spcPts val="0"/>
              </a:spcBef>
              <a:spcAft>
                <a:spcPts val="0"/>
              </a:spcAft>
              <a:buSzPts val="4600"/>
              <a:buNone/>
              <a:defRPr/>
            </a:lvl4pPr>
            <a:lvl5pPr lvl="4" rtl="0">
              <a:spcBef>
                <a:spcPts val="0"/>
              </a:spcBef>
              <a:spcAft>
                <a:spcPts val="0"/>
              </a:spcAft>
              <a:buSzPts val="4600"/>
              <a:buNone/>
              <a:defRPr/>
            </a:lvl5pPr>
            <a:lvl6pPr lvl="5" rtl="0">
              <a:spcBef>
                <a:spcPts val="0"/>
              </a:spcBef>
              <a:spcAft>
                <a:spcPts val="0"/>
              </a:spcAft>
              <a:buSzPts val="4600"/>
              <a:buNone/>
              <a:defRPr/>
            </a:lvl6pPr>
            <a:lvl7pPr lvl="6" rtl="0">
              <a:spcBef>
                <a:spcPts val="0"/>
              </a:spcBef>
              <a:spcAft>
                <a:spcPts val="0"/>
              </a:spcAft>
              <a:buSzPts val="4600"/>
              <a:buNone/>
              <a:defRPr/>
            </a:lvl7pPr>
            <a:lvl8pPr lvl="7" rtl="0">
              <a:spcBef>
                <a:spcPts val="0"/>
              </a:spcBef>
              <a:spcAft>
                <a:spcPts val="0"/>
              </a:spcAft>
              <a:buSzPts val="4600"/>
              <a:buNone/>
              <a:defRPr/>
            </a:lvl8pPr>
            <a:lvl9pPr lvl="8" rtl="0">
              <a:spcBef>
                <a:spcPts val="0"/>
              </a:spcBef>
              <a:spcAft>
                <a:spcPts val="0"/>
              </a:spcAft>
              <a:buSzPts val="4600"/>
              <a:buNone/>
              <a:defRPr/>
            </a:lvl9pPr>
          </a:lstStyle>
          <a:p>
            <a:endParaRPr/>
          </a:p>
        </p:txBody>
      </p:sp>
      <p:grpSp>
        <p:nvGrpSpPr>
          <p:cNvPr id="249" name="Google Shape;249;p6"/>
          <p:cNvGrpSpPr/>
          <p:nvPr/>
        </p:nvGrpSpPr>
        <p:grpSpPr>
          <a:xfrm>
            <a:off x="10617523" y="5689880"/>
            <a:ext cx="1657011" cy="1333210"/>
            <a:chOff x="3206750" y="1492575"/>
            <a:chExt cx="634550" cy="640625"/>
          </a:xfrm>
        </p:grpSpPr>
        <p:sp>
          <p:nvSpPr>
            <p:cNvPr id="250" name="Google Shape;250;p6"/>
            <p:cNvSpPr/>
            <p:nvPr/>
          </p:nvSpPr>
          <p:spPr>
            <a:xfrm>
              <a:off x="3640100" y="1492575"/>
              <a:ext cx="201200" cy="620150"/>
            </a:xfrm>
            <a:custGeom>
              <a:avLst/>
              <a:gdLst/>
              <a:ahLst/>
              <a:cxnLst/>
              <a:rect l="l" t="t" r="r" b="b"/>
              <a:pathLst>
                <a:path w="8048" h="24806" extrusionOk="0">
                  <a:moveTo>
                    <a:pt x="3197" y="1"/>
                  </a:moveTo>
                  <a:cubicBezTo>
                    <a:pt x="1007" y="3699"/>
                    <a:pt x="0" y="8086"/>
                    <a:pt x="359" y="12369"/>
                  </a:cubicBezTo>
                  <a:cubicBezTo>
                    <a:pt x="722" y="16709"/>
                    <a:pt x="3292" y="20086"/>
                    <a:pt x="5979" y="23333"/>
                  </a:cubicBezTo>
                  <a:cubicBezTo>
                    <a:pt x="6486" y="23945"/>
                    <a:pt x="7182" y="24800"/>
                    <a:pt x="8043" y="24806"/>
                  </a:cubicBezTo>
                  <a:cubicBezTo>
                    <a:pt x="8048" y="23639"/>
                    <a:pt x="7493" y="22677"/>
                    <a:pt x="7426" y="21546"/>
                  </a:cubicBezTo>
                  <a:cubicBezTo>
                    <a:pt x="7337" y="20021"/>
                    <a:pt x="7756" y="18503"/>
                    <a:pt x="7831" y="16985"/>
                  </a:cubicBezTo>
                  <a:cubicBezTo>
                    <a:pt x="7956" y="14181"/>
                    <a:pt x="7795" y="11365"/>
                    <a:pt x="7347" y="8595"/>
                  </a:cubicBezTo>
                  <a:cubicBezTo>
                    <a:pt x="6827" y="5377"/>
                    <a:pt x="5775" y="1995"/>
                    <a:pt x="319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51" name="Google Shape;251;p6"/>
            <p:cNvSpPr/>
            <p:nvPr/>
          </p:nvSpPr>
          <p:spPr>
            <a:xfrm>
              <a:off x="3363225" y="1696950"/>
              <a:ext cx="477975" cy="436250"/>
            </a:xfrm>
            <a:custGeom>
              <a:avLst/>
              <a:gdLst/>
              <a:ahLst/>
              <a:cxnLst/>
              <a:rect l="l" t="t" r="r" b="b"/>
              <a:pathLst>
                <a:path w="19119" h="17450" extrusionOk="0">
                  <a:moveTo>
                    <a:pt x="1" y="0"/>
                  </a:moveTo>
                  <a:cubicBezTo>
                    <a:pt x="140" y="1541"/>
                    <a:pt x="886" y="2953"/>
                    <a:pt x="1617" y="4317"/>
                  </a:cubicBezTo>
                  <a:cubicBezTo>
                    <a:pt x="3252" y="7368"/>
                    <a:pt x="5038" y="10772"/>
                    <a:pt x="7764" y="13006"/>
                  </a:cubicBezTo>
                  <a:cubicBezTo>
                    <a:pt x="9222" y="14201"/>
                    <a:pt x="11463" y="14916"/>
                    <a:pt x="13206" y="15595"/>
                  </a:cubicBezTo>
                  <a:cubicBezTo>
                    <a:pt x="15131" y="16346"/>
                    <a:pt x="17108" y="16966"/>
                    <a:pt x="19118" y="17450"/>
                  </a:cubicBezTo>
                  <a:cubicBezTo>
                    <a:pt x="18431" y="17284"/>
                    <a:pt x="17261" y="14495"/>
                    <a:pt x="17078" y="13853"/>
                  </a:cubicBezTo>
                  <a:cubicBezTo>
                    <a:pt x="16690" y="12479"/>
                    <a:pt x="16429" y="11345"/>
                    <a:pt x="15568" y="10115"/>
                  </a:cubicBezTo>
                  <a:cubicBezTo>
                    <a:pt x="14581" y="8706"/>
                    <a:pt x="13321" y="7511"/>
                    <a:pt x="12028" y="6374"/>
                  </a:cubicBezTo>
                  <a:cubicBezTo>
                    <a:pt x="8566" y="3331"/>
                    <a:pt x="4580" y="529"/>
                    <a:pt x="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52" name="Google Shape;252;p6"/>
            <p:cNvSpPr/>
            <p:nvPr/>
          </p:nvSpPr>
          <p:spPr>
            <a:xfrm>
              <a:off x="3206750" y="1940350"/>
              <a:ext cx="518175" cy="172375"/>
            </a:xfrm>
            <a:custGeom>
              <a:avLst/>
              <a:gdLst/>
              <a:ahLst/>
              <a:cxnLst/>
              <a:rect l="l" t="t" r="r" b="b"/>
              <a:pathLst>
                <a:path w="20727" h="6895" extrusionOk="0">
                  <a:moveTo>
                    <a:pt x="1" y="189"/>
                  </a:moveTo>
                  <a:cubicBezTo>
                    <a:pt x="1" y="189"/>
                    <a:pt x="1" y="189"/>
                    <a:pt x="1" y="189"/>
                  </a:cubicBezTo>
                  <a:lnTo>
                    <a:pt x="1" y="189"/>
                  </a:lnTo>
                  <a:cubicBezTo>
                    <a:pt x="1" y="189"/>
                    <a:pt x="1" y="189"/>
                    <a:pt x="1" y="189"/>
                  </a:cubicBezTo>
                  <a:close/>
                  <a:moveTo>
                    <a:pt x="2931" y="1"/>
                  </a:moveTo>
                  <a:cubicBezTo>
                    <a:pt x="2832" y="1"/>
                    <a:pt x="2732" y="2"/>
                    <a:pt x="2632" y="3"/>
                  </a:cubicBezTo>
                  <a:cubicBezTo>
                    <a:pt x="2355" y="6"/>
                    <a:pt x="930" y="238"/>
                    <a:pt x="296" y="238"/>
                  </a:cubicBezTo>
                  <a:cubicBezTo>
                    <a:pt x="141" y="238"/>
                    <a:pt x="33" y="224"/>
                    <a:pt x="1" y="189"/>
                  </a:cubicBezTo>
                  <a:lnTo>
                    <a:pt x="1" y="189"/>
                  </a:lnTo>
                  <a:cubicBezTo>
                    <a:pt x="3912" y="4412"/>
                    <a:pt x="9632" y="6894"/>
                    <a:pt x="15385" y="6894"/>
                  </a:cubicBezTo>
                  <a:cubicBezTo>
                    <a:pt x="15592" y="6894"/>
                    <a:pt x="15800" y="6891"/>
                    <a:pt x="16007" y="6885"/>
                  </a:cubicBezTo>
                  <a:cubicBezTo>
                    <a:pt x="17200" y="6847"/>
                    <a:pt x="18476" y="6343"/>
                    <a:pt x="19667" y="6132"/>
                  </a:cubicBezTo>
                  <a:cubicBezTo>
                    <a:pt x="20047" y="6063"/>
                    <a:pt x="20455" y="5987"/>
                    <a:pt x="20727" y="5713"/>
                  </a:cubicBezTo>
                  <a:cubicBezTo>
                    <a:pt x="19498" y="4696"/>
                    <a:pt x="17694" y="4006"/>
                    <a:pt x="16256" y="3328"/>
                  </a:cubicBezTo>
                  <a:cubicBezTo>
                    <a:pt x="14536" y="2519"/>
                    <a:pt x="12765" y="1814"/>
                    <a:pt x="10946" y="1264"/>
                  </a:cubicBezTo>
                  <a:cubicBezTo>
                    <a:pt x="9148" y="719"/>
                    <a:pt x="7302" y="322"/>
                    <a:pt x="5432" y="131"/>
                  </a:cubicBezTo>
                  <a:cubicBezTo>
                    <a:pt x="4601" y="46"/>
                    <a:pt x="3767" y="1"/>
                    <a:pt x="293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53" name="Google Shape;253;p6"/>
            <p:cNvSpPr/>
            <p:nvPr/>
          </p:nvSpPr>
          <p:spPr>
            <a:xfrm>
              <a:off x="3266900" y="1981500"/>
              <a:ext cx="35325" cy="24325"/>
            </a:xfrm>
            <a:custGeom>
              <a:avLst/>
              <a:gdLst/>
              <a:ahLst/>
              <a:cxnLst/>
              <a:rect l="l" t="t" r="r" b="b"/>
              <a:pathLst>
                <a:path w="1413" h="973" extrusionOk="0">
                  <a:moveTo>
                    <a:pt x="108" y="0"/>
                  </a:moveTo>
                  <a:cubicBezTo>
                    <a:pt x="79" y="0"/>
                    <a:pt x="50" y="13"/>
                    <a:pt x="31" y="38"/>
                  </a:cubicBezTo>
                  <a:cubicBezTo>
                    <a:pt x="0" y="80"/>
                    <a:pt x="8" y="140"/>
                    <a:pt x="50" y="172"/>
                  </a:cubicBezTo>
                  <a:cubicBezTo>
                    <a:pt x="433" y="460"/>
                    <a:pt x="839" y="726"/>
                    <a:pt x="1256" y="960"/>
                  </a:cubicBezTo>
                  <a:cubicBezTo>
                    <a:pt x="1272" y="969"/>
                    <a:pt x="1287" y="972"/>
                    <a:pt x="1304" y="972"/>
                  </a:cubicBezTo>
                  <a:cubicBezTo>
                    <a:pt x="1337" y="972"/>
                    <a:pt x="1369" y="954"/>
                    <a:pt x="1387" y="923"/>
                  </a:cubicBezTo>
                  <a:cubicBezTo>
                    <a:pt x="1412" y="878"/>
                    <a:pt x="1395" y="820"/>
                    <a:pt x="1350" y="794"/>
                  </a:cubicBezTo>
                  <a:cubicBezTo>
                    <a:pt x="940" y="564"/>
                    <a:pt x="541" y="303"/>
                    <a:pt x="165" y="19"/>
                  </a:cubicBezTo>
                  <a:cubicBezTo>
                    <a:pt x="147" y="6"/>
                    <a:pt x="127" y="0"/>
                    <a:pt x="108"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54" name="Google Shape;254;p6"/>
            <p:cNvSpPr/>
            <p:nvPr/>
          </p:nvSpPr>
          <p:spPr>
            <a:xfrm>
              <a:off x="3322500" y="2020625"/>
              <a:ext cx="17825" cy="12025"/>
            </a:xfrm>
            <a:custGeom>
              <a:avLst/>
              <a:gdLst/>
              <a:ahLst/>
              <a:cxnLst/>
              <a:rect l="l" t="t" r="r" b="b"/>
              <a:pathLst>
                <a:path w="713" h="481" extrusionOk="0">
                  <a:moveTo>
                    <a:pt x="109" y="0"/>
                  </a:moveTo>
                  <a:cubicBezTo>
                    <a:pt x="77" y="0"/>
                    <a:pt x="45" y="17"/>
                    <a:pt x="27" y="47"/>
                  </a:cubicBezTo>
                  <a:cubicBezTo>
                    <a:pt x="0" y="93"/>
                    <a:pt x="16" y="151"/>
                    <a:pt x="61" y="178"/>
                  </a:cubicBezTo>
                  <a:lnTo>
                    <a:pt x="556" y="467"/>
                  </a:lnTo>
                  <a:cubicBezTo>
                    <a:pt x="571" y="476"/>
                    <a:pt x="588" y="479"/>
                    <a:pt x="604" y="479"/>
                  </a:cubicBezTo>
                  <a:lnTo>
                    <a:pt x="603" y="480"/>
                  </a:lnTo>
                  <a:cubicBezTo>
                    <a:pt x="636" y="480"/>
                    <a:pt x="668" y="462"/>
                    <a:pt x="686" y="433"/>
                  </a:cubicBezTo>
                  <a:cubicBezTo>
                    <a:pt x="713" y="386"/>
                    <a:pt x="697" y="329"/>
                    <a:pt x="652" y="302"/>
                  </a:cubicBezTo>
                  <a:lnTo>
                    <a:pt x="157" y="13"/>
                  </a:lnTo>
                  <a:cubicBezTo>
                    <a:pt x="142" y="4"/>
                    <a:pt x="126" y="0"/>
                    <a:pt x="109"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55" name="Google Shape;255;p6"/>
            <p:cNvSpPr/>
            <p:nvPr/>
          </p:nvSpPr>
          <p:spPr>
            <a:xfrm>
              <a:off x="3371975" y="2047350"/>
              <a:ext cx="27800" cy="11125"/>
            </a:xfrm>
            <a:custGeom>
              <a:avLst/>
              <a:gdLst/>
              <a:ahLst/>
              <a:cxnLst/>
              <a:rect l="l" t="t" r="r" b="b"/>
              <a:pathLst>
                <a:path w="1112" h="445" extrusionOk="0">
                  <a:moveTo>
                    <a:pt x="111" y="1"/>
                  </a:moveTo>
                  <a:cubicBezTo>
                    <a:pt x="79" y="1"/>
                    <a:pt x="48" y="17"/>
                    <a:pt x="30" y="46"/>
                  </a:cubicBezTo>
                  <a:cubicBezTo>
                    <a:pt x="1" y="90"/>
                    <a:pt x="14" y="148"/>
                    <a:pt x="59" y="177"/>
                  </a:cubicBezTo>
                  <a:cubicBezTo>
                    <a:pt x="335" y="350"/>
                    <a:pt x="664" y="444"/>
                    <a:pt x="990" y="444"/>
                  </a:cubicBezTo>
                  <a:lnTo>
                    <a:pt x="1016" y="444"/>
                  </a:lnTo>
                  <a:cubicBezTo>
                    <a:pt x="1069" y="443"/>
                    <a:pt x="1111" y="400"/>
                    <a:pt x="1110" y="347"/>
                  </a:cubicBezTo>
                  <a:cubicBezTo>
                    <a:pt x="1109" y="297"/>
                    <a:pt x="1067" y="253"/>
                    <a:pt x="1017" y="253"/>
                  </a:cubicBezTo>
                  <a:cubicBezTo>
                    <a:pt x="1016" y="253"/>
                    <a:pt x="1014" y="253"/>
                    <a:pt x="1013" y="253"/>
                  </a:cubicBezTo>
                  <a:cubicBezTo>
                    <a:pt x="999" y="254"/>
                    <a:pt x="986" y="254"/>
                    <a:pt x="972" y="254"/>
                  </a:cubicBezTo>
                  <a:cubicBezTo>
                    <a:pt x="686" y="254"/>
                    <a:pt x="401" y="167"/>
                    <a:pt x="161" y="15"/>
                  </a:cubicBezTo>
                  <a:cubicBezTo>
                    <a:pt x="145" y="5"/>
                    <a:pt x="128" y="1"/>
                    <a:pt x="111"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56" name="Google Shape;256;p6"/>
            <p:cNvSpPr/>
            <p:nvPr/>
          </p:nvSpPr>
          <p:spPr>
            <a:xfrm>
              <a:off x="3427875" y="2074525"/>
              <a:ext cx="28975" cy="12300"/>
            </a:xfrm>
            <a:custGeom>
              <a:avLst/>
              <a:gdLst/>
              <a:ahLst/>
              <a:cxnLst/>
              <a:rect l="l" t="t" r="r" b="b"/>
              <a:pathLst>
                <a:path w="1159" h="492" extrusionOk="0">
                  <a:moveTo>
                    <a:pt x="107" y="1"/>
                  </a:moveTo>
                  <a:cubicBezTo>
                    <a:pt x="67" y="1"/>
                    <a:pt x="29" y="27"/>
                    <a:pt x="16" y="67"/>
                  </a:cubicBezTo>
                  <a:cubicBezTo>
                    <a:pt x="0" y="118"/>
                    <a:pt x="28" y="171"/>
                    <a:pt x="78" y="187"/>
                  </a:cubicBezTo>
                  <a:lnTo>
                    <a:pt x="1022" y="487"/>
                  </a:lnTo>
                  <a:cubicBezTo>
                    <a:pt x="1032" y="489"/>
                    <a:pt x="1041" y="491"/>
                    <a:pt x="1051" y="491"/>
                  </a:cubicBezTo>
                  <a:lnTo>
                    <a:pt x="1051" y="490"/>
                  </a:lnTo>
                  <a:cubicBezTo>
                    <a:pt x="1092" y="490"/>
                    <a:pt x="1130" y="465"/>
                    <a:pt x="1142" y="424"/>
                  </a:cubicBezTo>
                  <a:cubicBezTo>
                    <a:pt x="1158" y="374"/>
                    <a:pt x="1131" y="320"/>
                    <a:pt x="1080" y="304"/>
                  </a:cubicBezTo>
                  <a:lnTo>
                    <a:pt x="136" y="5"/>
                  </a:lnTo>
                  <a:cubicBezTo>
                    <a:pt x="126" y="2"/>
                    <a:pt x="117" y="1"/>
                    <a:pt x="10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57" name="Google Shape;257;p6"/>
            <p:cNvSpPr/>
            <p:nvPr/>
          </p:nvSpPr>
          <p:spPr>
            <a:xfrm>
              <a:off x="3466900" y="2090575"/>
              <a:ext cx="38150" cy="10975"/>
            </a:xfrm>
            <a:custGeom>
              <a:avLst/>
              <a:gdLst/>
              <a:ahLst/>
              <a:cxnLst/>
              <a:rect l="l" t="t" r="r" b="b"/>
              <a:pathLst>
                <a:path w="1526" h="439" extrusionOk="0">
                  <a:moveTo>
                    <a:pt x="104" y="1"/>
                  </a:moveTo>
                  <a:cubicBezTo>
                    <a:pt x="59" y="1"/>
                    <a:pt x="19" y="33"/>
                    <a:pt x="10" y="79"/>
                  </a:cubicBezTo>
                  <a:cubicBezTo>
                    <a:pt x="0" y="129"/>
                    <a:pt x="34" y="179"/>
                    <a:pt x="86" y="189"/>
                  </a:cubicBezTo>
                  <a:lnTo>
                    <a:pt x="1404" y="436"/>
                  </a:lnTo>
                  <a:cubicBezTo>
                    <a:pt x="1411" y="437"/>
                    <a:pt x="1416" y="439"/>
                    <a:pt x="1422" y="439"/>
                  </a:cubicBezTo>
                  <a:cubicBezTo>
                    <a:pt x="1467" y="439"/>
                    <a:pt x="1507" y="406"/>
                    <a:pt x="1516" y="360"/>
                  </a:cubicBezTo>
                  <a:cubicBezTo>
                    <a:pt x="1526" y="309"/>
                    <a:pt x="1492" y="260"/>
                    <a:pt x="1440" y="250"/>
                  </a:cubicBezTo>
                  <a:lnTo>
                    <a:pt x="122" y="2"/>
                  </a:lnTo>
                  <a:cubicBezTo>
                    <a:pt x="116" y="1"/>
                    <a:pt x="110" y="1"/>
                    <a:pt x="104"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58" name="Google Shape;258;p6"/>
            <p:cNvSpPr/>
            <p:nvPr/>
          </p:nvSpPr>
          <p:spPr>
            <a:xfrm>
              <a:off x="3529925" y="2093750"/>
              <a:ext cx="39950" cy="6900"/>
            </a:xfrm>
            <a:custGeom>
              <a:avLst/>
              <a:gdLst/>
              <a:ahLst/>
              <a:cxnLst/>
              <a:rect l="l" t="t" r="r" b="b"/>
              <a:pathLst>
                <a:path w="1598" h="276" extrusionOk="0">
                  <a:moveTo>
                    <a:pt x="1497" y="1"/>
                  </a:moveTo>
                  <a:cubicBezTo>
                    <a:pt x="1493" y="1"/>
                    <a:pt x="1489" y="1"/>
                    <a:pt x="1485" y="1"/>
                  </a:cubicBezTo>
                  <a:cubicBezTo>
                    <a:pt x="1044" y="56"/>
                    <a:pt x="596" y="84"/>
                    <a:pt x="151" y="84"/>
                  </a:cubicBezTo>
                  <a:cubicBezTo>
                    <a:pt x="139" y="84"/>
                    <a:pt x="127" y="85"/>
                    <a:pt x="114" y="85"/>
                  </a:cubicBezTo>
                  <a:cubicBezTo>
                    <a:pt x="108" y="85"/>
                    <a:pt x="102" y="84"/>
                    <a:pt x="95" y="84"/>
                  </a:cubicBezTo>
                  <a:cubicBezTo>
                    <a:pt x="44" y="84"/>
                    <a:pt x="1" y="127"/>
                    <a:pt x="1" y="179"/>
                  </a:cubicBezTo>
                  <a:cubicBezTo>
                    <a:pt x="1" y="232"/>
                    <a:pt x="42" y="275"/>
                    <a:pt x="95" y="275"/>
                  </a:cubicBezTo>
                  <a:lnTo>
                    <a:pt x="151" y="275"/>
                  </a:lnTo>
                  <a:cubicBezTo>
                    <a:pt x="603" y="275"/>
                    <a:pt x="1059" y="246"/>
                    <a:pt x="1508" y="190"/>
                  </a:cubicBezTo>
                  <a:cubicBezTo>
                    <a:pt x="1560" y="183"/>
                    <a:pt x="1598" y="136"/>
                    <a:pt x="1591" y="84"/>
                  </a:cubicBezTo>
                  <a:cubicBezTo>
                    <a:pt x="1585" y="35"/>
                    <a:pt x="1544" y="1"/>
                    <a:pt x="149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59" name="Google Shape;259;p6"/>
            <p:cNvSpPr/>
            <p:nvPr/>
          </p:nvSpPr>
          <p:spPr>
            <a:xfrm>
              <a:off x="3598825" y="2083750"/>
              <a:ext cx="35150" cy="7875"/>
            </a:xfrm>
            <a:custGeom>
              <a:avLst/>
              <a:gdLst/>
              <a:ahLst/>
              <a:cxnLst/>
              <a:rect l="l" t="t" r="r" b="b"/>
              <a:pathLst>
                <a:path w="1406" h="315" extrusionOk="0">
                  <a:moveTo>
                    <a:pt x="1299" y="0"/>
                  </a:moveTo>
                  <a:cubicBezTo>
                    <a:pt x="1290" y="0"/>
                    <a:pt x="1281" y="1"/>
                    <a:pt x="1272" y="4"/>
                  </a:cubicBezTo>
                  <a:cubicBezTo>
                    <a:pt x="1001" y="83"/>
                    <a:pt x="716" y="124"/>
                    <a:pt x="431" y="124"/>
                  </a:cubicBezTo>
                  <a:cubicBezTo>
                    <a:pt x="324" y="124"/>
                    <a:pt x="217" y="118"/>
                    <a:pt x="111" y="107"/>
                  </a:cubicBezTo>
                  <a:cubicBezTo>
                    <a:pt x="108" y="106"/>
                    <a:pt x="106" y="106"/>
                    <a:pt x="103" y="106"/>
                  </a:cubicBezTo>
                  <a:cubicBezTo>
                    <a:pt x="53" y="106"/>
                    <a:pt x="12" y="142"/>
                    <a:pt x="6" y="192"/>
                  </a:cubicBezTo>
                  <a:cubicBezTo>
                    <a:pt x="1" y="243"/>
                    <a:pt x="39" y="291"/>
                    <a:pt x="91" y="296"/>
                  </a:cubicBezTo>
                  <a:cubicBezTo>
                    <a:pt x="203" y="309"/>
                    <a:pt x="314" y="314"/>
                    <a:pt x="427" y="314"/>
                  </a:cubicBezTo>
                  <a:cubicBezTo>
                    <a:pt x="732" y="314"/>
                    <a:pt x="1036" y="271"/>
                    <a:pt x="1326" y="186"/>
                  </a:cubicBezTo>
                  <a:cubicBezTo>
                    <a:pt x="1376" y="172"/>
                    <a:pt x="1405" y="119"/>
                    <a:pt x="1390" y="68"/>
                  </a:cubicBezTo>
                  <a:cubicBezTo>
                    <a:pt x="1378" y="26"/>
                    <a:pt x="1341" y="0"/>
                    <a:pt x="1299"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0" name="Google Shape;260;p6"/>
            <p:cNvSpPr/>
            <p:nvPr/>
          </p:nvSpPr>
          <p:spPr>
            <a:xfrm>
              <a:off x="3273050" y="1953650"/>
              <a:ext cx="20750" cy="9950"/>
            </a:xfrm>
            <a:custGeom>
              <a:avLst/>
              <a:gdLst/>
              <a:ahLst/>
              <a:cxnLst/>
              <a:rect l="l" t="t" r="r" b="b"/>
              <a:pathLst>
                <a:path w="830" h="398" extrusionOk="0">
                  <a:moveTo>
                    <a:pt x="110" y="1"/>
                  </a:moveTo>
                  <a:cubicBezTo>
                    <a:pt x="75" y="1"/>
                    <a:pt x="42" y="19"/>
                    <a:pt x="25" y="51"/>
                  </a:cubicBezTo>
                  <a:cubicBezTo>
                    <a:pt x="0" y="98"/>
                    <a:pt x="18" y="155"/>
                    <a:pt x="64" y="181"/>
                  </a:cubicBezTo>
                  <a:cubicBezTo>
                    <a:pt x="267" y="288"/>
                    <a:pt x="486" y="359"/>
                    <a:pt x="712" y="396"/>
                  </a:cubicBezTo>
                  <a:cubicBezTo>
                    <a:pt x="718" y="397"/>
                    <a:pt x="722" y="397"/>
                    <a:pt x="728" y="397"/>
                  </a:cubicBezTo>
                  <a:cubicBezTo>
                    <a:pt x="773" y="397"/>
                    <a:pt x="814" y="364"/>
                    <a:pt x="822" y="318"/>
                  </a:cubicBezTo>
                  <a:cubicBezTo>
                    <a:pt x="829" y="266"/>
                    <a:pt x="794" y="216"/>
                    <a:pt x="742" y="208"/>
                  </a:cubicBezTo>
                  <a:cubicBezTo>
                    <a:pt x="536" y="175"/>
                    <a:pt x="338" y="109"/>
                    <a:pt x="154" y="12"/>
                  </a:cubicBezTo>
                  <a:cubicBezTo>
                    <a:pt x="140" y="4"/>
                    <a:pt x="125" y="1"/>
                    <a:pt x="110"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1" name="Google Shape;261;p6"/>
            <p:cNvSpPr/>
            <p:nvPr/>
          </p:nvSpPr>
          <p:spPr>
            <a:xfrm>
              <a:off x="3310250" y="1974150"/>
              <a:ext cx="26950" cy="11000"/>
            </a:xfrm>
            <a:custGeom>
              <a:avLst/>
              <a:gdLst/>
              <a:ahLst/>
              <a:cxnLst/>
              <a:rect l="l" t="t" r="r" b="b"/>
              <a:pathLst>
                <a:path w="1078" h="440" extrusionOk="0">
                  <a:moveTo>
                    <a:pt x="106" y="0"/>
                  </a:moveTo>
                  <a:cubicBezTo>
                    <a:pt x="64" y="0"/>
                    <a:pt x="26" y="28"/>
                    <a:pt x="15" y="69"/>
                  </a:cubicBezTo>
                  <a:cubicBezTo>
                    <a:pt x="0" y="120"/>
                    <a:pt x="29" y="173"/>
                    <a:pt x="80" y="187"/>
                  </a:cubicBezTo>
                  <a:lnTo>
                    <a:pt x="945" y="435"/>
                  </a:lnTo>
                  <a:cubicBezTo>
                    <a:pt x="954" y="438"/>
                    <a:pt x="963" y="439"/>
                    <a:pt x="972" y="439"/>
                  </a:cubicBezTo>
                  <a:cubicBezTo>
                    <a:pt x="1013" y="439"/>
                    <a:pt x="1051" y="412"/>
                    <a:pt x="1063" y="370"/>
                  </a:cubicBezTo>
                  <a:cubicBezTo>
                    <a:pt x="1078" y="320"/>
                    <a:pt x="1048" y="267"/>
                    <a:pt x="997" y="253"/>
                  </a:cubicBezTo>
                  <a:lnTo>
                    <a:pt x="133" y="4"/>
                  </a:lnTo>
                  <a:cubicBezTo>
                    <a:pt x="124" y="1"/>
                    <a:pt x="115" y="0"/>
                    <a:pt x="106"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2" name="Google Shape;262;p6"/>
            <p:cNvSpPr/>
            <p:nvPr/>
          </p:nvSpPr>
          <p:spPr>
            <a:xfrm>
              <a:off x="3352400" y="1988675"/>
              <a:ext cx="18825" cy="10975"/>
            </a:xfrm>
            <a:custGeom>
              <a:avLst/>
              <a:gdLst/>
              <a:ahLst/>
              <a:cxnLst/>
              <a:rect l="l" t="t" r="r" b="b"/>
              <a:pathLst>
                <a:path w="753" h="439" extrusionOk="0">
                  <a:moveTo>
                    <a:pt x="108" y="1"/>
                  </a:moveTo>
                  <a:cubicBezTo>
                    <a:pt x="73" y="1"/>
                    <a:pt x="38" y="21"/>
                    <a:pt x="22" y="56"/>
                  </a:cubicBezTo>
                  <a:cubicBezTo>
                    <a:pt x="0" y="104"/>
                    <a:pt x="21" y="161"/>
                    <a:pt x="68" y="183"/>
                  </a:cubicBezTo>
                  <a:lnTo>
                    <a:pt x="604" y="430"/>
                  </a:lnTo>
                  <a:cubicBezTo>
                    <a:pt x="617" y="436"/>
                    <a:pt x="631" y="439"/>
                    <a:pt x="645" y="439"/>
                  </a:cubicBezTo>
                  <a:cubicBezTo>
                    <a:pt x="680" y="439"/>
                    <a:pt x="714" y="418"/>
                    <a:pt x="731" y="384"/>
                  </a:cubicBezTo>
                  <a:cubicBezTo>
                    <a:pt x="753" y="335"/>
                    <a:pt x="732" y="279"/>
                    <a:pt x="684" y="257"/>
                  </a:cubicBezTo>
                  <a:lnTo>
                    <a:pt x="148" y="9"/>
                  </a:lnTo>
                  <a:cubicBezTo>
                    <a:pt x="135" y="3"/>
                    <a:pt x="122" y="1"/>
                    <a:pt x="108"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3" name="Google Shape;263;p6"/>
            <p:cNvSpPr/>
            <p:nvPr/>
          </p:nvSpPr>
          <p:spPr>
            <a:xfrm>
              <a:off x="3399825" y="2009275"/>
              <a:ext cx="33100" cy="12075"/>
            </a:xfrm>
            <a:custGeom>
              <a:avLst/>
              <a:gdLst/>
              <a:ahLst/>
              <a:cxnLst/>
              <a:rect l="l" t="t" r="r" b="b"/>
              <a:pathLst>
                <a:path w="1324" h="483" extrusionOk="0">
                  <a:moveTo>
                    <a:pt x="107" y="0"/>
                  </a:moveTo>
                  <a:cubicBezTo>
                    <a:pt x="68" y="0"/>
                    <a:pt x="31" y="25"/>
                    <a:pt x="17" y="64"/>
                  </a:cubicBezTo>
                  <a:cubicBezTo>
                    <a:pt x="1" y="114"/>
                    <a:pt x="26" y="168"/>
                    <a:pt x="76" y="186"/>
                  </a:cubicBezTo>
                  <a:cubicBezTo>
                    <a:pt x="442" y="314"/>
                    <a:pt x="821" y="413"/>
                    <a:pt x="1203" y="481"/>
                  </a:cubicBezTo>
                  <a:cubicBezTo>
                    <a:pt x="1208" y="483"/>
                    <a:pt x="1214" y="483"/>
                    <a:pt x="1219" y="483"/>
                  </a:cubicBezTo>
                  <a:cubicBezTo>
                    <a:pt x="1265" y="483"/>
                    <a:pt x="1305" y="451"/>
                    <a:pt x="1313" y="404"/>
                  </a:cubicBezTo>
                  <a:cubicBezTo>
                    <a:pt x="1323" y="352"/>
                    <a:pt x="1288" y="303"/>
                    <a:pt x="1236" y="294"/>
                  </a:cubicBezTo>
                  <a:cubicBezTo>
                    <a:pt x="864" y="228"/>
                    <a:pt x="495" y="130"/>
                    <a:pt x="139" y="6"/>
                  </a:cubicBezTo>
                  <a:cubicBezTo>
                    <a:pt x="128" y="2"/>
                    <a:pt x="118" y="0"/>
                    <a:pt x="107"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4" name="Google Shape;264;p6"/>
            <p:cNvSpPr/>
            <p:nvPr/>
          </p:nvSpPr>
          <p:spPr>
            <a:xfrm>
              <a:off x="3461725" y="2031875"/>
              <a:ext cx="39250" cy="11950"/>
            </a:xfrm>
            <a:custGeom>
              <a:avLst/>
              <a:gdLst/>
              <a:ahLst/>
              <a:cxnLst/>
              <a:rect l="l" t="t" r="r" b="b"/>
              <a:pathLst>
                <a:path w="1570" h="478" extrusionOk="0">
                  <a:moveTo>
                    <a:pt x="104" y="0"/>
                  </a:moveTo>
                  <a:cubicBezTo>
                    <a:pt x="60" y="0"/>
                    <a:pt x="21" y="31"/>
                    <a:pt x="12" y="76"/>
                  </a:cubicBezTo>
                  <a:cubicBezTo>
                    <a:pt x="1" y="127"/>
                    <a:pt x="34" y="178"/>
                    <a:pt x="85" y="189"/>
                  </a:cubicBezTo>
                  <a:lnTo>
                    <a:pt x="1446" y="475"/>
                  </a:lnTo>
                  <a:cubicBezTo>
                    <a:pt x="1452" y="477"/>
                    <a:pt x="1459" y="477"/>
                    <a:pt x="1465" y="477"/>
                  </a:cubicBezTo>
                  <a:cubicBezTo>
                    <a:pt x="1509" y="477"/>
                    <a:pt x="1548" y="446"/>
                    <a:pt x="1558" y="402"/>
                  </a:cubicBezTo>
                  <a:cubicBezTo>
                    <a:pt x="1569" y="350"/>
                    <a:pt x="1536" y="299"/>
                    <a:pt x="1484" y="288"/>
                  </a:cubicBezTo>
                  <a:lnTo>
                    <a:pt x="124" y="2"/>
                  </a:lnTo>
                  <a:cubicBezTo>
                    <a:pt x="118" y="1"/>
                    <a:pt x="111" y="0"/>
                    <a:pt x="104"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5" name="Google Shape;265;p6"/>
            <p:cNvSpPr/>
            <p:nvPr/>
          </p:nvSpPr>
          <p:spPr>
            <a:xfrm>
              <a:off x="3513375" y="2043125"/>
              <a:ext cx="39175" cy="10075"/>
            </a:xfrm>
            <a:custGeom>
              <a:avLst/>
              <a:gdLst/>
              <a:ahLst/>
              <a:cxnLst/>
              <a:rect l="l" t="t" r="r" b="b"/>
              <a:pathLst>
                <a:path w="1567" h="403" extrusionOk="0">
                  <a:moveTo>
                    <a:pt x="310" y="1"/>
                  </a:moveTo>
                  <a:cubicBezTo>
                    <a:pt x="237" y="1"/>
                    <a:pt x="164" y="3"/>
                    <a:pt x="92" y="8"/>
                  </a:cubicBezTo>
                  <a:cubicBezTo>
                    <a:pt x="40" y="12"/>
                    <a:pt x="0" y="57"/>
                    <a:pt x="3" y="110"/>
                  </a:cubicBezTo>
                  <a:cubicBezTo>
                    <a:pt x="7" y="160"/>
                    <a:pt x="47" y="199"/>
                    <a:pt x="95" y="199"/>
                  </a:cubicBezTo>
                  <a:cubicBezTo>
                    <a:pt x="99" y="199"/>
                    <a:pt x="102" y="199"/>
                    <a:pt x="105" y="198"/>
                  </a:cubicBezTo>
                  <a:cubicBezTo>
                    <a:pt x="172" y="194"/>
                    <a:pt x="239" y="192"/>
                    <a:pt x="306" y="192"/>
                  </a:cubicBezTo>
                  <a:cubicBezTo>
                    <a:pt x="687" y="192"/>
                    <a:pt x="1070" y="261"/>
                    <a:pt x="1425" y="396"/>
                  </a:cubicBezTo>
                  <a:cubicBezTo>
                    <a:pt x="1436" y="400"/>
                    <a:pt x="1447" y="402"/>
                    <a:pt x="1458" y="402"/>
                  </a:cubicBezTo>
                  <a:cubicBezTo>
                    <a:pt x="1497" y="402"/>
                    <a:pt x="1533" y="378"/>
                    <a:pt x="1548" y="341"/>
                  </a:cubicBezTo>
                  <a:cubicBezTo>
                    <a:pt x="1567" y="292"/>
                    <a:pt x="1541" y="237"/>
                    <a:pt x="1493" y="218"/>
                  </a:cubicBezTo>
                  <a:cubicBezTo>
                    <a:pt x="1117" y="75"/>
                    <a:pt x="712" y="1"/>
                    <a:pt x="310"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6" name="Google Shape;266;p6"/>
            <p:cNvSpPr/>
            <p:nvPr/>
          </p:nvSpPr>
          <p:spPr>
            <a:xfrm>
              <a:off x="3566725" y="2047350"/>
              <a:ext cx="33975" cy="7700"/>
            </a:xfrm>
            <a:custGeom>
              <a:avLst/>
              <a:gdLst/>
              <a:ahLst/>
              <a:cxnLst/>
              <a:rect l="l" t="t" r="r" b="b"/>
              <a:pathLst>
                <a:path w="1359" h="308" extrusionOk="0">
                  <a:moveTo>
                    <a:pt x="1051" y="0"/>
                  </a:moveTo>
                  <a:cubicBezTo>
                    <a:pt x="725" y="0"/>
                    <a:pt x="399" y="41"/>
                    <a:pt x="82" y="120"/>
                  </a:cubicBezTo>
                  <a:cubicBezTo>
                    <a:pt x="31" y="133"/>
                    <a:pt x="0" y="184"/>
                    <a:pt x="12" y="236"/>
                  </a:cubicBezTo>
                  <a:cubicBezTo>
                    <a:pt x="23" y="279"/>
                    <a:pt x="62" y="307"/>
                    <a:pt x="105" y="307"/>
                  </a:cubicBezTo>
                  <a:cubicBezTo>
                    <a:pt x="113" y="307"/>
                    <a:pt x="120" y="306"/>
                    <a:pt x="128" y="305"/>
                  </a:cubicBezTo>
                  <a:cubicBezTo>
                    <a:pt x="432" y="229"/>
                    <a:pt x="742" y="191"/>
                    <a:pt x="1055" y="191"/>
                  </a:cubicBezTo>
                  <a:cubicBezTo>
                    <a:pt x="1122" y="191"/>
                    <a:pt x="1189" y="192"/>
                    <a:pt x="1256" y="196"/>
                  </a:cubicBezTo>
                  <a:cubicBezTo>
                    <a:pt x="1259" y="196"/>
                    <a:pt x="1263" y="196"/>
                    <a:pt x="1266" y="196"/>
                  </a:cubicBezTo>
                  <a:cubicBezTo>
                    <a:pt x="1314" y="196"/>
                    <a:pt x="1354" y="156"/>
                    <a:pt x="1357" y="106"/>
                  </a:cubicBezTo>
                  <a:cubicBezTo>
                    <a:pt x="1359" y="53"/>
                    <a:pt x="1319" y="9"/>
                    <a:pt x="1266" y="6"/>
                  </a:cubicBezTo>
                  <a:cubicBezTo>
                    <a:pt x="1195" y="2"/>
                    <a:pt x="1123" y="0"/>
                    <a:pt x="1051"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7" name="Google Shape;267;p6"/>
            <p:cNvSpPr/>
            <p:nvPr/>
          </p:nvSpPr>
          <p:spPr>
            <a:xfrm>
              <a:off x="3617275" y="2044325"/>
              <a:ext cx="15525" cy="6850"/>
            </a:xfrm>
            <a:custGeom>
              <a:avLst/>
              <a:gdLst/>
              <a:ahLst/>
              <a:cxnLst/>
              <a:rect l="l" t="t" r="r" b="b"/>
              <a:pathLst>
                <a:path w="621" h="274" extrusionOk="0">
                  <a:moveTo>
                    <a:pt x="104" y="0"/>
                  </a:moveTo>
                  <a:cubicBezTo>
                    <a:pt x="60" y="0"/>
                    <a:pt x="20" y="32"/>
                    <a:pt x="11" y="77"/>
                  </a:cubicBezTo>
                  <a:cubicBezTo>
                    <a:pt x="0" y="128"/>
                    <a:pt x="35" y="179"/>
                    <a:pt x="86" y="189"/>
                  </a:cubicBezTo>
                  <a:lnTo>
                    <a:pt x="498" y="272"/>
                  </a:lnTo>
                  <a:cubicBezTo>
                    <a:pt x="505" y="273"/>
                    <a:pt x="510" y="274"/>
                    <a:pt x="517" y="274"/>
                  </a:cubicBezTo>
                  <a:cubicBezTo>
                    <a:pt x="561" y="274"/>
                    <a:pt x="601" y="242"/>
                    <a:pt x="610" y="197"/>
                  </a:cubicBezTo>
                  <a:cubicBezTo>
                    <a:pt x="621" y="145"/>
                    <a:pt x="587" y="95"/>
                    <a:pt x="536" y="85"/>
                  </a:cubicBezTo>
                  <a:lnTo>
                    <a:pt x="123" y="2"/>
                  </a:lnTo>
                  <a:cubicBezTo>
                    <a:pt x="116" y="1"/>
                    <a:pt x="110" y="0"/>
                    <a:pt x="104"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8" name="Google Shape;268;p6"/>
            <p:cNvSpPr/>
            <p:nvPr/>
          </p:nvSpPr>
          <p:spPr>
            <a:xfrm>
              <a:off x="3360625" y="1966025"/>
              <a:ext cx="29025" cy="13025"/>
            </a:xfrm>
            <a:custGeom>
              <a:avLst/>
              <a:gdLst/>
              <a:ahLst/>
              <a:cxnLst/>
              <a:rect l="l" t="t" r="r" b="b"/>
              <a:pathLst>
                <a:path w="1161" h="521" extrusionOk="0">
                  <a:moveTo>
                    <a:pt x="110" y="0"/>
                  </a:moveTo>
                  <a:cubicBezTo>
                    <a:pt x="75" y="0"/>
                    <a:pt x="42" y="19"/>
                    <a:pt x="24" y="52"/>
                  </a:cubicBezTo>
                  <a:cubicBezTo>
                    <a:pt x="0" y="99"/>
                    <a:pt x="19" y="156"/>
                    <a:pt x="66" y="180"/>
                  </a:cubicBezTo>
                  <a:cubicBezTo>
                    <a:pt x="373" y="338"/>
                    <a:pt x="701" y="452"/>
                    <a:pt x="1039" y="518"/>
                  </a:cubicBezTo>
                  <a:cubicBezTo>
                    <a:pt x="1044" y="520"/>
                    <a:pt x="1051" y="520"/>
                    <a:pt x="1058" y="520"/>
                  </a:cubicBezTo>
                  <a:cubicBezTo>
                    <a:pt x="1102" y="520"/>
                    <a:pt x="1141" y="489"/>
                    <a:pt x="1150" y="444"/>
                  </a:cubicBezTo>
                  <a:cubicBezTo>
                    <a:pt x="1160" y="392"/>
                    <a:pt x="1127" y="341"/>
                    <a:pt x="1075" y="331"/>
                  </a:cubicBezTo>
                  <a:cubicBezTo>
                    <a:pt x="755" y="269"/>
                    <a:pt x="445" y="160"/>
                    <a:pt x="152" y="10"/>
                  </a:cubicBezTo>
                  <a:cubicBezTo>
                    <a:pt x="139" y="3"/>
                    <a:pt x="124" y="0"/>
                    <a:pt x="110"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9" name="Google Shape;269;p6"/>
            <p:cNvSpPr/>
            <p:nvPr/>
          </p:nvSpPr>
          <p:spPr>
            <a:xfrm>
              <a:off x="3443250" y="1986625"/>
              <a:ext cx="32025" cy="13025"/>
            </a:xfrm>
            <a:custGeom>
              <a:avLst/>
              <a:gdLst/>
              <a:ahLst/>
              <a:cxnLst/>
              <a:rect l="l" t="t" r="r" b="b"/>
              <a:pathLst>
                <a:path w="1281" h="521" extrusionOk="0">
                  <a:moveTo>
                    <a:pt x="101" y="0"/>
                  </a:moveTo>
                  <a:cubicBezTo>
                    <a:pt x="53" y="0"/>
                    <a:pt x="12" y="36"/>
                    <a:pt x="7" y="85"/>
                  </a:cubicBezTo>
                  <a:cubicBezTo>
                    <a:pt x="0" y="137"/>
                    <a:pt x="38" y="184"/>
                    <a:pt x="90" y="191"/>
                  </a:cubicBezTo>
                  <a:cubicBezTo>
                    <a:pt x="454" y="233"/>
                    <a:pt x="804" y="340"/>
                    <a:pt x="1128" y="510"/>
                  </a:cubicBezTo>
                  <a:cubicBezTo>
                    <a:pt x="1143" y="518"/>
                    <a:pt x="1157" y="521"/>
                    <a:pt x="1172" y="521"/>
                  </a:cubicBezTo>
                  <a:cubicBezTo>
                    <a:pt x="1207" y="521"/>
                    <a:pt x="1240" y="502"/>
                    <a:pt x="1257" y="470"/>
                  </a:cubicBezTo>
                  <a:cubicBezTo>
                    <a:pt x="1281" y="423"/>
                    <a:pt x="1263" y="365"/>
                    <a:pt x="1217" y="341"/>
                  </a:cubicBezTo>
                  <a:cubicBezTo>
                    <a:pt x="871" y="160"/>
                    <a:pt x="499" y="46"/>
                    <a:pt x="112" y="1"/>
                  </a:cubicBezTo>
                  <a:cubicBezTo>
                    <a:pt x="108" y="1"/>
                    <a:pt x="105" y="0"/>
                    <a:pt x="101"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0" name="Google Shape;270;p6"/>
            <p:cNvSpPr/>
            <p:nvPr/>
          </p:nvSpPr>
          <p:spPr>
            <a:xfrm>
              <a:off x="3500950" y="1998975"/>
              <a:ext cx="35125" cy="15125"/>
            </a:xfrm>
            <a:custGeom>
              <a:avLst/>
              <a:gdLst/>
              <a:ahLst/>
              <a:cxnLst/>
              <a:rect l="l" t="t" r="r" b="b"/>
              <a:pathLst>
                <a:path w="1405" h="605" extrusionOk="0">
                  <a:moveTo>
                    <a:pt x="97" y="0"/>
                  </a:moveTo>
                  <a:cubicBezTo>
                    <a:pt x="51" y="0"/>
                    <a:pt x="12" y="36"/>
                    <a:pt x="6" y="84"/>
                  </a:cubicBezTo>
                  <a:cubicBezTo>
                    <a:pt x="0" y="136"/>
                    <a:pt x="37" y="184"/>
                    <a:pt x="90" y="190"/>
                  </a:cubicBezTo>
                  <a:cubicBezTo>
                    <a:pt x="496" y="240"/>
                    <a:pt x="896" y="378"/>
                    <a:pt x="1247" y="590"/>
                  </a:cubicBezTo>
                  <a:cubicBezTo>
                    <a:pt x="1262" y="600"/>
                    <a:pt x="1279" y="604"/>
                    <a:pt x="1295" y="604"/>
                  </a:cubicBezTo>
                  <a:cubicBezTo>
                    <a:pt x="1327" y="604"/>
                    <a:pt x="1359" y="588"/>
                    <a:pt x="1377" y="558"/>
                  </a:cubicBezTo>
                  <a:cubicBezTo>
                    <a:pt x="1405" y="513"/>
                    <a:pt x="1390" y="454"/>
                    <a:pt x="1345" y="428"/>
                  </a:cubicBezTo>
                  <a:cubicBezTo>
                    <a:pt x="972" y="201"/>
                    <a:pt x="546" y="53"/>
                    <a:pt x="112" y="1"/>
                  </a:cubicBezTo>
                  <a:cubicBezTo>
                    <a:pt x="107" y="1"/>
                    <a:pt x="102" y="0"/>
                    <a:pt x="97"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1" name="Google Shape;271;p6"/>
            <p:cNvSpPr/>
            <p:nvPr/>
          </p:nvSpPr>
          <p:spPr>
            <a:xfrm>
              <a:off x="3544100" y="2011200"/>
              <a:ext cx="22850" cy="12225"/>
            </a:xfrm>
            <a:custGeom>
              <a:avLst/>
              <a:gdLst/>
              <a:ahLst/>
              <a:cxnLst/>
              <a:rect l="l" t="t" r="r" b="b"/>
              <a:pathLst>
                <a:path w="914" h="489" extrusionOk="0">
                  <a:moveTo>
                    <a:pt x="109" y="1"/>
                  </a:moveTo>
                  <a:cubicBezTo>
                    <a:pt x="67" y="1"/>
                    <a:pt x="29" y="26"/>
                    <a:pt x="16" y="68"/>
                  </a:cubicBezTo>
                  <a:cubicBezTo>
                    <a:pt x="1" y="117"/>
                    <a:pt x="29" y="171"/>
                    <a:pt x="78" y="187"/>
                  </a:cubicBezTo>
                  <a:cubicBezTo>
                    <a:pt x="314" y="261"/>
                    <a:pt x="543" y="359"/>
                    <a:pt x="759" y="477"/>
                  </a:cubicBezTo>
                  <a:cubicBezTo>
                    <a:pt x="774" y="485"/>
                    <a:pt x="789" y="488"/>
                    <a:pt x="805" y="488"/>
                  </a:cubicBezTo>
                  <a:cubicBezTo>
                    <a:pt x="839" y="488"/>
                    <a:pt x="871" y="471"/>
                    <a:pt x="888" y="439"/>
                  </a:cubicBezTo>
                  <a:cubicBezTo>
                    <a:pt x="914" y="392"/>
                    <a:pt x="896" y="335"/>
                    <a:pt x="850" y="309"/>
                  </a:cubicBezTo>
                  <a:cubicBezTo>
                    <a:pt x="624" y="186"/>
                    <a:pt x="383" y="83"/>
                    <a:pt x="137" y="5"/>
                  </a:cubicBezTo>
                  <a:cubicBezTo>
                    <a:pt x="127" y="2"/>
                    <a:pt x="118" y="1"/>
                    <a:pt x="109"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2" name="Google Shape;272;p6"/>
            <p:cNvSpPr/>
            <p:nvPr/>
          </p:nvSpPr>
          <p:spPr>
            <a:xfrm>
              <a:off x="3598700" y="2023850"/>
              <a:ext cx="32225" cy="16900"/>
            </a:xfrm>
            <a:custGeom>
              <a:avLst/>
              <a:gdLst/>
              <a:ahLst/>
              <a:cxnLst/>
              <a:rect l="l" t="t" r="r" b="b"/>
              <a:pathLst>
                <a:path w="1289" h="676" extrusionOk="0">
                  <a:moveTo>
                    <a:pt x="106" y="0"/>
                  </a:moveTo>
                  <a:cubicBezTo>
                    <a:pt x="62" y="0"/>
                    <a:pt x="22" y="30"/>
                    <a:pt x="11" y="74"/>
                  </a:cubicBezTo>
                  <a:cubicBezTo>
                    <a:pt x="0" y="126"/>
                    <a:pt x="32" y="177"/>
                    <a:pt x="84" y="188"/>
                  </a:cubicBezTo>
                  <a:cubicBezTo>
                    <a:pt x="456" y="270"/>
                    <a:pt x="816" y="433"/>
                    <a:pt x="1124" y="658"/>
                  </a:cubicBezTo>
                  <a:cubicBezTo>
                    <a:pt x="1142" y="670"/>
                    <a:pt x="1161" y="676"/>
                    <a:pt x="1181" y="676"/>
                  </a:cubicBezTo>
                  <a:cubicBezTo>
                    <a:pt x="1210" y="676"/>
                    <a:pt x="1239" y="662"/>
                    <a:pt x="1258" y="637"/>
                  </a:cubicBezTo>
                  <a:cubicBezTo>
                    <a:pt x="1289" y="594"/>
                    <a:pt x="1279" y="534"/>
                    <a:pt x="1237" y="503"/>
                  </a:cubicBezTo>
                  <a:cubicBezTo>
                    <a:pt x="908" y="264"/>
                    <a:pt x="523" y="90"/>
                    <a:pt x="125" y="2"/>
                  </a:cubicBezTo>
                  <a:cubicBezTo>
                    <a:pt x="119" y="1"/>
                    <a:pt x="112" y="0"/>
                    <a:pt x="106"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3" name="Google Shape;273;p6"/>
            <p:cNvSpPr/>
            <p:nvPr/>
          </p:nvSpPr>
          <p:spPr>
            <a:xfrm>
              <a:off x="3661625" y="2046375"/>
              <a:ext cx="22800" cy="9950"/>
            </a:xfrm>
            <a:custGeom>
              <a:avLst/>
              <a:gdLst/>
              <a:ahLst/>
              <a:cxnLst/>
              <a:rect l="l" t="t" r="r" b="b"/>
              <a:pathLst>
                <a:path w="912" h="398" extrusionOk="0">
                  <a:moveTo>
                    <a:pt x="103" y="1"/>
                  </a:moveTo>
                  <a:cubicBezTo>
                    <a:pt x="57" y="1"/>
                    <a:pt x="17" y="34"/>
                    <a:pt x="9" y="80"/>
                  </a:cubicBezTo>
                  <a:cubicBezTo>
                    <a:pt x="0" y="132"/>
                    <a:pt x="35" y="181"/>
                    <a:pt x="86" y="190"/>
                  </a:cubicBezTo>
                  <a:cubicBezTo>
                    <a:pt x="319" y="229"/>
                    <a:pt x="548" y="296"/>
                    <a:pt x="765" y="389"/>
                  </a:cubicBezTo>
                  <a:cubicBezTo>
                    <a:pt x="778" y="395"/>
                    <a:pt x="791" y="397"/>
                    <a:pt x="803" y="397"/>
                  </a:cubicBezTo>
                  <a:cubicBezTo>
                    <a:pt x="840" y="397"/>
                    <a:pt x="876" y="376"/>
                    <a:pt x="891" y="340"/>
                  </a:cubicBezTo>
                  <a:cubicBezTo>
                    <a:pt x="911" y="291"/>
                    <a:pt x="889" y="235"/>
                    <a:pt x="840" y="215"/>
                  </a:cubicBezTo>
                  <a:cubicBezTo>
                    <a:pt x="610" y="115"/>
                    <a:pt x="367" y="44"/>
                    <a:pt x="118" y="2"/>
                  </a:cubicBezTo>
                  <a:cubicBezTo>
                    <a:pt x="113" y="1"/>
                    <a:pt x="108" y="1"/>
                    <a:pt x="103"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4" name="Google Shape;274;p6"/>
            <p:cNvSpPr/>
            <p:nvPr/>
          </p:nvSpPr>
          <p:spPr>
            <a:xfrm>
              <a:off x="3373975" y="1720850"/>
              <a:ext cx="10450" cy="20275"/>
            </a:xfrm>
            <a:custGeom>
              <a:avLst/>
              <a:gdLst/>
              <a:ahLst/>
              <a:cxnLst/>
              <a:rect l="l" t="t" r="r" b="b"/>
              <a:pathLst>
                <a:path w="418" h="811" extrusionOk="0">
                  <a:moveTo>
                    <a:pt x="108" y="0"/>
                  </a:moveTo>
                  <a:cubicBezTo>
                    <a:pt x="98" y="0"/>
                    <a:pt x="88" y="2"/>
                    <a:pt x="78" y="6"/>
                  </a:cubicBezTo>
                  <a:cubicBezTo>
                    <a:pt x="28" y="21"/>
                    <a:pt x="0" y="75"/>
                    <a:pt x="17" y="126"/>
                  </a:cubicBezTo>
                  <a:lnTo>
                    <a:pt x="220" y="744"/>
                  </a:lnTo>
                  <a:cubicBezTo>
                    <a:pt x="233" y="784"/>
                    <a:pt x="271" y="810"/>
                    <a:pt x="310" y="810"/>
                  </a:cubicBezTo>
                  <a:cubicBezTo>
                    <a:pt x="320" y="810"/>
                    <a:pt x="330" y="808"/>
                    <a:pt x="340" y="805"/>
                  </a:cubicBezTo>
                  <a:cubicBezTo>
                    <a:pt x="390" y="788"/>
                    <a:pt x="418" y="735"/>
                    <a:pt x="401" y="684"/>
                  </a:cubicBezTo>
                  <a:lnTo>
                    <a:pt x="198" y="66"/>
                  </a:lnTo>
                  <a:cubicBezTo>
                    <a:pt x="185" y="26"/>
                    <a:pt x="148" y="0"/>
                    <a:pt x="108"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5" name="Google Shape;275;p6"/>
            <p:cNvSpPr/>
            <p:nvPr/>
          </p:nvSpPr>
          <p:spPr>
            <a:xfrm>
              <a:off x="3386175" y="1754925"/>
              <a:ext cx="19000" cy="28425"/>
            </a:xfrm>
            <a:custGeom>
              <a:avLst/>
              <a:gdLst/>
              <a:ahLst/>
              <a:cxnLst/>
              <a:rect l="l" t="t" r="r" b="b"/>
              <a:pathLst>
                <a:path w="760" h="1137" extrusionOk="0">
                  <a:moveTo>
                    <a:pt x="110" y="1"/>
                  </a:moveTo>
                  <a:cubicBezTo>
                    <a:pt x="93" y="1"/>
                    <a:pt x="77" y="5"/>
                    <a:pt x="62" y="14"/>
                  </a:cubicBezTo>
                  <a:cubicBezTo>
                    <a:pt x="16" y="39"/>
                    <a:pt x="0" y="98"/>
                    <a:pt x="27" y="143"/>
                  </a:cubicBezTo>
                  <a:lnTo>
                    <a:pt x="568" y="1088"/>
                  </a:lnTo>
                  <a:cubicBezTo>
                    <a:pt x="585" y="1119"/>
                    <a:pt x="617" y="1136"/>
                    <a:pt x="650" y="1136"/>
                  </a:cubicBezTo>
                  <a:cubicBezTo>
                    <a:pt x="667" y="1136"/>
                    <a:pt x="682" y="1132"/>
                    <a:pt x="698" y="1123"/>
                  </a:cubicBezTo>
                  <a:cubicBezTo>
                    <a:pt x="743" y="1098"/>
                    <a:pt x="760" y="1039"/>
                    <a:pt x="733" y="993"/>
                  </a:cubicBezTo>
                  <a:lnTo>
                    <a:pt x="192" y="49"/>
                  </a:lnTo>
                  <a:cubicBezTo>
                    <a:pt x="175" y="18"/>
                    <a:pt x="142" y="1"/>
                    <a:pt x="110"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6" name="Google Shape;276;p6"/>
            <p:cNvSpPr/>
            <p:nvPr/>
          </p:nvSpPr>
          <p:spPr>
            <a:xfrm>
              <a:off x="3412425" y="1796000"/>
              <a:ext cx="16500" cy="19300"/>
            </a:xfrm>
            <a:custGeom>
              <a:avLst/>
              <a:gdLst/>
              <a:ahLst/>
              <a:cxnLst/>
              <a:rect l="l" t="t" r="r" b="b"/>
              <a:pathLst>
                <a:path w="660" h="772" extrusionOk="0">
                  <a:moveTo>
                    <a:pt x="103" y="1"/>
                  </a:moveTo>
                  <a:cubicBezTo>
                    <a:pt x="97" y="1"/>
                    <a:pt x="92" y="1"/>
                    <a:pt x="86" y="2"/>
                  </a:cubicBezTo>
                  <a:cubicBezTo>
                    <a:pt x="34" y="11"/>
                    <a:pt x="0" y="61"/>
                    <a:pt x="9" y="113"/>
                  </a:cubicBezTo>
                  <a:cubicBezTo>
                    <a:pt x="59" y="394"/>
                    <a:pt x="251" y="643"/>
                    <a:pt x="510" y="763"/>
                  </a:cubicBezTo>
                  <a:cubicBezTo>
                    <a:pt x="523" y="768"/>
                    <a:pt x="537" y="772"/>
                    <a:pt x="550" y="772"/>
                  </a:cubicBezTo>
                  <a:cubicBezTo>
                    <a:pt x="586" y="772"/>
                    <a:pt x="620" y="751"/>
                    <a:pt x="637" y="716"/>
                  </a:cubicBezTo>
                  <a:cubicBezTo>
                    <a:pt x="659" y="668"/>
                    <a:pt x="638" y="612"/>
                    <a:pt x="591" y="590"/>
                  </a:cubicBezTo>
                  <a:cubicBezTo>
                    <a:pt x="386" y="496"/>
                    <a:pt x="236" y="300"/>
                    <a:pt x="197" y="80"/>
                  </a:cubicBezTo>
                  <a:cubicBezTo>
                    <a:pt x="189" y="33"/>
                    <a:pt x="149" y="1"/>
                    <a:pt x="103"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7" name="Google Shape;277;p6"/>
            <p:cNvSpPr/>
            <p:nvPr/>
          </p:nvSpPr>
          <p:spPr>
            <a:xfrm>
              <a:off x="3438925" y="1835175"/>
              <a:ext cx="18825" cy="22325"/>
            </a:xfrm>
            <a:custGeom>
              <a:avLst/>
              <a:gdLst/>
              <a:ahLst/>
              <a:cxnLst/>
              <a:rect l="l" t="t" r="r" b="b"/>
              <a:pathLst>
                <a:path w="753" h="893" extrusionOk="0">
                  <a:moveTo>
                    <a:pt x="110" y="0"/>
                  </a:moveTo>
                  <a:cubicBezTo>
                    <a:pt x="98" y="0"/>
                    <a:pt x="86" y="2"/>
                    <a:pt x="74" y="7"/>
                  </a:cubicBezTo>
                  <a:cubicBezTo>
                    <a:pt x="25" y="27"/>
                    <a:pt x="1" y="82"/>
                    <a:pt x="21" y="131"/>
                  </a:cubicBezTo>
                  <a:cubicBezTo>
                    <a:pt x="139" y="426"/>
                    <a:pt x="334" y="682"/>
                    <a:pt x="587" y="873"/>
                  </a:cubicBezTo>
                  <a:cubicBezTo>
                    <a:pt x="605" y="886"/>
                    <a:pt x="625" y="893"/>
                    <a:pt x="644" y="893"/>
                  </a:cubicBezTo>
                  <a:cubicBezTo>
                    <a:pt x="673" y="893"/>
                    <a:pt x="702" y="879"/>
                    <a:pt x="721" y="854"/>
                  </a:cubicBezTo>
                  <a:cubicBezTo>
                    <a:pt x="753" y="812"/>
                    <a:pt x="744" y="752"/>
                    <a:pt x="702" y="721"/>
                  </a:cubicBezTo>
                  <a:cubicBezTo>
                    <a:pt x="477" y="550"/>
                    <a:pt x="303" y="322"/>
                    <a:pt x="199" y="60"/>
                  </a:cubicBezTo>
                  <a:cubicBezTo>
                    <a:pt x="183" y="23"/>
                    <a:pt x="148" y="0"/>
                    <a:pt x="110"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8" name="Google Shape;278;p6"/>
            <p:cNvSpPr/>
            <p:nvPr/>
          </p:nvSpPr>
          <p:spPr>
            <a:xfrm>
              <a:off x="3471975" y="1882550"/>
              <a:ext cx="25950" cy="22300"/>
            </a:xfrm>
            <a:custGeom>
              <a:avLst/>
              <a:gdLst/>
              <a:ahLst/>
              <a:cxnLst/>
              <a:rect l="l" t="t" r="r" b="b"/>
              <a:pathLst>
                <a:path w="1038" h="892" extrusionOk="0">
                  <a:moveTo>
                    <a:pt x="106" y="1"/>
                  </a:moveTo>
                  <a:cubicBezTo>
                    <a:pt x="82" y="1"/>
                    <a:pt x="58" y="10"/>
                    <a:pt x="40" y="28"/>
                  </a:cubicBezTo>
                  <a:cubicBezTo>
                    <a:pt x="1" y="64"/>
                    <a:pt x="0" y="125"/>
                    <a:pt x="37" y="162"/>
                  </a:cubicBezTo>
                  <a:cubicBezTo>
                    <a:pt x="292" y="426"/>
                    <a:pt x="574" y="666"/>
                    <a:pt x="876" y="875"/>
                  </a:cubicBezTo>
                  <a:cubicBezTo>
                    <a:pt x="892" y="886"/>
                    <a:pt x="911" y="892"/>
                    <a:pt x="930" y="892"/>
                  </a:cubicBezTo>
                  <a:cubicBezTo>
                    <a:pt x="961" y="892"/>
                    <a:pt x="990" y="878"/>
                    <a:pt x="1008" y="851"/>
                  </a:cubicBezTo>
                  <a:cubicBezTo>
                    <a:pt x="1038" y="808"/>
                    <a:pt x="1028" y="748"/>
                    <a:pt x="985" y="719"/>
                  </a:cubicBezTo>
                  <a:cubicBezTo>
                    <a:pt x="692" y="517"/>
                    <a:pt x="421" y="285"/>
                    <a:pt x="175" y="30"/>
                  </a:cubicBezTo>
                  <a:cubicBezTo>
                    <a:pt x="156" y="11"/>
                    <a:pt x="131" y="1"/>
                    <a:pt x="106"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9" name="Google Shape;279;p6"/>
            <p:cNvSpPr/>
            <p:nvPr/>
          </p:nvSpPr>
          <p:spPr>
            <a:xfrm>
              <a:off x="3504900" y="1917600"/>
              <a:ext cx="19800" cy="19275"/>
            </a:xfrm>
            <a:custGeom>
              <a:avLst/>
              <a:gdLst/>
              <a:ahLst/>
              <a:cxnLst/>
              <a:rect l="l" t="t" r="r" b="b"/>
              <a:pathLst>
                <a:path w="792" h="771" extrusionOk="0">
                  <a:moveTo>
                    <a:pt x="109" y="0"/>
                  </a:moveTo>
                  <a:cubicBezTo>
                    <a:pt x="93" y="0"/>
                    <a:pt x="78" y="4"/>
                    <a:pt x="63" y="12"/>
                  </a:cubicBezTo>
                  <a:cubicBezTo>
                    <a:pt x="17" y="37"/>
                    <a:pt x="0" y="95"/>
                    <a:pt x="26" y="141"/>
                  </a:cubicBezTo>
                  <a:cubicBezTo>
                    <a:pt x="169" y="400"/>
                    <a:pt x="380" y="613"/>
                    <a:pt x="636" y="758"/>
                  </a:cubicBezTo>
                  <a:cubicBezTo>
                    <a:pt x="650" y="767"/>
                    <a:pt x="667" y="770"/>
                    <a:pt x="682" y="770"/>
                  </a:cubicBezTo>
                  <a:cubicBezTo>
                    <a:pt x="716" y="770"/>
                    <a:pt x="749" y="754"/>
                    <a:pt x="765" y="723"/>
                  </a:cubicBezTo>
                  <a:cubicBezTo>
                    <a:pt x="792" y="677"/>
                    <a:pt x="776" y="619"/>
                    <a:pt x="730" y="593"/>
                  </a:cubicBezTo>
                  <a:cubicBezTo>
                    <a:pt x="505" y="464"/>
                    <a:pt x="318" y="276"/>
                    <a:pt x="192" y="48"/>
                  </a:cubicBezTo>
                  <a:cubicBezTo>
                    <a:pt x="175" y="18"/>
                    <a:pt x="142" y="0"/>
                    <a:pt x="109"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0" name="Google Shape;280;p6"/>
            <p:cNvSpPr/>
            <p:nvPr/>
          </p:nvSpPr>
          <p:spPr>
            <a:xfrm>
              <a:off x="3539825" y="1958925"/>
              <a:ext cx="18725" cy="16200"/>
            </a:xfrm>
            <a:custGeom>
              <a:avLst/>
              <a:gdLst/>
              <a:ahLst/>
              <a:cxnLst/>
              <a:rect l="l" t="t" r="r" b="b"/>
              <a:pathLst>
                <a:path w="749" h="648" extrusionOk="0">
                  <a:moveTo>
                    <a:pt x="108" y="1"/>
                  </a:moveTo>
                  <a:cubicBezTo>
                    <a:pt x="81" y="1"/>
                    <a:pt x="54" y="12"/>
                    <a:pt x="35" y="35"/>
                  </a:cubicBezTo>
                  <a:cubicBezTo>
                    <a:pt x="1" y="75"/>
                    <a:pt x="5" y="134"/>
                    <a:pt x="46" y="168"/>
                  </a:cubicBezTo>
                  <a:lnTo>
                    <a:pt x="579" y="624"/>
                  </a:lnTo>
                  <a:cubicBezTo>
                    <a:pt x="597" y="640"/>
                    <a:pt x="619" y="647"/>
                    <a:pt x="641" y="647"/>
                  </a:cubicBezTo>
                  <a:cubicBezTo>
                    <a:pt x="668" y="647"/>
                    <a:pt x="695" y="635"/>
                    <a:pt x="714" y="614"/>
                  </a:cubicBezTo>
                  <a:cubicBezTo>
                    <a:pt x="748" y="573"/>
                    <a:pt x="743" y="514"/>
                    <a:pt x="703" y="480"/>
                  </a:cubicBezTo>
                  <a:lnTo>
                    <a:pt x="170" y="24"/>
                  </a:lnTo>
                  <a:cubicBezTo>
                    <a:pt x="152" y="8"/>
                    <a:pt x="130" y="1"/>
                    <a:pt x="108"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1" name="Google Shape;281;p6"/>
            <p:cNvSpPr/>
            <p:nvPr/>
          </p:nvSpPr>
          <p:spPr>
            <a:xfrm>
              <a:off x="3580050" y="1990850"/>
              <a:ext cx="22950" cy="14925"/>
            </a:xfrm>
            <a:custGeom>
              <a:avLst/>
              <a:gdLst/>
              <a:ahLst/>
              <a:cxnLst/>
              <a:rect l="l" t="t" r="r" b="b"/>
              <a:pathLst>
                <a:path w="918" h="597" extrusionOk="0">
                  <a:moveTo>
                    <a:pt x="106" y="0"/>
                  </a:moveTo>
                  <a:cubicBezTo>
                    <a:pt x="80" y="0"/>
                    <a:pt x="55" y="10"/>
                    <a:pt x="37" y="31"/>
                  </a:cubicBezTo>
                  <a:cubicBezTo>
                    <a:pt x="0" y="70"/>
                    <a:pt x="2" y="130"/>
                    <a:pt x="41" y="166"/>
                  </a:cubicBezTo>
                  <a:cubicBezTo>
                    <a:pt x="252" y="361"/>
                    <a:pt x="509" y="509"/>
                    <a:pt x="784" y="592"/>
                  </a:cubicBezTo>
                  <a:cubicBezTo>
                    <a:pt x="793" y="595"/>
                    <a:pt x="803" y="597"/>
                    <a:pt x="812" y="597"/>
                  </a:cubicBezTo>
                  <a:cubicBezTo>
                    <a:pt x="852" y="596"/>
                    <a:pt x="890" y="569"/>
                    <a:pt x="902" y="528"/>
                  </a:cubicBezTo>
                  <a:cubicBezTo>
                    <a:pt x="918" y="479"/>
                    <a:pt x="890" y="425"/>
                    <a:pt x="839" y="409"/>
                  </a:cubicBezTo>
                  <a:cubicBezTo>
                    <a:pt x="592" y="334"/>
                    <a:pt x="361" y="202"/>
                    <a:pt x="171" y="26"/>
                  </a:cubicBezTo>
                  <a:cubicBezTo>
                    <a:pt x="152" y="9"/>
                    <a:pt x="129" y="0"/>
                    <a:pt x="106"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2" name="Google Shape;282;p6"/>
            <p:cNvSpPr/>
            <p:nvPr/>
          </p:nvSpPr>
          <p:spPr>
            <a:xfrm>
              <a:off x="3677925" y="2042250"/>
              <a:ext cx="26025" cy="13050"/>
            </a:xfrm>
            <a:custGeom>
              <a:avLst/>
              <a:gdLst/>
              <a:ahLst/>
              <a:cxnLst/>
              <a:rect l="l" t="t" r="r" b="b"/>
              <a:pathLst>
                <a:path w="1041" h="522" extrusionOk="0">
                  <a:moveTo>
                    <a:pt x="110" y="0"/>
                  </a:moveTo>
                  <a:cubicBezTo>
                    <a:pt x="76" y="0"/>
                    <a:pt x="43" y="19"/>
                    <a:pt x="26" y="51"/>
                  </a:cubicBezTo>
                  <a:cubicBezTo>
                    <a:pt x="1" y="97"/>
                    <a:pt x="18" y="156"/>
                    <a:pt x="66" y="180"/>
                  </a:cubicBezTo>
                  <a:cubicBezTo>
                    <a:pt x="333" y="323"/>
                    <a:pt x="617" y="435"/>
                    <a:pt x="908" y="518"/>
                  </a:cubicBezTo>
                  <a:cubicBezTo>
                    <a:pt x="917" y="520"/>
                    <a:pt x="926" y="521"/>
                    <a:pt x="935" y="521"/>
                  </a:cubicBezTo>
                  <a:cubicBezTo>
                    <a:pt x="976" y="521"/>
                    <a:pt x="1014" y="494"/>
                    <a:pt x="1026" y="452"/>
                  </a:cubicBezTo>
                  <a:cubicBezTo>
                    <a:pt x="1041" y="401"/>
                    <a:pt x="1011" y="348"/>
                    <a:pt x="960" y="334"/>
                  </a:cubicBezTo>
                  <a:cubicBezTo>
                    <a:pt x="682" y="255"/>
                    <a:pt x="410" y="147"/>
                    <a:pt x="154" y="11"/>
                  </a:cubicBezTo>
                  <a:cubicBezTo>
                    <a:pt x="140" y="4"/>
                    <a:pt x="125" y="0"/>
                    <a:pt x="110"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3" name="Google Shape;283;p6"/>
            <p:cNvSpPr/>
            <p:nvPr/>
          </p:nvSpPr>
          <p:spPr>
            <a:xfrm>
              <a:off x="3624400" y="2016525"/>
              <a:ext cx="22900" cy="14050"/>
            </a:xfrm>
            <a:custGeom>
              <a:avLst/>
              <a:gdLst/>
              <a:ahLst/>
              <a:cxnLst/>
              <a:rect l="l" t="t" r="r" b="b"/>
              <a:pathLst>
                <a:path w="916" h="562" extrusionOk="0">
                  <a:moveTo>
                    <a:pt x="108" y="0"/>
                  </a:moveTo>
                  <a:cubicBezTo>
                    <a:pt x="79" y="0"/>
                    <a:pt x="51" y="13"/>
                    <a:pt x="32" y="37"/>
                  </a:cubicBezTo>
                  <a:cubicBezTo>
                    <a:pt x="0" y="78"/>
                    <a:pt x="8" y="138"/>
                    <a:pt x="49" y="170"/>
                  </a:cubicBezTo>
                  <a:cubicBezTo>
                    <a:pt x="268" y="343"/>
                    <a:pt x="515" y="473"/>
                    <a:pt x="781" y="556"/>
                  </a:cubicBezTo>
                  <a:cubicBezTo>
                    <a:pt x="789" y="559"/>
                    <a:pt x="799" y="560"/>
                    <a:pt x="809" y="560"/>
                  </a:cubicBezTo>
                  <a:lnTo>
                    <a:pt x="808" y="561"/>
                  </a:lnTo>
                  <a:cubicBezTo>
                    <a:pt x="849" y="561"/>
                    <a:pt x="887" y="535"/>
                    <a:pt x="900" y="494"/>
                  </a:cubicBezTo>
                  <a:cubicBezTo>
                    <a:pt x="915" y="444"/>
                    <a:pt x="888" y="390"/>
                    <a:pt x="837" y="375"/>
                  </a:cubicBezTo>
                  <a:cubicBezTo>
                    <a:pt x="593" y="297"/>
                    <a:pt x="368" y="178"/>
                    <a:pt x="167" y="20"/>
                  </a:cubicBezTo>
                  <a:cubicBezTo>
                    <a:pt x="149" y="7"/>
                    <a:pt x="128" y="0"/>
                    <a:pt x="108"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4" name="Google Shape;284;p6"/>
            <p:cNvSpPr/>
            <p:nvPr/>
          </p:nvSpPr>
          <p:spPr>
            <a:xfrm>
              <a:off x="3386675" y="1715575"/>
              <a:ext cx="41250" cy="14100"/>
            </a:xfrm>
            <a:custGeom>
              <a:avLst/>
              <a:gdLst/>
              <a:ahLst/>
              <a:cxnLst/>
              <a:rect l="l" t="t" r="r" b="b"/>
              <a:pathLst>
                <a:path w="1650" h="564" extrusionOk="0">
                  <a:moveTo>
                    <a:pt x="97" y="0"/>
                  </a:moveTo>
                  <a:cubicBezTo>
                    <a:pt x="46" y="0"/>
                    <a:pt x="5" y="40"/>
                    <a:pt x="2" y="90"/>
                  </a:cubicBezTo>
                  <a:cubicBezTo>
                    <a:pt x="0" y="143"/>
                    <a:pt x="40" y="188"/>
                    <a:pt x="93" y="190"/>
                  </a:cubicBezTo>
                  <a:cubicBezTo>
                    <a:pt x="576" y="217"/>
                    <a:pt x="1063" y="342"/>
                    <a:pt x="1499" y="553"/>
                  </a:cubicBezTo>
                  <a:cubicBezTo>
                    <a:pt x="1512" y="560"/>
                    <a:pt x="1527" y="563"/>
                    <a:pt x="1541" y="563"/>
                  </a:cubicBezTo>
                  <a:cubicBezTo>
                    <a:pt x="1576" y="563"/>
                    <a:pt x="1611" y="543"/>
                    <a:pt x="1627" y="509"/>
                  </a:cubicBezTo>
                  <a:cubicBezTo>
                    <a:pt x="1649" y="462"/>
                    <a:pt x="1629" y="405"/>
                    <a:pt x="1582" y="382"/>
                  </a:cubicBezTo>
                  <a:cubicBezTo>
                    <a:pt x="1124" y="160"/>
                    <a:pt x="612" y="28"/>
                    <a:pt x="103" y="0"/>
                  </a:cubicBezTo>
                  <a:cubicBezTo>
                    <a:pt x="101" y="0"/>
                    <a:pt x="99" y="0"/>
                    <a:pt x="97"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5" name="Google Shape;285;p6"/>
            <p:cNvSpPr/>
            <p:nvPr/>
          </p:nvSpPr>
          <p:spPr>
            <a:xfrm>
              <a:off x="3447225" y="1738325"/>
              <a:ext cx="28025" cy="17175"/>
            </a:xfrm>
            <a:custGeom>
              <a:avLst/>
              <a:gdLst/>
              <a:ahLst/>
              <a:cxnLst/>
              <a:rect l="l" t="t" r="r" b="b"/>
              <a:pathLst>
                <a:path w="1121" h="687" extrusionOk="0">
                  <a:moveTo>
                    <a:pt x="106" y="1"/>
                  </a:moveTo>
                  <a:cubicBezTo>
                    <a:pt x="66" y="1"/>
                    <a:pt x="30" y="26"/>
                    <a:pt x="17" y="65"/>
                  </a:cubicBezTo>
                  <a:cubicBezTo>
                    <a:pt x="0" y="115"/>
                    <a:pt x="27" y="169"/>
                    <a:pt x="76" y="186"/>
                  </a:cubicBezTo>
                  <a:cubicBezTo>
                    <a:pt x="394" y="296"/>
                    <a:pt x="690" y="457"/>
                    <a:pt x="954" y="666"/>
                  </a:cubicBezTo>
                  <a:cubicBezTo>
                    <a:pt x="972" y="679"/>
                    <a:pt x="992" y="685"/>
                    <a:pt x="1013" y="685"/>
                  </a:cubicBezTo>
                  <a:lnTo>
                    <a:pt x="1013" y="686"/>
                  </a:lnTo>
                  <a:cubicBezTo>
                    <a:pt x="1042" y="686"/>
                    <a:pt x="1070" y="673"/>
                    <a:pt x="1089" y="650"/>
                  </a:cubicBezTo>
                  <a:cubicBezTo>
                    <a:pt x="1121" y="608"/>
                    <a:pt x="1114" y="548"/>
                    <a:pt x="1073" y="515"/>
                  </a:cubicBezTo>
                  <a:cubicBezTo>
                    <a:pt x="792" y="293"/>
                    <a:pt x="477" y="122"/>
                    <a:pt x="138" y="6"/>
                  </a:cubicBezTo>
                  <a:cubicBezTo>
                    <a:pt x="127" y="3"/>
                    <a:pt x="117" y="1"/>
                    <a:pt x="106"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6" name="Google Shape;286;p6"/>
            <p:cNvSpPr/>
            <p:nvPr/>
          </p:nvSpPr>
          <p:spPr>
            <a:xfrm>
              <a:off x="3495600" y="1766125"/>
              <a:ext cx="31175" cy="23350"/>
            </a:xfrm>
            <a:custGeom>
              <a:avLst/>
              <a:gdLst/>
              <a:ahLst/>
              <a:cxnLst/>
              <a:rect l="l" t="t" r="r" b="b"/>
              <a:pathLst>
                <a:path w="1247" h="934" extrusionOk="0">
                  <a:moveTo>
                    <a:pt x="108" y="1"/>
                  </a:moveTo>
                  <a:cubicBezTo>
                    <a:pt x="77" y="1"/>
                    <a:pt x="46" y="17"/>
                    <a:pt x="28" y="46"/>
                  </a:cubicBezTo>
                  <a:cubicBezTo>
                    <a:pt x="0" y="90"/>
                    <a:pt x="13" y="149"/>
                    <a:pt x="58" y="177"/>
                  </a:cubicBezTo>
                  <a:cubicBezTo>
                    <a:pt x="412" y="401"/>
                    <a:pt x="756" y="649"/>
                    <a:pt x="1079" y="912"/>
                  </a:cubicBezTo>
                  <a:cubicBezTo>
                    <a:pt x="1096" y="927"/>
                    <a:pt x="1117" y="933"/>
                    <a:pt x="1138" y="933"/>
                  </a:cubicBezTo>
                  <a:cubicBezTo>
                    <a:pt x="1167" y="933"/>
                    <a:pt x="1194" y="922"/>
                    <a:pt x="1212" y="899"/>
                  </a:cubicBezTo>
                  <a:cubicBezTo>
                    <a:pt x="1247" y="858"/>
                    <a:pt x="1240" y="798"/>
                    <a:pt x="1199" y="765"/>
                  </a:cubicBezTo>
                  <a:cubicBezTo>
                    <a:pt x="870" y="496"/>
                    <a:pt x="520" y="243"/>
                    <a:pt x="159" y="16"/>
                  </a:cubicBezTo>
                  <a:cubicBezTo>
                    <a:pt x="143" y="6"/>
                    <a:pt x="126" y="1"/>
                    <a:pt x="108"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7" name="Google Shape;287;p6"/>
            <p:cNvSpPr/>
            <p:nvPr/>
          </p:nvSpPr>
          <p:spPr>
            <a:xfrm>
              <a:off x="3546075" y="1801200"/>
              <a:ext cx="33375" cy="26225"/>
            </a:xfrm>
            <a:custGeom>
              <a:avLst/>
              <a:gdLst/>
              <a:ahLst/>
              <a:cxnLst/>
              <a:rect l="l" t="t" r="r" b="b"/>
              <a:pathLst>
                <a:path w="1335" h="1049" extrusionOk="0">
                  <a:moveTo>
                    <a:pt x="108" y="1"/>
                  </a:moveTo>
                  <a:cubicBezTo>
                    <a:pt x="79" y="1"/>
                    <a:pt x="51" y="14"/>
                    <a:pt x="32" y="38"/>
                  </a:cubicBezTo>
                  <a:cubicBezTo>
                    <a:pt x="0" y="80"/>
                    <a:pt x="8" y="140"/>
                    <a:pt x="50" y="172"/>
                  </a:cubicBezTo>
                  <a:lnTo>
                    <a:pt x="1169" y="1028"/>
                  </a:lnTo>
                  <a:cubicBezTo>
                    <a:pt x="1187" y="1042"/>
                    <a:pt x="1207" y="1048"/>
                    <a:pt x="1227" y="1048"/>
                  </a:cubicBezTo>
                  <a:cubicBezTo>
                    <a:pt x="1255" y="1048"/>
                    <a:pt x="1284" y="1036"/>
                    <a:pt x="1303" y="1011"/>
                  </a:cubicBezTo>
                  <a:cubicBezTo>
                    <a:pt x="1335" y="970"/>
                    <a:pt x="1327" y="909"/>
                    <a:pt x="1285" y="877"/>
                  </a:cubicBezTo>
                  <a:lnTo>
                    <a:pt x="166" y="21"/>
                  </a:lnTo>
                  <a:cubicBezTo>
                    <a:pt x="148" y="7"/>
                    <a:pt x="128" y="1"/>
                    <a:pt x="108"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8" name="Google Shape;288;p6"/>
            <p:cNvSpPr/>
            <p:nvPr/>
          </p:nvSpPr>
          <p:spPr>
            <a:xfrm>
              <a:off x="3602750" y="1842375"/>
              <a:ext cx="35250" cy="28500"/>
            </a:xfrm>
            <a:custGeom>
              <a:avLst/>
              <a:gdLst/>
              <a:ahLst/>
              <a:cxnLst/>
              <a:rect l="l" t="t" r="r" b="b"/>
              <a:pathLst>
                <a:path w="1410" h="1140" extrusionOk="0">
                  <a:moveTo>
                    <a:pt x="109" y="1"/>
                  </a:moveTo>
                  <a:cubicBezTo>
                    <a:pt x="78" y="1"/>
                    <a:pt x="47" y="16"/>
                    <a:pt x="29" y="44"/>
                  </a:cubicBezTo>
                  <a:cubicBezTo>
                    <a:pt x="1" y="87"/>
                    <a:pt x="12" y="146"/>
                    <a:pt x="56" y="175"/>
                  </a:cubicBezTo>
                  <a:cubicBezTo>
                    <a:pt x="474" y="454"/>
                    <a:pt x="872" y="770"/>
                    <a:pt x="1238" y="1113"/>
                  </a:cubicBezTo>
                  <a:cubicBezTo>
                    <a:pt x="1257" y="1131"/>
                    <a:pt x="1280" y="1140"/>
                    <a:pt x="1303" y="1140"/>
                  </a:cubicBezTo>
                  <a:lnTo>
                    <a:pt x="1303" y="1139"/>
                  </a:lnTo>
                  <a:cubicBezTo>
                    <a:pt x="1329" y="1139"/>
                    <a:pt x="1354" y="1129"/>
                    <a:pt x="1373" y="1109"/>
                  </a:cubicBezTo>
                  <a:cubicBezTo>
                    <a:pt x="1409" y="1070"/>
                    <a:pt x="1407" y="1011"/>
                    <a:pt x="1368" y="974"/>
                  </a:cubicBezTo>
                  <a:cubicBezTo>
                    <a:pt x="995" y="624"/>
                    <a:pt x="589" y="302"/>
                    <a:pt x="162" y="17"/>
                  </a:cubicBezTo>
                  <a:cubicBezTo>
                    <a:pt x="145" y="6"/>
                    <a:pt x="127" y="1"/>
                    <a:pt x="109"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9" name="Google Shape;289;p6"/>
            <p:cNvSpPr/>
            <p:nvPr/>
          </p:nvSpPr>
          <p:spPr>
            <a:xfrm>
              <a:off x="3649875" y="1892175"/>
              <a:ext cx="23425" cy="23750"/>
            </a:xfrm>
            <a:custGeom>
              <a:avLst/>
              <a:gdLst/>
              <a:ahLst/>
              <a:cxnLst/>
              <a:rect l="l" t="t" r="r" b="b"/>
              <a:pathLst>
                <a:path w="937" h="950" extrusionOk="0">
                  <a:moveTo>
                    <a:pt x="105" y="0"/>
                  </a:moveTo>
                  <a:cubicBezTo>
                    <a:pt x="82" y="0"/>
                    <a:pt x="58" y="9"/>
                    <a:pt x="40" y="27"/>
                  </a:cubicBezTo>
                  <a:cubicBezTo>
                    <a:pt x="1" y="63"/>
                    <a:pt x="0" y="124"/>
                    <a:pt x="37" y="161"/>
                  </a:cubicBezTo>
                  <a:lnTo>
                    <a:pt x="763" y="920"/>
                  </a:lnTo>
                  <a:cubicBezTo>
                    <a:pt x="782" y="940"/>
                    <a:pt x="806" y="950"/>
                    <a:pt x="831" y="950"/>
                  </a:cubicBezTo>
                  <a:cubicBezTo>
                    <a:pt x="855" y="950"/>
                    <a:pt x="879" y="941"/>
                    <a:pt x="898" y="923"/>
                  </a:cubicBezTo>
                  <a:cubicBezTo>
                    <a:pt x="935" y="887"/>
                    <a:pt x="936" y="826"/>
                    <a:pt x="900" y="788"/>
                  </a:cubicBezTo>
                  <a:lnTo>
                    <a:pt x="175" y="30"/>
                  </a:lnTo>
                  <a:cubicBezTo>
                    <a:pt x="156" y="10"/>
                    <a:pt x="131" y="0"/>
                    <a:pt x="105"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90" name="Google Shape;290;p6"/>
            <p:cNvSpPr/>
            <p:nvPr/>
          </p:nvSpPr>
          <p:spPr>
            <a:xfrm>
              <a:off x="3685100" y="1931075"/>
              <a:ext cx="30300" cy="26250"/>
            </a:xfrm>
            <a:custGeom>
              <a:avLst/>
              <a:gdLst/>
              <a:ahLst/>
              <a:cxnLst/>
              <a:rect l="l" t="t" r="r" b="b"/>
              <a:pathLst>
                <a:path w="1212" h="1050" extrusionOk="0">
                  <a:moveTo>
                    <a:pt x="109" y="1"/>
                  </a:moveTo>
                  <a:cubicBezTo>
                    <a:pt x="77" y="1"/>
                    <a:pt x="46" y="17"/>
                    <a:pt x="28" y="46"/>
                  </a:cubicBezTo>
                  <a:cubicBezTo>
                    <a:pt x="1" y="90"/>
                    <a:pt x="14" y="149"/>
                    <a:pt x="59" y="177"/>
                  </a:cubicBezTo>
                  <a:cubicBezTo>
                    <a:pt x="426" y="405"/>
                    <a:pt x="754" y="687"/>
                    <a:pt x="1033" y="1016"/>
                  </a:cubicBezTo>
                  <a:cubicBezTo>
                    <a:pt x="1052" y="1038"/>
                    <a:pt x="1078" y="1049"/>
                    <a:pt x="1105" y="1049"/>
                  </a:cubicBezTo>
                  <a:cubicBezTo>
                    <a:pt x="1127" y="1049"/>
                    <a:pt x="1149" y="1042"/>
                    <a:pt x="1167" y="1026"/>
                  </a:cubicBezTo>
                  <a:cubicBezTo>
                    <a:pt x="1207" y="992"/>
                    <a:pt x="1212" y="932"/>
                    <a:pt x="1178" y="893"/>
                  </a:cubicBezTo>
                  <a:cubicBezTo>
                    <a:pt x="886" y="548"/>
                    <a:pt x="543" y="254"/>
                    <a:pt x="160" y="15"/>
                  </a:cubicBezTo>
                  <a:cubicBezTo>
                    <a:pt x="144" y="5"/>
                    <a:pt x="126" y="1"/>
                    <a:pt x="109"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91" name="Google Shape;291;p6"/>
            <p:cNvSpPr/>
            <p:nvPr/>
          </p:nvSpPr>
          <p:spPr>
            <a:xfrm>
              <a:off x="3731500" y="1985650"/>
              <a:ext cx="19725" cy="21300"/>
            </a:xfrm>
            <a:custGeom>
              <a:avLst/>
              <a:gdLst/>
              <a:ahLst/>
              <a:cxnLst/>
              <a:rect l="l" t="t" r="r" b="b"/>
              <a:pathLst>
                <a:path w="789" h="852" extrusionOk="0">
                  <a:moveTo>
                    <a:pt x="107" y="1"/>
                  </a:moveTo>
                  <a:cubicBezTo>
                    <a:pt x="85" y="1"/>
                    <a:pt x="62" y="9"/>
                    <a:pt x="45" y="24"/>
                  </a:cubicBezTo>
                  <a:cubicBezTo>
                    <a:pt x="5" y="59"/>
                    <a:pt x="0" y="119"/>
                    <a:pt x="35" y="159"/>
                  </a:cubicBezTo>
                  <a:lnTo>
                    <a:pt x="611" y="819"/>
                  </a:lnTo>
                  <a:cubicBezTo>
                    <a:pt x="630" y="840"/>
                    <a:pt x="656" y="851"/>
                    <a:pt x="683" y="851"/>
                  </a:cubicBezTo>
                  <a:cubicBezTo>
                    <a:pt x="705" y="851"/>
                    <a:pt x="727" y="844"/>
                    <a:pt x="746" y="828"/>
                  </a:cubicBezTo>
                  <a:cubicBezTo>
                    <a:pt x="785" y="794"/>
                    <a:pt x="789" y="733"/>
                    <a:pt x="754" y="693"/>
                  </a:cubicBezTo>
                  <a:lnTo>
                    <a:pt x="178" y="33"/>
                  </a:lnTo>
                  <a:cubicBezTo>
                    <a:pt x="160" y="12"/>
                    <a:pt x="133" y="1"/>
                    <a:pt x="10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92" name="Google Shape;292;p6"/>
            <p:cNvSpPr/>
            <p:nvPr/>
          </p:nvSpPr>
          <p:spPr>
            <a:xfrm>
              <a:off x="3400250" y="1743950"/>
              <a:ext cx="20275" cy="22950"/>
            </a:xfrm>
            <a:custGeom>
              <a:avLst/>
              <a:gdLst/>
              <a:ahLst/>
              <a:cxnLst/>
              <a:rect l="l" t="t" r="r" b="b"/>
              <a:pathLst>
                <a:path w="811" h="918" extrusionOk="0">
                  <a:moveTo>
                    <a:pt x="109" y="0"/>
                  </a:moveTo>
                  <a:cubicBezTo>
                    <a:pt x="80" y="0"/>
                    <a:pt x="52" y="13"/>
                    <a:pt x="33" y="36"/>
                  </a:cubicBezTo>
                  <a:cubicBezTo>
                    <a:pt x="0" y="78"/>
                    <a:pt x="8" y="138"/>
                    <a:pt x="49" y="170"/>
                  </a:cubicBezTo>
                  <a:cubicBezTo>
                    <a:pt x="285" y="358"/>
                    <a:pt x="482" y="597"/>
                    <a:pt x="617" y="866"/>
                  </a:cubicBezTo>
                  <a:cubicBezTo>
                    <a:pt x="634" y="899"/>
                    <a:pt x="667" y="917"/>
                    <a:pt x="702" y="917"/>
                  </a:cubicBezTo>
                  <a:cubicBezTo>
                    <a:pt x="717" y="917"/>
                    <a:pt x="731" y="914"/>
                    <a:pt x="745" y="907"/>
                  </a:cubicBezTo>
                  <a:cubicBezTo>
                    <a:pt x="792" y="883"/>
                    <a:pt x="810" y="826"/>
                    <a:pt x="787" y="779"/>
                  </a:cubicBezTo>
                  <a:cubicBezTo>
                    <a:pt x="638" y="487"/>
                    <a:pt x="424" y="225"/>
                    <a:pt x="167" y="21"/>
                  </a:cubicBezTo>
                  <a:cubicBezTo>
                    <a:pt x="150" y="7"/>
                    <a:pt x="129" y="0"/>
                    <a:pt x="109"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93" name="Google Shape;293;p6"/>
            <p:cNvSpPr/>
            <p:nvPr/>
          </p:nvSpPr>
          <p:spPr>
            <a:xfrm>
              <a:off x="3426550" y="1779550"/>
              <a:ext cx="21950" cy="24250"/>
            </a:xfrm>
            <a:custGeom>
              <a:avLst/>
              <a:gdLst/>
              <a:ahLst/>
              <a:cxnLst/>
              <a:rect l="l" t="t" r="r" b="b"/>
              <a:pathLst>
                <a:path w="878" h="970" extrusionOk="0">
                  <a:moveTo>
                    <a:pt x="108" y="1"/>
                  </a:moveTo>
                  <a:cubicBezTo>
                    <a:pt x="89" y="1"/>
                    <a:pt x="69" y="7"/>
                    <a:pt x="52" y="19"/>
                  </a:cubicBezTo>
                  <a:cubicBezTo>
                    <a:pt x="10" y="50"/>
                    <a:pt x="0" y="109"/>
                    <a:pt x="31" y="152"/>
                  </a:cubicBezTo>
                  <a:cubicBezTo>
                    <a:pt x="233" y="432"/>
                    <a:pt x="461" y="698"/>
                    <a:pt x="706" y="942"/>
                  </a:cubicBezTo>
                  <a:cubicBezTo>
                    <a:pt x="724" y="961"/>
                    <a:pt x="749" y="969"/>
                    <a:pt x="773" y="969"/>
                  </a:cubicBezTo>
                  <a:cubicBezTo>
                    <a:pt x="797" y="969"/>
                    <a:pt x="822" y="961"/>
                    <a:pt x="840" y="942"/>
                  </a:cubicBezTo>
                  <a:cubicBezTo>
                    <a:pt x="878" y="904"/>
                    <a:pt x="878" y="845"/>
                    <a:pt x="840" y="807"/>
                  </a:cubicBezTo>
                  <a:cubicBezTo>
                    <a:pt x="602" y="570"/>
                    <a:pt x="382" y="311"/>
                    <a:pt x="186" y="41"/>
                  </a:cubicBezTo>
                  <a:cubicBezTo>
                    <a:pt x="167" y="15"/>
                    <a:pt x="138" y="1"/>
                    <a:pt x="108"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94" name="Google Shape;294;p6"/>
            <p:cNvSpPr/>
            <p:nvPr/>
          </p:nvSpPr>
          <p:spPr>
            <a:xfrm>
              <a:off x="3463600" y="1820775"/>
              <a:ext cx="21950" cy="24325"/>
            </a:xfrm>
            <a:custGeom>
              <a:avLst/>
              <a:gdLst/>
              <a:ahLst/>
              <a:cxnLst/>
              <a:rect l="l" t="t" r="r" b="b"/>
              <a:pathLst>
                <a:path w="878" h="973" extrusionOk="0">
                  <a:moveTo>
                    <a:pt x="109" y="1"/>
                  </a:moveTo>
                  <a:cubicBezTo>
                    <a:pt x="92" y="1"/>
                    <a:pt x="74" y="5"/>
                    <a:pt x="58" y="16"/>
                  </a:cubicBezTo>
                  <a:cubicBezTo>
                    <a:pt x="14" y="45"/>
                    <a:pt x="1" y="103"/>
                    <a:pt x="28" y="147"/>
                  </a:cubicBezTo>
                  <a:cubicBezTo>
                    <a:pt x="218" y="444"/>
                    <a:pt x="447" y="713"/>
                    <a:pt x="707" y="948"/>
                  </a:cubicBezTo>
                  <a:cubicBezTo>
                    <a:pt x="726" y="964"/>
                    <a:pt x="748" y="973"/>
                    <a:pt x="771" y="973"/>
                  </a:cubicBezTo>
                  <a:lnTo>
                    <a:pt x="771" y="972"/>
                  </a:lnTo>
                  <a:cubicBezTo>
                    <a:pt x="798" y="972"/>
                    <a:pt x="823" y="962"/>
                    <a:pt x="842" y="941"/>
                  </a:cubicBezTo>
                  <a:cubicBezTo>
                    <a:pt x="877" y="901"/>
                    <a:pt x="874" y="842"/>
                    <a:pt x="835" y="806"/>
                  </a:cubicBezTo>
                  <a:cubicBezTo>
                    <a:pt x="587" y="583"/>
                    <a:pt x="370" y="327"/>
                    <a:pt x="190" y="45"/>
                  </a:cubicBezTo>
                  <a:cubicBezTo>
                    <a:pt x="171" y="16"/>
                    <a:pt x="141" y="1"/>
                    <a:pt x="109"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95" name="Google Shape;295;p6"/>
            <p:cNvSpPr/>
            <p:nvPr/>
          </p:nvSpPr>
          <p:spPr>
            <a:xfrm>
              <a:off x="3496300" y="1861150"/>
              <a:ext cx="23400" cy="20850"/>
            </a:xfrm>
            <a:custGeom>
              <a:avLst/>
              <a:gdLst/>
              <a:ahLst/>
              <a:cxnLst/>
              <a:rect l="l" t="t" r="r" b="b"/>
              <a:pathLst>
                <a:path w="936" h="834" extrusionOk="0">
                  <a:moveTo>
                    <a:pt x="110" y="0"/>
                  </a:moveTo>
                  <a:cubicBezTo>
                    <a:pt x="91" y="0"/>
                    <a:pt x="72" y="6"/>
                    <a:pt x="55" y="18"/>
                  </a:cubicBezTo>
                  <a:cubicBezTo>
                    <a:pt x="12" y="48"/>
                    <a:pt x="1" y="106"/>
                    <a:pt x="31" y="151"/>
                  </a:cubicBezTo>
                  <a:cubicBezTo>
                    <a:pt x="224" y="428"/>
                    <a:pt x="484" y="661"/>
                    <a:pt x="781" y="822"/>
                  </a:cubicBezTo>
                  <a:cubicBezTo>
                    <a:pt x="796" y="829"/>
                    <a:pt x="811" y="834"/>
                    <a:pt x="827" y="834"/>
                  </a:cubicBezTo>
                  <a:lnTo>
                    <a:pt x="827" y="833"/>
                  </a:lnTo>
                  <a:cubicBezTo>
                    <a:pt x="861" y="833"/>
                    <a:pt x="894" y="815"/>
                    <a:pt x="911" y="783"/>
                  </a:cubicBezTo>
                  <a:cubicBezTo>
                    <a:pt x="936" y="737"/>
                    <a:pt x="919" y="679"/>
                    <a:pt x="873" y="654"/>
                  </a:cubicBezTo>
                  <a:cubicBezTo>
                    <a:pt x="601" y="507"/>
                    <a:pt x="364" y="295"/>
                    <a:pt x="188" y="41"/>
                  </a:cubicBezTo>
                  <a:cubicBezTo>
                    <a:pt x="169" y="15"/>
                    <a:pt x="140" y="0"/>
                    <a:pt x="110"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96" name="Google Shape;296;p6"/>
            <p:cNvSpPr/>
            <p:nvPr/>
          </p:nvSpPr>
          <p:spPr>
            <a:xfrm>
              <a:off x="3528625" y="1901125"/>
              <a:ext cx="28075" cy="30525"/>
            </a:xfrm>
            <a:custGeom>
              <a:avLst/>
              <a:gdLst/>
              <a:ahLst/>
              <a:cxnLst/>
              <a:rect l="l" t="t" r="r" b="b"/>
              <a:pathLst>
                <a:path w="1123" h="1221" extrusionOk="0">
                  <a:moveTo>
                    <a:pt x="106" y="0"/>
                  </a:moveTo>
                  <a:cubicBezTo>
                    <a:pt x="81" y="0"/>
                    <a:pt x="55" y="10"/>
                    <a:pt x="36" y="31"/>
                  </a:cubicBezTo>
                  <a:cubicBezTo>
                    <a:pt x="1" y="69"/>
                    <a:pt x="3" y="130"/>
                    <a:pt x="41" y="165"/>
                  </a:cubicBezTo>
                  <a:cubicBezTo>
                    <a:pt x="373" y="471"/>
                    <a:pt x="674" y="813"/>
                    <a:pt x="937" y="1181"/>
                  </a:cubicBezTo>
                  <a:cubicBezTo>
                    <a:pt x="954" y="1206"/>
                    <a:pt x="984" y="1221"/>
                    <a:pt x="1014" y="1221"/>
                  </a:cubicBezTo>
                  <a:cubicBezTo>
                    <a:pt x="1033" y="1221"/>
                    <a:pt x="1053" y="1214"/>
                    <a:pt x="1069" y="1202"/>
                  </a:cubicBezTo>
                  <a:cubicBezTo>
                    <a:pt x="1112" y="1172"/>
                    <a:pt x="1122" y="1113"/>
                    <a:pt x="1091" y="1070"/>
                  </a:cubicBezTo>
                  <a:cubicBezTo>
                    <a:pt x="821" y="692"/>
                    <a:pt x="512" y="341"/>
                    <a:pt x="171" y="25"/>
                  </a:cubicBezTo>
                  <a:cubicBezTo>
                    <a:pt x="152" y="9"/>
                    <a:pt x="129" y="0"/>
                    <a:pt x="106"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97" name="Google Shape;297;p6"/>
            <p:cNvSpPr/>
            <p:nvPr/>
          </p:nvSpPr>
          <p:spPr>
            <a:xfrm>
              <a:off x="3578100" y="1952600"/>
              <a:ext cx="28025" cy="21325"/>
            </a:xfrm>
            <a:custGeom>
              <a:avLst/>
              <a:gdLst/>
              <a:ahLst/>
              <a:cxnLst/>
              <a:rect l="l" t="t" r="r" b="b"/>
              <a:pathLst>
                <a:path w="1121" h="853" extrusionOk="0">
                  <a:moveTo>
                    <a:pt x="106" y="1"/>
                  </a:moveTo>
                  <a:cubicBezTo>
                    <a:pt x="83" y="1"/>
                    <a:pt x="60" y="9"/>
                    <a:pt x="42" y="26"/>
                  </a:cubicBezTo>
                  <a:cubicBezTo>
                    <a:pt x="3" y="61"/>
                    <a:pt x="1" y="121"/>
                    <a:pt x="36" y="161"/>
                  </a:cubicBezTo>
                  <a:cubicBezTo>
                    <a:pt x="297" y="446"/>
                    <a:pt x="620" y="682"/>
                    <a:pt x="971" y="844"/>
                  </a:cubicBezTo>
                  <a:cubicBezTo>
                    <a:pt x="985" y="850"/>
                    <a:pt x="998" y="853"/>
                    <a:pt x="1011" y="853"/>
                  </a:cubicBezTo>
                  <a:cubicBezTo>
                    <a:pt x="1047" y="853"/>
                    <a:pt x="1082" y="832"/>
                    <a:pt x="1098" y="798"/>
                  </a:cubicBezTo>
                  <a:cubicBezTo>
                    <a:pt x="1120" y="750"/>
                    <a:pt x="1099" y="693"/>
                    <a:pt x="1052" y="671"/>
                  </a:cubicBezTo>
                  <a:cubicBezTo>
                    <a:pt x="723" y="520"/>
                    <a:pt x="420" y="298"/>
                    <a:pt x="176" y="32"/>
                  </a:cubicBezTo>
                  <a:cubicBezTo>
                    <a:pt x="158" y="11"/>
                    <a:pt x="132" y="1"/>
                    <a:pt x="106"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98" name="Google Shape;298;p6"/>
            <p:cNvSpPr/>
            <p:nvPr/>
          </p:nvSpPr>
          <p:spPr>
            <a:xfrm>
              <a:off x="3626425" y="1984575"/>
              <a:ext cx="29150" cy="17150"/>
            </a:xfrm>
            <a:custGeom>
              <a:avLst/>
              <a:gdLst/>
              <a:ahLst/>
              <a:cxnLst/>
              <a:rect l="l" t="t" r="r" b="b"/>
              <a:pathLst>
                <a:path w="1166" h="686" extrusionOk="0">
                  <a:moveTo>
                    <a:pt x="109" y="0"/>
                  </a:moveTo>
                  <a:cubicBezTo>
                    <a:pt x="78" y="0"/>
                    <a:pt x="47" y="15"/>
                    <a:pt x="30" y="44"/>
                  </a:cubicBezTo>
                  <a:cubicBezTo>
                    <a:pt x="1" y="88"/>
                    <a:pt x="14" y="147"/>
                    <a:pt x="58" y="176"/>
                  </a:cubicBezTo>
                  <a:cubicBezTo>
                    <a:pt x="363" y="371"/>
                    <a:pt x="688" y="540"/>
                    <a:pt x="1021" y="678"/>
                  </a:cubicBezTo>
                  <a:cubicBezTo>
                    <a:pt x="1033" y="683"/>
                    <a:pt x="1045" y="686"/>
                    <a:pt x="1057" y="686"/>
                  </a:cubicBezTo>
                  <a:cubicBezTo>
                    <a:pt x="1095" y="686"/>
                    <a:pt x="1130" y="662"/>
                    <a:pt x="1146" y="626"/>
                  </a:cubicBezTo>
                  <a:cubicBezTo>
                    <a:pt x="1166" y="577"/>
                    <a:pt x="1142" y="522"/>
                    <a:pt x="1094" y="501"/>
                  </a:cubicBezTo>
                  <a:cubicBezTo>
                    <a:pt x="770" y="369"/>
                    <a:pt x="457" y="204"/>
                    <a:pt x="161" y="16"/>
                  </a:cubicBezTo>
                  <a:cubicBezTo>
                    <a:pt x="145" y="5"/>
                    <a:pt x="127" y="0"/>
                    <a:pt x="109"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99" name="Google Shape;299;p6"/>
            <p:cNvSpPr/>
            <p:nvPr/>
          </p:nvSpPr>
          <p:spPr>
            <a:xfrm>
              <a:off x="3674875" y="2014450"/>
              <a:ext cx="17800" cy="9925"/>
            </a:xfrm>
            <a:custGeom>
              <a:avLst/>
              <a:gdLst/>
              <a:ahLst/>
              <a:cxnLst/>
              <a:rect l="l" t="t" r="r" b="b"/>
              <a:pathLst>
                <a:path w="712" h="397" extrusionOk="0">
                  <a:moveTo>
                    <a:pt x="109" y="1"/>
                  </a:moveTo>
                  <a:cubicBezTo>
                    <a:pt x="72" y="1"/>
                    <a:pt x="36" y="22"/>
                    <a:pt x="20" y="59"/>
                  </a:cubicBezTo>
                  <a:cubicBezTo>
                    <a:pt x="0" y="108"/>
                    <a:pt x="23" y="163"/>
                    <a:pt x="72" y="184"/>
                  </a:cubicBezTo>
                  <a:lnTo>
                    <a:pt x="567" y="389"/>
                  </a:lnTo>
                  <a:cubicBezTo>
                    <a:pt x="579" y="395"/>
                    <a:pt x="591" y="397"/>
                    <a:pt x="603" y="397"/>
                  </a:cubicBezTo>
                  <a:cubicBezTo>
                    <a:pt x="641" y="397"/>
                    <a:pt x="676" y="375"/>
                    <a:pt x="691" y="338"/>
                  </a:cubicBezTo>
                  <a:cubicBezTo>
                    <a:pt x="711" y="290"/>
                    <a:pt x="688" y="234"/>
                    <a:pt x="639" y="214"/>
                  </a:cubicBezTo>
                  <a:lnTo>
                    <a:pt x="145" y="7"/>
                  </a:lnTo>
                  <a:cubicBezTo>
                    <a:pt x="133" y="3"/>
                    <a:pt x="121" y="1"/>
                    <a:pt x="109"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00" name="Google Shape;300;p6"/>
            <p:cNvSpPr/>
            <p:nvPr/>
          </p:nvSpPr>
          <p:spPr>
            <a:xfrm>
              <a:off x="3737700" y="2048425"/>
              <a:ext cx="36350" cy="18225"/>
            </a:xfrm>
            <a:custGeom>
              <a:avLst/>
              <a:gdLst/>
              <a:ahLst/>
              <a:cxnLst/>
              <a:rect l="l" t="t" r="r" b="b"/>
              <a:pathLst>
                <a:path w="1454" h="729" extrusionOk="0">
                  <a:moveTo>
                    <a:pt x="110" y="1"/>
                  </a:moveTo>
                  <a:cubicBezTo>
                    <a:pt x="73" y="1"/>
                    <a:pt x="38" y="22"/>
                    <a:pt x="22" y="58"/>
                  </a:cubicBezTo>
                  <a:cubicBezTo>
                    <a:pt x="1" y="107"/>
                    <a:pt x="23" y="163"/>
                    <a:pt x="72" y="184"/>
                  </a:cubicBezTo>
                  <a:lnTo>
                    <a:pt x="1308" y="719"/>
                  </a:lnTo>
                  <a:cubicBezTo>
                    <a:pt x="1320" y="725"/>
                    <a:pt x="1333" y="728"/>
                    <a:pt x="1345" y="728"/>
                  </a:cubicBezTo>
                  <a:lnTo>
                    <a:pt x="1345" y="727"/>
                  </a:lnTo>
                  <a:cubicBezTo>
                    <a:pt x="1382" y="727"/>
                    <a:pt x="1417" y="706"/>
                    <a:pt x="1433" y="670"/>
                  </a:cubicBezTo>
                  <a:cubicBezTo>
                    <a:pt x="1454" y="621"/>
                    <a:pt x="1432" y="566"/>
                    <a:pt x="1383" y="545"/>
                  </a:cubicBezTo>
                  <a:lnTo>
                    <a:pt x="148" y="8"/>
                  </a:lnTo>
                  <a:cubicBezTo>
                    <a:pt x="135" y="3"/>
                    <a:pt x="123" y="1"/>
                    <a:pt x="110"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01" name="Google Shape;301;p6"/>
            <p:cNvSpPr/>
            <p:nvPr/>
          </p:nvSpPr>
          <p:spPr>
            <a:xfrm>
              <a:off x="3436950" y="1758900"/>
              <a:ext cx="22725" cy="22450"/>
            </a:xfrm>
            <a:custGeom>
              <a:avLst/>
              <a:gdLst/>
              <a:ahLst/>
              <a:cxnLst/>
              <a:rect l="l" t="t" r="r" b="b"/>
              <a:pathLst>
                <a:path w="909" h="898" extrusionOk="0">
                  <a:moveTo>
                    <a:pt x="108" y="0"/>
                  </a:moveTo>
                  <a:cubicBezTo>
                    <a:pt x="87" y="0"/>
                    <a:pt x="66" y="8"/>
                    <a:pt x="48" y="22"/>
                  </a:cubicBezTo>
                  <a:cubicBezTo>
                    <a:pt x="6" y="54"/>
                    <a:pt x="0" y="115"/>
                    <a:pt x="34" y="156"/>
                  </a:cubicBezTo>
                  <a:cubicBezTo>
                    <a:pt x="244" y="418"/>
                    <a:pt x="483" y="661"/>
                    <a:pt x="741" y="876"/>
                  </a:cubicBezTo>
                  <a:cubicBezTo>
                    <a:pt x="759" y="890"/>
                    <a:pt x="781" y="898"/>
                    <a:pt x="802" y="898"/>
                  </a:cubicBezTo>
                  <a:cubicBezTo>
                    <a:pt x="829" y="898"/>
                    <a:pt x="857" y="886"/>
                    <a:pt x="876" y="864"/>
                  </a:cubicBezTo>
                  <a:cubicBezTo>
                    <a:pt x="909" y="823"/>
                    <a:pt x="903" y="763"/>
                    <a:pt x="864" y="729"/>
                  </a:cubicBezTo>
                  <a:cubicBezTo>
                    <a:pt x="615" y="523"/>
                    <a:pt x="386" y="288"/>
                    <a:pt x="181" y="36"/>
                  </a:cubicBezTo>
                  <a:cubicBezTo>
                    <a:pt x="163" y="13"/>
                    <a:pt x="136" y="0"/>
                    <a:pt x="108"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02" name="Google Shape;302;p6"/>
            <p:cNvSpPr/>
            <p:nvPr/>
          </p:nvSpPr>
          <p:spPr>
            <a:xfrm>
              <a:off x="3473975" y="1789875"/>
              <a:ext cx="25000" cy="20175"/>
            </a:xfrm>
            <a:custGeom>
              <a:avLst/>
              <a:gdLst/>
              <a:ahLst/>
              <a:cxnLst/>
              <a:rect l="l" t="t" r="r" b="b"/>
              <a:pathLst>
                <a:path w="1000" h="807" extrusionOk="0">
                  <a:moveTo>
                    <a:pt x="107" y="1"/>
                  </a:moveTo>
                  <a:cubicBezTo>
                    <a:pt x="84" y="1"/>
                    <a:pt x="61" y="9"/>
                    <a:pt x="43" y="25"/>
                  </a:cubicBezTo>
                  <a:cubicBezTo>
                    <a:pt x="4" y="60"/>
                    <a:pt x="1" y="120"/>
                    <a:pt x="35" y="159"/>
                  </a:cubicBezTo>
                  <a:cubicBezTo>
                    <a:pt x="267" y="418"/>
                    <a:pt x="540" y="633"/>
                    <a:pt x="846" y="796"/>
                  </a:cubicBezTo>
                  <a:cubicBezTo>
                    <a:pt x="861" y="804"/>
                    <a:pt x="876" y="807"/>
                    <a:pt x="892" y="807"/>
                  </a:cubicBezTo>
                  <a:cubicBezTo>
                    <a:pt x="926" y="807"/>
                    <a:pt x="959" y="789"/>
                    <a:pt x="976" y="756"/>
                  </a:cubicBezTo>
                  <a:cubicBezTo>
                    <a:pt x="1000" y="710"/>
                    <a:pt x="983" y="652"/>
                    <a:pt x="936" y="627"/>
                  </a:cubicBezTo>
                  <a:cubicBezTo>
                    <a:pt x="649" y="475"/>
                    <a:pt x="394" y="275"/>
                    <a:pt x="177" y="32"/>
                  </a:cubicBezTo>
                  <a:cubicBezTo>
                    <a:pt x="159" y="11"/>
                    <a:pt x="133" y="1"/>
                    <a:pt x="10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03" name="Google Shape;303;p6"/>
            <p:cNvSpPr/>
            <p:nvPr/>
          </p:nvSpPr>
          <p:spPr>
            <a:xfrm>
              <a:off x="3512150" y="1818675"/>
              <a:ext cx="23850" cy="22325"/>
            </a:xfrm>
            <a:custGeom>
              <a:avLst/>
              <a:gdLst/>
              <a:ahLst/>
              <a:cxnLst/>
              <a:rect l="l" t="t" r="r" b="b"/>
              <a:pathLst>
                <a:path w="954" h="893" extrusionOk="0">
                  <a:moveTo>
                    <a:pt x="107" y="1"/>
                  </a:moveTo>
                  <a:cubicBezTo>
                    <a:pt x="81" y="1"/>
                    <a:pt x="56" y="11"/>
                    <a:pt x="37" y="31"/>
                  </a:cubicBezTo>
                  <a:cubicBezTo>
                    <a:pt x="1" y="69"/>
                    <a:pt x="3" y="130"/>
                    <a:pt x="40" y="166"/>
                  </a:cubicBezTo>
                  <a:lnTo>
                    <a:pt x="782" y="866"/>
                  </a:lnTo>
                  <a:cubicBezTo>
                    <a:pt x="801" y="884"/>
                    <a:pt x="824" y="892"/>
                    <a:pt x="847" y="892"/>
                  </a:cubicBezTo>
                  <a:lnTo>
                    <a:pt x="848" y="892"/>
                  </a:lnTo>
                  <a:cubicBezTo>
                    <a:pt x="873" y="892"/>
                    <a:pt x="898" y="882"/>
                    <a:pt x="917" y="863"/>
                  </a:cubicBezTo>
                  <a:cubicBezTo>
                    <a:pt x="953" y="824"/>
                    <a:pt x="951" y="764"/>
                    <a:pt x="914" y="728"/>
                  </a:cubicBezTo>
                  <a:lnTo>
                    <a:pt x="172" y="27"/>
                  </a:lnTo>
                  <a:cubicBezTo>
                    <a:pt x="153" y="10"/>
                    <a:pt x="130" y="1"/>
                    <a:pt x="10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04" name="Google Shape;304;p6"/>
            <p:cNvSpPr/>
            <p:nvPr/>
          </p:nvSpPr>
          <p:spPr>
            <a:xfrm>
              <a:off x="3546150" y="1856800"/>
              <a:ext cx="31125" cy="25400"/>
            </a:xfrm>
            <a:custGeom>
              <a:avLst/>
              <a:gdLst/>
              <a:ahLst/>
              <a:cxnLst/>
              <a:rect l="l" t="t" r="r" b="b"/>
              <a:pathLst>
                <a:path w="1245" h="1016" extrusionOk="0">
                  <a:moveTo>
                    <a:pt x="106" y="0"/>
                  </a:moveTo>
                  <a:cubicBezTo>
                    <a:pt x="83" y="0"/>
                    <a:pt x="60" y="9"/>
                    <a:pt x="41" y="26"/>
                  </a:cubicBezTo>
                  <a:cubicBezTo>
                    <a:pt x="3" y="62"/>
                    <a:pt x="1" y="122"/>
                    <a:pt x="36" y="161"/>
                  </a:cubicBezTo>
                  <a:cubicBezTo>
                    <a:pt x="344" y="492"/>
                    <a:pt x="697" y="775"/>
                    <a:pt x="1088" y="1003"/>
                  </a:cubicBezTo>
                  <a:cubicBezTo>
                    <a:pt x="1103" y="1011"/>
                    <a:pt x="1120" y="1016"/>
                    <a:pt x="1137" y="1016"/>
                  </a:cubicBezTo>
                  <a:cubicBezTo>
                    <a:pt x="1169" y="1016"/>
                    <a:pt x="1201" y="999"/>
                    <a:pt x="1218" y="968"/>
                  </a:cubicBezTo>
                  <a:cubicBezTo>
                    <a:pt x="1245" y="923"/>
                    <a:pt x="1229" y="864"/>
                    <a:pt x="1184" y="838"/>
                  </a:cubicBezTo>
                  <a:cubicBezTo>
                    <a:pt x="810" y="619"/>
                    <a:pt x="471" y="348"/>
                    <a:pt x="176" y="31"/>
                  </a:cubicBezTo>
                  <a:cubicBezTo>
                    <a:pt x="157" y="11"/>
                    <a:pt x="132" y="0"/>
                    <a:pt x="106"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05" name="Google Shape;305;p6"/>
            <p:cNvSpPr/>
            <p:nvPr/>
          </p:nvSpPr>
          <p:spPr>
            <a:xfrm>
              <a:off x="3580125" y="1887700"/>
              <a:ext cx="24950" cy="16175"/>
            </a:xfrm>
            <a:custGeom>
              <a:avLst/>
              <a:gdLst/>
              <a:ahLst/>
              <a:cxnLst/>
              <a:rect l="l" t="t" r="r" b="b"/>
              <a:pathLst>
                <a:path w="998" h="647" extrusionOk="0">
                  <a:moveTo>
                    <a:pt x="107" y="1"/>
                  </a:moveTo>
                  <a:cubicBezTo>
                    <a:pt x="80" y="1"/>
                    <a:pt x="53" y="12"/>
                    <a:pt x="34" y="35"/>
                  </a:cubicBezTo>
                  <a:cubicBezTo>
                    <a:pt x="1" y="75"/>
                    <a:pt x="6" y="135"/>
                    <a:pt x="46" y="169"/>
                  </a:cubicBezTo>
                  <a:cubicBezTo>
                    <a:pt x="288" y="371"/>
                    <a:pt x="560" y="530"/>
                    <a:pt x="856" y="641"/>
                  </a:cubicBezTo>
                  <a:cubicBezTo>
                    <a:pt x="867" y="644"/>
                    <a:pt x="878" y="646"/>
                    <a:pt x="889" y="646"/>
                  </a:cubicBezTo>
                  <a:cubicBezTo>
                    <a:pt x="928" y="646"/>
                    <a:pt x="964" y="623"/>
                    <a:pt x="979" y="584"/>
                  </a:cubicBezTo>
                  <a:cubicBezTo>
                    <a:pt x="997" y="535"/>
                    <a:pt x="972" y="479"/>
                    <a:pt x="923" y="462"/>
                  </a:cubicBezTo>
                  <a:cubicBezTo>
                    <a:pt x="647" y="358"/>
                    <a:pt x="394" y="211"/>
                    <a:pt x="168" y="22"/>
                  </a:cubicBezTo>
                  <a:cubicBezTo>
                    <a:pt x="150" y="8"/>
                    <a:pt x="129" y="1"/>
                    <a:pt x="10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06" name="Google Shape;306;p6"/>
            <p:cNvSpPr/>
            <p:nvPr/>
          </p:nvSpPr>
          <p:spPr>
            <a:xfrm>
              <a:off x="3613025" y="1916600"/>
              <a:ext cx="39200" cy="29575"/>
            </a:xfrm>
            <a:custGeom>
              <a:avLst/>
              <a:gdLst/>
              <a:ahLst/>
              <a:cxnLst/>
              <a:rect l="l" t="t" r="r" b="b"/>
              <a:pathLst>
                <a:path w="1568" h="1183" extrusionOk="0">
                  <a:moveTo>
                    <a:pt x="109" y="0"/>
                  </a:moveTo>
                  <a:cubicBezTo>
                    <a:pt x="75" y="0"/>
                    <a:pt x="43" y="18"/>
                    <a:pt x="26" y="50"/>
                  </a:cubicBezTo>
                  <a:cubicBezTo>
                    <a:pt x="0" y="96"/>
                    <a:pt x="17" y="154"/>
                    <a:pt x="62" y="179"/>
                  </a:cubicBezTo>
                  <a:cubicBezTo>
                    <a:pt x="546" y="446"/>
                    <a:pt x="995" y="775"/>
                    <a:pt x="1398" y="1157"/>
                  </a:cubicBezTo>
                  <a:cubicBezTo>
                    <a:pt x="1416" y="1175"/>
                    <a:pt x="1440" y="1182"/>
                    <a:pt x="1463" y="1182"/>
                  </a:cubicBezTo>
                  <a:cubicBezTo>
                    <a:pt x="1488" y="1182"/>
                    <a:pt x="1514" y="1173"/>
                    <a:pt x="1533" y="1153"/>
                  </a:cubicBezTo>
                  <a:cubicBezTo>
                    <a:pt x="1568" y="1115"/>
                    <a:pt x="1567" y="1054"/>
                    <a:pt x="1528" y="1018"/>
                  </a:cubicBezTo>
                  <a:cubicBezTo>
                    <a:pt x="1114" y="626"/>
                    <a:pt x="652" y="287"/>
                    <a:pt x="155" y="12"/>
                  </a:cubicBezTo>
                  <a:cubicBezTo>
                    <a:pt x="140" y="4"/>
                    <a:pt x="124" y="0"/>
                    <a:pt x="109"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07" name="Google Shape;307;p6"/>
            <p:cNvSpPr/>
            <p:nvPr/>
          </p:nvSpPr>
          <p:spPr>
            <a:xfrm>
              <a:off x="3656400" y="1961700"/>
              <a:ext cx="31225" cy="17175"/>
            </a:xfrm>
            <a:custGeom>
              <a:avLst/>
              <a:gdLst/>
              <a:ahLst/>
              <a:cxnLst/>
              <a:rect l="l" t="t" r="r" b="b"/>
              <a:pathLst>
                <a:path w="1249" h="687" extrusionOk="0">
                  <a:moveTo>
                    <a:pt x="110" y="1"/>
                  </a:moveTo>
                  <a:cubicBezTo>
                    <a:pt x="74" y="1"/>
                    <a:pt x="40" y="21"/>
                    <a:pt x="24" y="55"/>
                  </a:cubicBezTo>
                  <a:cubicBezTo>
                    <a:pt x="1" y="103"/>
                    <a:pt x="21" y="159"/>
                    <a:pt x="68" y="182"/>
                  </a:cubicBezTo>
                  <a:lnTo>
                    <a:pt x="1098" y="677"/>
                  </a:lnTo>
                  <a:cubicBezTo>
                    <a:pt x="1111" y="683"/>
                    <a:pt x="1126" y="687"/>
                    <a:pt x="1139" y="687"/>
                  </a:cubicBezTo>
                  <a:cubicBezTo>
                    <a:pt x="1175" y="687"/>
                    <a:pt x="1208" y="667"/>
                    <a:pt x="1225" y="632"/>
                  </a:cubicBezTo>
                  <a:cubicBezTo>
                    <a:pt x="1248" y="585"/>
                    <a:pt x="1228" y="528"/>
                    <a:pt x="1181" y="504"/>
                  </a:cubicBezTo>
                  <a:lnTo>
                    <a:pt x="151" y="10"/>
                  </a:lnTo>
                  <a:cubicBezTo>
                    <a:pt x="137" y="4"/>
                    <a:pt x="123" y="1"/>
                    <a:pt x="110"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08" name="Google Shape;308;p6"/>
            <p:cNvSpPr/>
            <p:nvPr/>
          </p:nvSpPr>
          <p:spPr>
            <a:xfrm>
              <a:off x="3700650" y="1994875"/>
              <a:ext cx="34250" cy="21250"/>
            </a:xfrm>
            <a:custGeom>
              <a:avLst/>
              <a:gdLst/>
              <a:ahLst/>
              <a:cxnLst/>
              <a:rect l="l" t="t" r="r" b="b"/>
              <a:pathLst>
                <a:path w="1370" h="850" extrusionOk="0">
                  <a:moveTo>
                    <a:pt x="107" y="1"/>
                  </a:moveTo>
                  <a:cubicBezTo>
                    <a:pt x="79" y="1"/>
                    <a:pt x="51" y="13"/>
                    <a:pt x="32" y="36"/>
                  </a:cubicBezTo>
                  <a:cubicBezTo>
                    <a:pt x="0" y="78"/>
                    <a:pt x="7" y="138"/>
                    <a:pt x="48" y="171"/>
                  </a:cubicBezTo>
                  <a:cubicBezTo>
                    <a:pt x="405" y="454"/>
                    <a:pt x="802" y="680"/>
                    <a:pt x="1228" y="843"/>
                  </a:cubicBezTo>
                  <a:cubicBezTo>
                    <a:pt x="1239" y="848"/>
                    <a:pt x="1251" y="850"/>
                    <a:pt x="1262" y="850"/>
                  </a:cubicBezTo>
                  <a:cubicBezTo>
                    <a:pt x="1301" y="850"/>
                    <a:pt x="1336" y="827"/>
                    <a:pt x="1350" y="788"/>
                  </a:cubicBezTo>
                  <a:cubicBezTo>
                    <a:pt x="1369" y="739"/>
                    <a:pt x="1345" y="684"/>
                    <a:pt x="1296" y="666"/>
                  </a:cubicBezTo>
                  <a:cubicBezTo>
                    <a:pt x="889" y="510"/>
                    <a:pt x="508" y="292"/>
                    <a:pt x="167" y="21"/>
                  </a:cubicBezTo>
                  <a:cubicBezTo>
                    <a:pt x="149" y="7"/>
                    <a:pt x="128" y="1"/>
                    <a:pt x="10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09" name="Google Shape;309;p6"/>
            <p:cNvSpPr/>
            <p:nvPr/>
          </p:nvSpPr>
          <p:spPr>
            <a:xfrm>
              <a:off x="3747000" y="2024750"/>
              <a:ext cx="30200" cy="22250"/>
            </a:xfrm>
            <a:custGeom>
              <a:avLst/>
              <a:gdLst/>
              <a:ahLst/>
              <a:cxnLst/>
              <a:rect l="l" t="t" r="r" b="b"/>
              <a:pathLst>
                <a:path w="1208" h="890" extrusionOk="0">
                  <a:moveTo>
                    <a:pt x="108" y="1"/>
                  </a:moveTo>
                  <a:cubicBezTo>
                    <a:pt x="80" y="1"/>
                    <a:pt x="53" y="12"/>
                    <a:pt x="34" y="35"/>
                  </a:cubicBezTo>
                  <a:cubicBezTo>
                    <a:pt x="1" y="75"/>
                    <a:pt x="6" y="135"/>
                    <a:pt x="46" y="169"/>
                  </a:cubicBezTo>
                  <a:cubicBezTo>
                    <a:pt x="361" y="431"/>
                    <a:pt x="699" y="668"/>
                    <a:pt x="1051" y="876"/>
                  </a:cubicBezTo>
                  <a:cubicBezTo>
                    <a:pt x="1065" y="885"/>
                    <a:pt x="1082" y="889"/>
                    <a:pt x="1098" y="889"/>
                  </a:cubicBezTo>
                  <a:cubicBezTo>
                    <a:pt x="1131" y="889"/>
                    <a:pt x="1163" y="872"/>
                    <a:pt x="1181" y="842"/>
                  </a:cubicBezTo>
                  <a:cubicBezTo>
                    <a:pt x="1207" y="796"/>
                    <a:pt x="1192" y="738"/>
                    <a:pt x="1147" y="711"/>
                  </a:cubicBezTo>
                  <a:cubicBezTo>
                    <a:pt x="803" y="509"/>
                    <a:pt x="474" y="277"/>
                    <a:pt x="169" y="22"/>
                  </a:cubicBezTo>
                  <a:cubicBezTo>
                    <a:pt x="151" y="8"/>
                    <a:pt x="129" y="1"/>
                    <a:pt x="108"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10" name="Google Shape;310;p6"/>
            <p:cNvSpPr/>
            <p:nvPr/>
          </p:nvSpPr>
          <p:spPr>
            <a:xfrm>
              <a:off x="3706600" y="1517900"/>
              <a:ext cx="13950" cy="27325"/>
            </a:xfrm>
            <a:custGeom>
              <a:avLst/>
              <a:gdLst/>
              <a:ahLst/>
              <a:cxnLst/>
              <a:rect l="l" t="t" r="r" b="b"/>
              <a:pathLst>
                <a:path w="558" h="1093" extrusionOk="0">
                  <a:moveTo>
                    <a:pt x="449" y="0"/>
                  </a:moveTo>
                  <a:cubicBezTo>
                    <a:pt x="410" y="0"/>
                    <a:pt x="374" y="23"/>
                    <a:pt x="360" y="62"/>
                  </a:cubicBezTo>
                  <a:lnTo>
                    <a:pt x="20" y="964"/>
                  </a:lnTo>
                  <a:cubicBezTo>
                    <a:pt x="1" y="1013"/>
                    <a:pt x="25" y="1068"/>
                    <a:pt x="75" y="1086"/>
                  </a:cubicBezTo>
                  <a:cubicBezTo>
                    <a:pt x="86" y="1091"/>
                    <a:pt x="97" y="1093"/>
                    <a:pt x="108" y="1093"/>
                  </a:cubicBezTo>
                  <a:cubicBezTo>
                    <a:pt x="146" y="1093"/>
                    <a:pt x="183" y="1070"/>
                    <a:pt x="197" y="1031"/>
                  </a:cubicBezTo>
                  <a:lnTo>
                    <a:pt x="538" y="129"/>
                  </a:lnTo>
                  <a:cubicBezTo>
                    <a:pt x="557" y="79"/>
                    <a:pt x="532" y="24"/>
                    <a:pt x="483" y="6"/>
                  </a:cubicBezTo>
                  <a:cubicBezTo>
                    <a:pt x="472" y="2"/>
                    <a:pt x="460" y="0"/>
                    <a:pt x="449"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11" name="Google Shape;311;p6"/>
            <p:cNvSpPr/>
            <p:nvPr/>
          </p:nvSpPr>
          <p:spPr>
            <a:xfrm>
              <a:off x="3691375" y="1556025"/>
              <a:ext cx="13775" cy="26375"/>
            </a:xfrm>
            <a:custGeom>
              <a:avLst/>
              <a:gdLst/>
              <a:ahLst/>
              <a:cxnLst/>
              <a:rect l="l" t="t" r="r" b="b"/>
              <a:pathLst>
                <a:path w="551" h="1055" extrusionOk="0">
                  <a:moveTo>
                    <a:pt x="443" y="1"/>
                  </a:moveTo>
                  <a:cubicBezTo>
                    <a:pt x="404" y="1"/>
                    <a:pt x="368" y="24"/>
                    <a:pt x="354" y="61"/>
                  </a:cubicBezTo>
                  <a:lnTo>
                    <a:pt x="20" y="926"/>
                  </a:lnTo>
                  <a:cubicBezTo>
                    <a:pt x="0" y="974"/>
                    <a:pt x="26" y="1029"/>
                    <a:pt x="74" y="1048"/>
                  </a:cubicBezTo>
                  <a:cubicBezTo>
                    <a:pt x="85" y="1053"/>
                    <a:pt x="98" y="1055"/>
                    <a:pt x="109" y="1055"/>
                  </a:cubicBezTo>
                  <a:cubicBezTo>
                    <a:pt x="147" y="1055"/>
                    <a:pt x="183" y="1032"/>
                    <a:pt x="198" y="994"/>
                  </a:cubicBezTo>
                  <a:lnTo>
                    <a:pt x="531" y="131"/>
                  </a:lnTo>
                  <a:cubicBezTo>
                    <a:pt x="550" y="81"/>
                    <a:pt x="526" y="26"/>
                    <a:pt x="477" y="7"/>
                  </a:cubicBezTo>
                  <a:cubicBezTo>
                    <a:pt x="466" y="3"/>
                    <a:pt x="454" y="1"/>
                    <a:pt x="443"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12" name="Google Shape;312;p6"/>
            <p:cNvSpPr/>
            <p:nvPr/>
          </p:nvSpPr>
          <p:spPr>
            <a:xfrm>
              <a:off x="3676175" y="1605400"/>
              <a:ext cx="8075" cy="24400"/>
            </a:xfrm>
            <a:custGeom>
              <a:avLst/>
              <a:gdLst/>
              <a:ahLst/>
              <a:cxnLst/>
              <a:rect l="l" t="t" r="r" b="b"/>
              <a:pathLst>
                <a:path w="323" h="976" extrusionOk="0">
                  <a:moveTo>
                    <a:pt x="217" y="1"/>
                  </a:moveTo>
                  <a:cubicBezTo>
                    <a:pt x="175" y="1"/>
                    <a:pt x="136" y="29"/>
                    <a:pt x="125" y="72"/>
                  </a:cubicBezTo>
                  <a:cubicBezTo>
                    <a:pt x="59" y="335"/>
                    <a:pt x="18" y="604"/>
                    <a:pt x="3" y="875"/>
                  </a:cubicBezTo>
                  <a:cubicBezTo>
                    <a:pt x="0" y="928"/>
                    <a:pt x="41" y="972"/>
                    <a:pt x="94" y="975"/>
                  </a:cubicBezTo>
                  <a:lnTo>
                    <a:pt x="98" y="975"/>
                  </a:lnTo>
                  <a:cubicBezTo>
                    <a:pt x="149" y="975"/>
                    <a:pt x="191" y="935"/>
                    <a:pt x="193" y="885"/>
                  </a:cubicBezTo>
                  <a:cubicBezTo>
                    <a:pt x="208" y="627"/>
                    <a:pt x="246" y="370"/>
                    <a:pt x="310" y="120"/>
                  </a:cubicBezTo>
                  <a:cubicBezTo>
                    <a:pt x="322" y="68"/>
                    <a:pt x="292" y="16"/>
                    <a:pt x="241" y="4"/>
                  </a:cubicBezTo>
                  <a:cubicBezTo>
                    <a:pt x="233" y="2"/>
                    <a:pt x="225" y="1"/>
                    <a:pt x="21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13" name="Google Shape;313;p6"/>
            <p:cNvSpPr/>
            <p:nvPr/>
          </p:nvSpPr>
          <p:spPr>
            <a:xfrm>
              <a:off x="3666900" y="1657950"/>
              <a:ext cx="5975" cy="23350"/>
            </a:xfrm>
            <a:custGeom>
              <a:avLst/>
              <a:gdLst/>
              <a:ahLst/>
              <a:cxnLst/>
              <a:rect l="l" t="t" r="r" b="b"/>
              <a:pathLst>
                <a:path w="239" h="934" extrusionOk="0">
                  <a:moveTo>
                    <a:pt x="137" y="1"/>
                  </a:moveTo>
                  <a:cubicBezTo>
                    <a:pt x="89" y="1"/>
                    <a:pt x="48" y="42"/>
                    <a:pt x="45" y="91"/>
                  </a:cubicBezTo>
                  <a:lnTo>
                    <a:pt x="4" y="833"/>
                  </a:lnTo>
                  <a:cubicBezTo>
                    <a:pt x="0" y="886"/>
                    <a:pt x="41" y="931"/>
                    <a:pt x="93" y="933"/>
                  </a:cubicBezTo>
                  <a:lnTo>
                    <a:pt x="98" y="933"/>
                  </a:lnTo>
                  <a:cubicBezTo>
                    <a:pt x="149" y="933"/>
                    <a:pt x="191" y="894"/>
                    <a:pt x="193" y="844"/>
                  </a:cubicBezTo>
                  <a:lnTo>
                    <a:pt x="235" y="102"/>
                  </a:lnTo>
                  <a:cubicBezTo>
                    <a:pt x="239" y="50"/>
                    <a:pt x="198" y="5"/>
                    <a:pt x="146" y="1"/>
                  </a:cubicBezTo>
                  <a:cubicBezTo>
                    <a:pt x="143" y="1"/>
                    <a:pt x="140" y="1"/>
                    <a:pt x="13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14" name="Google Shape;314;p6"/>
            <p:cNvSpPr/>
            <p:nvPr/>
          </p:nvSpPr>
          <p:spPr>
            <a:xfrm>
              <a:off x="3657375" y="1700200"/>
              <a:ext cx="8575" cy="27450"/>
            </a:xfrm>
            <a:custGeom>
              <a:avLst/>
              <a:gdLst/>
              <a:ahLst/>
              <a:cxnLst/>
              <a:rect l="l" t="t" r="r" b="b"/>
              <a:pathLst>
                <a:path w="343" h="1098" extrusionOk="0">
                  <a:moveTo>
                    <a:pt x="240" y="0"/>
                  </a:moveTo>
                  <a:cubicBezTo>
                    <a:pt x="236" y="0"/>
                    <a:pt x="232" y="1"/>
                    <a:pt x="228" y="1"/>
                  </a:cubicBezTo>
                  <a:cubicBezTo>
                    <a:pt x="175" y="4"/>
                    <a:pt x="134" y="48"/>
                    <a:pt x="137" y="101"/>
                  </a:cubicBezTo>
                  <a:cubicBezTo>
                    <a:pt x="151" y="397"/>
                    <a:pt x="111" y="690"/>
                    <a:pt x="17" y="973"/>
                  </a:cubicBezTo>
                  <a:cubicBezTo>
                    <a:pt x="0" y="1023"/>
                    <a:pt x="28" y="1077"/>
                    <a:pt x="78" y="1093"/>
                  </a:cubicBezTo>
                  <a:cubicBezTo>
                    <a:pt x="88" y="1097"/>
                    <a:pt x="98" y="1098"/>
                    <a:pt x="107" y="1098"/>
                  </a:cubicBezTo>
                  <a:cubicBezTo>
                    <a:pt x="147" y="1098"/>
                    <a:pt x="185" y="1072"/>
                    <a:pt x="198" y="1032"/>
                  </a:cubicBezTo>
                  <a:cubicBezTo>
                    <a:pt x="300" y="728"/>
                    <a:pt x="343" y="411"/>
                    <a:pt x="327" y="92"/>
                  </a:cubicBezTo>
                  <a:cubicBezTo>
                    <a:pt x="325" y="43"/>
                    <a:pt x="285" y="0"/>
                    <a:pt x="240"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15" name="Google Shape;315;p6"/>
            <p:cNvSpPr/>
            <p:nvPr/>
          </p:nvSpPr>
          <p:spPr>
            <a:xfrm>
              <a:off x="3654575" y="1744525"/>
              <a:ext cx="4800" cy="29500"/>
            </a:xfrm>
            <a:custGeom>
              <a:avLst/>
              <a:gdLst/>
              <a:ahLst/>
              <a:cxnLst/>
              <a:rect l="l" t="t" r="r" b="b"/>
              <a:pathLst>
                <a:path w="192" h="1180" extrusionOk="0">
                  <a:moveTo>
                    <a:pt x="96" y="0"/>
                  </a:moveTo>
                  <a:cubicBezTo>
                    <a:pt x="44" y="0"/>
                    <a:pt x="1" y="42"/>
                    <a:pt x="1" y="95"/>
                  </a:cubicBezTo>
                  <a:lnTo>
                    <a:pt x="1" y="1084"/>
                  </a:lnTo>
                  <a:cubicBezTo>
                    <a:pt x="1" y="1137"/>
                    <a:pt x="44" y="1179"/>
                    <a:pt x="96" y="1179"/>
                  </a:cubicBezTo>
                  <a:cubicBezTo>
                    <a:pt x="149" y="1179"/>
                    <a:pt x="192" y="1137"/>
                    <a:pt x="192" y="1084"/>
                  </a:cubicBezTo>
                  <a:lnTo>
                    <a:pt x="192" y="95"/>
                  </a:lnTo>
                  <a:cubicBezTo>
                    <a:pt x="192" y="42"/>
                    <a:pt x="149" y="0"/>
                    <a:pt x="96"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16" name="Google Shape;316;p6"/>
            <p:cNvSpPr/>
            <p:nvPr/>
          </p:nvSpPr>
          <p:spPr>
            <a:xfrm>
              <a:off x="3654575" y="1786750"/>
              <a:ext cx="4800" cy="22325"/>
            </a:xfrm>
            <a:custGeom>
              <a:avLst/>
              <a:gdLst/>
              <a:ahLst/>
              <a:cxnLst/>
              <a:rect l="l" t="t" r="r" b="b"/>
              <a:pathLst>
                <a:path w="192" h="893" extrusionOk="0">
                  <a:moveTo>
                    <a:pt x="96" y="0"/>
                  </a:moveTo>
                  <a:cubicBezTo>
                    <a:pt x="44" y="0"/>
                    <a:pt x="1" y="43"/>
                    <a:pt x="1" y="96"/>
                  </a:cubicBezTo>
                  <a:lnTo>
                    <a:pt x="1" y="796"/>
                  </a:lnTo>
                  <a:cubicBezTo>
                    <a:pt x="1" y="849"/>
                    <a:pt x="44" y="892"/>
                    <a:pt x="96" y="892"/>
                  </a:cubicBezTo>
                  <a:cubicBezTo>
                    <a:pt x="149" y="892"/>
                    <a:pt x="192" y="849"/>
                    <a:pt x="192" y="796"/>
                  </a:cubicBezTo>
                  <a:lnTo>
                    <a:pt x="192" y="96"/>
                  </a:lnTo>
                  <a:cubicBezTo>
                    <a:pt x="192" y="43"/>
                    <a:pt x="149" y="0"/>
                    <a:pt x="96"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17" name="Google Shape;317;p6"/>
            <p:cNvSpPr/>
            <p:nvPr/>
          </p:nvSpPr>
          <p:spPr>
            <a:xfrm>
              <a:off x="3657700" y="1832075"/>
              <a:ext cx="8000" cy="30575"/>
            </a:xfrm>
            <a:custGeom>
              <a:avLst/>
              <a:gdLst/>
              <a:ahLst/>
              <a:cxnLst/>
              <a:rect l="l" t="t" r="r" b="b"/>
              <a:pathLst>
                <a:path w="320" h="1223" extrusionOk="0">
                  <a:moveTo>
                    <a:pt x="97" y="1"/>
                  </a:moveTo>
                  <a:cubicBezTo>
                    <a:pt x="44" y="1"/>
                    <a:pt x="1" y="44"/>
                    <a:pt x="2" y="97"/>
                  </a:cubicBezTo>
                  <a:cubicBezTo>
                    <a:pt x="3" y="450"/>
                    <a:pt x="44" y="804"/>
                    <a:pt x="122" y="1148"/>
                  </a:cubicBezTo>
                  <a:cubicBezTo>
                    <a:pt x="132" y="1192"/>
                    <a:pt x="172" y="1223"/>
                    <a:pt x="215" y="1223"/>
                  </a:cubicBezTo>
                  <a:lnTo>
                    <a:pt x="216" y="1223"/>
                  </a:lnTo>
                  <a:cubicBezTo>
                    <a:pt x="223" y="1223"/>
                    <a:pt x="229" y="1222"/>
                    <a:pt x="237" y="1220"/>
                  </a:cubicBezTo>
                  <a:cubicBezTo>
                    <a:pt x="288" y="1209"/>
                    <a:pt x="320" y="1157"/>
                    <a:pt x="309" y="1106"/>
                  </a:cubicBezTo>
                  <a:cubicBezTo>
                    <a:pt x="232" y="775"/>
                    <a:pt x="194" y="435"/>
                    <a:pt x="192" y="96"/>
                  </a:cubicBezTo>
                  <a:cubicBezTo>
                    <a:pt x="192" y="43"/>
                    <a:pt x="150" y="1"/>
                    <a:pt x="9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18" name="Google Shape;318;p6"/>
            <p:cNvSpPr/>
            <p:nvPr/>
          </p:nvSpPr>
          <p:spPr>
            <a:xfrm>
              <a:off x="3734675" y="1519925"/>
              <a:ext cx="19875" cy="23300"/>
            </a:xfrm>
            <a:custGeom>
              <a:avLst/>
              <a:gdLst/>
              <a:ahLst/>
              <a:cxnLst/>
              <a:rect l="l" t="t" r="r" b="b"/>
              <a:pathLst>
                <a:path w="795" h="932" extrusionOk="0">
                  <a:moveTo>
                    <a:pt x="105" y="1"/>
                  </a:moveTo>
                  <a:cubicBezTo>
                    <a:pt x="80" y="1"/>
                    <a:pt x="55" y="10"/>
                    <a:pt x="37" y="30"/>
                  </a:cubicBezTo>
                  <a:cubicBezTo>
                    <a:pt x="0" y="69"/>
                    <a:pt x="3" y="130"/>
                    <a:pt x="40" y="165"/>
                  </a:cubicBezTo>
                  <a:cubicBezTo>
                    <a:pt x="263" y="375"/>
                    <a:pt x="452" y="617"/>
                    <a:pt x="602" y="883"/>
                  </a:cubicBezTo>
                  <a:cubicBezTo>
                    <a:pt x="620" y="915"/>
                    <a:pt x="652" y="931"/>
                    <a:pt x="685" y="931"/>
                  </a:cubicBezTo>
                  <a:cubicBezTo>
                    <a:pt x="701" y="931"/>
                    <a:pt x="717" y="928"/>
                    <a:pt x="732" y="919"/>
                  </a:cubicBezTo>
                  <a:cubicBezTo>
                    <a:pt x="778" y="894"/>
                    <a:pt x="794" y="835"/>
                    <a:pt x="769" y="790"/>
                  </a:cubicBezTo>
                  <a:cubicBezTo>
                    <a:pt x="609" y="506"/>
                    <a:pt x="408" y="249"/>
                    <a:pt x="172" y="27"/>
                  </a:cubicBezTo>
                  <a:cubicBezTo>
                    <a:pt x="153" y="9"/>
                    <a:pt x="129" y="1"/>
                    <a:pt x="105"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19" name="Google Shape;319;p6"/>
            <p:cNvSpPr/>
            <p:nvPr/>
          </p:nvSpPr>
          <p:spPr>
            <a:xfrm>
              <a:off x="3776950" y="1600275"/>
              <a:ext cx="13575" cy="30525"/>
            </a:xfrm>
            <a:custGeom>
              <a:avLst/>
              <a:gdLst/>
              <a:ahLst/>
              <a:cxnLst/>
              <a:rect l="l" t="t" r="r" b="b"/>
              <a:pathLst>
                <a:path w="543" h="1221" extrusionOk="0">
                  <a:moveTo>
                    <a:pt x="105" y="0"/>
                  </a:moveTo>
                  <a:cubicBezTo>
                    <a:pt x="98" y="0"/>
                    <a:pt x="91" y="1"/>
                    <a:pt x="85" y="2"/>
                  </a:cubicBezTo>
                  <a:cubicBezTo>
                    <a:pt x="33" y="14"/>
                    <a:pt x="1" y="65"/>
                    <a:pt x="12" y="116"/>
                  </a:cubicBezTo>
                  <a:cubicBezTo>
                    <a:pt x="91" y="474"/>
                    <a:pt x="204" y="826"/>
                    <a:pt x="347" y="1164"/>
                  </a:cubicBezTo>
                  <a:cubicBezTo>
                    <a:pt x="363" y="1200"/>
                    <a:pt x="398" y="1221"/>
                    <a:pt x="434" y="1221"/>
                  </a:cubicBezTo>
                  <a:cubicBezTo>
                    <a:pt x="448" y="1221"/>
                    <a:pt x="460" y="1219"/>
                    <a:pt x="472" y="1213"/>
                  </a:cubicBezTo>
                  <a:cubicBezTo>
                    <a:pt x="521" y="1193"/>
                    <a:pt x="543" y="1137"/>
                    <a:pt x="523" y="1089"/>
                  </a:cubicBezTo>
                  <a:cubicBezTo>
                    <a:pt x="384" y="762"/>
                    <a:pt x="275" y="421"/>
                    <a:pt x="198" y="75"/>
                  </a:cubicBezTo>
                  <a:cubicBezTo>
                    <a:pt x="189" y="31"/>
                    <a:pt x="149" y="0"/>
                    <a:pt x="105"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0" name="Google Shape;320;p6"/>
            <p:cNvSpPr/>
            <p:nvPr/>
          </p:nvSpPr>
          <p:spPr>
            <a:xfrm>
              <a:off x="3795425" y="1651775"/>
              <a:ext cx="13550" cy="29550"/>
            </a:xfrm>
            <a:custGeom>
              <a:avLst/>
              <a:gdLst/>
              <a:ahLst/>
              <a:cxnLst/>
              <a:rect l="l" t="t" r="r" b="b"/>
              <a:pathLst>
                <a:path w="542" h="1182" extrusionOk="0">
                  <a:moveTo>
                    <a:pt x="109" y="1"/>
                  </a:moveTo>
                  <a:cubicBezTo>
                    <a:pt x="96" y="1"/>
                    <a:pt x="82" y="3"/>
                    <a:pt x="70" y="9"/>
                  </a:cubicBezTo>
                  <a:cubicBezTo>
                    <a:pt x="22" y="30"/>
                    <a:pt x="0" y="87"/>
                    <a:pt x="22" y="135"/>
                  </a:cubicBezTo>
                  <a:cubicBezTo>
                    <a:pt x="160" y="447"/>
                    <a:pt x="269" y="774"/>
                    <a:pt x="343" y="1106"/>
                  </a:cubicBezTo>
                  <a:cubicBezTo>
                    <a:pt x="353" y="1150"/>
                    <a:pt x="393" y="1181"/>
                    <a:pt x="437" y="1181"/>
                  </a:cubicBezTo>
                  <a:cubicBezTo>
                    <a:pt x="444" y="1181"/>
                    <a:pt x="451" y="1180"/>
                    <a:pt x="458" y="1179"/>
                  </a:cubicBezTo>
                  <a:cubicBezTo>
                    <a:pt x="509" y="1167"/>
                    <a:pt x="541" y="1116"/>
                    <a:pt x="530" y="1065"/>
                  </a:cubicBezTo>
                  <a:cubicBezTo>
                    <a:pt x="453" y="720"/>
                    <a:pt x="340" y="381"/>
                    <a:pt x="196" y="57"/>
                  </a:cubicBezTo>
                  <a:cubicBezTo>
                    <a:pt x="180" y="22"/>
                    <a:pt x="145" y="1"/>
                    <a:pt x="109"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1" name="Google Shape;321;p6"/>
            <p:cNvSpPr/>
            <p:nvPr/>
          </p:nvSpPr>
          <p:spPr>
            <a:xfrm>
              <a:off x="3808850" y="1707425"/>
              <a:ext cx="8450" cy="26450"/>
            </a:xfrm>
            <a:custGeom>
              <a:avLst/>
              <a:gdLst/>
              <a:ahLst/>
              <a:cxnLst/>
              <a:rect l="l" t="t" r="r" b="b"/>
              <a:pathLst>
                <a:path w="338" h="1058" extrusionOk="0">
                  <a:moveTo>
                    <a:pt x="110" y="1"/>
                  </a:moveTo>
                  <a:cubicBezTo>
                    <a:pt x="58" y="2"/>
                    <a:pt x="13" y="40"/>
                    <a:pt x="12" y="92"/>
                  </a:cubicBezTo>
                  <a:cubicBezTo>
                    <a:pt x="1" y="398"/>
                    <a:pt x="44" y="700"/>
                    <a:pt x="140" y="991"/>
                  </a:cubicBezTo>
                  <a:cubicBezTo>
                    <a:pt x="153" y="1031"/>
                    <a:pt x="191" y="1057"/>
                    <a:pt x="230" y="1057"/>
                  </a:cubicBezTo>
                  <a:cubicBezTo>
                    <a:pt x="240" y="1057"/>
                    <a:pt x="250" y="1055"/>
                    <a:pt x="260" y="1051"/>
                  </a:cubicBezTo>
                  <a:cubicBezTo>
                    <a:pt x="310" y="1035"/>
                    <a:pt x="337" y="982"/>
                    <a:pt x="321" y="931"/>
                  </a:cubicBezTo>
                  <a:cubicBezTo>
                    <a:pt x="233" y="662"/>
                    <a:pt x="193" y="383"/>
                    <a:pt x="202" y="99"/>
                  </a:cubicBezTo>
                  <a:cubicBezTo>
                    <a:pt x="204" y="46"/>
                    <a:pt x="163" y="3"/>
                    <a:pt x="110"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2" name="Google Shape;322;p6"/>
            <p:cNvSpPr/>
            <p:nvPr/>
          </p:nvSpPr>
          <p:spPr>
            <a:xfrm>
              <a:off x="3814175" y="1767200"/>
              <a:ext cx="6025" cy="17150"/>
            </a:xfrm>
            <a:custGeom>
              <a:avLst/>
              <a:gdLst/>
              <a:ahLst/>
              <a:cxnLst/>
              <a:rect l="l" t="t" r="r" b="b"/>
              <a:pathLst>
                <a:path w="241" h="686" extrusionOk="0">
                  <a:moveTo>
                    <a:pt x="101" y="0"/>
                  </a:moveTo>
                  <a:cubicBezTo>
                    <a:pt x="98" y="0"/>
                    <a:pt x="95" y="0"/>
                    <a:pt x="92" y="1"/>
                  </a:cubicBezTo>
                  <a:cubicBezTo>
                    <a:pt x="39" y="4"/>
                    <a:pt x="1" y="50"/>
                    <a:pt x="5" y="103"/>
                  </a:cubicBezTo>
                  <a:lnTo>
                    <a:pt x="46" y="598"/>
                  </a:lnTo>
                  <a:cubicBezTo>
                    <a:pt x="50" y="648"/>
                    <a:pt x="92" y="685"/>
                    <a:pt x="141" y="685"/>
                  </a:cubicBezTo>
                  <a:lnTo>
                    <a:pt x="149" y="685"/>
                  </a:lnTo>
                  <a:cubicBezTo>
                    <a:pt x="202" y="681"/>
                    <a:pt x="240" y="634"/>
                    <a:pt x="236" y="581"/>
                  </a:cubicBezTo>
                  <a:lnTo>
                    <a:pt x="195" y="87"/>
                  </a:lnTo>
                  <a:cubicBezTo>
                    <a:pt x="191" y="38"/>
                    <a:pt x="150" y="0"/>
                    <a:pt x="101"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3" name="Google Shape;323;p6"/>
            <p:cNvSpPr/>
            <p:nvPr/>
          </p:nvSpPr>
          <p:spPr>
            <a:xfrm>
              <a:off x="3811150" y="1813525"/>
              <a:ext cx="8200" cy="30525"/>
            </a:xfrm>
            <a:custGeom>
              <a:avLst/>
              <a:gdLst/>
              <a:ahLst/>
              <a:cxnLst/>
              <a:rect l="l" t="t" r="r" b="b"/>
              <a:pathLst>
                <a:path w="328" h="1221" extrusionOk="0">
                  <a:moveTo>
                    <a:pt x="103" y="0"/>
                  </a:moveTo>
                  <a:cubicBezTo>
                    <a:pt x="99" y="0"/>
                    <a:pt x="94" y="0"/>
                    <a:pt x="90" y="1"/>
                  </a:cubicBezTo>
                  <a:cubicBezTo>
                    <a:pt x="37" y="8"/>
                    <a:pt x="0" y="55"/>
                    <a:pt x="6" y="107"/>
                  </a:cubicBezTo>
                  <a:lnTo>
                    <a:pt x="131" y="1138"/>
                  </a:lnTo>
                  <a:cubicBezTo>
                    <a:pt x="137" y="1186"/>
                    <a:pt x="178" y="1221"/>
                    <a:pt x="226" y="1221"/>
                  </a:cubicBezTo>
                  <a:lnTo>
                    <a:pt x="237" y="1221"/>
                  </a:lnTo>
                  <a:cubicBezTo>
                    <a:pt x="290" y="1214"/>
                    <a:pt x="327" y="1167"/>
                    <a:pt x="321" y="1115"/>
                  </a:cubicBezTo>
                  <a:lnTo>
                    <a:pt x="196" y="85"/>
                  </a:lnTo>
                  <a:cubicBezTo>
                    <a:pt x="190" y="37"/>
                    <a:pt x="150" y="0"/>
                    <a:pt x="103"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4" name="Google Shape;324;p6"/>
            <p:cNvSpPr/>
            <p:nvPr/>
          </p:nvSpPr>
          <p:spPr>
            <a:xfrm>
              <a:off x="3813250" y="1876375"/>
              <a:ext cx="4800" cy="31575"/>
            </a:xfrm>
            <a:custGeom>
              <a:avLst/>
              <a:gdLst/>
              <a:ahLst/>
              <a:cxnLst/>
              <a:rect l="l" t="t" r="r" b="b"/>
              <a:pathLst>
                <a:path w="192" h="1263" extrusionOk="0">
                  <a:moveTo>
                    <a:pt x="95" y="1"/>
                  </a:moveTo>
                  <a:cubicBezTo>
                    <a:pt x="43" y="1"/>
                    <a:pt x="0" y="44"/>
                    <a:pt x="0" y="97"/>
                  </a:cubicBezTo>
                  <a:lnTo>
                    <a:pt x="0" y="1168"/>
                  </a:lnTo>
                  <a:cubicBezTo>
                    <a:pt x="0" y="1221"/>
                    <a:pt x="43" y="1263"/>
                    <a:pt x="95" y="1263"/>
                  </a:cubicBezTo>
                  <a:cubicBezTo>
                    <a:pt x="148" y="1263"/>
                    <a:pt x="191" y="1221"/>
                    <a:pt x="191" y="1168"/>
                  </a:cubicBezTo>
                  <a:lnTo>
                    <a:pt x="191" y="97"/>
                  </a:lnTo>
                  <a:cubicBezTo>
                    <a:pt x="191" y="44"/>
                    <a:pt x="148" y="1"/>
                    <a:pt x="95"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5" name="Google Shape;325;p6"/>
            <p:cNvSpPr/>
            <p:nvPr/>
          </p:nvSpPr>
          <p:spPr>
            <a:xfrm>
              <a:off x="3811175" y="1937175"/>
              <a:ext cx="4800" cy="27450"/>
            </a:xfrm>
            <a:custGeom>
              <a:avLst/>
              <a:gdLst/>
              <a:ahLst/>
              <a:cxnLst/>
              <a:rect l="l" t="t" r="r" b="b"/>
              <a:pathLst>
                <a:path w="192" h="1098" extrusionOk="0">
                  <a:moveTo>
                    <a:pt x="97" y="1"/>
                  </a:moveTo>
                  <a:cubicBezTo>
                    <a:pt x="44" y="1"/>
                    <a:pt x="0" y="43"/>
                    <a:pt x="0" y="96"/>
                  </a:cubicBezTo>
                  <a:lnTo>
                    <a:pt x="0" y="1002"/>
                  </a:lnTo>
                  <a:cubicBezTo>
                    <a:pt x="0" y="1055"/>
                    <a:pt x="44" y="1098"/>
                    <a:pt x="97" y="1098"/>
                  </a:cubicBezTo>
                  <a:cubicBezTo>
                    <a:pt x="148" y="1098"/>
                    <a:pt x="191" y="1055"/>
                    <a:pt x="191" y="1002"/>
                  </a:cubicBezTo>
                  <a:lnTo>
                    <a:pt x="191" y="96"/>
                  </a:lnTo>
                  <a:cubicBezTo>
                    <a:pt x="191" y="43"/>
                    <a:pt x="148" y="1"/>
                    <a:pt x="9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6" name="Google Shape;326;p6"/>
            <p:cNvSpPr/>
            <p:nvPr/>
          </p:nvSpPr>
          <p:spPr>
            <a:xfrm>
              <a:off x="3805675" y="1992800"/>
              <a:ext cx="6300" cy="30525"/>
            </a:xfrm>
            <a:custGeom>
              <a:avLst/>
              <a:gdLst/>
              <a:ahLst/>
              <a:cxnLst/>
              <a:rect l="l" t="t" r="r" b="b"/>
              <a:pathLst>
                <a:path w="252" h="1221" extrusionOk="0">
                  <a:moveTo>
                    <a:pt x="150" y="0"/>
                  </a:moveTo>
                  <a:cubicBezTo>
                    <a:pt x="102" y="0"/>
                    <a:pt x="61" y="36"/>
                    <a:pt x="56" y="85"/>
                  </a:cubicBezTo>
                  <a:cubicBezTo>
                    <a:pt x="14" y="431"/>
                    <a:pt x="1" y="783"/>
                    <a:pt x="16" y="1130"/>
                  </a:cubicBezTo>
                  <a:cubicBezTo>
                    <a:pt x="17" y="1181"/>
                    <a:pt x="60" y="1221"/>
                    <a:pt x="111" y="1221"/>
                  </a:cubicBezTo>
                  <a:lnTo>
                    <a:pt x="115" y="1221"/>
                  </a:lnTo>
                  <a:cubicBezTo>
                    <a:pt x="167" y="1219"/>
                    <a:pt x="208" y="1175"/>
                    <a:pt x="206" y="1123"/>
                  </a:cubicBezTo>
                  <a:cubicBezTo>
                    <a:pt x="192" y="785"/>
                    <a:pt x="205" y="443"/>
                    <a:pt x="245" y="107"/>
                  </a:cubicBezTo>
                  <a:cubicBezTo>
                    <a:pt x="251" y="55"/>
                    <a:pt x="214" y="8"/>
                    <a:pt x="162" y="1"/>
                  </a:cubicBezTo>
                  <a:cubicBezTo>
                    <a:pt x="158" y="1"/>
                    <a:pt x="154" y="0"/>
                    <a:pt x="150"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7" name="Google Shape;327;p6"/>
            <p:cNvSpPr/>
            <p:nvPr/>
          </p:nvSpPr>
          <p:spPr>
            <a:xfrm>
              <a:off x="3781875" y="1967050"/>
              <a:ext cx="6325" cy="29550"/>
            </a:xfrm>
            <a:custGeom>
              <a:avLst/>
              <a:gdLst/>
              <a:ahLst/>
              <a:cxnLst/>
              <a:rect l="l" t="t" r="r" b="b"/>
              <a:pathLst>
                <a:path w="253" h="1182" extrusionOk="0">
                  <a:moveTo>
                    <a:pt x="152" y="1"/>
                  </a:moveTo>
                  <a:cubicBezTo>
                    <a:pt x="106" y="1"/>
                    <a:pt x="63" y="41"/>
                    <a:pt x="60" y="91"/>
                  </a:cubicBezTo>
                  <a:lnTo>
                    <a:pt x="3" y="1081"/>
                  </a:lnTo>
                  <a:cubicBezTo>
                    <a:pt x="0" y="1134"/>
                    <a:pt x="40" y="1178"/>
                    <a:pt x="93" y="1181"/>
                  </a:cubicBezTo>
                  <a:lnTo>
                    <a:pt x="98" y="1181"/>
                  </a:lnTo>
                  <a:cubicBezTo>
                    <a:pt x="148" y="1181"/>
                    <a:pt x="190" y="1143"/>
                    <a:pt x="193" y="1092"/>
                  </a:cubicBezTo>
                  <a:lnTo>
                    <a:pt x="250" y="102"/>
                  </a:lnTo>
                  <a:cubicBezTo>
                    <a:pt x="253" y="49"/>
                    <a:pt x="213" y="3"/>
                    <a:pt x="160" y="1"/>
                  </a:cubicBezTo>
                  <a:cubicBezTo>
                    <a:pt x="157" y="1"/>
                    <a:pt x="154" y="1"/>
                    <a:pt x="152"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8" name="Google Shape;328;p6"/>
            <p:cNvSpPr/>
            <p:nvPr/>
          </p:nvSpPr>
          <p:spPr>
            <a:xfrm>
              <a:off x="3783550" y="1870200"/>
              <a:ext cx="7950" cy="28500"/>
            </a:xfrm>
            <a:custGeom>
              <a:avLst/>
              <a:gdLst/>
              <a:ahLst/>
              <a:cxnLst/>
              <a:rect l="l" t="t" r="r" b="b"/>
              <a:pathLst>
                <a:path w="318" h="1140" extrusionOk="0">
                  <a:moveTo>
                    <a:pt x="171" y="1"/>
                  </a:moveTo>
                  <a:cubicBezTo>
                    <a:pt x="128" y="1"/>
                    <a:pt x="90" y="30"/>
                    <a:pt x="80" y="74"/>
                  </a:cubicBezTo>
                  <a:cubicBezTo>
                    <a:pt x="0" y="404"/>
                    <a:pt x="15" y="750"/>
                    <a:pt x="120" y="1073"/>
                  </a:cubicBezTo>
                  <a:cubicBezTo>
                    <a:pt x="133" y="1114"/>
                    <a:pt x="170" y="1140"/>
                    <a:pt x="210" y="1140"/>
                  </a:cubicBezTo>
                  <a:cubicBezTo>
                    <a:pt x="220" y="1140"/>
                    <a:pt x="230" y="1139"/>
                    <a:pt x="240" y="1135"/>
                  </a:cubicBezTo>
                  <a:cubicBezTo>
                    <a:pt x="290" y="1119"/>
                    <a:pt x="317" y="1065"/>
                    <a:pt x="301" y="1015"/>
                  </a:cubicBezTo>
                  <a:cubicBezTo>
                    <a:pt x="207" y="725"/>
                    <a:pt x="195" y="414"/>
                    <a:pt x="265" y="119"/>
                  </a:cubicBezTo>
                  <a:cubicBezTo>
                    <a:pt x="278" y="67"/>
                    <a:pt x="246" y="16"/>
                    <a:pt x="195" y="4"/>
                  </a:cubicBezTo>
                  <a:cubicBezTo>
                    <a:pt x="187" y="2"/>
                    <a:pt x="179" y="1"/>
                    <a:pt x="171"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9" name="Google Shape;329;p6"/>
            <p:cNvSpPr/>
            <p:nvPr/>
          </p:nvSpPr>
          <p:spPr>
            <a:xfrm>
              <a:off x="3787000" y="1801175"/>
              <a:ext cx="6475" cy="28475"/>
            </a:xfrm>
            <a:custGeom>
              <a:avLst/>
              <a:gdLst/>
              <a:ahLst/>
              <a:cxnLst/>
              <a:rect l="l" t="t" r="r" b="b"/>
              <a:pathLst>
                <a:path w="259" h="1139" extrusionOk="0">
                  <a:moveTo>
                    <a:pt x="118" y="0"/>
                  </a:moveTo>
                  <a:cubicBezTo>
                    <a:pt x="67" y="0"/>
                    <a:pt x="24" y="38"/>
                    <a:pt x="20" y="90"/>
                  </a:cubicBezTo>
                  <a:cubicBezTo>
                    <a:pt x="0" y="412"/>
                    <a:pt x="15" y="738"/>
                    <a:pt x="62" y="1058"/>
                  </a:cubicBezTo>
                  <a:cubicBezTo>
                    <a:pt x="69" y="1104"/>
                    <a:pt x="110" y="1139"/>
                    <a:pt x="156" y="1139"/>
                  </a:cubicBezTo>
                  <a:cubicBezTo>
                    <a:pt x="162" y="1139"/>
                    <a:pt x="166" y="1139"/>
                    <a:pt x="170" y="1138"/>
                  </a:cubicBezTo>
                  <a:cubicBezTo>
                    <a:pt x="222" y="1130"/>
                    <a:pt x="259" y="1081"/>
                    <a:pt x="251" y="1029"/>
                  </a:cubicBezTo>
                  <a:cubicBezTo>
                    <a:pt x="205" y="723"/>
                    <a:pt x="191" y="410"/>
                    <a:pt x="210" y="102"/>
                  </a:cubicBezTo>
                  <a:cubicBezTo>
                    <a:pt x="214" y="49"/>
                    <a:pt x="174" y="4"/>
                    <a:pt x="122" y="1"/>
                  </a:cubicBezTo>
                  <a:cubicBezTo>
                    <a:pt x="120" y="1"/>
                    <a:pt x="119" y="0"/>
                    <a:pt x="118"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0" name="Google Shape;330;p6"/>
            <p:cNvSpPr/>
            <p:nvPr/>
          </p:nvSpPr>
          <p:spPr>
            <a:xfrm>
              <a:off x="3787475" y="1741425"/>
              <a:ext cx="7075" cy="34650"/>
            </a:xfrm>
            <a:custGeom>
              <a:avLst/>
              <a:gdLst/>
              <a:ahLst/>
              <a:cxnLst/>
              <a:rect l="l" t="t" r="r" b="b"/>
              <a:pathLst>
                <a:path w="283" h="1386" extrusionOk="0">
                  <a:moveTo>
                    <a:pt x="102" y="0"/>
                  </a:moveTo>
                  <a:cubicBezTo>
                    <a:pt x="99" y="0"/>
                    <a:pt x="96" y="0"/>
                    <a:pt x="93" y="1"/>
                  </a:cubicBezTo>
                  <a:cubicBezTo>
                    <a:pt x="40" y="4"/>
                    <a:pt x="0" y="49"/>
                    <a:pt x="5" y="102"/>
                  </a:cubicBezTo>
                  <a:lnTo>
                    <a:pt x="89" y="1297"/>
                  </a:lnTo>
                  <a:cubicBezTo>
                    <a:pt x="93" y="1347"/>
                    <a:pt x="135" y="1386"/>
                    <a:pt x="183" y="1386"/>
                  </a:cubicBezTo>
                  <a:lnTo>
                    <a:pt x="191" y="1386"/>
                  </a:lnTo>
                  <a:cubicBezTo>
                    <a:pt x="243" y="1382"/>
                    <a:pt x="283" y="1336"/>
                    <a:pt x="280" y="1283"/>
                  </a:cubicBezTo>
                  <a:lnTo>
                    <a:pt x="195" y="89"/>
                  </a:lnTo>
                  <a:cubicBezTo>
                    <a:pt x="191" y="39"/>
                    <a:pt x="150" y="0"/>
                    <a:pt x="102"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1" name="Google Shape;331;p6"/>
            <p:cNvSpPr/>
            <p:nvPr/>
          </p:nvSpPr>
          <p:spPr>
            <a:xfrm>
              <a:off x="3778200" y="1665175"/>
              <a:ext cx="9175" cy="33650"/>
            </a:xfrm>
            <a:custGeom>
              <a:avLst/>
              <a:gdLst/>
              <a:ahLst/>
              <a:cxnLst/>
              <a:rect l="l" t="t" r="r" b="b"/>
              <a:pathLst>
                <a:path w="367" h="1346" extrusionOk="0">
                  <a:moveTo>
                    <a:pt x="95" y="0"/>
                  </a:moveTo>
                  <a:cubicBezTo>
                    <a:pt x="42" y="2"/>
                    <a:pt x="0" y="46"/>
                    <a:pt x="1" y="98"/>
                  </a:cubicBezTo>
                  <a:cubicBezTo>
                    <a:pt x="8" y="495"/>
                    <a:pt x="64" y="891"/>
                    <a:pt x="169" y="1275"/>
                  </a:cubicBezTo>
                  <a:cubicBezTo>
                    <a:pt x="181" y="1317"/>
                    <a:pt x="219" y="1345"/>
                    <a:pt x="261" y="1345"/>
                  </a:cubicBezTo>
                  <a:cubicBezTo>
                    <a:pt x="270" y="1345"/>
                    <a:pt x="278" y="1344"/>
                    <a:pt x="286" y="1342"/>
                  </a:cubicBezTo>
                  <a:cubicBezTo>
                    <a:pt x="337" y="1327"/>
                    <a:pt x="367" y="1275"/>
                    <a:pt x="354" y="1225"/>
                  </a:cubicBezTo>
                  <a:cubicBezTo>
                    <a:pt x="252" y="856"/>
                    <a:pt x="198" y="476"/>
                    <a:pt x="192" y="94"/>
                  </a:cubicBezTo>
                  <a:cubicBezTo>
                    <a:pt x="191" y="42"/>
                    <a:pt x="148" y="0"/>
                    <a:pt x="96"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2" name="Google Shape;332;p6"/>
            <p:cNvSpPr/>
            <p:nvPr/>
          </p:nvSpPr>
          <p:spPr>
            <a:xfrm>
              <a:off x="3762375" y="1609575"/>
              <a:ext cx="16875" cy="30475"/>
            </a:xfrm>
            <a:custGeom>
              <a:avLst/>
              <a:gdLst/>
              <a:ahLst/>
              <a:cxnLst/>
              <a:rect l="l" t="t" r="r" b="b"/>
              <a:pathLst>
                <a:path w="675" h="1219" extrusionOk="0">
                  <a:moveTo>
                    <a:pt x="109" y="1"/>
                  </a:moveTo>
                  <a:cubicBezTo>
                    <a:pt x="90" y="1"/>
                    <a:pt x="71" y="7"/>
                    <a:pt x="54" y="19"/>
                  </a:cubicBezTo>
                  <a:cubicBezTo>
                    <a:pt x="11" y="50"/>
                    <a:pt x="1" y="108"/>
                    <a:pt x="32" y="151"/>
                  </a:cubicBezTo>
                  <a:cubicBezTo>
                    <a:pt x="244" y="447"/>
                    <a:pt x="397" y="790"/>
                    <a:pt x="477" y="1145"/>
                  </a:cubicBezTo>
                  <a:cubicBezTo>
                    <a:pt x="486" y="1189"/>
                    <a:pt x="526" y="1219"/>
                    <a:pt x="569" y="1219"/>
                  </a:cubicBezTo>
                  <a:cubicBezTo>
                    <a:pt x="576" y="1219"/>
                    <a:pt x="584" y="1219"/>
                    <a:pt x="590" y="1217"/>
                  </a:cubicBezTo>
                  <a:cubicBezTo>
                    <a:pt x="642" y="1206"/>
                    <a:pt x="674" y="1155"/>
                    <a:pt x="662" y="1103"/>
                  </a:cubicBezTo>
                  <a:cubicBezTo>
                    <a:pt x="578" y="724"/>
                    <a:pt x="413" y="357"/>
                    <a:pt x="186" y="41"/>
                  </a:cubicBezTo>
                  <a:cubicBezTo>
                    <a:pt x="168" y="15"/>
                    <a:pt x="139" y="1"/>
                    <a:pt x="109"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3" name="Google Shape;333;p6"/>
            <p:cNvSpPr/>
            <p:nvPr/>
          </p:nvSpPr>
          <p:spPr>
            <a:xfrm>
              <a:off x="3748050" y="1573500"/>
              <a:ext cx="11550" cy="25375"/>
            </a:xfrm>
            <a:custGeom>
              <a:avLst/>
              <a:gdLst/>
              <a:ahLst/>
              <a:cxnLst/>
              <a:rect l="l" t="t" r="r" b="b"/>
              <a:pathLst>
                <a:path w="462" h="1015" extrusionOk="0">
                  <a:moveTo>
                    <a:pt x="108" y="0"/>
                  </a:moveTo>
                  <a:cubicBezTo>
                    <a:pt x="99" y="0"/>
                    <a:pt x="89" y="2"/>
                    <a:pt x="80" y="5"/>
                  </a:cubicBezTo>
                  <a:cubicBezTo>
                    <a:pt x="30" y="19"/>
                    <a:pt x="1" y="72"/>
                    <a:pt x="16" y="123"/>
                  </a:cubicBezTo>
                  <a:lnTo>
                    <a:pt x="264" y="947"/>
                  </a:lnTo>
                  <a:cubicBezTo>
                    <a:pt x="276" y="988"/>
                    <a:pt x="313" y="1015"/>
                    <a:pt x="355" y="1015"/>
                  </a:cubicBezTo>
                  <a:cubicBezTo>
                    <a:pt x="364" y="1015"/>
                    <a:pt x="373" y="1014"/>
                    <a:pt x="382" y="1011"/>
                  </a:cubicBezTo>
                  <a:cubicBezTo>
                    <a:pt x="432" y="996"/>
                    <a:pt x="461" y="943"/>
                    <a:pt x="446" y="892"/>
                  </a:cubicBezTo>
                  <a:lnTo>
                    <a:pt x="198" y="68"/>
                  </a:lnTo>
                  <a:cubicBezTo>
                    <a:pt x="187" y="27"/>
                    <a:pt x="149" y="0"/>
                    <a:pt x="108"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4" name="Google Shape;334;p6"/>
            <p:cNvSpPr/>
            <p:nvPr/>
          </p:nvSpPr>
          <p:spPr>
            <a:xfrm>
              <a:off x="3730400" y="1537475"/>
              <a:ext cx="12700" cy="21250"/>
            </a:xfrm>
            <a:custGeom>
              <a:avLst/>
              <a:gdLst/>
              <a:ahLst/>
              <a:cxnLst/>
              <a:rect l="l" t="t" r="r" b="b"/>
              <a:pathLst>
                <a:path w="508" h="850" extrusionOk="0">
                  <a:moveTo>
                    <a:pt x="108" y="0"/>
                  </a:moveTo>
                  <a:cubicBezTo>
                    <a:pt x="95" y="0"/>
                    <a:pt x="82" y="3"/>
                    <a:pt x="70" y="8"/>
                  </a:cubicBezTo>
                  <a:cubicBezTo>
                    <a:pt x="22" y="29"/>
                    <a:pt x="0" y="87"/>
                    <a:pt x="21" y="134"/>
                  </a:cubicBezTo>
                  <a:lnTo>
                    <a:pt x="312" y="793"/>
                  </a:lnTo>
                  <a:cubicBezTo>
                    <a:pt x="327" y="829"/>
                    <a:pt x="362" y="850"/>
                    <a:pt x="399" y="850"/>
                  </a:cubicBezTo>
                  <a:cubicBezTo>
                    <a:pt x="411" y="850"/>
                    <a:pt x="424" y="847"/>
                    <a:pt x="437" y="842"/>
                  </a:cubicBezTo>
                  <a:cubicBezTo>
                    <a:pt x="485" y="821"/>
                    <a:pt x="507" y="765"/>
                    <a:pt x="486" y="716"/>
                  </a:cubicBezTo>
                  <a:lnTo>
                    <a:pt x="196" y="58"/>
                  </a:lnTo>
                  <a:cubicBezTo>
                    <a:pt x="180" y="22"/>
                    <a:pt x="145" y="0"/>
                    <a:pt x="108"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5" name="Google Shape;335;p6"/>
            <p:cNvSpPr/>
            <p:nvPr/>
          </p:nvSpPr>
          <p:spPr>
            <a:xfrm>
              <a:off x="3706925" y="1567300"/>
              <a:ext cx="14575" cy="27500"/>
            </a:xfrm>
            <a:custGeom>
              <a:avLst/>
              <a:gdLst/>
              <a:ahLst/>
              <a:cxnLst/>
              <a:rect l="l" t="t" r="r" b="b"/>
              <a:pathLst>
                <a:path w="583" h="1100" extrusionOk="0">
                  <a:moveTo>
                    <a:pt x="474" y="0"/>
                  </a:moveTo>
                  <a:cubicBezTo>
                    <a:pt x="440" y="0"/>
                    <a:pt x="407" y="19"/>
                    <a:pt x="390" y="52"/>
                  </a:cubicBezTo>
                  <a:cubicBezTo>
                    <a:pt x="235" y="346"/>
                    <a:pt x="109" y="658"/>
                    <a:pt x="15" y="977"/>
                  </a:cubicBezTo>
                  <a:cubicBezTo>
                    <a:pt x="1" y="1027"/>
                    <a:pt x="30" y="1081"/>
                    <a:pt x="79" y="1095"/>
                  </a:cubicBezTo>
                  <a:cubicBezTo>
                    <a:pt x="89" y="1097"/>
                    <a:pt x="98" y="1099"/>
                    <a:pt x="107" y="1099"/>
                  </a:cubicBezTo>
                  <a:cubicBezTo>
                    <a:pt x="148" y="1099"/>
                    <a:pt x="186" y="1072"/>
                    <a:pt x="199" y="1031"/>
                  </a:cubicBezTo>
                  <a:cubicBezTo>
                    <a:pt x="289" y="723"/>
                    <a:pt x="409" y="424"/>
                    <a:pt x="558" y="140"/>
                  </a:cubicBezTo>
                  <a:cubicBezTo>
                    <a:pt x="583" y="93"/>
                    <a:pt x="564" y="35"/>
                    <a:pt x="518" y="11"/>
                  </a:cubicBezTo>
                  <a:cubicBezTo>
                    <a:pt x="504" y="4"/>
                    <a:pt x="489" y="0"/>
                    <a:pt x="474"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6" name="Google Shape;336;p6"/>
            <p:cNvSpPr/>
            <p:nvPr/>
          </p:nvSpPr>
          <p:spPr>
            <a:xfrm>
              <a:off x="3690350" y="1629025"/>
              <a:ext cx="11200" cy="23425"/>
            </a:xfrm>
            <a:custGeom>
              <a:avLst/>
              <a:gdLst/>
              <a:ahLst/>
              <a:cxnLst/>
              <a:rect l="l" t="t" r="r" b="b"/>
              <a:pathLst>
                <a:path w="448" h="937" extrusionOk="0">
                  <a:moveTo>
                    <a:pt x="340" y="0"/>
                  </a:moveTo>
                  <a:cubicBezTo>
                    <a:pt x="299" y="0"/>
                    <a:pt x="263" y="26"/>
                    <a:pt x="250" y="67"/>
                  </a:cubicBezTo>
                  <a:lnTo>
                    <a:pt x="16" y="813"/>
                  </a:lnTo>
                  <a:cubicBezTo>
                    <a:pt x="1" y="862"/>
                    <a:pt x="28" y="917"/>
                    <a:pt x="79" y="932"/>
                  </a:cubicBezTo>
                  <a:cubicBezTo>
                    <a:pt x="88" y="935"/>
                    <a:pt x="98" y="936"/>
                    <a:pt x="107" y="936"/>
                  </a:cubicBezTo>
                  <a:cubicBezTo>
                    <a:pt x="147" y="936"/>
                    <a:pt x="185" y="911"/>
                    <a:pt x="198" y="870"/>
                  </a:cubicBezTo>
                  <a:lnTo>
                    <a:pt x="432" y="124"/>
                  </a:lnTo>
                  <a:cubicBezTo>
                    <a:pt x="448" y="73"/>
                    <a:pt x="420" y="20"/>
                    <a:pt x="369" y="5"/>
                  </a:cubicBezTo>
                  <a:cubicBezTo>
                    <a:pt x="359" y="2"/>
                    <a:pt x="350" y="0"/>
                    <a:pt x="340"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7" name="Google Shape;337;p6"/>
            <p:cNvSpPr/>
            <p:nvPr/>
          </p:nvSpPr>
          <p:spPr>
            <a:xfrm>
              <a:off x="3681025" y="1686800"/>
              <a:ext cx="8325" cy="22300"/>
            </a:xfrm>
            <a:custGeom>
              <a:avLst/>
              <a:gdLst/>
              <a:ahLst/>
              <a:cxnLst/>
              <a:rect l="l" t="t" r="r" b="b"/>
              <a:pathLst>
                <a:path w="333" h="892" extrusionOk="0">
                  <a:moveTo>
                    <a:pt x="230" y="1"/>
                  </a:moveTo>
                  <a:cubicBezTo>
                    <a:pt x="185" y="1"/>
                    <a:pt x="145" y="33"/>
                    <a:pt x="136" y="79"/>
                  </a:cubicBezTo>
                  <a:lnTo>
                    <a:pt x="9" y="779"/>
                  </a:lnTo>
                  <a:cubicBezTo>
                    <a:pt x="0" y="831"/>
                    <a:pt x="35" y="881"/>
                    <a:pt x="87" y="890"/>
                  </a:cubicBezTo>
                  <a:cubicBezTo>
                    <a:pt x="92" y="891"/>
                    <a:pt x="99" y="892"/>
                    <a:pt x="104" y="892"/>
                  </a:cubicBezTo>
                  <a:cubicBezTo>
                    <a:pt x="149" y="892"/>
                    <a:pt x="189" y="859"/>
                    <a:pt x="197" y="813"/>
                  </a:cubicBezTo>
                  <a:lnTo>
                    <a:pt x="324" y="112"/>
                  </a:lnTo>
                  <a:cubicBezTo>
                    <a:pt x="333" y="62"/>
                    <a:pt x="298" y="12"/>
                    <a:pt x="247" y="2"/>
                  </a:cubicBezTo>
                  <a:cubicBezTo>
                    <a:pt x="241" y="1"/>
                    <a:pt x="236" y="1"/>
                    <a:pt x="230"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8" name="Google Shape;338;p6"/>
            <p:cNvSpPr/>
            <p:nvPr/>
          </p:nvSpPr>
          <p:spPr>
            <a:xfrm>
              <a:off x="3676775" y="1728025"/>
              <a:ext cx="6475" cy="24350"/>
            </a:xfrm>
            <a:custGeom>
              <a:avLst/>
              <a:gdLst/>
              <a:ahLst/>
              <a:cxnLst/>
              <a:rect l="l" t="t" r="r" b="b"/>
              <a:pathLst>
                <a:path w="259" h="974" extrusionOk="0">
                  <a:moveTo>
                    <a:pt x="154" y="0"/>
                  </a:moveTo>
                  <a:cubicBezTo>
                    <a:pt x="109" y="0"/>
                    <a:pt x="70" y="34"/>
                    <a:pt x="62" y="80"/>
                  </a:cubicBezTo>
                  <a:cubicBezTo>
                    <a:pt x="15" y="345"/>
                    <a:pt x="0" y="616"/>
                    <a:pt x="19" y="885"/>
                  </a:cubicBezTo>
                  <a:cubicBezTo>
                    <a:pt x="24" y="936"/>
                    <a:pt x="66" y="974"/>
                    <a:pt x="115" y="974"/>
                  </a:cubicBezTo>
                  <a:lnTo>
                    <a:pt x="122" y="974"/>
                  </a:lnTo>
                  <a:cubicBezTo>
                    <a:pt x="174" y="970"/>
                    <a:pt x="213" y="925"/>
                    <a:pt x="210" y="872"/>
                  </a:cubicBezTo>
                  <a:cubicBezTo>
                    <a:pt x="193" y="618"/>
                    <a:pt x="206" y="363"/>
                    <a:pt x="250" y="113"/>
                  </a:cubicBezTo>
                  <a:cubicBezTo>
                    <a:pt x="259" y="61"/>
                    <a:pt x="225" y="11"/>
                    <a:pt x="173" y="2"/>
                  </a:cubicBezTo>
                  <a:cubicBezTo>
                    <a:pt x="166" y="1"/>
                    <a:pt x="160" y="0"/>
                    <a:pt x="154"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9" name="Google Shape;339;p6"/>
            <p:cNvSpPr/>
            <p:nvPr/>
          </p:nvSpPr>
          <p:spPr>
            <a:xfrm>
              <a:off x="3671800" y="1781575"/>
              <a:ext cx="7200" cy="20250"/>
            </a:xfrm>
            <a:custGeom>
              <a:avLst/>
              <a:gdLst/>
              <a:ahLst/>
              <a:cxnLst/>
              <a:rect l="l" t="t" r="r" b="b"/>
              <a:pathLst>
                <a:path w="288" h="810" extrusionOk="0">
                  <a:moveTo>
                    <a:pt x="182" y="0"/>
                  </a:moveTo>
                  <a:cubicBezTo>
                    <a:pt x="137" y="0"/>
                    <a:pt x="98" y="37"/>
                    <a:pt x="91" y="84"/>
                  </a:cubicBezTo>
                  <a:lnTo>
                    <a:pt x="8" y="702"/>
                  </a:lnTo>
                  <a:cubicBezTo>
                    <a:pt x="1" y="754"/>
                    <a:pt x="37" y="802"/>
                    <a:pt x="90" y="809"/>
                  </a:cubicBezTo>
                  <a:cubicBezTo>
                    <a:pt x="93" y="810"/>
                    <a:pt x="98" y="810"/>
                    <a:pt x="102" y="810"/>
                  </a:cubicBezTo>
                  <a:cubicBezTo>
                    <a:pt x="150" y="810"/>
                    <a:pt x="191" y="775"/>
                    <a:pt x="197" y="727"/>
                  </a:cubicBezTo>
                  <a:lnTo>
                    <a:pt x="280" y="109"/>
                  </a:lnTo>
                  <a:cubicBezTo>
                    <a:pt x="288" y="57"/>
                    <a:pt x="251" y="9"/>
                    <a:pt x="198" y="2"/>
                  </a:cubicBezTo>
                  <a:cubicBezTo>
                    <a:pt x="193" y="1"/>
                    <a:pt x="188" y="0"/>
                    <a:pt x="182"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40" name="Google Shape;340;p6"/>
            <p:cNvSpPr/>
            <p:nvPr/>
          </p:nvSpPr>
          <p:spPr>
            <a:xfrm>
              <a:off x="3673675" y="1821775"/>
              <a:ext cx="6100" cy="35725"/>
            </a:xfrm>
            <a:custGeom>
              <a:avLst/>
              <a:gdLst/>
              <a:ahLst/>
              <a:cxnLst/>
              <a:rect l="l" t="t" r="r" b="b"/>
              <a:pathLst>
                <a:path w="244" h="1429" extrusionOk="0">
                  <a:moveTo>
                    <a:pt x="112" y="0"/>
                  </a:moveTo>
                  <a:cubicBezTo>
                    <a:pt x="63" y="0"/>
                    <a:pt x="26" y="43"/>
                    <a:pt x="24" y="91"/>
                  </a:cubicBezTo>
                  <a:cubicBezTo>
                    <a:pt x="1" y="507"/>
                    <a:pt x="10" y="928"/>
                    <a:pt x="49" y="1342"/>
                  </a:cubicBezTo>
                  <a:cubicBezTo>
                    <a:pt x="54" y="1392"/>
                    <a:pt x="95" y="1429"/>
                    <a:pt x="143" y="1429"/>
                  </a:cubicBezTo>
                  <a:lnTo>
                    <a:pt x="153" y="1429"/>
                  </a:lnTo>
                  <a:cubicBezTo>
                    <a:pt x="205" y="1423"/>
                    <a:pt x="244" y="1377"/>
                    <a:pt x="238" y="1325"/>
                  </a:cubicBezTo>
                  <a:cubicBezTo>
                    <a:pt x="199" y="920"/>
                    <a:pt x="192" y="508"/>
                    <a:pt x="214" y="102"/>
                  </a:cubicBezTo>
                  <a:cubicBezTo>
                    <a:pt x="217" y="49"/>
                    <a:pt x="176" y="3"/>
                    <a:pt x="124" y="1"/>
                  </a:cubicBezTo>
                  <a:cubicBezTo>
                    <a:pt x="120" y="1"/>
                    <a:pt x="116" y="0"/>
                    <a:pt x="112"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41" name="Google Shape;341;p6"/>
            <p:cNvSpPr/>
            <p:nvPr/>
          </p:nvSpPr>
          <p:spPr>
            <a:xfrm>
              <a:off x="3675450" y="1869175"/>
              <a:ext cx="8925" cy="21300"/>
            </a:xfrm>
            <a:custGeom>
              <a:avLst/>
              <a:gdLst/>
              <a:ahLst/>
              <a:cxnLst/>
              <a:rect l="l" t="t" r="r" b="b"/>
              <a:pathLst>
                <a:path w="357" h="852" extrusionOk="0">
                  <a:moveTo>
                    <a:pt x="127" y="1"/>
                  </a:moveTo>
                  <a:cubicBezTo>
                    <a:pt x="80" y="1"/>
                    <a:pt x="40" y="36"/>
                    <a:pt x="34" y="83"/>
                  </a:cubicBezTo>
                  <a:cubicBezTo>
                    <a:pt x="0" y="328"/>
                    <a:pt x="47" y="583"/>
                    <a:pt x="165" y="801"/>
                  </a:cubicBezTo>
                  <a:cubicBezTo>
                    <a:pt x="183" y="833"/>
                    <a:pt x="215" y="852"/>
                    <a:pt x="249" y="852"/>
                  </a:cubicBezTo>
                  <a:cubicBezTo>
                    <a:pt x="264" y="852"/>
                    <a:pt x="280" y="847"/>
                    <a:pt x="294" y="840"/>
                  </a:cubicBezTo>
                  <a:cubicBezTo>
                    <a:pt x="340" y="814"/>
                    <a:pt x="357" y="757"/>
                    <a:pt x="333" y="710"/>
                  </a:cubicBezTo>
                  <a:cubicBezTo>
                    <a:pt x="233" y="528"/>
                    <a:pt x="195" y="314"/>
                    <a:pt x="222" y="109"/>
                  </a:cubicBezTo>
                  <a:cubicBezTo>
                    <a:pt x="230" y="57"/>
                    <a:pt x="193" y="8"/>
                    <a:pt x="141" y="2"/>
                  </a:cubicBezTo>
                  <a:cubicBezTo>
                    <a:pt x="136" y="1"/>
                    <a:pt x="131" y="1"/>
                    <a:pt x="12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42" name="Google Shape;342;p6"/>
            <p:cNvSpPr/>
            <p:nvPr/>
          </p:nvSpPr>
          <p:spPr>
            <a:xfrm>
              <a:off x="3697500" y="1888750"/>
              <a:ext cx="10575" cy="17175"/>
            </a:xfrm>
            <a:custGeom>
              <a:avLst/>
              <a:gdLst/>
              <a:ahLst/>
              <a:cxnLst/>
              <a:rect l="l" t="t" r="r" b="b"/>
              <a:pathLst>
                <a:path w="423" h="687" extrusionOk="0">
                  <a:moveTo>
                    <a:pt x="108" y="1"/>
                  </a:moveTo>
                  <a:cubicBezTo>
                    <a:pt x="96" y="1"/>
                    <a:pt x="84" y="3"/>
                    <a:pt x="72" y="8"/>
                  </a:cubicBezTo>
                  <a:cubicBezTo>
                    <a:pt x="23" y="29"/>
                    <a:pt x="0" y="84"/>
                    <a:pt x="20" y="133"/>
                  </a:cubicBezTo>
                  <a:lnTo>
                    <a:pt x="226" y="627"/>
                  </a:lnTo>
                  <a:cubicBezTo>
                    <a:pt x="241" y="665"/>
                    <a:pt x="276" y="687"/>
                    <a:pt x="314" y="687"/>
                  </a:cubicBezTo>
                  <a:cubicBezTo>
                    <a:pt x="326" y="687"/>
                    <a:pt x="338" y="685"/>
                    <a:pt x="350" y="679"/>
                  </a:cubicBezTo>
                  <a:cubicBezTo>
                    <a:pt x="399" y="659"/>
                    <a:pt x="422" y="603"/>
                    <a:pt x="401" y="554"/>
                  </a:cubicBezTo>
                  <a:lnTo>
                    <a:pt x="196" y="60"/>
                  </a:lnTo>
                  <a:cubicBezTo>
                    <a:pt x="181" y="23"/>
                    <a:pt x="145" y="1"/>
                    <a:pt x="108"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43" name="Google Shape;343;p6"/>
            <p:cNvSpPr/>
            <p:nvPr/>
          </p:nvSpPr>
          <p:spPr>
            <a:xfrm>
              <a:off x="3703025" y="1807350"/>
              <a:ext cx="4775" cy="38800"/>
            </a:xfrm>
            <a:custGeom>
              <a:avLst/>
              <a:gdLst/>
              <a:ahLst/>
              <a:cxnLst/>
              <a:rect l="l" t="t" r="r" b="b"/>
              <a:pathLst>
                <a:path w="191" h="1552" extrusionOk="0">
                  <a:moveTo>
                    <a:pt x="95" y="1"/>
                  </a:moveTo>
                  <a:cubicBezTo>
                    <a:pt x="42" y="1"/>
                    <a:pt x="0" y="43"/>
                    <a:pt x="0" y="96"/>
                  </a:cubicBezTo>
                  <a:lnTo>
                    <a:pt x="0" y="1456"/>
                  </a:lnTo>
                  <a:cubicBezTo>
                    <a:pt x="0" y="1509"/>
                    <a:pt x="42" y="1552"/>
                    <a:pt x="95" y="1552"/>
                  </a:cubicBezTo>
                  <a:cubicBezTo>
                    <a:pt x="148" y="1552"/>
                    <a:pt x="190" y="1509"/>
                    <a:pt x="190" y="1456"/>
                  </a:cubicBezTo>
                  <a:lnTo>
                    <a:pt x="190" y="96"/>
                  </a:lnTo>
                  <a:cubicBezTo>
                    <a:pt x="190" y="44"/>
                    <a:pt x="147" y="1"/>
                    <a:pt x="95"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44" name="Google Shape;344;p6"/>
            <p:cNvSpPr/>
            <p:nvPr/>
          </p:nvSpPr>
          <p:spPr>
            <a:xfrm>
              <a:off x="3709125" y="1743500"/>
              <a:ext cx="5950" cy="27425"/>
            </a:xfrm>
            <a:custGeom>
              <a:avLst/>
              <a:gdLst/>
              <a:ahLst/>
              <a:cxnLst/>
              <a:rect l="l" t="t" r="r" b="b"/>
              <a:pathLst>
                <a:path w="238" h="1097" extrusionOk="0">
                  <a:moveTo>
                    <a:pt x="138" y="0"/>
                  </a:moveTo>
                  <a:cubicBezTo>
                    <a:pt x="89" y="0"/>
                    <a:pt x="46" y="40"/>
                    <a:pt x="44" y="91"/>
                  </a:cubicBezTo>
                  <a:lnTo>
                    <a:pt x="4" y="997"/>
                  </a:lnTo>
                  <a:cubicBezTo>
                    <a:pt x="0" y="1050"/>
                    <a:pt x="41" y="1094"/>
                    <a:pt x="94" y="1097"/>
                  </a:cubicBezTo>
                  <a:lnTo>
                    <a:pt x="98" y="1097"/>
                  </a:lnTo>
                  <a:cubicBezTo>
                    <a:pt x="149" y="1097"/>
                    <a:pt x="191" y="1057"/>
                    <a:pt x="193" y="1006"/>
                  </a:cubicBezTo>
                  <a:lnTo>
                    <a:pt x="235" y="100"/>
                  </a:lnTo>
                  <a:cubicBezTo>
                    <a:pt x="238" y="47"/>
                    <a:pt x="197" y="3"/>
                    <a:pt x="144" y="0"/>
                  </a:cubicBezTo>
                  <a:cubicBezTo>
                    <a:pt x="142" y="0"/>
                    <a:pt x="140" y="0"/>
                    <a:pt x="138"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45" name="Google Shape;345;p6"/>
            <p:cNvSpPr/>
            <p:nvPr/>
          </p:nvSpPr>
          <p:spPr>
            <a:xfrm>
              <a:off x="3714000" y="1687900"/>
              <a:ext cx="8675" cy="30525"/>
            </a:xfrm>
            <a:custGeom>
              <a:avLst/>
              <a:gdLst/>
              <a:ahLst/>
              <a:cxnLst/>
              <a:rect l="l" t="t" r="r" b="b"/>
              <a:pathLst>
                <a:path w="347" h="1221" extrusionOk="0">
                  <a:moveTo>
                    <a:pt x="240" y="1"/>
                  </a:moveTo>
                  <a:cubicBezTo>
                    <a:pt x="200" y="1"/>
                    <a:pt x="161" y="26"/>
                    <a:pt x="149" y="66"/>
                  </a:cubicBezTo>
                  <a:cubicBezTo>
                    <a:pt x="38" y="408"/>
                    <a:pt x="1" y="778"/>
                    <a:pt x="37" y="1136"/>
                  </a:cubicBezTo>
                  <a:cubicBezTo>
                    <a:pt x="43" y="1184"/>
                    <a:pt x="84" y="1221"/>
                    <a:pt x="132" y="1221"/>
                  </a:cubicBezTo>
                  <a:lnTo>
                    <a:pt x="142" y="1221"/>
                  </a:lnTo>
                  <a:cubicBezTo>
                    <a:pt x="195" y="1215"/>
                    <a:pt x="232" y="1168"/>
                    <a:pt x="227" y="1116"/>
                  </a:cubicBezTo>
                  <a:cubicBezTo>
                    <a:pt x="193" y="785"/>
                    <a:pt x="228" y="443"/>
                    <a:pt x="330" y="125"/>
                  </a:cubicBezTo>
                  <a:cubicBezTo>
                    <a:pt x="346" y="75"/>
                    <a:pt x="319" y="21"/>
                    <a:pt x="268" y="4"/>
                  </a:cubicBezTo>
                  <a:cubicBezTo>
                    <a:pt x="259" y="2"/>
                    <a:pt x="249" y="1"/>
                    <a:pt x="240"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46" name="Google Shape;346;p6"/>
            <p:cNvSpPr/>
            <p:nvPr/>
          </p:nvSpPr>
          <p:spPr>
            <a:xfrm>
              <a:off x="3720525" y="1642525"/>
              <a:ext cx="4800" cy="23325"/>
            </a:xfrm>
            <a:custGeom>
              <a:avLst/>
              <a:gdLst/>
              <a:ahLst/>
              <a:cxnLst/>
              <a:rect l="l" t="t" r="r" b="b"/>
              <a:pathLst>
                <a:path w="192" h="933" extrusionOk="0">
                  <a:moveTo>
                    <a:pt x="96" y="0"/>
                  </a:moveTo>
                  <a:cubicBezTo>
                    <a:pt x="43" y="0"/>
                    <a:pt x="0" y="43"/>
                    <a:pt x="0" y="95"/>
                  </a:cubicBezTo>
                  <a:lnTo>
                    <a:pt x="0" y="837"/>
                  </a:lnTo>
                  <a:cubicBezTo>
                    <a:pt x="0" y="890"/>
                    <a:pt x="43" y="933"/>
                    <a:pt x="96" y="933"/>
                  </a:cubicBezTo>
                  <a:cubicBezTo>
                    <a:pt x="148" y="933"/>
                    <a:pt x="191" y="890"/>
                    <a:pt x="191" y="837"/>
                  </a:cubicBezTo>
                  <a:lnTo>
                    <a:pt x="191" y="95"/>
                  </a:lnTo>
                  <a:cubicBezTo>
                    <a:pt x="191" y="43"/>
                    <a:pt x="148" y="0"/>
                    <a:pt x="96"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47" name="Google Shape;347;p6"/>
            <p:cNvSpPr/>
            <p:nvPr/>
          </p:nvSpPr>
          <p:spPr>
            <a:xfrm>
              <a:off x="3729375" y="1592025"/>
              <a:ext cx="9650" cy="27475"/>
            </a:xfrm>
            <a:custGeom>
              <a:avLst/>
              <a:gdLst/>
              <a:ahLst/>
              <a:cxnLst/>
              <a:rect l="l" t="t" r="r" b="b"/>
              <a:pathLst>
                <a:path w="386" h="1099" extrusionOk="0">
                  <a:moveTo>
                    <a:pt x="277" y="0"/>
                  </a:moveTo>
                  <a:cubicBezTo>
                    <a:pt x="240" y="0"/>
                    <a:pt x="205" y="22"/>
                    <a:pt x="189" y="58"/>
                  </a:cubicBezTo>
                  <a:cubicBezTo>
                    <a:pt x="60" y="355"/>
                    <a:pt x="0" y="684"/>
                    <a:pt x="18" y="1008"/>
                  </a:cubicBezTo>
                  <a:cubicBezTo>
                    <a:pt x="20" y="1059"/>
                    <a:pt x="62" y="1098"/>
                    <a:pt x="113" y="1098"/>
                  </a:cubicBezTo>
                  <a:lnTo>
                    <a:pt x="117" y="1098"/>
                  </a:lnTo>
                  <a:cubicBezTo>
                    <a:pt x="170" y="1095"/>
                    <a:pt x="210" y="1051"/>
                    <a:pt x="208" y="998"/>
                  </a:cubicBezTo>
                  <a:cubicBezTo>
                    <a:pt x="193" y="703"/>
                    <a:pt x="247" y="404"/>
                    <a:pt x="364" y="134"/>
                  </a:cubicBezTo>
                  <a:cubicBezTo>
                    <a:pt x="386" y="85"/>
                    <a:pt x="363" y="30"/>
                    <a:pt x="315" y="9"/>
                  </a:cubicBezTo>
                  <a:cubicBezTo>
                    <a:pt x="303" y="3"/>
                    <a:pt x="289" y="0"/>
                    <a:pt x="277"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48" name="Google Shape;348;p6"/>
            <p:cNvSpPr/>
            <p:nvPr/>
          </p:nvSpPr>
          <p:spPr>
            <a:xfrm>
              <a:off x="3743925" y="1622950"/>
              <a:ext cx="10500" cy="21275"/>
            </a:xfrm>
            <a:custGeom>
              <a:avLst/>
              <a:gdLst/>
              <a:ahLst/>
              <a:cxnLst/>
              <a:rect l="l" t="t" r="r" b="b"/>
              <a:pathLst>
                <a:path w="420" h="851" extrusionOk="0">
                  <a:moveTo>
                    <a:pt x="108" y="0"/>
                  </a:moveTo>
                  <a:cubicBezTo>
                    <a:pt x="98" y="0"/>
                    <a:pt x="88" y="2"/>
                    <a:pt x="79" y="5"/>
                  </a:cubicBezTo>
                  <a:cubicBezTo>
                    <a:pt x="29" y="20"/>
                    <a:pt x="0" y="73"/>
                    <a:pt x="17" y="124"/>
                  </a:cubicBezTo>
                  <a:lnTo>
                    <a:pt x="222" y="783"/>
                  </a:lnTo>
                  <a:cubicBezTo>
                    <a:pt x="235" y="824"/>
                    <a:pt x="273" y="850"/>
                    <a:pt x="314" y="850"/>
                  </a:cubicBezTo>
                  <a:cubicBezTo>
                    <a:pt x="323" y="850"/>
                    <a:pt x="333" y="848"/>
                    <a:pt x="342" y="846"/>
                  </a:cubicBezTo>
                  <a:cubicBezTo>
                    <a:pt x="392" y="830"/>
                    <a:pt x="420" y="777"/>
                    <a:pt x="404" y="726"/>
                  </a:cubicBezTo>
                  <a:lnTo>
                    <a:pt x="198" y="67"/>
                  </a:lnTo>
                  <a:cubicBezTo>
                    <a:pt x="185" y="27"/>
                    <a:pt x="148" y="0"/>
                    <a:pt x="108"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49" name="Google Shape;349;p6"/>
            <p:cNvSpPr/>
            <p:nvPr/>
          </p:nvSpPr>
          <p:spPr>
            <a:xfrm>
              <a:off x="3753400" y="1676475"/>
              <a:ext cx="8350" cy="24375"/>
            </a:xfrm>
            <a:custGeom>
              <a:avLst/>
              <a:gdLst/>
              <a:ahLst/>
              <a:cxnLst/>
              <a:rect l="l" t="t" r="r" b="b"/>
              <a:pathLst>
                <a:path w="334" h="975" extrusionOk="0">
                  <a:moveTo>
                    <a:pt x="104" y="1"/>
                  </a:moveTo>
                  <a:cubicBezTo>
                    <a:pt x="99" y="1"/>
                    <a:pt x="93" y="1"/>
                    <a:pt x="88" y="2"/>
                  </a:cubicBezTo>
                  <a:cubicBezTo>
                    <a:pt x="36" y="11"/>
                    <a:pt x="1" y="60"/>
                    <a:pt x="10" y="111"/>
                  </a:cubicBezTo>
                  <a:lnTo>
                    <a:pt x="137" y="894"/>
                  </a:lnTo>
                  <a:cubicBezTo>
                    <a:pt x="144" y="942"/>
                    <a:pt x="185" y="975"/>
                    <a:pt x="231" y="975"/>
                  </a:cubicBezTo>
                  <a:lnTo>
                    <a:pt x="232" y="975"/>
                  </a:lnTo>
                  <a:cubicBezTo>
                    <a:pt x="236" y="975"/>
                    <a:pt x="242" y="975"/>
                    <a:pt x="246" y="974"/>
                  </a:cubicBezTo>
                  <a:cubicBezTo>
                    <a:pt x="299" y="965"/>
                    <a:pt x="333" y="916"/>
                    <a:pt x="326" y="864"/>
                  </a:cubicBezTo>
                  <a:lnTo>
                    <a:pt x="197" y="82"/>
                  </a:lnTo>
                  <a:cubicBezTo>
                    <a:pt x="191" y="35"/>
                    <a:pt x="150" y="1"/>
                    <a:pt x="104"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50" name="Google Shape;350;p6"/>
            <p:cNvSpPr/>
            <p:nvPr/>
          </p:nvSpPr>
          <p:spPr>
            <a:xfrm>
              <a:off x="3757500" y="1721850"/>
              <a:ext cx="8100" cy="35700"/>
            </a:xfrm>
            <a:custGeom>
              <a:avLst/>
              <a:gdLst/>
              <a:ahLst/>
              <a:cxnLst/>
              <a:rect l="l" t="t" r="r" b="b"/>
              <a:pathLst>
                <a:path w="324" h="1428" extrusionOk="0">
                  <a:moveTo>
                    <a:pt x="102" y="0"/>
                  </a:moveTo>
                  <a:cubicBezTo>
                    <a:pt x="99" y="0"/>
                    <a:pt x="95" y="0"/>
                    <a:pt x="91" y="1"/>
                  </a:cubicBezTo>
                  <a:cubicBezTo>
                    <a:pt x="38" y="6"/>
                    <a:pt x="0" y="53"/>
                    <a:pt x="6" y="105"/>
                  </a:cubicBezTo>
                  <a:lnTo>
                    <a:pt x="130" y="1341"/>
                  </a:lnTo>
                  <a:cubicBezTo>
                    <a:pt x="134" y="1391"/>
                    <a:pt x="175" y="1427"/>
                    <a:pt x="223" y="1427"/>
                  </a:cubicBezTo>
                  <a:cubicBezTo>
                    <a:pt x="227" y="1427"/>
                    <a:pt x="230" y="1427"/>
                    <a:pt x="233" y="1426"/>
                  </a:cubicBezTo>
                  <a:cubicBezTo>
                    <a:pt x="285" y="1422"/>
                    <a:pt x="324" y="1375"/>
                    <a:pt x="318" y="1322"/>
                  </a:cubicBezTo>
                  <a:lnTo>
                    <a:pt x="195" y="86"/>
                  </a:lnTo>
                  <a:cubicBezTo>
                    <a:pt x="191" y="38"/>
                    <a:pt x="150" y="0"/>
                    <a:pt x="102"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51" name="Google Shape;351;p6"/>
            <p:cNvSpPr/>
            <p:nvPr/>
          </p:nvSpPr>
          <p:spPr>
            <a:xfrm>
              <a:off x="3760700" y="1797075"/>
              <a:ext cx="4800" cy="25375"/>
            </a:xfrm>
            <a:custGeom>
              <a:avLst/>
              <a:gdLst/>
              <a:ahLst/>
              <a:cxnLst/>
              <a:rect l="l" t="t" r="r" b="b"/>
              <a:pathLst>
                <a:path w="192" h="1015" extrusionOk="0">
                  <a:moveTo>
                    <a:pt x="95" y="0"/>
                  </a:moveTo>
                  <a:cubicBezTo>
                    <a:pt x="43" y="0"/>
                    <a:pt x="0" y="42"/>
                    <a:pt x="0" y="95"/>
                  </a:cubicBezTo>
                  <a:lnTo>
                    <a:pt x="0" y="920"/>
                  </a:lnTo>
                  <a:cubicBezTo>
                    <a:pt x="0" y="972"/>
                    <a:pt x="43" y="1015"/>
                    <a:pt x="95" y="1015"/>
                  </a:cubicBezTo>
                  <a:cubicBezTo>
                    <a:pt x="148" y="1015"/>
                    <a:pt x="191" y="972"/>
                    <a:pt x="191" y="920"/>
                  </a:cubicBezTo>
                  <a:lnTo>
                    <a:pt x="191" y="95"/>
                  </a:lnTo>
                  <a:cubicBezTo>
                    <a:pt x="191" y="42"/>
                    <a:pt x="148" y="0"/>
                    <a:pt x="95"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52" name="Google Shape;352;p6"/>
            <p:cNvSpPr/>
            <p:nvPr/>
          </p:nvSpPr>
          <p:spPr>
            <a:xfrm>
              <a:off x="3759625" y="1827950"/>
              <a:ext cx="7000" cy="36750"/>
            </a:xfrm>
            <a:custGeom>
              <a:avLst/>
              <a:gdLst/>
              <a:ahLst/>
              <a:cxnLst/>
              <a:rect l="l" t="t" r="r" b="b"/>
              <a:pathLst>
                <a:path w="280" h="1470" extrusionOk="0">
                  <a:moveTo>
                    <a:pt x="103" y="1"/>
                  </a:moveTo>
                  <a:cubicBezTo>
                    <a:pt x="99" y="1"/>
                    <a:pt x="96" y="1"/>
                    <a:pt x="93" y="1"/>
                  </a:cubicBezTo>
                  <a:cubicBezTo>
                    <a:pt x="40" y="5"/>
                    <a:pt x="0" y="50"/>
                    <a:pt x="4" y="102"/>
                  </a:cubicBezTo>
                  <a:lnTo>
                    <a:pt x="86" y="1380"/>
                  </a:lnTo>
                  <a:cubicBezTo>
                    <a:pt x="90" y="1430"/>
                    <a:pt x="132" y="1470"/>
                    <a:pt x="181" y="1470"/>
                  </a:cubicBezTo>
                  <a:cubicBezTo>
                    <a:pt x="184" y="1470"/>
                    <a:pt x="185" y="1470"/>
                    <a:pt x="187" y="1469"/>
                  </a:cubicBezTo>
                  <a:cubicBezTo>
                    <a:pt x="240" y="1465"/>
                    <a:pt x="280" y="1420"/>
                    <a:pt x="276" y="1368"/>
                  </a:cubicBezTo>
                  <a:lnTo>
                    <a:pt x="195" y="90"/>
                  </a:lnTo>
                  <a:cubicBezTo>
                    <a:pt x="191" y="41"/>
                    <a:pt x="152" y="1"/>
                    <a:pt x="103"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53" name="Google Shape;353;p6"/>
            <p:cNvSpPr/>
            <p:nvPr/>
          </p:nvSpPr>
          <p:spPr>
            <a:xfrm>
              <a:off x="3755400" y="1885650"/>
              <a:ext cx="6125" cy="20225"/>
            </a:xfrm>
            <a:custGeom>
              <a:avLst/>
              <a:gdLst/>
              <a:ahLst/>
              <a:cxnLst/>
              <a:rect l="l" t="t" r="r" b="b"/>
              <a:pathLst>
                <a:path w="245" h="809" extrusionOk="0">
                  <a:moveTo>
                    <a:pt x="101" y="0"/>
                  </a:moveTo>
                  <a:cubicBezTo>
                    <a:pt x="98" y="0"/>
                    <a:pt x="95" y="0"/>
                    <a:pt x="92" y="1"/>
                  </a:cubicBezTo>
                  <a:cubicBezTo>
                    <a:pt x="39" y="5"/>
                    <a:pt x="0" y="50"/>
                    <a:pt x="4" y="103"/>
                  </a:cubicBezTo>
                  <a:lnTo>
                    <a:pt x="50" y="722"/>
                  </a:lnTo>
                  <a:cubicBezTo>
                    <a:pt x="55" y="771"/>
                    <a:pt x="95" y="809"/>
                    <a:pt x="145" y="809"/>
                  </a:cubicBezTo>
                  <a:lnTo>
                    <a:pt x="153" y="809"/>
                  </a:lnTo>
                  <a:cubicBezTo>
                    <a:pt x="205" y="805"/>
                    <a:pt x="244" y="759"/>
                    <a:pt x="240" y="707"/>
                  </a:cubicBezTo>
                  <a:lnTo>
                    <a:pt x="194" y="89"/>
                  </a:lnTo>
                  <a:cubicBezTo>
                    <a:pt x="191" y="40"/>
                    <a:pt x="150" y="0"/>
                    <a:pt x="101"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54" name="Google Shape;354;p6"/>
            <p:cNvSpPr/>
            <p:nvPr/>
          </p:nvSpPr>
          <p:spPr>
            <a:xfrm>
              <a:off x="3756575" y="1912450"/>
              <a:ext cx="4775" cy="39825"/>
            </a:xfrm>
            <a:custGeom>
              <a:avLst/>
              <a:gdLst/>
              <a:ahLst/>
              <a:cxnLst/>
              <a:rect l="l" t="t" r="r" b="b"/>
              <a:pathLst>
                <a:path w="191" h="1593" extrusionOk="0">
                  <a:moveTo>
                    <a:pt x="96" y="1"/>
                  </a:moveTo>
                  <a:cubicBezTo>
                    <a:pt x="43" y="1"/>
                    <a:pt x="1" y="43"/>
                    <a:pt x="1" y="96"/>
                  </a:cubicBezTo>
                  <a:lnTo>
                    <a:pt x="1" y="1496"/>
                  </a:lnTo>
                  <a:cubicBezTo>
                    <a:pt x="1" y="1549"/>
                    <a:pt x="43" y="1592"/>
                    <a:pt x="96" y="1592"/>
                  </a:cubicBezTo>
                  <a:cubicBezTo>
                    <a:pt x="149" y="1592"/>
                    <a:pt x="191" y="1549"/>
                    <a:pt x="191" y="1496"/>
                  </a:cubicBezTo>
                  <a:lnTo>
                    <a:pt x="191" y="96"/>
                  </a:lnTo>
                  <a:cubicBezTo>
                    <a:pt x="191" y="43"/>
                    <a:pt x="149" y="1"/>
                    <a:pt x="96"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55" name="Google Shape;355;p6"/>
            <p:cNvSpPr/>
            <p:nvPr/>
          </p:nvSpPr>
          <p:spPr>
            <a:xfrm>
              <a:off x="3733850" y="1930975"/>
              <a:ext cx="5950" cy="22325"/>
            </a:xfrm>
            <a:custGeom>
              <a:avLst/>
              <a:gdLst/>
              <a:ahLst/>
              <a:cxnLst/>
              <a:rect l="l" t="t" r="r" b="b"/>
              <a:pathLst>
                <a:path w="238" h="893" extrusionOk="0">
                  <a:moveTo>
                    <a:pt x="102" y="1"/>
                  </a:moveTo>
                  <a:cubicBezTo>
                    <a:pt x="99" y="1"/>
                    <a:pt x="96" y="1"/>
                    <a:pt x="93" y="1"/>
                  </a:cubicBezTo>
                  <a:cubicBezTo>
                    <a:pt x="40" y="5"/>
                    <a:pt x="0" y="50"/>
                    <a:pt x="4" y="102"/>
                  </a:cubicBezTo>
                  <a:lnTo>
                    <a:pt x="44" y="803"/>
                  </a:lnTo>
                  <a:cubicBezTo>
                    <a:pt x="48" y="854"/>
                    <a:pt x="90" y="892"/>
                    <a:pt x="139" y="892"/>
                  </a:cubicBezTo>
                  <a:lnTo>
                    <a:pt x="145" y="892"/>
                  </a:lnTo>
                  <a:cubicBezTo>
                    <a:pt x="198" y="889"/>
                    <a:pt x="238" y="844"/>
                    <a:pt x="234" y="792"/>
                  </a:cubicBezTo>
                  <a:lnTo>
                    <a:pt x="193" y="91"/>
                  </a:lnTo>
                  <a:cubicBezTo>
                    <a:pt x="190" y="41"/>
                    <a:pt x="150" y="1"/>
                    <a:pt x="102"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56" name="Google Shape;356;p6"/>
            <p:cNvSpPr/>
            <p:nvPr/>
          </p:nvSpPr>
          <p:spPr>
            <a:xfrm>
              <a:off x="3738050" y="1856825"/>
              <a:ext cx="4750" cy="28475"/>
            </a:xfrm>
            <a:custGeom>
              <a:avLst/>
              <a:gdLst/>
              <a:ahLst/>
              <a:cxnLst/>
              <a:rect l="l" t="t" r="r" b="b"/>
              <a:pathLst>
                <a:path w="190" h="1139" extrusionOk="0">
                  <a:moveTo>
                    <a:pt x="95" y="0"/>
                  </a:moveTo>
                  <a:cubicBezTo>
                    <a:pt x="42" y="0"/>
                    <a:pt x="0" y="42"/>
                    <a:pt x="0" y="95"/>
                  </a:cubicBezTo>
                  <a:lnTo>
                    <a:pt x="0" y="1043"/>
                  </a:lnTo>
                  <a:cubicBezTo>
                    <a:pt x="0" y="1095"/>
                    <a:pt x="42" y="1138"/>
                    <a:pt x="95" y="1138"/>
                  </a:cubicBezTo>
                  <a:cubicBezTo>
                    <a:pt x="148" y="1138"/>
                    <a:pt x="190" y="1095"/>
                    <a:pt x="190" y="1043"/>
                  </a:cubicBezTo>
                  <a:lnTo>
                    <a:pt x="190" y="95"/>
                  </a:lnTo>
                  <a:cubicBezTo>
                    <a:pt x="190" y="42"/>
                    <a:pt x="148" y="0"/>
                    <a:pt x="95"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57" name="Google Shape;357;p6"/>
            <p:cNvSpPr/>
            <p:nvPr/>
          </p:nvSpPr>
          <p:spPr>
            <a:xfrm>
              <a:off x="3736375" y="1798075"/>
              <a:ext cx="7700" cy="30550"/>
            </a:xfrm>
            <a:custGeom>
              <a:avLst/>
              <a:gdLst/>
              <a:ahLst/>
              <a:cxnLst/>
              <a:rect l="l" t="t" r="r" b="b"/>
              <a:pathLst>
                <a:path w="308" h="1222" extrusionOk="0">
                  <a:moveTo>
                    <a:pt x="120" y="1"/>
                  </a:moveTo>
                  <a:cubicBezTo>
                    <a:pt x="71" y="1"/>
                    <a:pt x="29" y="40"/>
                    <a:pt x="26" y="89"/>
                  </a:cubicBezTo>
                  <a:cubicBezTo>
                    <a:pt x="1" y="446"/>
                    <a:pt x="30" y="801"/>
                    <a:pt x="110" y="1148"/>
                  </a:cubicBezTo>
                  <a:cubicBezTo>
                    <a:pt x="121" y="1192"/>
                    <a:pt x="160" y="1222"/>
                    <a:pt x="203" y="1222"/>
                  </a:cubicBezTo>
                  <a:cubicBezTo>
                    <a:pt x="211" y="1222"/>
                    <a:pt x="217" y="1221"/>
                    <a:pt x="225" y="1220"/>
                  </a:cubicBezTo>
                  <a:cubicBezTo>
                    <a:pt x="276" y="1208"/>
                    <a:pt x="308" y="1156"/>
                    <a:pt x="296" y="1105"/>
                  </a:cubicBezTo>
                  <a:cubicBezTo>
                    <a:pt x="219" y="777"/>
                    <a:pt x="193" y="439"/>
                    <a:pt x="216" y="102"/>
                  </a:cubicBezTo>
                  <a:cubicBezTo>
                    <a:pt x="219" y="51"/>
                    <a:pt x="180" y="5"/>
                    <a:pt x="128" y="1"/>
                  </a:cubicBezTo>
                  <a:cubicBezTo>
                    <a:pt x="125" y="1"/>
                    <a:pt x="123" y="1"/>
                    <a:pt x="120"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58" name="Google Shape;358;p6"/>
            <p:cNvSpPr/>
            <p:nvPr/>
          </p:nvSpPr>
          <p:spPr>
            <a:xfrm>
              <a:off x="3736900" y="1744525"/>
              <a:ext cx="6825" cy="32650"/>
            </a:xfrm>
            <a:custGeom>
              <a:avLst/>
              <a:gdLst/>
              <a:ahLst/>
              <a:cxnLst/>
              <a:rect l="l" t="t" r="r" b="b"/>
              <a:pathLst>
                <a:path w="273" h="1306" extrusionOk="0">
                  <a:moveTo>
                    <a:pt x="101" y="0"/>
                  </a:moveTo>
                  <a:cubicBezTo>
                    <a:pt x="49" y="0"/>
                    <a:pt x="6" y="42"/>
                    <a:pt x="6" y="94"/>
                  </a:cubicBezTo>
                  <a:cubicBezTo>
                    <a:pt x="1" y="470"/>
                    <a:pt x="25" y="850"/>
                    <a:pt x="76" y="1222"/>
                  </a:cubicBezTo>
                  <a:cubicBezTo>
                    <a:pt x="83" y="1271"/>
                    <a:pt x="123" y="1305"/>
                    <a:pt x="170" y="1305"/>
                  </a:cubicBezTo>
                  <a:cubicBezTo>
                    <a:pt x="174" y="1305"/>
                    <a:pt x="179" y="1305"/>
                    <a:pt x="183" y="1304"/>
                  </a:cubicBezTo>
                  <a:cubicBezTo>
                    <a:pt x="236" y="1297"/>
                    <a:pt x="272" y="1249"/>
                    <a:pt x="265" y="1197"/>
                  </a:cubicBezTo>
                  <a:cubicBezTo>
                    <a:pt x="215" y="834"/>
                    <a:pt x="192" y="463"/>
                    <a:pt x="196" y="96"/>
                  </a:cubicBezTo>
                  <a:cubicBezTo>
                    <a:pt x="197" y="44"/>
                    <a:pt x="155" y="0"/>
                    <a:pt x="102"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59" name="Google Shape;359;p6"/>
            <p:cNvSpPr/>
            <p:nvPr/>
          </p:nvSpPr>
          <p:spPr>
            <a:xfrm>
              <a:off x="3733350" y="1691950"/>
              <a:ext cx="7650" cy="31600"/>
            </a:xfrm>
            <a:custGeom>
              <a:avLst/>
              <a:gdLst/>
              <a:ahLst/>
              <a:cxnLst/>
              <a:rect l="l" t="t" r="r" b="b"/>
              <a:pathLst>
                <a:path w="306" h="1264" extrusionOk="0">
                  <a:moveTo>
                    <a:pt x="115" y="1"/>
                  </a:moveTo>
                  <a:cubicBezTo>
                    <a:pt x="66" y="1"/>
                    <a:pt x="26" y="41"/>
                    <a:pt x="24" y="91"/>
                  </a:cubicBezTo>
                  <a:cubicBezTo>
                    <a:pt x="0" y="458"/>
                    <a:pt x="29" y="828"/>
                    <a:pt x="108" y="1188"/>
                  </a:cubicBezTo>
                  <a:cubicBezTo>
                    <a:pt x="117" y="1233"/>
                    <a:pt x="157" y="1263"/>
                    <a:pt x="200" y="1263"/>
                  </a:cubicBezTo>
                  <a:cubicBezTo>
                    <a:pt x="207" y="1263"/>
                    <a:pt x="215" y="1262"/>
                    <a:pt x="221" y="1261"/>
                  </a:cubicBezTo>
                  <a:cubicBezTo>
                    <a:pt x="272" y="1250"/>
                    <a:pt x="305" y="1199"/>
                    <a:pt x="294" y="1147"/>
                  </a:cubicBezTo>
                  <a:cubicBezTo>
                    <a:pt x="219" y="805"/>
                    <a:pt x="193" y="453"/>
                    <a:pt x="213" y="102"/>
                  </a:cubicBezTo>
                  <a:cubicBezTo>
                    <a:pt x="217" y="50"/>
                    <a:pt x="177" y="5"/>
                    <a:pt x="124" y="1"/>
                  </a:cubicBezTo>
                  <a:cubicBezTo>
                    <a:pt x="121" y="1"/>
                    <a:pt x="118" y="1"/>
                    <a:pt x="115"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grpSp>
      <p:grpSp>
        <p:nvGrpSpPr>
          <p:cNvPr id="360" name="Google Shape;360;p6"/>
          <p:cNvGrpSpPr/>
          <p:nvPr/>
        </p:nvGrpSpPr>
        <p:grpSpPr>
          <a:xfrm flipH="1">
            <a:off x="-111916" y="5689880"/>
            <a:ext cx="1657011" cy="1333210"/>
            <a:chOff x="3206750" y="1492575"/>
            <a:chExt cx="634550" cy="640625"/>
          </a:xfrm>
        </p:grpSpPr>
        <p:sp>
          <p:nvSpPr>
            <p:cNvPr id="361" name="Google Shape;361;p6"/>
            <p:cNvSpPr/>
            <p:nvPr/>
          </p:nvSpPr>
          <p:spPr>
            <a:xfrm>
              <a:off x="3640100" y="1492575"/>
              <a:ext cx="201200" cy="620150"/>
            </a:xfrm>
            <a:custGeom>
              <a:avLst/>
              <a:gdLst/>
              <a:ahLst/>
              <a:cxnLst/>
              <a:rect l="l" t="t" r="r" b="b"/>
              <a:pathLst>
                <a:path w="8048" h="24806" extrusionOk="0">
                  <a:moveTo>
                    <a:pt x="3197" y="1"/>
                  </a:moveTo>
                  <a:cubicBezTo>
                    <a:pt x="1007" y="3699"/>
                    <a:pt x="0" y="8086"/>
                    <a:pt x="359" y="12369"/>
                  </a:cubicBezTo>
                  <a:cubicBezTo>
                    <a:pt x="722" y="16709"/>
                    <a:pt x="3292" y="20086"/>
                    <a:pt x="5979" y="23333"/>
                  </a:cubicBezTo>
                  <a:cubicBezTo>
                    <a:pt x="6486" y="23945"/>
                    <a:pt x="7182" y="24800"/>
                    <a:pt x="8043" y="24806"/>
                  </a:cubicBezTo>
                  <a:cubicBezTo>
                    <a:pt x="8048" y="23639"/>
                    <a:pt x="7493" y="22677"/>
                    <a:pt x="7426" y="21546"/>
                  </a:cubicBezTo>
                  <a:cubicBezTo>
                    <a:pt x="7337" y="20021"/>
                    <a:pt x="7756" y="18503"/>
                    <a:pt x="7831" y="16985"/>
                  </a:cubicBezTo>
                  <a:cubicBezTo>
                    <a:pt x="7956" y="14181"/>
                    <a:pt x="7795" y="11365"/>
                    <a:pt x="7347" y="8595"/>
                  </a:cubicBezTo>
                  <a:cubicBezTo>
                    <a:pt x="6827" y="5377"/>
                    <a:pt x="5775" y="1995"/>
                    <a:pt x="319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62" name="Google Shape;362;p6"/>
            <p:cNvSpPr/>
            <p:nvPr/>
          </p:nvSpPr>
          <p:spPr>
            <a:xfrm>
              <a:off x="3363225" y="1696950"/>
              <a:ext cx="477975" cy="436250"/>
            </a:xfrm>
            <a:custGeom>
              <a:avLst/>
              <a:gdLst/>
              <a:ahLst/>
              <a:cxnLst/>
              <a:rect l="l" t="t" r="r" b="b"/>
              <a:pathLst>
                <a:path w="19119" h="17450" extrusionOk="0">
                  <a:moveTo>
                    <a:pt x="1" y="0"/>
                  </a:moveTo>
                  <a:cubicBezTo>
                    <a:pt x="140" y="1541"/>
                    <a:pt x="886" y="2953"/>
                    <a:pt x="1617" y="4317"/>
                  </a:cubicBezTo>
                  <a:cubicBezTo>
                    <a:pt x="3252" y="7368"/>
                    <a:pt x="5038" y="10772"/>
                    <a:pt x="7764" y="13006"/>
                  </a:cubicBezTo>
                  <a:cubicBezTo>
                    <a:pt x="9222" y="14201"/>
                    <a:pt x="11463" y="14916"/>
                    <a:pt x="13206" y="15595"/>
                  </a:cubicBezTo>
                  <a:cubicBezTo>
                    <a:pt x="15131" y="16346"/>
                    <a:pt x="17108" y="16966"/>
                    <a:pt x="19118" y="17450"/>
                  </a:cubicBezTo>
                  <a:cubicBezTo>
                    <a:pt x="18431" y="17284"/>
                    <a:pt x="17261" y="14495"/>
                    <a:pt x="17078" y="13853"/>
                  </a:cubicBezTo>
                  <a:cubicBezTo>
                    <a:pt x="16690" y="12479"/>
                    <a:pt x="16429" y="11345"/>
                    <a:pt x="15568" y="10115"/>
                  </a:cubicBezTo>
                  <a:cubicBezTo>
                    <a:pt x="14581" y="8706"/>
                    <a:pt x="13321" y="7511"/>
                    <a:pt x="12028" y="6374"/>
                  </a:cubicBezTo>
                  <a:cubicBezTo>
                    <a:pt x="8566" y="3331"/>
                    <a:pt x="4580" y="529"/>
                    <a:pt x="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63" name="Google Shape;363;p6"/>
            <p:cNvSpPr/>
            <p:nvPr/>
          </p:nvSpPr>
          <p:spPr>
            <a:xfrm>
              <a:off x="3206750" y="1940350"/>
              <a:ext cx="518175" cy="172375"/>
            </a:xfrm>
            <a:custGeom>
              <a:avLst/>
              <a:gdLst/>
              <a:ahLst/>
              <a:cxnLst/>
              <a:rect l="l" t="t" r="r" b="b"/>
              <a:pathLst>
                <a:path w="20727" h="6895" extrusionOk="0">
                  <a:moveTo>
                    <a:pt x="1" y="189"/>
                  </a:moveTo>
                  <a:cubicBezTo>
                    <a:pt x="1" y="189"/>
                    <a:pt x="1" y="189"/>
                    <a:pt x="1" y="189"/>
                  </a:cubicBezTo>
                  <a:lnTo>
                    <a:pt x="1" y="189"/>
                  </a:lnTo>
                  <a:cubicBezTo>
                    <a:pt x="1" y="189"/>
                    <a:pt x="1" y="189"/>
                    <a:pt x="1" y="189"/>
                  </a:cubicBezTo>
                  <a:close/>
                  <a:moveTo>
                    <a:pt x="2931" y="1"/>
                  </a:moveTo>
                  <a:cubicBezTo>
                    <a:pt x="2832" y="1"/>
                    <a:pt x="2732" y="2"/>
                    <a:pt x="2632" y="3"/>
                  </a:cubicBezTo>
                  <a:cubicBezTo>
                    <a:pt x="2355" y="6"/>
                    <a:pt x="930" y="238"/>
                    <a:pt x="296" y="238"/>
                  </a:cubicBezTo>
                  <a:cubicBezTo>
                    <a:pt x="141" y="238"/>
                    <a:pt x="33" y="224"/>
                    <a:pt x="1" y="189"/>
                  </a:cubicBezTo>
                  <a:lnTo>
                    <a:pt x="1" y="189"/>
                  </a:lnTo>
                  <a:cubicBezTo>
                    <a:pt x="3912" y="4412"/>
                    <a:pt x="9632" y="6894"/>
                    <a:pt x="15385" y="6894"/>
                  </a:cubicBezTo>
                  <a:cubicBezTo>
                    <a:pt x="15592" y="6894"/>
                    <a:pt x="15800" y="6891"/>
                    <a:pt x="16007" y="6885"/>
                  </a:cubicBezTo>
                  <a:cubicBezTo>
                    <a:pt x="17200" y="6847"/>
                    <a:pt x="18476" y="6343"/>
                    <a:pt x="19667" y="6132"/>
                  </a:cubicBezTo>
                  <a:cubicBezTo>
                    <a:pt x="20047" y="6063"/>
                    <a:pt x="20455" y="5987"/>
                    <a:pt x="20727" y="5713"/>
                  </a:cubicBezTo>
                  <a:cubicBezTo>
                    <a:pt x="19498" y="4696"/>
                    <a:pt x="17694" y="4006"/>
                    <a:pt x="16256" y="3328"/>
                  </a:cubicBezTo>
                  <a:cubicBezTo>
                    <a:pt x="14536" y="2519"/>
                    <a:pt x="12765" y="1814"/>
                    <a:pt x="10946" y="1264"/>
                  </a:cubicBezTo>
                  <a:cubicBezTo>
                    <a:pt x="9148" y="719"/>
                    <a:pt x="7302" y="322"/>
                    <a:pt x="5432" y="131"/>
                  </a:cubicBezTo>
                  <a:cubicBezTo>
                    <a:pt x="4601" y="46"/>
                    <a:pt x="3767" y="1"/>
                    <a:pt x="293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64" name="Google Shape;364;p6"/>
            <p:cNvSpPr/>
            <p:nvPr/>
          </p:nvSpPr>
          <p:spPr>
            <a:xfrm>
              <a:off x="3266900" y="1981500"/>
              <a:ext cx="35325" cy="24325"/>
            </a:xfrm>
            <a:custGeom>
              <a:avLst/>
              <a:gdLst/>
              <a:ahLst/>
              <a:cxnLst/>
              <a:rect l="l" t="t" r="r" b="b"/>
              <a:pathLst>
                <a:path w="1413" h="973" extrusionOk="0">
                  <a:moveTo>
                    <a:pt x="108" y="0"/>
                  </a:moveTo>
                  <a:cubicBezTo>
                    <a:pt x="79" y="0"/>
                    <a:pt x="50" y="13"/>
                    <a:pt x="31" y="38"/>
                  </a:cubicBezTo>
                  <a:cubicBezTo>
                    <a:pt x="0" y="80"/>
                    <a:pt x="8" y="140"/>
                    <a:pt x="50" y="172"/>
                  </a:cubicBezTo>
                  <a:cubicBezTo>
                    <a:pt x="433" y="460"/>
                    <a:pt x="839" y="726"/>
                    <a:pt x="1256" y="960"/>
                  </a:cubicBezTo>
                  <a:cubicBezTo>
                    <a:pt x="1272" y="969"/>
                    <a:pt x="1287" y="972"/>
                    <a:pt x="1304" y="972"/>
                  </a:cubicBezTo>
                  <a:cubicBezTo>
                    <a:pt x="1337" y="972"/>
                    <a:pt x="1369" y="954"/>
                    <a:pt x="1387" y="923"/>
                  </a:cubicBezTo>
                  <a:cubicBezTo>
                    <a:pt x="1412" y="878"/>
                    <a:pt x="1395" y="820"/>
                    <a:pt x="1350" y="794"/>
                  </a:cubicBezTo>
                  <a:cubicBezTo>
                    <a:pt x="940" y="564"/>
                    <a:pt x="541" y="303"/>
                    <a:pt x="165" y="19"/>
                  </a:cubicBezTo>
                  <a:cubicBezTo>
                    <a:pt x="147" y="6"/>
                    <a:pt x="127" y="0"/>
                    <a:pt x="108"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65" name="Google Shape;365;p6"/>
            <p:cNvSpPr/>
            <p:nvPr/>
          </p:nvSpPr>
          <p:spPr>
            <a:xfrm>
              <a:off x="3322500" y="2020625"/>
              <a:ext cx="17825" cy="12025"/>
            </a:xfrm>
            <a:custGeom>
              <a:avLst/>
              <a:gdLst/>
              <a:ahLst/>
              <a:cxnLst/>
              <a:rect l="l" t="t" r="r" b="b"/>
              <a:pathLst>
                <a:path w="713" h="481" extrusionOk="0">
                  <a:moveTo>
                    <a:pt x="109" y="0"/>
                  </a:moveTo>
                  <a:cubicBezTo>
                    <a:pt x="77" y="0"/>
                    <a:pt x="45" y="17"/>
                    <a:pt x="27" y="47"/>
                  </a:cubicBezTo>
                  <a:cubicBezTo>
                    <a:pt x="0" y="93"/>
                    <a:pt x="16" y="151"/>
                    <a:pt x="61" y="178"/>
                  </a:cubicBezTo>
                  <a:lnTo>
                    <a:pt x="556" y="467"/>
                  </a:lnTo>
                  <a:cubicBezTo>
                    <a:pt x="571" y="476"/>
                    <a:pt x="588" y="479"/>
                    <a:pt x="604" y="479"/>
                  </a:cubicBezTo>
                  <a:lnTo>
                    <a:pt x="603" y="480"/>
                  </a:lnTo>
                  <a:cubicBezTo>
                    <a:pt x="636" y="480"/>
                    <a:pt x="668" y="462"/>
                    <a:pt x="686" y="433"/>
                  </a:cubicBezTo>
                  <a:cubicBezTo>
                    <a:pt x="713" y="386"/>
                    <a:pt x="697" y="329"/>
                    <a:pt x="652" y="302"/>
                  </a:cubicBezTo>
                  <a:lnTo>
                    <a:pt x="157" y="13"/>
                  </a:lnTo>
                  <a:cubicBezTo>
                    <a:pt x="142" y="4"/>
                    <a:pt x="126" y="0"/>
                    <a:pt x="109"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66" name="Google Shape;366;p6"/>
            <p:cNvSpPr/>
            <p:nvPr/>
          </p:nvSpPr>
          <p:spPr>
            <a:xfrm>
              <a:off x="3371975" y="2047350"/>
              <a:ext cx="27800" cy="11125"/>
            </a:xfrm>
            <a:custGeom>
              <a:avLst/>
              <a:gdLst/>
              <a:ahLst/>
              <a:cxnLst/>
              <a:rect l="l" t="t" r="r" b="b"/>
              <a:pathLst>
                <a:path w="1112" h="445" extrusionOk="0">
                  <a:moveTo>
                    <a:pt x="111" y="1"/>
                  </a:moveTo>
                  <a:cubicBezTo>
                    <a:pt x="79" y="1"/>
                    <a:pt x="48" y="17"/>
                    <a:pt x="30" y="46"/>
                  </a:cubicBezTo>
                  <a:cubicBezTo>
                    <a:pt x="1" y="90"/>
                    <a:pt x="14" y="148"/>
                    <a:pt x="59" y="177"/>
                  </a:cubicBezTo>
                  <a:cubicBezTo>
                    <a:pt x="335" y="350"/>
                    <a:pt x="664" y="444"/>
                    <a:pt x="990" y="444"/>
                  </a:cubicBezTo>
                  <a:lnTo>
                    <a:pt x="1016" y="444"/>
                  </a:lnTo>
                  <a:cubicBezTo>
                    <a:pt x="1069" y="443"/>
                    <a:pt x="1111" y="400"/>
                    <a:pt x="1110" y="347"/>
                  </a:cubicBezTo>
                  <a:cubicBezTo>
                    <a:pt x="1109" y="297"/>
                    <a:pt x="1067" y="253"/>
                    <a:pt x="1017" y="253"/>
                  </a:cubicBezTo>
                  <a:cubicBezTo>
                    <a:pt x="1016" y="253"/>
                    <a:pt x="1014" y="253"/>
                    <a:pt x="1013" y="253"/>
                  </a:cubicBezTo>
                  <a:cubicBezTo>
                    <a:pt x="999" y="254"/>
                    <a:pt x="986" y="254"/>
                    <a:pt x="972" y="254"/>
                  </a:cubicBezTo>
                  <a:cubicBezTo>
                    <a:pt x="686" y="254"/>
                    <a:pt x="401" y="167"/>
                    <a:pt x="161" y="15"/>
                  </a:cubicBezTo>
                  <a:cubicBezTo>
                    <a:pt x="145" y="5"/>
                    <a:pt x="128" y="1"/>
                    <a:pt x="111"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67" name="Google Shape;367;p6"/>
            <p:cNvSpPr/>
            <p:nvPr/>
          </p:nvSpPr>
          <p:spPr>
            <a:xfrm>
              <a:off x="3427875" y="2074525"/>
              <a:ext cx="28975" cy="12300"/>
            </a:xfrm>
            <a:custGeom>
              <a:avLst/>
              <a:gdLst/>
              <a:ahLst/>
              <a:cxnLst/>
              <a:rect l="l" t="t" r="r" b="b"/>
              <a:pathLst>
                <a:path w="1159" h="492" extrusionOk="0">
                  <a:moveTo>
                    <a:pt x="107" y="1"/>
                  </a:moveTo>
                  <a:cubicBezTo>
                    <a:pt x="67" y="1"/>
                    <a:pt x="29" y="27"/>
                    <a:pt x="16" y="67"/>
                  </a:cubicBezTo>
                  <a:cubicBezTo>
                    <a:pt x="0" y="118"/>
                    <a:pt x="28" y="171"/>
                    <a:pt x="78" y="187"/>
                  </a:cubicBezTo>
                  <a:lnTo>
                    <a:pt x="1022" y="487"/>
                  </a:lnTo>
                  <a:cubicBezTo>
                    <a:pt x="1032" y="489"/>
                    <a:pt x="1041" y="491"/>
                    <a:pt x="1051" y="491"/>
                  </a:cubicBezTo>
                  <a:lnTo>
                    <a:pt x="1051" y="490"/>
                  </a:lnTo>
                  <a:cubicBezTo>
                    <a:pt x="1092" y="490"/>
                    <a:pt x="1130" y="465"/>
                    <a:pt x="1142" y="424"/>
                  </a:cubicBezTo>
                  <a:cubicBezTo>
                    <a:pt x="1158" y="374"/>
                    <a:pt x="1131" y="320"/>
                    <a:pt x="1080" y="304"/>
                  </a:cubicBezTo>
                  <a:lnTo>
                    <a:pt x="136" y="5"/>
                  </a:lnTo>
                  <a:cubicBezTo>
                    <a:pt x="126" y="2"/>
                    <a:pt x="117" y="1"/>
                    <a:pt x="10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68" name="Google Shape;368;p6"/>
            <p:cNvSpPr/>
            <p:nvPr/>
          </p:nvSpPr>
          <p:spPr>
            <a:xfrm>
              <a:off x="3466900" y="2090575"/>
              <a:ext cx="38150" cy="10975"/>
            </a:xfrm>
            <a:custGeom>
              <a:avLst/>
              <a:gdLst/>
              <a:ahLst/>
              <a:cxnLst/>
              <a:rect l="l" t="t" r="r" b="b"/>
              <a:pathLst>
                <a:path w="1526" h="439" extrusionOk="0">
                  <a:moveTo>
                    <a:pt x="104" y="1"/>
                  </a:moveTo>
                  <a:cubicBezTo>
                    <a:pt x="59" y="1"/>
                    <a:pt x="19" y="33"/>
                    <a:pt x="10" y="79"/>
                  </a:cubicBezTo>
                  <a:cubicBezTo>
                    <a:pt x="0" y="129"/>
                    <a:pt x="34" y="179"/>
                    <a:pt x="86" y="189"/>
                  </a:cubicBezTo>
                  <a:lnTo>
                    <a:pt x="1404" y="436"/>
                  </a:lnTo>
                  <a:cubicBezTo>
                    <a:pt x="1411" y="437"/>
                    <a:pt x="1416" y="439"/>
                    <a:pt x="1422" y="439"/>
                  </a:cubicBezTo>
                  <a:cubicBezTo>
                    <a:pt x="1467" y="439"/>
                    <a:pt x="1507" y="406"/>
                    <a:pt x="1516" y="360"/>
                  </a:cubicBezTo>
                  <a:cubicBezTo>
                    <a:pt x="1526" y="309"/>
                    <a:pt x="1492" y="260"/>
                    <a:pt x="1440" y="250"/>
                  </a:cubicBezTo>
                  <a:lnTo>
                    <a:pt x="122" y="2"/>
                  </a:lnTo>
                  <a:cubicBezTo>
                    <a:pt x="116" y="1"/>
                    <a:pt x="110" y="1"/>
                    <a:pt x="104"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69" name="Google Shape;369;p6"/>
            <p:cNvSpPr/>
            <p:nvPr/>
          </p:nvSpPr>
          <p:spPr>
            <a:xfrm>
              <a:off x="3529925" y="2093750"/>
              <a:ext cx="39950" cy="6900"/>
            </a:xfrm>
            <a:custGeom>
              <a:avLst/>
              <a:gdLst/>
              <a:ahLst/>
              <a:cxnLst/>
              <a:rect l="l" t="t" r="r" b="b"/>
              <a:pathLst>
                <a:path w="1598" h="276" extrusionOk="0">
                  <a:moveTo>
                    <a:pt x="1497" y="1"/>
                  </a:moveTo>
                  <a:cubicBezTo>
                    <a:pt x="1493" y="1"/>
                    <a:pt x="1489" y="1"/>
                    <a:pt x="1485" y="1"/>
                  </a:cubicBezTo>
                  <a:cubicBezTo>
                    <a:pt x="1044" y="56"/>
                    <a:pt x="596" y="84"/>
                    <a:pt x="151" y="84"/>
                  </a:cubicBezTo>
                  <a:cubicBezTo>
                    <a:pt x="139" y="84"/>
                    <a:pt x="127" y="85"/>
                    <a:pt x="114" y="85"/>
                  </a:cubicBezTo>
                  <a:cubicBezTo>
                    <a:pt x="108" y="85"/>
                    <a:pt x="102" y="84"/>
                    <a:pt x="95" y="84"/>
                  </a:cubicBezTo>
                  <a:cubicBezTo>
                    <a:pt x="44" y="84"/>
                    <a:pt x="1" y="127"/>
                    <a:pt x="1" y="179"/>
                  </a:cubicBezTo>
                  <a:cubicBezTo>
                    <a:pt x="1" y="232"/>
                    <a:pt x="42" y="275"/>
                    <a:pt x="95" y="275"/>
                  </a:cubicBezTo>
                  <a:lnTo>
                    <a:pt x="151" y="275"/>
                  </a:lnTo>
                  <a:cubicBezTo>
                    <a:pt x="603" y="275"/>
                    <a:pt x="1059" y="246"/>
                    <a:pt x="1508" y="190"/>
                  </a:cubicBezTo>
                  <a:cubicBezTo>
                    <a:pt x="1560" y="183"/>
                    <a:pt x="1598" y="136"/>
                    <a:pt x="1591" y="84"/>
                  </a:cubicBezTo>
                  <a:cubicBezTo>
                    <a:pt x="1585" y="35"/>
                    <a:pt x="1544" y="1"/>
                    <a:pt x="149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70" name="Google Shape;370;p6"/>
            <p:cNvSpPr/>
            <p:nvPr/>
          </p:nvSpPr>
          <p:spPr>
            <a:xfrm>
              <a:off x="3598825" y="2083750"/>
              <a:ext cx="35150" cy="7875"/>
            </a:xfrm>
            <a:custGeom>
              <a:avLst/>
              <a:gdLst/>
              <a:ahLst/>
              <a:cxnLst/>
              <a:rect l="l" t="t" r="r" b="b"/>
              <a:pathLst>
                <a:path w="1406" h="315" extrusionOk="0">
                  <a:moveTo>
                    <a:pt x="1299" y="0"/>
                  </a:moveTo>
                  <a:cubicBezTo>
                    <a:pt x="1290" y="0"/>
                    <a:pt x="1281" y="1"/>
                    <a:pt x="1272" y="4"/>
                  </a:cubicBezTo>
                  <a:cubicBezTo>
                    <a:pt x="1001" y="83"/>
                    <a:pt x="716" y="124"/>
                    <a:pt x="431" y="124"/>
                  </a:cubicBezTo>
                  <a:cubicBezTo>
                    <a:pt x="324" y="124"/>
                    <a:pt x="217" y="118"/>
                    <a:pt x="111" y="107"/>
                  </a:cubicBezTo>
                  <a:cubicBezTo>
                    <a:pt x="108" y="106"/>
                    <a:pt x="106" y="106"/>
                    <a:pt x="103" y="106"/>
                  </a:cubicBezTo>
                  <a:cubicBezTo>
                    <a:pt x="53" y="106"/>
                    <a:pt x="12" y="142"/>
                    <a:pt x="6" y="192"/>
                  </a:cubicBezTo>
                  <a:cubicBezTo>
                    <a:pt x="1" y="243"/>
                    <a:pt x="39" y="291"/>
                    <a:pt x="91" y="296"/>
                  </a:cubicBezTo>
                  <a:cubicBezTo>
                    <a:pt x="203" y="309"/>
                    <a:pt x="314" y="314"/>
                    <a:pt x="427" y="314"/>
                  </a:cubicBezTo>
                  <a:cubicBezTo>
                    <a:pt x="732" y="314"/>
                    <a:pt x="1036" y="271"/>
                    <a:pt x="1326" y="186"/>
                  </a:cubicBezTo>
                  <a:cubicBezTo>
                    <a:pt x="1376" y="172"/>
                    <a:pt x="1405" y="119"/>
                    <a:pt x="1390" y="68"/>
                  </a:cubicBezTo>
                  <a:cubicBezTo>
                    <a:pt x="1378" y="26"/>
                    <a:pt x="1341" y="0"/>
                    <a:pt x="1299"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71" name="Google Shape;371;p6"/>
            <p:cNvSpPr/>
            <p:nvPr/>
          </p:nvSpPr>
          <p:spPr>
            <a:xfrm>
              <a:off x="3273050" y="1953650"/>
              <a:ext cx="20750" cy="9950"/>
            </a:xfrm>
            <a:custGeom>
              <a:avLst/>
              <a:gdLst/>
              <a:ahLst/>
              <a:cxnLst/>
              <a:rect l="l" t="t" r="r" b="b"/>
              <a:pathLst>
                <a:path w="830" h="398" extrusionOk="0">
                  <a:moveTo>
                    <a:pt x="110" y="1"/>
                  </a:moveTo>
                  <a:cubicBezTo>
                    <a:pt x="75" y="1"/>
                    <a:pt x="42" y="19"/>
                    <a:pt x="25" y="51"/>
                  </a:cubicBezTo>
                  <a:cubicBezTo>
                    <a:pt x="0" y="98"/>
                    <a:pt x="18" y="155"/>
                    <a:pt x="64" y="181"/>
                  </a:cubicBezTo>
                  <a:cubicBezTo>
                    <a:pt x="267" y="288"/>
                    <a:pt x="486" y="359"/>
                    <a:pt x="712" y="396"/>
                  </a:cubicBezTo>
                  <a:cubicBezTo>
                    <a:pt x="718" y="397"/>
                    <a:pt x="722" y="397"/>
                    <a:pt x="728" y="397"/>
                  </a:cubicBezTo>
                  <a:cubicBezTo>
                    <a:pt x="773" y="397"/>
                    <a:pt x="814" y="364"/>
                    <a:pt x="822" y="318"/>
                  </a:cubicBezTo>
                  <a:cubicBezTo>
                    <a:pt x="829" y="266"/>
                    <a:pt x="794" y="216"/>
                    <a:pt x="742" y="208"/>
                  </a:cubicBezTo>
                  <a:cubicBezTo>
                    <a:pt x="536" y="175"/>
                    <a:pt x="338" y="109"/>
                    <a:pt x="154" y="12"/>
                  </a:cubicBezTo>
                  <a:cubicBezTo>
                    <a:pt x="140" y="4"/>
                    <a:pt x="125" y="1"/>
                    <a:pt x="110"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72" name="Google Shape;372;p6"/>
            <p:cNvSpPr/>
            <p:nvPr/>
          </p:nvSpPr>
          <p:spPr>
            <a:xfrm>
              <a:off x="3310250" y="1974150"/>
              <a:ext cx="26950" cy="11000"/>
            </a:xfrm>
            <a:custGeom>
              <a:avLst/>
              <a:gdLst/>
              <a:ahLst/>
              <a:cxnLst/>
              <a:rect l="l" t="t" r="r" b="b"/>
              <a:pathLst>
                <a:path w="1078" h="440" extrusionOk="0">
                  <a:moveTo>
                    <a:pt x="106" y="0"/>
                  </a:moveTo>
                  <a:cubicBezTo>
                    <a:pt x="64" y="0"/>
                    <a:pt x="26" y="28"/>
                    <a:pt x="15" y="69"/>
                  </a:cubicBezTo>
                  <a:cubicBezTo>
                    <a:pt x="0" y="120"/>
                    <a:pt x="29" y="173"/>
                    <a:pt x="80" y="187"/>
                  </a:cubicBezTo>
                  <a:lnTo>
                    <a:pt x="945" y="435"/>
                  </a:lnTo>
                  <a:cubicBezTo>
                    <a:pt x="954" y="438"/>
                    <a:pt x="963" y="439"/>
                    <a:pt x="972" y="439"/>
                  </a:cubicBezTo>
                  <a:cubicBezTo>
                    <a:pt x="1013" y="439"/>
                    <a:pt x="1051" y="412"/>
                    <a:pt x="1063" y="370"/>
                  </a:cubicBezTo>
                  <a:cubicBezTo>
                    <a:pt x="1078" y="320"/>
                    <a:pt x="1048" y="267"/>
                    <a:pt x="997" y="253"/>
                  </a:cubicBezTo>
                  <a:lnTo>
                    <a:pt x="133" y="4"/>
                  </a:lnTo>
                  <a:cubicBezTo>
                    <a:pt x="124" y="1"/>
                    <a:pt x="115" y="0"/>
                    <a:pt x="106"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73" name="Google Shape;373;p6"/>
            <p:cNvSpPr/>
            <p:nvPr/>
          </p:nvSpPr>
          <p:spPr>
            <a:xfrm>
              <a:off x="3352400" y="1988675"/>
              <a:ext cx="18825" cy="10975"/>
            </a:xfrm>
            <a:custGeom>
              <a:avLst/>
              <a:gdLst/>
              <a:ahLst/>
              <a:cxnLst/>
              <a:rect l="l" t="t" r="r" b="b"/>
              <a:pathLst>
                <a:path w="753" h="439" extrusionOk="0">
                  <a:moveTo>
                    <a:pt x="108" y="1"/>
                  </a:moveTo>
                  <a:cubicBezTo>
                    <a:pt x="73" y="1"/>
                    <a:pt x="38" y="21"/>
                    <a:pt x="22" y="56"/>
                  </a:cubicBezTo>
                  <a:cubicBezTo>
                    <a:pt x="0" y="104"/>
                    <a:pt x="21" y="161"/>
                    <a:pt x="68" y="183"/>
                  </a:cubicBezTo>
                  <a:lnTo>
                    <a:pt x="604" y="430"/>
                  </a:lnTo>
                  <a:cubicBezTo>
                    <a:pt x="617" y="436"/>
                    <a:pt x="631" y="439"/>
                    <a:pt x="645" y="439"/>
                  </a:cubicBezTo>
                  <a:cubicBezTo>
                    <a:pt x="680" y="439"/>
                    <a:pt x="714" y="418"/>
                    <a:pt x="731" y="384"/>
                  </a:cubicBezTo>
                  <a:cubicBezTo>
                    <a:pt x="753" y="335"/>
                    <a:pt x="732" y="279"/>
                    <a:pt x="684" y="257"/>
                  </a:cubicBezTo>
                  <a:lnTo>
                    <a:pt x="148" y="9"/>
                  </a:lnTo>
                  <a:cubicBezTo>
                    <a:pt x="135" y="3"/>
                    <a:pt x="122" y="1"/>
                    <a:pt x="108"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74" name="Google Shape;374;p6"/>
            <p:cNvSpPr/>
            <p:nvPr/>
          </p:nvSpPr>
          <p:spPr>
            <a:xfrm>
              <a:off x="3399825" y="2009275"/>
              <a:ext cx="33100" cy="12075"/>
            </a:xfrm>
            <a:custGeom>
              <a:avLst/>
              <a:gdLst/>
              <a:ahLst/>
              <a:cxnLst/>
              <a:rect l="l" t="t" r="r" b="b"/>
              <a:pathLst>
                <a:path w="1324" h="483" extrusionOk="0">
                  <a:moveTo>
                    <a:pt x="107" y="0"/>
                  </a:moveTo>
                  <a:cubicBezTo>
                    <a:pt x="68" y="0"/>
                    <a:pt x="31" y="25"/>
                    <a:pt x="17" y="64"/>
                  </a:cubicBezTo>
                  <a:cubicBezTo>
                    <a:pt x="1" y="114"/>
                    <a:pt x="26" y="168"/>
                    <a:pt x="76" y="186"/>
                  </a:cubicBezTo>
                  <a:cubicBezTo>
                    <a:pt x="442" y="314"/>
                    <a:pt x="821" y="413"/>
                    <a:pt x="1203" y="481"/>
                  </a:cubicBezTo>
                  <a:cubicBezTo>
                    <a:pt x="1208" y="483"/>
                    <a:pt x="1214" y="483"/>
                    <a:pt x="1219" y="483"/>
                  </a:cubicBezTo>
                  <a:cubicBezTo>
                    <a:pt x="1265" y="483"/>
                    <a:pt x="1305" y="451"/>
                    <a:pt x="1313" y="404"/>
                  </a:cubicBezTo>
                  <a:cubicBezTo>
                    <a:pt x="1323" y="352"/>
                    <a:pt x="1288" y="303"/>
                    <a:pt x="1236" y="294"/>
                  </a:cubicBezTo>
                  <a:cubicBezTo>
                    <a:pt x="864" y="228"/>
                    <a:pt x="495" y="130"/>
                    <a:pt x="139" y="6"/>
                  </a:cubicBezTo>
                  <a:cubicBezTo>
                    <a:pt x="128" y="2"/>
                    <a:pt x="118" y="0"/>
                    <a:pt x="107"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75" name="Google Shape;375;p6"/>
            <p:cNvSpPr/>
            <p:nvPr/>
          </p:nvSpPr>
          <p:spPr>
            <a:xfrm>
              <a:off x="3461725" y="2031875"/>
              <a:ext cx="39250" cy="11950"/>
            </a:xfrm>
            <a:custGeom>
              <a:avLst/>
              <a:gdLst/>
              <a:ahLst/>
              <a:cxnLst/>
              <a:rect l="l" t="t" r="r" b="b"/>
              <a:pathLst>
                <a:path w="1570" h="478" extrusionOk="0">
                  <a:moveTo>
                    <a:pt x="104" y="0"/>
                  </a:moveTo>
                  <a:cubicBezTo>
                    <a:pt x="60" y="0"/>
                    <a:pt x="21" y="31"/>
                    <a:pt x="12" y="76"/>
                  </a:cubicBezTo>
                  <a:cubicBezTo>
                    <a:pt x="1" y="127"/>
                    <a:pt x="34" y="178"/>
                    <a:pt x="85" y="189"/>
                  </a:cubicBezTo>
                  <a:lnTo>
                    <a:pt x="1446" y="475"/>
                  </a:lnTo>
                  <a:cubicBezTo>
                    <a:pt x="1452" y="477"/>
                    <a:pt x="1459" y="477"/>
                    <a:pt x="1465" y="477"/>
                  </a:cubicBezTo>
                  <a:cubicBezTo>
                    <a:pt x="1509" y="477"/>
                    <a:pt x="1548" y="446"/>
                    <a:pt x="1558" y="402"/>
                  </a:cubicBezTo>
                  <a:cubicBezTo>
                    <a:pt x="1569" y="350"/>
                    <a:pt x="1536" y="299"/>
                    <a:pt x="1484" y="288"/>
                  </a:cubicBezTo>
                  <a:lnTo>
                    <a:pt x="124" y="2"/>
                  </a:lnTo>
                  <a:cubicBezTo>
                    <a:pt x="118" y="1"/>
                    <a:pt x="111" y="0"/>
                    <a:pt x="104"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76" name="Google Shape;376;p6"/>
            <p:cNvSpPr/>
            <p:nvPr/>
          </p:nvSpPr>
          <p:spPr>
            <a:xfrm>
              <a:off x="3513375" y="2043125"/>
              <a:ext cx="39175" cy="10075"/>
            </a:xfrm>
            <a:custGeom>
              <a:avLst/>
              <a:gdLst/>
              <a:ahLst/>
              <a:cxnLst/>
              <a:rect l="l" t="t" r="r" b="b"/>
              <a:pathLst>
                <a:path w="1567" h="403" extrusionOk="0">
                  <a:moveTo>
                    <a:pt x="310" y="1"/>
                  </a:moveTo>
                  <a:cubicBezTo>
                    <a:pt x="237" y="1"/>
                    <a:pt x="164" y="3"/>
                    <a:pt x="92" y="8"/>
                  </a:cubicBezTo>
                  <a:cubicBezTo>
                    <a:pt x="40" y="12"/>
                    <a:pt x="0" y="57"/>
                    <a:pt x="3" y="110"/>
                  </a:cubicBezTo>
                  <a:cubicBezTo>
                    <a:pt x="7" y="160"/>
                    <a:pt x="47" y="199"/>
                    <a:pt x="95" y="199"/>
                  </a:cubicBezTo>
                  <a:cubicBezTo>
                    <a:pt x="99" y="199"/>
                    <a:pt x="102" y="199"/>
                    <a:pt x="105" y="198"/>
                  </a:cubicBezTo>
                  <a:cubicBezTo>
                    <a:pt x="172" y="194"/>
                    <a:pt x="239" y="192"/>
                    <a:pt x="306" y="192"/>
                  </a:cubicBezTo>
                  <a:cubicBezTo>
                    <a:pt x="687" y="192"/>
                    <a:pt x="1070" y="261"/>
                    <a:pt x="1425" y="396"/>
                  </a:cubicBezTo>
                  <a:cubicBezTo>
                    <a:pt x="1436" y="400"/>
                    <a:pt x="1447" y="402"/>
                    <a:pt x="1458" y="402"/>
                  </a:cubicBezTo>
                  <a:cubicBezTo>
                    <a:pt x="1497" y="402"/>
                    <a:pt x="1533" y="378"/>
                    <a:pt x="1548" y="341"/>
                  </a:cubicBezTo>
                  <a:cubicBezTo>
                    <a:pt x="1567" y="292"/>
                    <a:pt x="1541" y="237"/>
                    <a:pt x="1493" y="218"/>
                  </a:cubicBezTo>
                  <a:cubicBezTo>
                    <a:pt x="1117" y="75"/>
                    <a:pt x="712" y="1"/>
                    <a:pt x="310"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77" name="Google Shape;377;p6"/>
            <p:cNvSpPr/>
            <p:nvPr/>
          </p:nvSpPr>
          <p:spPr>
            <a:xfrm>
              <a:off x="3566725" y="2047350"/>
              <a:ext cx="33975" cy="7700"/>
            </a:xfrm>
            <a:custGeom>
              <a:avLst/>
              <a:gdLst/>
              <a:ahLst/>
              <a:cxnLst/>
              <a:rect l="l" t="t" r="r" b="b"/>
              <a:pathLst>
                <a:path w="1359" h="308" extrusionOk="0">
                  <a:moveTo>
                    <a:pt x="1051" y="0"/>
                  </a:moveTo>
                  <a:cubicBezTo>
                    <a:pt x="725" y="0"/>
                    <a:pt x="399" y="41"/>
                    <a:pt x="82" y="120"/>
                  </a:cubicBezTo>
                  <a:cubicBezTo>
                    <a:pt x="31" y="133"/>
                    <a:pt x="0" y="184"/>
                    <a:pt x="12" y="236"/>
                  </a:cubicBezTo>
                  <a:cubicBezTo>
                    <a:pt x="23" y="279"/>
                    <a:pt x="62" y="307"/>
                    <a:pt x="105" y="307"/>
                  </a:cubicBezTo>
                  <a:cubicBezTo>
                    <a:pt x="113" y="307"/>
                    <a:pt x="120" y="306"/>
                    <a:pt x="128" y="305"/>
                  </a:cubicBezTo>
                  <a:cubicBezTo>
                    <a:pt x="432" y="229"/>
                    <a:pt x="742" y="191"/>
                    <a:pt x="1055" y="191"/>
                  </a:cubicBezTo>
                  <a:cubicBezTo>
                    <a:pt x="1122" y="191"/>
                    <a:pt x="1189" y="192"/>
                    <a:pt x="1256" y="196"/>
                  </a:cubicBezTo>
                  <a:cubicBezTo>
                    <a:pt x="1259" y="196"/>
                    <a:pt x="1263" y="196"/>
                    <a:pt x="1266" y="196"/>
                  </a:cubicBezTo>
                  <a:cubicBezTo>
                    <a:pt x="1314" y="196"/>
                    <a:pt x="1354" y="156"/>
                    <a:pt x="1357" y="106"/>
                  </a:cubicBezTo>
                  <a:cubicBezTo>
                    <a:pt x="1359" y="53"/>
                    <a:pt x="1319" y="9"/>
                    <a:pt x="1266" y="6"/>
                  </a:cubicBezTo>
                  <a:cubicBezTo>
                    <a:pt x="1195" y="2"/>
                    <a:pt x="1123" y="0"/>
                    <a:pt x="1051"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78" name="Google Shape;378;p6"/>
            <p:cNvSpPr/>
            <p:nvPr/>
          </p:nvSpPr>
          <p:spPr>
            <a:xfrm>
              <a:off x="3617275" y="2044325"/>
              <a:ext cx="15525" cy="6850"/>
            </a:xfrm>
            <a:custGeom>
              <a:avLst/>
              <a:gdLst/>
              <a:ahLst/>
              <a:cxnLst/>
              <a:rect l="l" t="t" r="r" b="b"/>
              <a:pathLst>
                <a:path w="621" h="274" extrusionOk="0">
                  <a:moveTo>
                    <a:pt x="104" y="0"/>
                  </a:moveTo>
                  <a:cubicBezTo>
                    <a:pt x="60" y="0"/>
                    <a:pt x="20" y="32"/>
                    <a:pt x="11" y="77"/>
                  </a:cubicBezTo>
                  <a:cubicBezTo>
                    <a:pt x="0" y="128"/>
                    <a:pt x="35" y="179"/>
                    <a:pt x="86" y="189"/>
                  </a:cubicBezTo>
                  <a:lnTo>
                    <a:pt x="498" y="272"/>
                  </a:lnTo>
                  <a:cubicBezTo>
                    <a:pt x="505" y="273"/>
                    <a:pt x="510" y="274"/>
                    <a:pt x="517" y="274"/>
                  </a:cubicBezTo>
                  <a:cubicBezTo>
                    <a:pt x="561" y="274"/>
                    <a:pt x="601" y="242"/>
                    <a:pt x="610" y="197"/>
                  </a:cubicBezTo>
                  <a:cubicBezTo>
                    <a:pt x="621" y="145"/>
                    <a:pt x="587" y="95"/>
                    <a:pt x="536" y="85"/>
                  </a:cubicBezTo>
                  <a:lnTo>
                    <a:pt x="123" y="2"/>
                  </a:lnTo>
                  <a:cubicBezTo>
                    <a:pt x="116" y="1"/>
                    <a:pt x="110" y="0"/>
                    <a:pt x="104"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79" name="Google Shape;379;p6"/>
            <p:cNvSpPr/>
            <p:nvPr/>
          </p:nvSpPr>
          <p:spPr>
            <a:xfrm>
              <a:off x="3360625" y="1966025"/>
              <a:ext cx="29025" cy="13025"/>
            </a:xfrm>
            <a:custGeom>
              <a:avLst/>
              <a:gdLst/>
              <a:ahLst/>
              <a:cxnLst/>
              <a:rect l="l" t="t" r="r" b="b"/>
              <a:pathLst>
                <a:path w="1161" h="521" extrusionOk="0">
                  <a:moveTo>
                    <a:pt x="110" y="0"/>
                  </a:moveTo>
                  <a:cubicBezTo>
                    <a:pt x="75" y="0"/>
                    <a:pt x="42" y="19"/>
                    <a:pt x="24" y="52"/>
                  </a:cubicBezTo>
                  <a:cubicBezTo>
                    <a:pt x="0" y="99"/>
                    <a:pt x="19" y="156"/>
                    <a:pt x="66" y="180"/>
                  </a:cubicBezTo>
                  <a:cubicBezTo>
                    <a:pt x="373" y="338"/>
                    <a:pt x="701" y="452"/>
                    <a:pt x="1039" y="518"/>
                  </a:cubicBezTo>
                  <a:cubicBezTo>
                    <a:pt x="1044" y="520"/>
                    <a:pt x="1051" y="520"/>
                    <a:pt x="1058" y="520"/>
                  </a:cubicBezTo>
                  <a:cubicBezTo>
                    <a:pt x="1102" y="520"/>
                    <a:pt x="1141" y="489"/>
                    <a:pt x="1150" y="444"/>
                  </a:cubicBezTo>
                  <a:cubicBezTo>
                    <a:pt x="1160" y="392"/>
                    <a:pt x="1127" y="341"/>
                    <a:pt x="1075" y="331"/>
                  </a:cubicBezTo>
                  <a:cubicBezTo>
                    <a:pt x="755" y="269"/>
                    <a:pt x="445" y="160"/>
                    <a:pt x="152" y="10"/>
                  </a:cubicBezTo>
                  <a:cubicBezTo>
                    <a:pt x="139" y="3"/>
                    <a:pt x="124" y="0"/>
                    <a:pt x="110"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80" name="Google Shape;380;p6"/>
            <p:cNvSpPr/>
            <p:nvPr/>
          </p:nvSpPr>
          <p:spPr>
            <a:xfrm>
              <a:off x="3443250" y="1986625"/>
              <a:ext cx="32025" cy="13025"/>
            </a:xfrm>
            <a:custGeom>
              <a:avLst/>
              <a:gdLst/>
              <a:ahLst/>
              <a:cxnLst/>
              <a:rect l="l" t="t" r="r" b="b"/>
              <a:pathLst>
                <a:path w="1281" h="521" extrusionOk="0">
                  <a:moveTo>
                    <a:pt x="101" y="0"/>
                  </a:moveTo>
                  <a:cubicBezTo>
                    <a:pt x="53" y="0"/>
                    <a:pt x="12" y="36"/>
                    <a:pt x="7" y="85"/>
                  </a:cubicBezTo>
                  <a:cubicBezTo>
                    <a:pt x="0" y="137"/>
                    <a:pt x="38" y="184"/>
                    <a:pt x="90" y="191"/>
                  </a:cubicBezTo>
                  <a:cubicBezTo>
                    <a:pt x="454" y="233"/>
                    <a:pt x="804" y="340"/>
                    <a:pt x="1128" y="510"/>
                  </a:cubicBezTo>
                  <a:cubicBezTo>
                    <a:pt x="1143" y="518"/>
                    <a:pt x="1157" y="521"/>
                    <a:pt x="1172" y="521"/>
                  </a:cubicBezTo>
                  <a:cubicBezTo>
                    <a:pt x="1207" y="521"/>
                    <a:pt x="1240" y="502"/>
                    <a:pt x="1257" y="470"/>
                  </a:cubicBezTo>
                  <a:cubicBezTo>
                    <a:pt x="1281" y="423"/>
                    <a:pt x="1263" y="365"/>
                    <a:pt x="1217" y="341"/>
                  </a:cubicBezTo>
                  <a:cubicBezTo>
                    <a:pt x="871" y="160"/>
                    <a:pt x="499" y="46"/>
                    <a:pt x="112" y="1"/>
                  </a:cubicBezTo>
                  <a:cubicBezTo>
                    <a:pt x="108" y="1"/>
                    <a:pt x="105" y="0"/>
                    <a:pt x="101"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81" name="Google Shape;381;p6"/>
            <p:cNvSpPr/>
            <p:nvPr/>
          </p:nvSpPr>
          <p:spPr>
            <a:xfrm>
              <a:off x="3500950" y="1998975"/>
              <a:ext cx="35125" cy="15125"/>
            </a:xfrm>
            <a:custGeom>
              <a:avLst/>
              <a:gdLst/>
              <a:ahLst/>
              <a:cxnLst/>
              <a:rect l="l" t="t" r="r" b="b"/>
              <a:pathLst>
                <a:path w="1405" h="605" extrusionOk="0">
                  <a:moveTo>
                    <a:pt x="97" y="0"/>
                  </a:moveTo>
                  <a:cubicBezTo>
                    <a:pt x="51" y="0"/>
                    <a:pt x="12" y="36"/>
                    <a:pt x="6" y="84"/>
                  </a:cubicBezTo>
                  <a:cubicBezTo>
                    <a:pt x="0" y="136"/>
                    <a:pt x="37" y="184"/>
                    <a:pt x="90" y="190"/>
                  </a:cubicBezTo>
                  <a:cubicBezTo>
                    <a:pt x="496" y="240"/>
                    <a:pt x="896" y="378"/>
                    <a:pt x="1247" y="590"/>
                  </a:cubicBezTo>
                  <a:cubicBezTo>
                    <a:pt x="1262" y="600"/>
                    <a:pt x="1279" y="604"/>
                    <a:pt x="1295" y="604"/>
                  </a:cubicBezTo>
                  <a:cubicBezTo>
                    <a:pt x="1327" y="604"/>
                    <a:pt x="1359" y="588"/>
                    <a:pt x="1377" y="558"/>
                  </a:cubicBezTo>
                  <a:cubicBezTo>
                    <a:pt x="1405" y="513"/>
                    <a:pt x="1390" y="454"/>
                    <a:pt x="1345" y="428"/>
                  </a:cubicBezTo>
                  <a:cubicBezTo>
                    <a:pt x="972" y="201"/>
                    <a:pt x="546" y="53"/>
                    <a:pt x="112" y="1"/>
                  </a:cubicBezTo>
                  <a:cubicBezTo>
                    <a:pt x="107" y="1"/>
                    <a:pt x="102" y="0"/>
                    <a:pt x="97"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82" name="Google Shape;382;p6"/>
            <p:cNvSpPr/>
            <p:nvPr/>
          </p:nvSpPr>
          <p:spPr>
            <a:xfrm>
              <a:off x="3544100" y="2011200"/>
              <a:ext cx="22850" cy="12225"/>
            </a:xfrm>
            <a:custGeom>
              <a:avLst/>
              <a:gdLst/>
              <a:ahLst/>
              <a:cxnLst/>
              <a:rect l="l" t="t" r="r" b="b"/>
              <a:pathLst>
                <a:path w="914" h="489" extrusionOk="0">
                  <a:moveTo>
                    <a:pt x="109" y="1"/>
                  </a:moveTo>
                  <a:cubicBezTo>
                    <a:pt x="67" y="1"/>
                    <a:pt x="29" y="26"/>
                    <a:pt x="16" y="68"/>
                  </a:cubicBezTo>
                  <a:cubicBezTo>
                    <a:pt x="1" y="117"/>
                    <a:pt x="29" y="171"/>
                    <a:pt x="78" y="187"/>
                  </a:cubicBezTo>
                  <a:cubicBezTo>
                    <a:pt x="314" y="261"/>
                    <a:pt x="543" y="359"/>
                    <a:pt x="759" y="477"/>
                  </a:cubicBezTo>
                  <a:cubicBezTo>
                    <a:pt x="774" y="485"/>
                    <a:pt x="789" y="488"/>
                    <a:pt x="805" y="488"/>
                  </a:cubicBezTo>
                  <a:cubicBezTo>
                    <a:pt x="839" y="488"/>
                    <a:pt x="871" y="471"/>
                    <a:pt x="888" y="439"/>
                  </a:cubicBezTo>
                  <a:cubicBezTo>
                    <a:pt x="914" y="392"/>
                    <a:pt x="896" y="335"/>
                    <a:pt x="850" y="309"/>
                  </a:cubicBezTo>
                  <a:cubicBezTo>
                    <a:pt x="624" y="186"/>
                    <a:pt x="383" y="83"/>
                    <a:pt x="137" y="5"/>
                  </a:cubicBezTo>
                  <a:cubicBezTo>
                    <a:pt x="127" y="2"/>
                    <a:pt x="118" y="1"/>
                    <a:pt x="109"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83" name="Google Shape;383;p6"/>
            <p:cNvSpPr/>
            <p:nvPr/>
          </p:nvSpPr>
          <p:spPr>
            <a:xfrm>
              <a:off x="3598700" y="2023850"/>
              <a:ext cx="32225" cy="16900"/>
            </a:xfrm>
            <a:custGeom>
              <a:avLst/>
              <a:gdLst/>
              <a:ahLst/>
              <a:cxnLst/>
              <a:rect l="l" t="t" r="r" b="b"/>
              <a:pathLst>
                <a:path w="1289" h="676" extrusionOk="0">
                  <a:moveTo>
                    <a:pt x="106" y="0"/>
                  </a:moveTo>
                  <a:cubicBezTo>
                    <a:pt x="62" y="0"/>
                    <a:pt x="22" y="30"/>
                    <a:pt x="11" y="74"/>
                  </a:cubicBezTo>
                  <a:cubicBezTo>
                    <a:pt x="0" y="126"/>
                    <a:pt x="32" y="177"/>
                    <a:pt x="84" y="188"/>
                  </a:cubicBezTo>
                  <a:cubicBezTo>
                    <a:pt x="456" y="270"/>
                    <a:pt x="816" y="433"/>
                    <a:pt x="1124" y="658"/>
                  </a:cubicBezTo>
                  <a:cubicBezTo>
                    <a:pt x="1142" y="670"/>
                    <a:pt x="1161" y="676"/>
                    <a:pt x="1181" y="676"/>
                  </a:cubicBezTo>
                  <a:cubicBezTo>
                    <a:pt x="1210" y="676"/>
                    <a:pt x="1239" y="662"/>
                    <a:pt x="1258" y="637"/>
                  </a:cubicBezTo>
                  <a:cubicBezTo>
                    <a:pt x="1289" y="594"/>
                    <a:pt x="1279" y="534"/>
                    <a:pt x="1237" y="503"/>
                  </a:cubicBezTo>
                  <a:cubicBezTo>
                    <a:pt x="908" y="264"/>
                    <a:pt x="523" y="90"/>
                    <a:pt x="125" y="2"/>
                  </a:cubicBezTo>
                  <a:cubicBezTo>
                    <a:pt x="119" y="1"/>
                    <a:pt x="112" y="0"/>
                    <a:pt x="106"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84" name="Google Shape;384;p6"/>
            <p:cNvSpPr/>
            <p:nvPr/>
          </p:nvSpPr>
          <p:spPr>
            <a:xfrm>
              <a:off x="3661625" y="2046375"/>
              <a:ext cx="22800" cy="9950"/>
            </a:xfrm>
            <a:custGeom>
              <a:avLst/>
              <a:gdLst/>
              <a:ahLst/>
              <a:cxnLst/>
              <a:rect l="l" t="t" r="r" b="b"/>
              <a:pathLst>
                <a:path w="912" h="398" extrusionOk="0">
                  <a:moveTo>
                    <a:pt x="103" y="1"/>
                  </a:moveTo>
                  <a:cubicBezTo>
                    <a:pt x="57" y="1"/>
                    <a:pt x="17" y="34"/>
                    <a:pt x="9" y="80"/>
                  </a:cubicBezTo>
                  <a:cubicBezTo>
                    <a:pt x="0" y="132"/>
                    <a:pt x="35" y="181"/>
                    <a:pt x="86" y="190"/>
                  </a:cubicBezTo>
                  <a:cubicBezTo>
                    <a:pt x="319" y="229"/>
                    <a:pt x="548" y="296"/>
                    <a:pt x="765" y="389"/>
                  </a:cubicBezTo>
                  <a:cubicBezTo>
                    <a:pt x="778" y="395"/>
                    <a:pt x="791" y="397"/>
                    <a:pt x="803" y="397"/>
                  </a:cubicBezTo>
                  <a:cubicBezTo>
                    <a:pt x="840" y="397"/>
                    <a:pt x="876" y="376"/>
                    <a:pt x="891" y="340"/>
                  </a:cubicBezTo>
                  <a:cubicBezTo>
                    <a:pt x="911" y="291"/>
                    <a:pt x="889" y="235"/>
                    <a:pt x="840" y="215"/>
                  </a:cubicBezTo>
                  <a:cubicBezTo>
                    <a:pt x="610" y="115"/>
                    <a:pt x="367" y="44"/>
                    <a:pt x="118" y="2"/>
                  </a:cubicBezTo>
                  <a:cubicBezTo>
                    <a:pt x="113" y="1"/>
                    <a:pt x="108" y="1"/>
                    <a:pt x="103"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85" name="Google Shape;385;p6"/>
            <p:cNvSpPr/>
            <p:nvPr/>
          </p:nvSpPr>
          <p:spPr>
            <a:xfrm>
              <a:off x="3373975" y="1720850"/>
              <a:ext cx="10450" cy="20275"/>
            </a:xfrm>
            <a:custGeom>
              <a:avLst/>
              <a:gdLst/>
              <a:ahLst/>
              <a:cxnLst/>
              <a:rect l="l" t="t" r="r" b="b"/>
              <a:pathLst>
                <a:path w="418" h="811" extrusionOk="0">
                  <a:moveTo>
                    <a:pt x="108" y="0"/>
                  </a:moveTo>
                  <a:cubicBezTo>
                    <a:pt x="98" y="0"/>
                    <a:pt x="88" y="2"/>
                    <a:pt x="78" y="6"/>
                  </a:cubicBezTo>
                  <a:cubicBezTo>
                    <a:pt x="28" y="21"/>
                    <a:pt x="0" y="75"/>
                    <a:pt x="17" y="126"/>
                  </a:cubicBezTo>
                  <a:lnTo>
                    <a:pt x="220" y="744"/>
                  </a:lnTo>
                  <a:cubicBezTo>
                    <a:pt x="233" y="784"/>
                    <a:pt x="271" y="810"/>
                    <a:pt x="310" y="810"/>
                  </a:cubicBezTo>
                  <a:cubicBezTo>
                    <a:pt x="320" y="810"/>
                    <a:pt x="330" y="808"/>
                    <a:pt x="340" y="805"/>
                  </a:cubicBezTo>
                  <a:cubicBezTo>
                    <a:pt x="390" y="788"/>
                    <a:pt x="418" y="735"/>
                    <a:pt x="401" y="684"/>
                  </a:cubicBezTo>
                  <a:lnTo>
                    <a:pt x="198" y="66"/>
                  </a:lnTo>
                  <a:cubicBezTo>
                    <a:pt x="185" y="26"/>
                    <a:pt x="148" y="0"/>
                    <a:pt x="108"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86" name="Google Shape;386;p6"/>
            <p:cNvSpPr/>
            <p:nvPr/>
          </p:nvSpPr>
          <p:spPr>
            <a:xfrm>
              <a:off x="3386175" y="1754925"/>
              <a:ext cx="19000" cy="28425"/>
            </a:xfrm>
            <a:custGeom>
              <a:avLst/>
              <a:gdLst/>
              <a:ahLst/>
              <a:cxnLst/>
              <a:rect l="l" t="t" r="r" b="b"/>
              <a:pathLst>
                <a:path w="760" h="1137" extrusionOk="0">
                  <a:moveTo>
                    <a:pt x="110" y="1"/>
                  </a:moveTo>
                  <a:cubicBezTo>
                    <a:pt x="93" y="1"/>
                    <a:pt x="77" y="5"/>
                    <a:pt x="62" y="14"/>
                  </a:cubicBezTo>
                  <a:cubicBezTo>
                    <a:pt x="16" y="39"/>
                    <a:pt x="0" y="98"/>
                    <a:pt x="27" y="143"/>
                  </a:cubicBezTo>
                  <a:lnTo>
                    <a:pt x="568" y="1088"/>
                  </a:lnTo>
                  <a:cubicBezTo>
                    <a:pt x="585" y="1119"/>
                    <a:pt x="617" y="1136"/>
                    <a:pt x="650" y="1136"/>
                  </a:cubicBezTo>
                  <a:cubicBezTo>
                    <a:pt x="667" y="1136"/>
                    <a:pt x="682" y="1132"/>
                    <a:pt x="698" y="1123"/>
                  </a:cubicBezTo>
                  <a:cubicBezTo>
                    <a:pt x="743" y="1098"/>
                    <a:pt x="760" y="1039"/>
                    <a:pt x="733" y="993"/>
                  </a:cubicBezTo>
                  <a:lnTo>
                    <a:pt x="192" y="49"/>
                  </a:lnTo>
                  <a:cubicBezTo>
                    <a:pt x="175" y="18"/>
                    <a:pt x="142" y="1"/>
                    <a:pt x="110"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87" name="Google Shape;387;p6"/>
            <p:cNvSpPr/>
            <p:nvPr/>
          </p:nvSpPr>
          <p:spPr>
            <a:xfrm>
              <a:off x="3412425" y="1796000"/>
              <a:ext cx="16500" cy="19300"/>
            </a:xfrm>
            <a:custGeom>
              <a:avLst/>
              <a:gdLst/>
              <a:ahLst/>
              <a:cxnLst/>
              <a:rect l="l" t="t" r="r" b="b"/>
              <a:pathLst>
                <a:path w="660" h="772" extrusionOk="0">
                  <a:moveTo>
                    <a:pt x="103" y="1"/>
                  </a:moveTo>
                  <a:cubicBezTo>
                    <a:pt x="97" y="1"/>
                    <a:pt x="92" y="1"/>
                    <a:pt x="86" y="2"/>
                  </a:cubicBezTo>
                  <a:cubicBezTo>
                    <a:pt x="34" y="11"/>
                    <a:pt x="0" y="61"/>
                    <a:pt x="9" y="113"/>
                  </a:cubicBezTo>
                  <a:cubicBezTo>
                    <a:pt x="59" y="394"/>
                    <a:pt x="251" y="643"/>
                    <a:pt x="510" y="763"/>
                  </a:cubicBezTo>
                  <a:cubicBezTo>
                    <a:pt x="523" y="768"/>
                    <a:pt x="537" y="772"/>
                    <a:pt x="550" y="772"/>
                  </a:cubicBezTo>
                  <a:cubicBezTo>
                    <a:pt x="586" y="772"/>
                    <a:pt x="620" y="751"/>
                    <a:pt x="637" y="716"/>
                  </a:cubicBezTo>
                  <a:cubicBezTo>
                    <a:pt x="659" y="668"/>
                    <a:pt x="638" y="612"/>
                    <a:pt x="591" y="590"/>
                  </a:cubicBezTo>
                  <a:cubicBezTo>
                    <a:pt x="386" y="496"/>
                    <a:pt x="236" y="300"/>
                    <a:pt x="197" y="80"/>
                  </a:cubicBezTo>
                  <a:cubicBezTo>
                    <a:pt x="189" y="33"/>
                    <a:pt x="149" y="1"/>
                    <a:pt x="103"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88" name="Google Shape;388;p6"/>
            <p:cNvSpPr/>
            <p:nvPr/>
          </p:nvSpPr>
          <p:spPr>
            <a:xfrm>
              <a:off x="3438925" y="1835175"/>
              <a:ext cx="18825" cy="22325"/>
            </a:xfrm>
            <a:custGeom>
              <a:avLst/>
              <a:gdLst/>
              <a:ahLst/>
              <a:cxnLst/>
              <a:rect l="l" t="t" r="r" b="b"/>
              <a:pathLst>
                <a:path w="753" h="893" extrusionOk="0">
                  <a:moveTo>
                    <a:pt x="110" y="0"/>
                  </a:moveTo>
                  <a:cubicBezTo>
                    <a:pt x="98" y="0"/>
                    <a:pt x="86" y="2"/>
                    <a:pt x="74" y="7"/>
                  </a:cubicBezTo>
                  <a:cubicBezTo>
                    <a:pt x="25" y="27"/>
                    <a:pt x="1" y="82"/>
                    <a:pt x="21" y="131"/>
                  </a:cubicBezTo>
                  <a:cubicBezTo>
                    <a:pt x="139" y="426"/>
                    <a:pt x="334" y="682"/>
                    <a:pt x="587" y="873"/>
                  </a:cubicBezTo>
                  <a:cubicBezTo>
                    <a:pt x="605" y="886"/>
                    <a:pt x="625" y="893"/>
                    <a:pt x="644" y="893"/>
                  </a:cubicBezTo>
                  <a:cubicBezTo>
                    <a:pt x="673" y="893"/>
                    <a:pt x="702" y="879"/>
                    <a:pt x="721" y="854"/>
                  </a:cubicBezTo>
                  <a:cubicBezTo>
                    <a:pt x="753" y="812"/>
                    <a:pt x="744" y="752"/>
                    <a:pt x="702" y="721"/>
                  </a:cubicBezTo>
                  <a:cubicBezTo>
                    <a:pt x="477" y="550"/>
                    <a:pt x="303" y="322"/>
                    <a:pt x="199" y="60"/>
                  </a:cubicBezTo>
                  <a:cubicBezTo>
                    <a:pt x="183" y="23"/>
                    <a:pt x="148" y="0"/>
                    <a:pt x="110"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89" name="Google Shape;389;p6"/>
            <p:cNvSpPr/>
            <p:nvPr/>
          </p:nvSpPr>
          <p:spPr>
            <a:xfrm>
              <a:off x="3471975" y="1882550"/>
              <a:ext cx="25950" cy="22300"/>
            </a:xfrm>
            <a:custGeom>
              <a:avLst/>
              <a:gdLst/>
              <a:ahLst/>
              <a:cxnLst/>
              <a:rect l="l" t="t" r="r" b="b"/>
              <a:pathLst>
                <a:path w="1038" h="892" extrusionOk="0">
                  <a:moveTo>
                    <a:pt x="106" y="1"/>
                  </a:moveTo>
                  <a:cubicBezTo>
                    <a:pt x="82" y="1"/>
                    <a:pt x="58" y="10"/>
                    <a:pt x="40" y="28"/>
                  </a:cubicBezTo>
                  <a:cubicBezTo>
                    <a:pt x="1" y="64"/>
                    <a:pt x="0" y="125"/>
                    <a:pt x="37" y="162"/>
                  </a:cubicBezTo>
                  <a:cubicBezTo>
                    <a:pt x="292" y="426"/>
                    <a:pt x="574" y="666"/>
                    <a:pt x="876" y="875"/>
                  </a:cubicBezTo>
                  <a:cubicBezTo>
                    <a:pt x="892" y="886"/>
                    <a:pt x="911" y="892"/>
                    <a:pt x="930" y="892"/>
                  </a:cubicBezTo>
                  <a:cubicBezTo>
                    <a:pt x="961" y="892"/>
                    <a:pt x="990" y="878"/>
                    <a:pt x="1008" y="851"/>
                  </a:cubicBezTo>
                  <a:cubicBezTo>
                    <a:pt x="1038" y="808"/>
                    <a:pt x="1028" y="748"/>
                    <a:pt x="985" y="719"/>
                  </a:cubicBezTo>
                  <a:cubicBezTo>
                    <a:pt x="692" y="517"/>
                    <a:pt x="421" y="285"/>
                    <a:pt x="175" y="30"/>
                  </a:cubicBezTo>
                  <a:cubicBezTo>
                    <a:pt x="156" y="11"/>
                    <a:pt x="131" y="1"/>
                    <a:pt x="106"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90" name="Google Shape;390;p6"/>
            <p:cNvSpPr/>
            <p:nvPr/>
          </p:nvSpPr>
          <p:spPr>
            <a:xfrm>
              <a:off x="3504900" y="1917600"/>
              <a:ext cx="19800" cy="19275"/>
            </a:xfrm>
            <a:custGeom>
              <a:avLst/>
              <a:gdLst/>
              <a:ahLst/>
              <a:cxnLst/>
              <a:rect l="l" t="t" r="r" b="b"/>
              <a:pathLst>
                <a:path w="792" h="771" extrusionOk="0">
                  <a:moveTo>
                    <a:pt x="109" y="0"/>
                  </a:moveTo>
                  <a:cubicBezTo>
                    <a:pt x="93" y="0"/>
                    <a:pt x="78" y="4"/>
                    <a:pt x="63" y="12"/>
                  </a:cubicBezTo>
                  <a:cubicBezTo>
                    <a:pt x="17" y="37"/>
                    <a:pt x="0" y="95"/>
                    <a:pt x="26" y="141"/>
                  </a:cubicBezTo>
                  <a:cubicBezTo>
                    <a:pt x="169" y="400"/>
                    <a:pt x="380" y="613"/>
                    <a:pt x="636" y="758"/>
                  </a:cubicBezTo>
                  <a:cubicBezTo>
                    <a:pt x="650" y="767"/>
                    <a:pt x="667" y="770"/>
                    <a:pt x="682" y="770"/>
                  </a:cubicBezTo>
                  <a:cubicBezTo>
                    <a:pt x="716" y="770"/>
                    <a:pt x="749" y="754"/>
                    <a:pt x="765" y="723"/>
                  </a:cubicBezTo>
                  <a:cubicBezTo>
                    <a:pt x="792" y="677"/>
                    <a:pt x="776" y="619"/>
                    <a:pt x="730" y="593"/>
                  </a:cubicBezTo>
                  <a:cubicBezTo>
                    <a:pt x="505" y="464"/>
                    <a:pt x="318" y="276"/>
                    <a:pt x="192" y="48"/>
                  </a:cubicBezTo>
                  <a:cubicBezTo>
                    <a:pt x="175" y="18"/>
                    <a:pt x="142" y="0"/>
                    <a:pt x="109"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91" name="Google Shape;391;p6"/>
            <p:cNvSpPr/>
            <p:nvPr/>
          </p:nvSpPr>
          <p:spPr>
            <a:xfrm>
              <a:off x="3539825" y="1958925"/>
              <a:ext cx="18725" cy="16200"/>
            </a:xfrm>
            <a:custGeom>
              <a:avLst/>
              <a:gdLst/>
              <a:ahLst/>
              <a:cxnLst/>
              <a:rect l="l" t="t" r="r" b="b"/>
              <a:pathLst>
                <a:path w="749" h="648" extrusionOk="0">
                  <a:moveTo>
                    <a:pt x="108" y="1"/>
                  </a:moveTo>
                  <a:cubicBezTo>
                    <a:pt x="81" y="1"/>
                    <a:pt x="54" y="12"/>
                    <a:pt x="35" y="35"/>
                  </a:cubicBezTo>
                  <a:cubicBezTo>
                    <a:pt x="1" y="75"/>
                    <a:pt x="5" y="134"/>
                    <a:pt x="46" y="168"/>
                  </a:cubicBezTo>
                  <a:lnTo>
                    <a:pt x="579" y="624"/>
                  </a:lnTo>
                  <a:cubicBezTo>
                    <a:pt x="597" y="640"/>
                    <a:pt x="619" y="647"/>
                    <a:pt x="641" y="647"/>
                  </a:cubicBezTo>
                  <a:cubicBezTo>
                    <a:pt x="668" y="647"/>
                    <a:pt x="695" y="635"/>
                    <a:pt x="714" y="614"/>
                  </a:cubicBezTo>
                  <a:cubicBezTo>
                    <a:pt x="748" y="573"/>
                    <a:pt x="743" y="514"/>
                    <a:pt x="703" y="480"/>
                  </a:cubicBezTo>
                  <a:lnTo>
                    <a:pt x="170" y="24"/>
                  </a:lnTo>
                  <a:cubicBezTo>
                    <a:pt x="152" y="8"/>
                    <a:pt x="130" y="1"/>
                    <a:pt x="108"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92" name="Google Shape;392;p6"/>
            <p:cNvSpPr/>
            <p:nvPr/>
          </p:nvSpPr>
          <p:spPr>
            <a:xfrm>
              <a:off x="3580050" y="1990850"/>
              <a:ext cx="22950" cy="14925"/>
            </a:xfrm>
            <a:custGeom>
              <a:avLst/>
              <a:gdLst/>
              <a:ahLst/>
              <a:cxnLst/>
              <a:rect l="l" t="t" r="r" b="b"/>
              <a:pathLst>
                <a:path w="918" h="597" extrusionOk="0">
                  <a:moveTo>
                    <a:pt x="106" y="0"/>
                  </a:moveTo>
                  <a:cubicBezTo>
                    <a:pt x="80" y="0"/>
                    <a:pt x="55" y="10"/>
                    <a:pt x="37" y="31"/>
                  </a:cubicBezTo>
                  <a:cubicBezTo>
                    <a:pt x="0" y="70"/>
                    <a:pt x="2" y="130"/>
                    <a:pt x="41" y="166"/>
                  </a:cubicBezTo>
                  <a:cubicBezTo>
                    <a:pt x="252" y="361"/>
                    <a:pt x="509" y="509"/>
                    <a:pt x="784" y="592"/>
                  </a:cubicBezTo>
                  <a:cubicBezTo>
                    <a:pt x="793" y="595"/>
                    <a:pt x="803" y="597"/>
                    <a:pt x="812" y="597"/>
                  </a:cubicBezTo>
                  <a:cubicBezTo>
                    <a:pt x="852" y="596"/>
                    <a:pt x="890" y="569"/>
                    <a:pt x="902" y="528"/>
                  </a:cubicBezTo>
                  <a:cubicBezTo>
                    <a:pt x="918" y="479"/>
                    <a:pt x="890" y="425"/>
                    <a:pt x="839" y="409"/>
                  </a:cubicBezTo>
                  <a:cubicBezTo>
                    <a:pt x="592" y="334"/>
                    <a:pt x="361" y="202"/>
                    <a:pt x="171" y="26"/>
                  </a:cubicBezTo>
                  <a:cubicBezTo>
                    <a:pt x="152" y="9"/>
                    <a:pt x="129" y="0"/>
                    <a:pt x="106"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93" name="Google Shape;393;p6"/>
            <p:cNvSpPr/>
            <p:nvPr/>
          </p:nvSpPr>
          <p:spPr>
            <a:xfrm>
              <a:off x="3677925" y="2042250"/>
              <a:ext cx="26025" cy="13050"/>
            </a:xfrm>
            <a:custGeom>
              <a:avLst/>
              <a:gdLst/>
              <a:ahLst/>
              <a:cxnLst/>
              <a:rect l="l" t="t" r="r" b="b"/>
              <a:pathLst>
                <a:path w="1041" h="522" extrusionOk="0">
                  <a:moveTo>
                    <a:pt x="110" y="0"/>
                  </a:moveTo>
                  <a:cubicBezTo>
                    <a:pt x="76" y="0"/>
                    <a:pt x="43" y="19"/>
                    <a:pt x="26" y="51"/>
                  </a:cubicBezTo>
                  <a:cubicBezTo>
                    <a:pt x="1" y="97"/>
                    <a:pt x="18" y="156"/>
                    <a:pt x="66" y="180"/>
                  </a:cubicBezTo>
                  <a:cubicBezTo>
                    <a:pt x="333" y="323"/>
                    <a:pt x="617" y="435"/>
                    <a:pt x="908" y="518"/>
                  </a:cubicBezTo>
                  <a:cubicBezTo>
                    <a:pt x="917" y="520"/>
                    <a:pt x="926" y="521"/>
                    <a:pt x="935" y="521"/>
                  </a:cubicBezTo>
                  <a:cubicBezTo>
                    <a:pt x="976" y="521"/>
                    <a:pt x="1014" y="494"/>
                    <a:pt x="1026" y="452"/>
                  </a:cubicBezTo>
                  <a:cubicBezTo>
                    <a:pt x="1041" y="401"/>
                    <a:pt x="1011" y="348"/>
                    <a:pt x="960" y="334"/>
                  </a:cubicBezTo>
                  <a:cubicBezTo>
                    <a:pt x="682" y="255"/>
                    <a:pt x="410" y="147"/>
                    <a:pt x="154" y="11"/>
                  </a:cubicBezTo>
                  <a:cubicBezTo>
                    <a:pt x="140" y="4"/>
                    <a:pt x="125" y="0"/>
                    <a:pt x="110"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94" name="Google Shape;394;p6"/>
            <p:cNvSpPr/>
            <p:nvPr/>
          </p:nvSpPr>
          <p:spPr>
            <a:xfrm>
              <a:off x="3624400" y="2016525"/>
              <a:ext cx="22900" cy="14050"/>
            </a:xfrm>
            <a:custGeom>
              <a:avLst/>
              <a:gdLst/>
              <a:ahLst/>
              <a:cxnLst/>
              <a:rect l="l" t="t" r="r" b="b"/>
              <a:pathLst>
                <a:path w="916" h="562" extrusionOk="0">
                  <a:moveTo>
                    <a:pt x="108" y="0"/>
                  </a:moveTo>
                  <a:cubicBezTo>
                    <a:pt x="79" y="0"/>
                    <a:pt x="51" y="13"/>
                    <a:pt x="32" y="37"/>
                  </a:cubicBezTo>
                  <a:cubicBezTo>
                    <a:pt x="0" y="78"/>
                    <a:pt x="8" y="138"/>
                    <a:pt x="49" y="170"/>
                  </a:cubicBezTo>
                  <a:cubicBezTo>
                    <a:pt x="268" y="343"/>
                    <a:pt x="515" y="473"/>
                    <a:pt x="781" y="556"/>
                  </a:cubicBezTo>
                  <a:cubicBezTo>
                    <a:pt x="789" y="559"/>
                    <a:pt x="799" y="560"/>
                    <a:pt x="809" y="560"/>
                  </a:cubicBezTo>
                  <a:lnTo>
                    <a:pt x="808" y="561"/>
                  </a:lnTo>
                  <a:cubicBezTo>
                    <a:pt x="849" y="561"/>
                    <a:pt x="887" y="535"/>
                    <a:pt x="900" y="494"/>
                  </a:cubicBezTo>
                  <a:cubicBezTo>
                    <a:pt x="915" y="444"/>
                    <a:pt x="888" y="390"/>
                    <a:pt x="837" y="375"/>
                  </a:cubicBezTo>
                  <a:cubicBezTo>
                    <a:pt x="593" y="297"/>
                    <a:pt x="368" y="178"/>
                    <a:pt x="167" y="20"/>
                  </a:cubicBezTo>
                  <a:cubicBezTo>
                    <a:pt x="149" y="7"/>
                    <a:pt x="128" y="0"/>
                    <a:pt x="108"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95" name="Google Shape;395;p6"/>
            <p:cNvSpPr/>
            <p:nvPr/>
          </p:nvSpPr>
          <p:spPr>
            <a:xfrm>
              <a:off x="3386675" y="1715575"/>
              <a:ext cx="41250" cy="14100"/>
            </a:xfrm>
            <a:custGeom>
              <a:avLst/>
              <a:gdLst/>
              <a:ahLst/>
              <a:cxnLst/>
              <a:rect l="l" t="t" r="r" b="b"/>
              <a:pathLst>
                <a:path w="1650" h="564" extrusionOk="0">
                  <a:moveTo>
                    <a:pt x="97" y="0"/>
                  </a:moveTo>
                  <a:cubicBezTo>
                    <a:pt x="46" y="0"/>
                    <a:pt x="5" y="40"/>
                    <a:pt x="2" y="90"/>
                  </a:cubicBezTo>
                  <a:cubicBezTo>
                    <a:pt x="0" y="143"/>
                    <a:pt x="40" y="188"/>
                    <a:pt x="93" y="190"/>
                  </a:cubicBezTo>
                  <a:cubicBezTo>
                    <a:pt x="576" y="217"/>
                    <a:pt x="1063" y="342"/>
                    <a:pt x="1499" y="553"/>
                  </a:cubicBezTo>
                  <a:cubicBezTo>
                    <a:pt x="1512" y="560"/>
                    <a:pt x="1527" y="563"/>
                    <a:pt x="1541" y="563"/>
                  </a:cubicBezTo>
                  <a:cubicBezTo>
                    <a:pt x="1576" y="563"/>
                    <a:pt x="1611" y="543"/>
                    <a:pt x="1627" y="509"/>
                  </a:cubicBezTo>
                  <a:cubicBezTo>
                    <a:pt x="1649" y="462"/>
                    <a:pt x="1629" y="405"/>
                    <a:pt x="1582" y="382"/>
                  </a:cubicBezTo>
                  <a:cubicBezTo>
                    <a:pt x="1124" y="160"/>
                    <a:pt x="612" y="28"/>
                    <a:pt x="103" y="0"/>
                  </a:cubicBezTo>
                  <a:cubicBezTo>
                    <a:pt x="101" y="0"/>
                    <a:pt x="99" y="0"/>
                    <a:pt x="97"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96" name="Google Shape;396;p6"/>
            <p:cNvSpPr/>
            <p:nvPr/>
          </p:nvSpPr>
          <p:spPr>
            <a:xfrm>
              <a:off x="3447225" y="1738325"/>
              <a:ext cx="28025" cy="17175"/>
            </a:xfrm>
            <a:custGeom>
              <a:avLst/>
              <a:gdLst/>
              <a:ahLst/>
              <a:cxnLst/>
              <a:rect l="l" t="t" r="r" b="b"/>
              <a:pathLst>
                <a:path w="1121" h="687" extrusionOk="0">
                  <a:moveTo>
                    <a:pt x="106" y="1"/>
                  </a:moveTo>
                  <a:cubicBezTo>
                    <a:pt x="66" y="1"/>
                    <a:pt x="30" y="26"/>
                    <a:pt x="17" y="65"/>
                  </a:cubicBezTo>
                  <a:cubicBezTo>
                    <a:pt x="0" y="115"/>
                    <a:pt x="27" y="169"/>
                    <a:pt x="76" y="186"/>
                  </a:cubicBezTo>
                  <a:cubicBezTo>
                    <a:pt x="394" y="296"/>
                    <a:pt x="690" y="457"/>
                    <a:pt x="954" y="666"/>
                  </a:cubicBezTo>
                  <a:cubicBezTo>
                    <a:pt x="972" y="679"/>
                    <a:pt x="992" y="685"/>
                    <a:pt x="1013" y="685"/>
                  </a:cubicBezTo>
                  <a:lnTo>
                    <a:pt x="1013" y="686"/>
                  </a:lnTo>
                  <a:cubicBezTo>
                    <a:pt x="1042" y="686"/>
                    <a:pt x="1070" y="673"/>
                    <a:pt x="1089" y="650"/>
                  </a:cubicBezTo>
                  <a:cubicBezTo>
                    <a:pt x="1121" y="608"/>
                    <a:pt x="1114" y="548"/>
                    <a:pt x="1073" y="515"/>
                  </a:cubicBezTo>
                  <a:cubicBezTo>
                    <a:pt x="792" y="293"/>
                    <a:pt x="477" y="122"/>
                    <a:pt x="138" y="6"/>
                  </a:cubicBezTo>
                  <a:cubicBezTo>
                    <a:pt x="127" y="3"/>
                    <a:pt x="117" y="1"/>
                    <a:pt x="106"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97" name="Google Shape;397;p6"/>
            <p:cNvSpPr/>
            <p:nvPr/>
          </p:nvSpPr>
          <p:spPr>
            <a:xfrm>
              <a:off x="3495600" y="1766125"/>
              <a:ext cx="31175" cy="23350"/>
            </a:xfrm>
            <a:custGeom>
              <a:avLst/>
              <a:gdLst/>
              <a:ahLst/>
              <a:cxnLst/>
              <a:rect l="l" t="t" r="r" b="b"/>
              <a:pathLst>
                <a:path w="1247" h="934" extrusionOk="0">
                  <a:moveTo>
                    <a:pt x="108" y="1"/>
                  </a:moveTo>
                  <a:cubicBezTo>
                    <a:pt x="77" y="1"/>
                    <a:pt x="46" y="17"/>
                    <a:pt x="28" y="46"/>
                  </a:cubicBezTo>
                  <a:cubicBezTo>
                    <a:pt x="0" y="90"/>
                    <a:pt x="13" y="149"/>
                    <a:pt x="58" y="177"/>
                  </a:cubicBezTo>
                  <a:cubicBezTo>
                    <a:pt x="412" y="401"/>
                    <a:pt x="756" y="649"/>
                    <a:pt x="1079" y="912"/>
                  </a:cubicBezTo>
                  <a:cubicBezTo>
                    <a:pt x="1096" y="927"/>
                    <a:pt x="1117" y="933"/>
                    <a:pt x="1138" y="933"/>
                  </a:cubicBezTo>
                  <a:cubicBezTo>
                    <a:pt x="1167" y="933"/>
                    <a:pt x="1194" y="922"/>
                    <a:pt x="1212" y="899"/>
                  </a:cubicBezTo>
                  <a:cubicBezTo>
                    <a:pt x="1247" y="858"/>
                    <a:pt x="1240" y="798"/>
                    <a:pt x="1199" y="765"/>
                  </a:cubicBezTo>
                  <a:cubicBezTo>
                    <a:pt x="870" y="496"/>
                    <a:pt x="520" y="243"/>
                    <a:pt x="159" y="16"/>
                  </a:cubicBezTo>
                  <a:cubicBezTo>
                    <a:pt x="143" y="6"/>
                    <a:pt x="126" y="1"/>
                    <a:pt x="108"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98" name="Google Shape;398;p6"/>
            <p:cNvSpPr/>
            <p:nvPr/>
          </p:nvSpPr>
          <p:spPr>
            <a:xfrm>
              <a:off x="3546075" y="1801200"/>
              <a:ext cx="33375" cy="26225"/>
            </a:xfrm>
            <a:custGeom>
              <a:avLst/>
              <a:gdLst/>
              <a:ahLst/>
              <a:cxnLst/>
              <a:rect l="l" t="t" r="r" b="b"/>
              <a:pathLst>
                <a:path w="1335" h="1049" extrusionOk="0">
                  <a:moveTo>
                    <a:pt x="108" y="1"/>
                  </a:moveTo>
                  <a:cubicBezTo>
                    <a:pt x="79" y="1"/>
                    <a:pt x="51" y="14"/>
                    <a:pt x="32" y="38"/>
                  </a:cubicBezTo>
                  <a:cubicBezTo>
                    <a:pt x="0" y="80"/>
                    <a:pt x="8" y="140"/>
                    <a:pt x="50" y="172"/>
                  </a:cubicBezTo>
                  <a:lnTo>
                    <a:pt x="1169" y="1028"/>
                  </a:lnTo>
                  <a:cubicBezTo>
                    <a:pt x="1187" y="1042"/>
                    <a:pt x="1207" y="1048"/>
                    <a:pt x="1227" y="1048"/>
                  </a:cubicBezTo>
                  <a:cubicBezTo>
                    <a:pt x="1255" y="1048"/>
                    <a:pt x="1284" y="1036"/>
                    <a:pt x="1303" y="1011"/>
                  </a:cubicBezTo>
                  <a:cubicBezTo>
                    <a:pt x="1335" y="970"/>
                    <a:pt x="1327" y="909"/>
                    <a:pt x="1285" y="877"/>
                  </a:cubicBezTo>
                  <a:lnTo>
                    <a:pt x="166" y="21"/>
                  </a:lnTo>
                  <a:cubicBezTo>
                    <a:pt x="148" y="7"/>
                    <a:pt x="128" y="1"/>
                    <a:pt x="108"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99" name="Google Shape;399;p6"/>
            <p:cNvSpPr/>
            <p:nvPr/>
          </p:nvSpPr>
          <p:spPr>
            <a:xfrm>
              <a:off x="3602750" y="1842375"/>
              <a:ext cx="35250" cy="28500"/>
            </a:xfrm>
            <a:custGeom>
              <a:avLst/>
              <a:gdLst/>
              <a:ahLst/>
              <a:cxnLst/>
              <a:rect l="l" t="t" r="r" b="b"/>
              <a:pathLst>
                <a:path w="1410" h="1140" extrusionOk="0">
                  <a:moveTo>
                    <a:pt x="109" y="1"/>
                  </a:moveTo>
                  <a:cubicBezTo>
                    <a:pt x="78" y="1"/>
                    <a:pt x="47" y="16"/>
                    <a:pt x="29" y="44"/>
                  </a:cubicBezTo>
                  <a:cubicBezTo>
                    <a:pt x="1" y="87"/>
                    <a:pt x="12" y="146"/>
                    <a:pt x="56" y="175"/>
                  </a:cubicBezTo>
                  <a:cubicBezTo>
                    <a:pt x="474" y="454"/>
                    <a:pt x="872" y="770"/>
                    <a:pt x="1238" y="1113"/>
                  </a:cubicBezTo>
                  <a:cubicBezTo>
                    <a:pt x="1257" y="1131"/>
                    <a:pt x="1280" y="1140"/>
                    <a:pt x="1303" y="1140"/>
                  </a:cubicBezTo>
                  <a:lnTo>
                    <a:pt x="1303" y="1139"/>
                  </a:lnTo>
                  <a:cubicBezTo>
                    <a:pt x="1329" y="1139"/>
                    <a:pt x="1354" y="1129"/>
                    <a:pt x="1373" y="1109"/>
                  </a:cubicBezTo>
                  <a:cubicBezTo>
                    <a:pt x="1409" y="1070"/>
                    <a:pt x="1407" y="1011"/>
                    <a:pt x="1368" y="974"/>
                  </a:cubicBezTo>
                  <a:cubicBezTo>
                    <a:pt x="995" y="624"/>
                    <a:pt x="589" y="302"/>
                    <a:pt x="162" y="17"/>
                  </a:cubicBezTo>
                  <a:cubicBezTo>
                    <a:pt x="145" y="6"/>
                    <a:pt x="127" y="1"/>
                    <a:pt x="109"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00" name="Google Shape;400;p6"/>
            <p:cNvSpPr/>
            <p:nvPr/>
          </p:nvSpPr>
          <p:spPr>
            <a:xfrm>
              <a:off x="3649875" y="1892175"/>
              <a:ext cx="23425" cy="23750"/>
            </a:xfrm>
            <a:custGeom>
              <a:avLst/>
              <a:gdLst/>
              <a:ahLst/>
              <a:cxnLst/>
              <a:rect l="l" t="t" r="r" b="b"/>
              <a:pathLst>
                <a:path w="937" h="950" extrusionOk="0">
                  <a:moveTo>
                    <a:pt x="105" y="0"/>
                  </a:moveTo>
                  <a:cubicBezTo>
                    <a:pt x="82" y="0"/>
                    <a:pt x="58" y="9"/>
                    <a:pt x="40" y="27"/>
                  </a:cubicBezTo>
                  <a:cubicBezTo>
                    <a:pt x="1" y="63"/>
                    <a:pt x="0" y="124"/>
                    <a:pt x="37" y="161"/>
                  </a:cubicBezTo>
                  <a:lnTo>
                    <a:pt x="763" y="920"/>
                  </a:lnTo>
                  <a:cubicBezTo>
                    <a:pt x="782" y="940"/>
                    <a:pt x="806" y="950"/>
                    <a:pt x="831" y="950"/>
                  </a:cubicBezTo>
                  <a:cubicBezTo>
                    <a:pt x="855" y="950"/>
                    <a:pt x="879" y="941"/>
                    <a:pt x="898" y="923"/>
                  </a:cubicBezTo>
                  <a:cubicBezTo>
                    <a:pt x="935" y="887"/>
                    <a:pt x="936" y="826"/>
                    <a:pt x="900" y="788"/>
                  </a:cubicBezTo>
                  <a:lnTo>
                    <a:pt x="175" y="30"/>
                  </a:lnTo>
                  <a:cubicBezTo>
                    <a:pt x="156" y="10"/>
                    <a:pt x="131" y="0"/>
                    <a:pt x="105"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01" name="Google Shape;401;p6"/>
            <p:cNvSpPr/>
            <p:nvPr/>
          </p:nvSpPr>
          <p:spPr>
            <a:xfrm>
              <a:off x="3685100" y="1931075"/>
              <a:ext cx="30300" cy="26250"/>
            </a:xfrm>
            <a:custGeom>
              <a:avLst/>
              <a:gdLst/>
              <a:ahLst/>
              <a:cxnLst/>
              <a:rect l="l" t="t" r="r" b="b"/>
              <a:pathLst>
                <a:path w="1212" h="1050" extrusionOk="0">
                  <a:moveTo>
                    <a:pt x="109" y="1"/>
                  </a:moveTo>
                  <a:cubicBezTo>
                    <a:pt x="77" y="1"/>
                    <a:pt x="46" y="17"/>
                    <a:pt x="28" y="46"/>
                  </a:cubicBezTo>
                  <a:cubicBezTo>
                    <a:pt x="1" y="90"/>
                    <a:pt x="14" y="149"/>
                    <a:pt x="59" y="177"/>
                  </a:cubicBezTo>
                  <a:cubicBezTo>
                    <a:pt x="426" y="405"/>
                    <a:pt x="754" y="687"/>
                    <a:pt x="1033" y="1016"/>
                  </a:cubicBezTo>
                  <a:cubicBezTo>
                    <a:pt x="1052" y="1038"/>
                    <a:pt x="1078" y="1049"/>
                    <a:pt x="1105" y="1049"/>
                  </a:cubicBezTo>
                  <a:cubicBezTo>
                    <a:pt x="1127" y="1049"/>
                    <a:pt x="1149" y="1042"/>
                    <a:pt x="1167" y="1026"/>
                  </a:cubicBezTo>
                  <a:cubicBezTo>
                    <a:pt x="1207" y="992"/>
                    <a:pt x="1212" y="932"/>
                    <a:pt x="1178" y="893"/>
                  </a:cubicBezTo>
                  <a:cubicBezTo>
                    <a:pt x="886" y="548"/>
                    <a:pt x="543" y="254"/>
                    <a:pt x="160" y="15"/>
                  </a:cubicBezTo>
                  <a:cubicBezTo>
                    <a:pt x="144" y="5"/>
                    <a:pt x="126" y="1"/>
                    <a:pt x="109"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02" name="Google Shape;402;p6"/>
            <p:cNvSpPr/>
            <p:nvPr/>
          </p:nvSpPr>
          <p:spPr>
            <a:xfrm>
              <a:off x="3731500" y="1985650"/>
              <a:ext cx="19725" cy="21300"/>
            </a:xfrm>
            <a:custGeom>
              <a:avLst/>
              <a:gdLst/>
              <a:ahLst/>
              <a:cxnLst/>
              <a:rect l="l" t="t" r="r" b="b"/>
              <a:pathLst>
                <a:path w="789" h="852" extrusionOk="0">
                  <a:moveTo>
                    <a:pt x="107" y="1"/>
                  </a:moveTo>
                  <a:cubicBezTo>
                    <a:pt x="85" y="1"/>
                    <a:pt x="62" y="9"/>
                    <a:pt x="45" y="24"/>
                  </a:cubicBezTo>
                  <a:cubicBezTo>
                    <a:pt x="5" y="59"/>
                    <a:pt x="0" y="119"/>
                    <a:pt x="35" y="159"/>
                  </a:cubicBezTo>
                  <a:lnTo>
                    <a:pt x="611" y="819"/>
                  </a:lnTo>
                  <a:cubicBezTo>
                    <a:pt x="630" y="840"/>
                    <a:pt x="656" y="851"/>
                    <a:pt x="683" y="851"/>
                  </a:cubicBezTo>
                  <a:cubicBezTo>
                    <a:pt x="705" y="851"/>
                    <a:pt x="727" y="844"/>
                    <a:pt x="746" y="828"/>
                  </a:cubicBezTo>
                  <a:cubicBezTo>
                    <a:pt x="785" y="794"/>
                    <a:pt x="789" y="733"/>
                    <a:pt x="754" y="693"/>
                  </a:cubicBezTo>
                  <a:lnTo>
                    <a:pt x="178" y="33"/>
                  </a:lnTo>
                  <a:cubicBezTo>
                    <a:pt x="160" y="12"/>
                    <a:pt x="133" y="1"/>
                    <a:pt x="10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03" name="Google Shape;403;p6"/>
            <p:cNvSpPr/>
            <p:nvPr/>
          </p:nvSpPr>
          <p:spPr>
            <a:xfrm>
              <a:off x="3400250" y="1743950"/>
              <a:ext cx="20275" cy="22950"/>
            </a:xfrm>
            <a:custGeom>
              <a:avLst/>
              <a:gdLst/>
              <a:ahLst/>
              <a:cxnLst/>
              <a:rect l="l" t="t" r="r" b="b"/>
              <a:pathLst>
                <a:path w="811" h="918" extrusionOk="0">
                  <a:moveTo>
                    <a:pt x="109" y="0"/>
                  </a:moveTo>
                  <a:cubicBezTo>
                    <a:pt x="80" y="0"/>
                    <a:pt x="52" y="13"/>
                    <a:pt x="33" y="36"/>
                  </a:cubicBezTo>
                  <a:cubicBezTo>
                    <a:pt x="0" y="78"/>
                    <a:pt x="8" y="138"/>
                    <a:pt x="49" y="170"/>
                  </a:cubicBezTo>
                  <a:cubicBezTo>
                    <a:pt x="285" y="358"/>
                    <a:pt x="482" y="597"/>
                    <a:pt x="617" y="866"/>
                  </a:cubicBezTo>
                  <a:cubicBezTo>
                    <a:pt x="634" y="899"/>
                    <a:pt x="667" y="917"/>
                    <a:pt x="702" y="917"/>
                  </a:cubicBezTo>
                  <a:cubicBezTo>
                    <a:pt x="717" y="917"/>
                    <a:pt x="731" y="914"/>
                    <a:pt x="745" y="907"/>
                  </a:cubicBezTo>
                  <a:cubicBezTo>
                    <a:pt x="792" y="883"/>
                    <a:pt x="810" y="826"/>
                    <a:pt x="787" y="779"/>
                  </a:cubicBezTo>
                  <a:cubicBezTo>
                    <a:pt x="638" y="487"/>
                    <a:pt x="424" y="225"/>
                    <a:pt x="167" y="21"/>
                  </a:cubicBezTo>
                  <a:cubicBezTo>
                    <a:pt x="150" y="7"/>
                    <a:pt x="129" y="0"/>
                    <a:pt x="109"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04" name="Google Shape;404;p6"/>
            <p:cNvSpPr/>
            <p:nvPr/>
          </p:nvSpPr>
          <p:spPr>
            <a:xfrm>
              <a:off x="3426550" y="1779550"/>
              <a:ext cx="21950" cy="24250"/>
            </a:xfrm>
            <a:custGeom>
              <a:avLst/>
              <a:gdLst/>
              <a:ahLst/>
              <a:cxnLst/>
              <a:rect l="l" t="t" r="r" b="b"/>
              <a:pathLst>
                <a:path w="878" h="970" extrusionOk="0">
                  <a:moveTo>
                    <a:pt x="108" y="1"/>
                  </a:moveTo>
                  <a:cubicBezTo>
                    <a:pt x="89" y="1"/>
                    <a:pt x="69" y="7"/>
                    <a:pt x="52" y="19"/>
                  </a:cubicBezTo>
                  <a:cubicBezTo>
                    <a:pt x="10" y="50"/>
                    <a:pt x="0" y="109"/>
                    <a:pt x="31" y="152"/>
                  </a:cubicBezTo>
                  <a:cubicBezTo>
                    <a:pt x="233" y="432"/>
                    <a:pt x="461" y="698"/>
                    <a:pt x="706" y="942"/>
                  </a:cubicBezTo>
                  <a:cubicBezTo>
                    <a:pt x="724" y="961"/>
                    <a:pt x="749" y="969"/>
                    <a:pt x="773" y="969"/>
                  </a:cubicBezTo>
                  <a:cubicBezTo>
                    <a:pt x="797" y="969"/>
                    <a:pt x="822" y="961"/>
                    <a:pt x="840" y="942"/>
                  </a:cubicBezTo>
                  <a:cubicBezTo>
                    <a:pt x="878" y="904"/>
                    <a:pt x="878" y="845"/>
                    <a:pt x="840" y="807"/>
                  </a:cubicBezTo>
                  <a:cubicBezTo>
                    <a:pt x="602" y="570"/>
                    <a:pt x="382" y="311"/>
                    <a:pt x="186" y="41"/>
                  </a:cubicBezTo>
                  <a:cubicBezTo>
                    <a:pt x="167" y="15"/>
                    <a:pt x="138" y="1"/>
                    <a:pt x="108"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05" name="Google Shape;405;p6"/>
            <p:cNvSpPr/>
            <p:nvPr/>
          </p:nvSpPr>
          <p:spPr>
            <a:xfrm>
              <a:off x="3463600" y="1820775"/>
              <a:ext cx="21950" cy="24325"/>
            </a:xfrm>
            <a:custGeom>
              <a:avLst/>
              <a:gdLst/>
              <a:ahLst/>
              <a:cxnLst/>
              <a:rect l="l" t="t" r="r" b="b"/>
              <a:pathLst>
                <a:path w="878" h="973" extrusionOk="0">
                  <a:moveTo>
                    <a:pt x="109" y="1"/>
                  </a:moveTo>
                  <a:cubicBezTo>
                    <a:pt x="92" y="1"/>
                    <a:pt x="74" y="5"/>
                    <a:pt x="58" y="16"/>
                  </a:cubicBezTo>
                  <a:cubicBezTo>
                    <a:pt x="14" y="45"/>
                    <a:pt x="1" y="103"/>
                    <a:pt x="28" y="147"/>
                  </a:cubicBezTo>
                  <a:cubicBezTo>
                    <a:pt x="218" y="444"/>
                    <a:pt x="447" y="713"/>
                    <a:pt x="707" y="948"/>
                  </a:cubicBezTo>
                  <a:cubicBezTo>
                    <a:pt x="726" y="964"/>
                    <a:pt x="748" y="973"/>
                    <a:pt x="771" y="973"/>
                  </a:cubicBezTo>
                  <a:lnTo>
                    <a:pt x="771" y="972"/>
                  </a:lnTo>
                  <a:cubicBezTo>
                    <a:pt x="798" y="972"/>
                    <a:pt x="823" y="962"/>
                    <a:pt x="842" y="941"/>
                  </a:cubicBezTo>
                  <a:cubicBezTo>
                    <a:pt x="877" y="901"/>
                    <a:pt x="874" y="842"/>
                    <a:pt x="835" y="806"/>
                  </a:cubicBezTo>
                  <a:cubicBezTo>
                    <a:pt x="587" y="583"/>
                    <a:pt x="370" y="327"/>
                    <a:pt x="190" y="45"/>
                  </a:cubicBezTo>
                  <a:cubicBezTo>
                    <a:pt x="171" y="16"/>
                    <a:pt x="141" y="1"/>
                    <a:pt x="109"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06" name="Google Shape;406;p6"/>
            <p:cNvSpPr/>
            <p:nvPr/>
          </p:nvSpPr>
          <p:spPr>
            <a:xfrm>
              <a:off x="3496300" y="1861150"/>
              <a:ext cx="23400" cy="20850"/>
            </a:xfrm>
            <a:custGeom>
              <a:avLst/>
              <a:gdLst/>
              <a:ahLst/>
              <a:cxnLst/>
              <a:rect l="l" t="t" r="r" b="b"/>
              <a:pathLst>
                <a:path w="936" h="834" extrusionOk="0">
                  <a:moveTo>
                    <a:pt x="110" y="0"/>
                  </a:moveTo>
                  <a:cubicBezTo>
                    <a:pt x="91" y="0"/>
                    <a:pt x="72" y="6"/>
                    <a:pt x="55" y="18"/>
                  </a:cubicBezTo>
                  <a:cubicBezTo>
                    <a:pt x="12" y="48"/>
                    <a:pt x="1" y="106"/>
                    <a:pt x="31" y="151"/>
                  </a:cubicBezTo>
                  <a:cubicBezTo>
                    <a:pt x="224" y="428"/>
                    <a:pt x="484" y="661"/>
                    <a:pt x="781" y="822"/>
                  </a:cubicBezTo>
                  <a:cubicBezTo>
                    <a:pt x="796" y="829"/>
                    <a:pt x="811" y="834"/>
                    <a:pt x="827" y="834"/>
                  </a:cubicBezTo>
                  <a:lnTo>
                    <a:pt x="827" y="833"/>
                  </a:lnTo>
                  <a:cubicBezTo>
                    <a:pt x="861" y="833"/>
                    <a:pt x="894" y="815"/>
                    <a:pt x="911" y="783"/>
                  </a:cubicBezTo>
                  <a:cubicBezTo>
                    <a:pt x="936" y="737"/>
                    <a:pt x="919" y="679"/>
                    <a:pt x="873" y="654"/>
                  </a:cubicBezTo>
                  <a:cubicBezTo>
                    <a:pt x="601" y="507"/>
                    <a:pt x="364" y="295"/>
                    <a:pt x="188" y="41"/>
                  </a:cubicBezTo>
                  <a:cubicBezTo>
                    <a:pt x="169" y="15"/>
                    <a:pt x="140" y="0"/>
                    <a:pt x="110"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07" name="Google Shape;407;p6"/>
            <p:cNvSpPr/>
            <p:nvPr/>
          </p:nvSpPr>
          <p:spPr>
            <a:xfrm>
              <a:off x="3528625" y="1901125"/>
              <a:ext cx="28075" cy="30525"/>
            </a:xfrm>
            <a:custGeom>
              <a:avLst/>
              <a:gdLst/>
              <a:ahLst/>
              <a:cxnLst/>
              <a:rect l="l" t="t" r="r" b="b"/>
              <a:pathLst>
                <a:path w="1123" h="1221" extrusionOk="0">
                  <a:moveTo>
                    <a:pt x="106" y="0"/>
                  </a:moveTo>
                  <a:cubicBezTo>
                    <a:pt x="81" y="0"/>
                    <a:pt x="55" y="10"/>
                    <a:pt x="36" y="31"/>
                  </a:cubicBezTo>
                  <a:cubicBezTo>
                    <a:pt x="1" y="69"/>
                    <a:pt x="3" y="130"/>
                    <a:pt x="41" y="165"/>
                  </a:cubicBezTo>
                  <a:cubicBezTo>
                    <a:pt x="373" y="471"/>
                    <a:pt x="674" y="813"/>
                    <a:pt x="937" y="1181"/>
                  </a:cubicBezTo>
                  <a:cubicBezTo>
                    <a:pt x="954" y="1206"/>
                    <a:pt x="984" y="1221"/>
                    <a:pt x="1014" y="1221"/>
                  </a:cubicBezTo>
                  <a:cubicBezTo>
                    <a:pt x="1033" y="1221"/>
                    <a:pt x="1053" y="1214"/>
                    <a:pt x="1069" y="1202"/>
                  </a:cubicBezTo>
                  <a:cubicBezTo>
                    <a:pt x="1112" y="1172"/>
                    <a:pt x="1122" y="1113"/>
                    <a:pt x="1091" y="1070"/>
                  </a:cubicBezTo>
                  <a:cubicBezTo>
                    <a:pt x="821" y="692"/>
                    <a:pt x="512" y="341"/>
                    <a:pt x="171" y="25"/>
                  </a:cubicBezTo>
                  <a:cubicBezTo>
                    <a:pt x="152" y="9"/>
                    <a:pt x="129" y="0"/>
                    <a:pt x="106"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08" name="Google Shape;408;p6"/>
            <p:cNvSpPr/>
            <p:nvPr/>
          </p:nvSpPr>
          <p:spPr>
            <a:xfrm>
              <a:off x="3578100" y="1952600"/>
              <a:ext cx="28025" cy="21325"/>
            </a:xfrm>
            <a:custGeom>
              <a:avLst/>
              <a:gdLst/>
              <a:ahLst/>
              <a:cxnLst/>
              <a:rect l="l" t="t" r="r" b="b"/>
              <a:pathLst>
                <a:path w="1121" h="853" extrusionOk="0">
                  <a:moveTo>
                    <a:pt x="106" y="1"/>
                  </a:moveTo>
                  <a:cubicBezTo>
                    <a:pt x="83" y="1"/>
                    <a:pt x="60" y="9"/>
                    <a:pt x="42" y="26"/>
                  </a:cubicBezTo>
                  <a:cubicBezTo>
                    <a:pt x="3" y="61"/>
                    <a:pt x="1" y="121"/>
                    <a:pt x="36" y="161"/>
                  </a:cubicBezTo>
                  <a:cubicBezTo>
                    <a:pt x="297" y="446"/>
                    <a:pt x="620" y="682"/>
                    <a:pt x="971" y="844"/>
                  </a:cubicBezTo>
                  <a:cubicBezTo>
                    <a:pt x="985" y="850"/>
                    <a:pt x="998" y="853"/>
                    <a:pt x="1011" y="853"/>
                  </a:cubicBezTo>
                  <a:cubicBezTo>
                    <a:pt x="1047" y="853"/>
                    <a:pt x="1082" y="832"/>
                    <a:pt x="1098" y="798"/>
                  </a:cubicBezTo>
                  <a:cubicBezTo>
                    <a:pt x="1120" y="750"/>
                    <a:pt x="1099" y="693"/>
                    <a:pt x="1052" y="671"/>
                  </a:cubicBezTo>
                  <a:cubicBezTo>
                    <a:pt x="723" y="520"/>
                    <a:pt x="420" y="298"/>
                    <a:pt x="176" y="32"/>
                  </a:cubicBezTo>
                  <a:cubicBezTo>
                    <a:pt x="158" y="11"/>
                    <a:pt x="132" y="1"/>
                    <a:pt x="106"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09" name="Google Shape;409;p6"/>
            <p:cNvSpPr/>
            <p:nvPr/>
          </p:nvSpPr>
          <p:spPr>
            <a:xfrm>
              <a:off x="3626425" y="1984575"/>
              <a:ext cx="29150" cy="17150"/>
            </a:xfrm>
            <a:custGeom>
              <a:avLst/>
              <a:gdLst/>
              <a:ahLst/>
              <a:cxnLst/>
              <a:rect l="l" t="t" r="r" b="b"/>
              <a:pathLst>
                <a:path w="1166" h="686" extrusionOk="0">
                  <a:moveTo>
                    <a:pt x="109" y="0"/>
                  </a:moveTo>
                  <a:cubicBezTo>
                    <a:pt x="78" y="0"/>
                    <a:pt x="47" y="15"/>
                    <a:pt x="30" y="44"/>
                  </a:cubicBezTo>
                  <a:cubicBezTo>
                    <a:pt x="1" y="88"/>
                    <a:pt x="14" y="147"/>
                    <a:pt x="58" y="176"/>
                  </a:cubicBezTo>
                  <a:cubicBezTo>
                    <a:pt x="363" y="371"/>
                    <a:pt x="688" y="540"/>
                    <a:pt x="1021" y="678"/>
                  </a:cubicBezTo>
                  <a:cubicBezTo>
                    <a:pt x="1033" y="683"/>
                    <a:pt x="1045" y="686"/>
                    <a:pt x="1057" y="686"/>
                  </a:cubicBezTo>
                  <a:cubicBezTo>
                    <a:pt x="1095" y="686"/>
                    <a:pt x="1130" y="662"/>
                    <a:pt x="1146" y="626"/>
                  </a:cubicBezTo>
                  <a:cubicBezTo>
                    <a:pt x="1166" y="577"/>
                    <a:pt x="1142" y="522"/>
                    <a:pt x="1094" y="501"/>
                  </a:cubicBezTo>
                  <a:cubicBezTo>
                    <a:pt x="770" y="369"/>
                    <a:pt x="457" y="204"/>
                    <a:pt x="161" y="16"/>
                  </a:cubicBezTo>
                  <a:cubicBezTo>
                    <a:pt x="145" y="5"/>
                    <a:pt x="127" y="0"/>
                    <a:pt x="109"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10" name="Google Shape;410;p6"/>
            <p:cNvSpPr/>
            <p:nvPr/>
          </p:nvSpPr>
          <p:spPr>
            <a:xfrm>
              <a:off x="3674875" y="2014450"/>
              <a:ext cx="17800" cy="9925"/>
            </a:xfrm>
            <a:custGeom>
              <a:avLst/>
              <a:gdLst/>
              <a:ahLst/>
              <a:cxnLst/>
              <a:rect l="l" t="t" r="r" b="b"/>
              <a:pathLst>
                <a:path w="712" h="397" extrusionOk="0">
                  <a:moveTo>
                    <a:pt x="109" y="1"/>
                  </a:moveTo>
                  <a:cubicBezTo>
                    <a:pt x="72" y="1"/>
                    <a:pt x="36" y="22"/>
                    <a:pt x="20" y="59"/>
                  </a:cubicBezTo>
                  <a:cubicBezTo>
                    <a:pt x="0" y="108"/>
                    <a:pt x="23" y="163"/>
                    <a:pt x="72" y="184"/>
                  </a:cubicBezTo>
                  <a:lnTo>
                    <a:pt x="567" y="389"/>
                  </a:lnTo>
                  <a:cubicBezTo>
                    <a:pt x="579" y="395"/>
                    <a:pt x="591" y="397"/>
                    <a:pt x="603" y="397"/>
                  </a:cubicBezTo>
                  <a:cubicBezTo>
                    <a:pt x="641" y="397"/>
                    <a:pt x="676" y="375"/>
                    <a:pt x="691" y="338"/>
                  </a:cubicBezTo>
                  <a:cubicBezTo>
                    <a:pt x="711" y="290"/>
                    <a:pt x="688" y="234"/>
                    <a:pt x="639" y="214"/>
                  </a:cubicBezTo>
                  <a:lnTo>
                    <a:pt x="145" y="7"/>
                  </a:lnTo>
                  <a:cubicBezTo>
                    <a:pt x="133" y="3"/>
                    <a:pt x="121" y="1"/>
                    <a:pt x="109"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11" name="Google Shape;411;p6"/>
            <p:cNvSpPr/>
            <p:nvPr/>
          </p:nvSpPr>
          <p:spPr>
            <a:xfrm>
              <a:off x="3737700" y="2048425"/>
              <a:ext cx="36350" cy="18225"/>
            </a:xfrm>
            <a:custGeom>
              <a:avLst/>
              <a:gdLst/>
              <a:ahLst/>
              <a:cxnLst/>
              <a:rect l="l" t="t" r="r" b="b"/>
              <a:pathLst>
                <a:path w="1454" h="729" extrusionOk="0">
                  <a:moveTo>
                    <a:pt x="110" y="1"/>
                  </a:moveTo>
                  <a:cubicBezTo>
                    <a:pt x="73" y="1"/>
                    <a:pt x="38" y="22"/>
                    <a:pt x="22" y="58"/>
                  </a:cubicBezTo>
                  <a:cubicBezTo>
                    <a:pt x="1" y="107"/>
                    <a:pt x="23" y="163"/>
                    <a:pt x="72" y="184"/>
                  </a:cubicBezTo>
                  <a:lnTo>
                    <a:pt x="1308" y="719"/>
                  </a:lnTo>
                  <a:cubicBezTo>
                    <a:pt x="1320" y="725"/>
                    <a:pt x="1333" y="728"/>
                    <a:pt x="1345" y="728"/>
                  </a:cubicBezTo>
                  <a:lnTo>
                    <a:pt x="1345" y="727"/>
                  </a:lnTo>
                  <a:cubicBezTo>
                    <a:pt x="1382" y="727"/>
                    <a:pt x="1417" y="706"/>
                    <a:pt x="1433" y="670"/>
                  </a:cubicBezTo>
                  <a:cubicBezTo>
                    <a:pt x="1454" y="621"/>
                    <a:pt x="1432" y="566"/>
                    <a:pt x="1383" y="545"/>
                  </a:cubicBezTo>
                  <a:lnTo>
                    <a:pt x="148" y="8"/>
                  </a:lnTo>
                  <a:cubicBezTo>
                    <a:pt x="135" y="3"/>
                    <a:pt x="123" y="1"/>
                    <a:pt x="110"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12" name="Google Shape;412;p6"/>
            <p:cNvSpPr/>
            <p:nvPr/>
          </p:nvSpPr>
          <p:spPr>
            <a:xfrm>
              <a:off x="3436950" y="1758900"/>
              <a:ext cx="22725" cy="22450"/>
            </a:xfrm>
            <a:custGeom>
              <a:avLst/>
              <a:gdLst/>
              <a:ahLst/>
              <a:cxnLst/>
              <a:rect l="l" t="t" r="r" b="b"/>
              <a:pathLst>
                <a:path w="909" h="898" extrusionOk="0">
                  <a:moveTo>
                    <a:pt x="108" y="0"/>
                  </a:moveTo>
                  <a:cubicBezTo>
                    <a:pt x="87" y="0"/>
                    <a:pt x="66" y="8"/>
                    <a:pt x="48" y="22"/>
                  </a:cubicBezTo>
                  <a:cubicBezTo>
                    <a:pt x="6" y="54"/>
                    <a:pt x="0" y="115"/>
                    <a:pt x="34" y="156"/>
                  </a:cubicBezTo>
                  <a:cubicBezTo>
                    <a:pt x="244" y="418"/>
                    <a:pt x="483" y="661"/>
                    <a:pt x="741" y="876"/>
                  </a:cubicBezTo>
                  <a:cubicBezTo>
                    <a:pt x="759" y="890"/>
                    <a:pt x="781" y="898"/>
                    <a:pt x="802" y="898"/>
                  </a:cubicBezTo>
                  <a:cubicBezTo>
                    <a:pt x="829" y="898"/>
                    <a:pt x="857" y="886"/>
                    <a:pt x="876" y="864"/>
                  </a:cubicBezTo>
                  <a:cubicBezTo>
                    <a:pt x="909" y="823"/>
                    <a:pt x="903" y="763"/>
                    <a:pt x="864" y="729"/>
                  </a:cubicBezTo>
                  <a:cubicBezTo>
                    <a:pt x="615" y="523"/>
                    <a:pt x="386" y="288"/>
                    <a:pt x="181" y="36"/>
                  </a:cubicBezTo>
                  <a:cubicBezTo>
                    <a:pt x="163" y="13"/>
                    <a:pt x="136" y="0"/>
                    <a:pt x="108"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13" name="Google Shape;413;p6"/>
            <p:cNvSpPr/>
            <p:nvPr/>
          </p:nvSpPr>
          <p:spPr>
            <a:xfrm>
              <a:off x="3473975" y="1789875"/>
              <a:ext cx="25000" cy="20175"/>
            </a:xfrm>
            <a:custGeom>
              <a:avLst/>
              <a:gdLst/>
              <a:ahLst/>
              <a:cxnLst/>
              <a:rect l="l" t="t" r="r" b="b"/>
              <a:pathLst>
                <a:path w="1000" h="807" extrusionOk="0">
                  <a:moveTo>
                    <a:pt x="107" y="1"/>
                  </a:moveTo>
                  <a:cubicBezTo>
                    <a:pt x="84" y="1"/>
                    <a:pt x="61" y="9"/>
                    <a:pt x="43" y="25"/>
                  </a:cubicBezTo>
                  <a:cubicBezTo>
                    <a:pt x="4" y="60"/>
                    <a:pt x="1" y="120"/>
                    <a:pt x="35" y="159"/>
                  </a:cubicBezTo>
                  <a:cubicBezTo>
                    <a:pt x="267" y="418"/>
                    <a:pt x="540" y="633"/>
                    <a:pt x="846" y="796"/>
                  </a:cubicBezTo>
                  <a:cubicBezTo>
                    <a:pt x="861" y="804"/>
                    <a:pt x="876" y="807"/>
                    <a:pt x="892" y="807"/>
                  </a:cubicBezTo>
                  <a:cubicBezTo>
                    <a:pt x="926" y="807"/>
                    <a:pt x="959" y="789"/>
                    <a:pt x="976" y="756"/>
                  </a:cubicBezTo>
                  <a:cubicBezTo>
                    <a:pt x="1000" y="710"/>
                    <a:pt x="983" y="652"/>
                    <a:pt x="936" y="627"/>
                  </a:cubicBezTo>
                  <a:cubicBezTo>
                    <a:pt x="649" y="475"/>
                    <a:pt x="394" y="275"/>
                    <a:pt x="177" y="32"/>
                  </a:cubicBezTo>
                  <a:cubicBezTo>
                    <a:pt x="159" y="11"/>
                    <a:pt x="133" y="1"/>
                    <a:pt x="10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14" name="Google Shape;414;p6"/>
            <p:cNvSpPr/>
            <p:nvPr/>
          </p:nvSpPr>
          <p:spPr>
            <a:xfrm>
              <a:off x="3512150" y="1818675"/>
              <a:ext cx="23850" cy="22325"/>
            </a:xfrm>
            <a:custGeom>
              <a:avLst/>
              <a:gdLst/>
              <a:ahLst/>
              <a:cxnLst/>
              <a:rect l="l" t="t" r="r" b="b"/>
              <a:pathLst>
                <a:path w="954" h="893" extrusionOk="0">
                  <a:moveTo>
                    <a:pt x="107" y="1"/>
                  </a:moveTo>
                  <a:cubicBezTo>
                    <a:pt x="81" y="1"/>
                    <a:pt x="56" y="11"/>
                    <a:pt x="37" y="31"/>
                  </a:cubicBezTo>
                  <a:cubicBezTo>
                    <a:pt x="1" y="69"/>
                    <a:pt x="3" y="130"/>
                    <a:pt x="40" y="166"/>
                  </a:cubicBezTo>
                  <a:lnTo>
                    <a:pt x="782" y="866"/>
                  </a:lnTo>
                  <a:cubicBezTo>
                    <a:pt x="801" y="884"/>
                    <a:pt x="824" y="892"/>
                    <a:pt x="847" y="892"/>
                  </a:cubicBezTo>
                  <a:lnTo>
                    <a:pt x="848" y="892"/>
                  </a:lnTo>
                  <a:cubicBezTo>
                    <a:pt x="873" y="892"/>
                    <a:pt x="898" y="882"/>
                    <a:pt x="917" y="863"/>
                  </a:cubicBezTo>
                  <a:cubicBezTo>
                    <a:pt x="953" y="824"/>
                    <a:pt x="951" y="764"/>
                    <a:pt x="914" y="728"/>
                  </a:cubicBezTo>
                  <a:lnTo>
                    <a:pt x="172" y="27"/>
                  </a:lnTo>
                  <a:cubicBezTo>
                    <a:pt x="153" y="10"/>
                    <a:pt x="130" y="1"/>
                    <a:pt x="10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15" name="Google Shape;415;p6"/>
            <p:cNvSpPr/>
            <p:nvPr/>
          </p:nvSpPr>
          <p:spPr>
            <a:xfrm>
              <a:off x="3546150" y="1856800"/>
              <a:ext cx="31125" cy="25400"/>
            </a:xfrm>
            <a:custGeom>
              <a:avLst/>
              <a:gdLst/>
              <a:ahLst/>
              <a:cxnLst/>
              <a:rect l="l" t="t" r="r" b="b"/>
              <a:pathLst>
                <a:path w="1245" h="1016" extrusionOk="0">
                  <a:moveTo>
                    <a:pt x="106" y="0"/>
                  </a:moveTo>
                  <a:cubicBezTo>
                    <a:pt x="83" y="0"/>
                    <a:pt x="60" y="9"/>
                    <a:pt x="41" y="26"/>
                  </a:cubicBezTo>
                  <a:cubicBezTo>
                    <a:pt x="3" y="62"/>
                    <a:pt x="1" y="122"/>
                    <a:pt x="36" y="161"/>
                  </a:cubicBezTo>
                  <a:cubicBezTo>
                    <a:pt x="344" y="492"/>
                    <a:pt x="697" y="775"/>
                    <a:pt x="1088" y="1003"/>
                  </a:cubicBezTo>
                  <a:cubicBezTo>
                    <a:pt x="1103" y="1011"/>
                    <a:pt x="1120" y="1016"/>
                    <a:pt x="1137" y="1016"/>
                  </a:cubicBezTo>
                  <a:cubicBezTo>
                    <a:pt x="1169" y="1016"/>
                    <a:pt x="1201" y="999"/>
                    <a:pt x="1218" y="968"/>
                  </a:cubicBezTo>
                  <a:cubicBezTo>
                    <a:pt x="1245" y="923"/>
                    <a:pt x="1229" y="864"/>
                    <a:pt x="1184" y="838"/>
                  </a:cubicBezTo>
                  <a:cubicBezTo>
                    <a:pt x="810" y="619"/>
                    <a:pt x="471" y="348"/>
                    <a:pt x="176" y="31"/>
                  </a:cubicBezTo>
                  <a:cubicBezTo>
                    <a:pt x="157" y="11"/>
                    <a:pt x="132" y="0"/>
                    <a:pt x="106"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16" name="Google Shape;416;p6"/>
            <p:cNvSpPr/>
            <p:nvPr/>
          </p:nvSpPr>
          <p:spPr>
            <a:xfrm>
              <a:off x="3580125" y="1887700"/>
              <a:ext cx="24950" cy="16175"/>
            </a:xfrm>
            <a:custGeom>
              <a:avLst/>
              <a:gdLst/>
              <a:ahLst/>
              <a:cxnLst/>
              <a:rect l="l" t="t" r="r" b="b"/>
              <a:pathLst>
                <a:path w="998" h="647" extrusionOk="0">
                  <a:moveTo>
                    <a:pt x="107" y="1"/>
                  </a:moveTo>
                  <a:cubicBezTo>
                    <a:pt x="80" y="1"/>
                    <a:pt x="53" y="12"/>
                    <a:pt x="34" y="35"/>
                  </a:cubicBezTo>
                  <a:cubicBezTo>
                    <a:pt x="1" y="75"/>
                    <a:pt x="6" y="135"/>
                    <a:pt x="46" y="169"/>
                  </a:cubicBezTo>
                  <a:cubicBezTo>
                    <a:pt x="288" y="371"/>
                    <a:pt x="560" y="530"/>
                    <a:pt x="856" y="641"/>
                  </a:cubicBezTo>
                  <a:cubicBezTo>
                    <a:pt x="867" y="644"/>
                    <a:pt x="878" y="646"/>
                    <a:pt x="889" y="646"/>
                  </a:cubicBezTo>
                  <a:cubicBezTo>
                    <a:pt x="928" y="646"/>
                    <a:pt x="964" y="623"/>
                    <a:pt x="979" y="584"/>
                  </a:cubicBezTo>
                  <a:cubicBezTo>
                    <a:pt x="997" y="535"/>
                    <a:pt x="972" y="479"/>
                    <a:pt x="923" y="462"/>
                  </a:cubicBezTo>
                  <a:cubicBezTo>
                    <a:pt x="647" y="358"/>
                    <a:pt x="394" y="211"/>
                    <a:pt x="168" y="22"/>
                  </a:cubicBezTo>
                  <a:cubicBezTo>
                    <a:pt x="150" y="8"/>
                    <a:pt x="129" y="1"/>
                    <a:pt x="10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17" name="Google Shape;417;p6"/>
            <p:cNvSpPr/>
            <p:nvPr/>
          </p:nvSpPr>
          <p:spPr>
            <a:xfrm>
              <a:off x="3613025" y="1916600"/>
              <a:ext cx="39200" cy="29575"/>
            </a:xfrm>
            <a:custGeom>
              <a:avLst/>
              <a:gdLst/>
              <a:ahLst/>
              <a:cxnLst/>
              <a:rect l="l" t="t" r="r" b="b"/>
              <a:pathLst>
                <a:path w="1568" h="1183" extrusionOk="0">
                  <a:moveTo>
                    <a:pt x="109" y="0"/>
                  </a:moveTo>
                  <a:cubicBezTo>
                    <a:pt x="75" y="0"/>
                    <a:pt x="43" y="18"/>
                    <a:pt x="26" y="50"/>
                  </a:cubicBezTo>
                  <a:cubicBezTo>
                    <a:pt x="0" y="96"/>
                    <a:pt x="17" y="154"/>
                    <a:pt x="62" y="179"/>
                  </a:cubicBezTo>
                  <a:cubicBezTo>
                    <a:pt x="546" y="446"/>
                    <a:pt x="995" y="775"/>
                    <a:pt x="1398" y="1157"/>
                  </a:cubicBezTo>
                  <a:cubicBezTo>
                    <a:pt x="1416" y="1175"/>
                    <a:pt x="1440" y="1182"/>
                    <a:pt x="1463" y="1182"/>
                  </a:cubicBezTo>
                  <a:cubicBezTo>
                    <a:pt x="1488" y="1182"/>
                    <a:pt x="1514" y="1173"/>
                    <a:pt x="1533" y="1153"/>
                  </a:cubicBezTo>
                  <a:cubicBezTo>
                    <a:pt x="1568" y="1115"/>
                    <a:pt x="1567" y="1054"/>
                    <a:pt x="1528" y="1018"/>
                  </a:cubicBezTo>
                  <a:cubicBezTo>
                    <a:pt x="1114" y="626"/>
                    <a:pt x="652" y="287"/>
                    <a:pt x="155" y="12"/>
                  </a:cubicBezTo>
                  <a:cubicBezTo>
                    <a:pt x="140" y="4"/>
                    <a:pt x="124" y="0"/>
                    <a:pt x="109"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18" name="Google Shape;418;p6"/>
            <p:cNvSpPr/>
            <p:nvPr/>
          </p:nvSpPr>
          <p:spPr>
            <a:xfrm>
              <a:off x="3656400" y="1961700"/>
              <a:ext cx="31225" cy="17175"/>
            </a:xfrm>
            <a:custGeom>
              <a:avLst/>
              <a:gdLst/>
              <a:ahLst/>
              <a:cxnLst/>
              <a:rect l="l" t="t" r="r" b="b"/>
              <a:pathLst>
                <a:path w="1249" h="687" extrusionOk="0">
                  <a:moveTo>
                    <a:pt x="110" y="1"/>
                  </a:moveTo>
                  <a:cubicBezTo>
                    <a:pt x="74" y="1"/>
                    <a:pt x="40" y="21"/>
                    <a:pt x="24" y="55"/>
                  </a:cubicBezTo>
                  <a:cubicBezTo>
                    <a:pt x="1" y="103"/>
                    <a:pt x="21" y="159"/>
                    <a:pt x="68" y="182"/>
                  </a:cubicBezTo>
                  <a:lnTo>
                    <a:pt x="1098" y="677"/>
                  </a:lnTo>
                  <a:cubicBezTo>
                    <a:pt x="1111" y="683"/>
                    <a:pt x="1126" y="687"/>
                    <a:pt x="1139" y="687"/>
                  </a:cubicBezTo>
                  <a:cubicBezTo>
                    <a:pt x="1175" y="687"/>
                    <a:pt x="1208" y="667"/>
                    <a:pt x="1225" y="632"/>
                  </a:cubicBezTo>
                  <a:cubicBezTo>
                    <a:pt x="1248" y="585"/>
                    <a:pt x="1228" y="528"/>
                    <a:pt x="1181" y="504"/>
                  </a:cubicBezTo>
                  <a:lnTo>
                    <a:pt x="151" y="10"/>
                  </a:lnTo>
                  <a:cubicBezTo>
                    <a:pt x="137" y="4"/>
                    <a:pt x="123" y="1"/>
                    <a:pt x="110"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19" name="Google Shape;419;p6"/>
            <p:cNvSpPr/>
            <p:nvPr/>
          </p:nvSpPr>
          <p:spPr>
            <a:xfrm>
              <a:off x="3700650" y="1994875"/>
              <a:ext cx="34250" cy="21250"/>
            </a:xfrm>
            <a:custGeom>
              <a:avLst/>
              <a:gdLst/>
              <a:ahLst/>
              <a:cxnLst/>
              <a:rect l="l" t="t" r="r" b="b"/>
              <a:pathLst>
                <a:path w="1370" h="850" extrusionOk="0">
                  <a:moveTo>
                    <a:pt x="107" y="1"/>
                  </a:moveTo>
                  <a:cubicBezTo>
                    <a:pt x="79" y="1"/>
                    <a:pt x="51" y="13"/>
                    <a:pt x="32" y="36"/>
                  </a:cubicBezTo>
                  <a:cubicBezTo>
                    <a:pt x="0" y="78"/>
                    <a:pt x="7" y="138"/>
                    <a:pt x="48" y="171"/>
                  </a:cubicBezTo>
                  <a:cubicBezTo>
                    <a:pt x="405" y="454"/>
                    <a:pt x="802" y="680"/>
                    <a:pt x="1228" y="843"/>
                  </a:cubicBezTo>
                  <a:cubicBezTo>
                    <a:pt x="1239" y="848"/>
                    <a:pt x="1251" y="850"/>
                    <a:pt x="1262" y="850"/>
                  </a:cubicBezTo>
                  <a:cubicBezTo>
                    <a:pt x="1301" y="850"/>
                    <a:pt x="1336" y="827"/>
                    <a:pt x="1350" y="788"/>
                  </a:cubicBezTo>
                  <a:cubicBezTo>
                    <a:pt x="1369" y="739"/>
                    <a:pt x="1345" y="684"/>
                    <a:pt x="1296" y="666"/>
                  </a:cubicBezTo>
                  <a:cubicBezTo>
                    <a:pt x="889" y="510"/>
                    <a:pt x="508" y="292"/>
                    <a:pt x="167" y="21"/>
                  </a:cubicBezTo>
                  <a:cubicBezTo>
                    <a:pt x="149" y="7"/>
                    <a:pt x="128" y="1"/>
                    <a:pt x="10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20" name="Google Shape;420;p6"/>
            <p:cNvSpPr/>
            <p:nvPr/>
          </p:nvSpPr>
          <p:spPr>
            <a:xfrm>
              <a:off x="3747000" y="2024750"/>
              <a:ext cx="30200" cy="22250"/>
            </a:xfrm>
            <a:custGeom>
              <a:avLst/>
              <a:gdLst/>
              <a:ahLst/>
              <a:cxnLst/>
              <a:rect l="l" t="t" r="r" b="b"/>
              <a:pathLst>
                <a:path w="1208" h="890" extrusionOk="0">
                  <a:moveTo>
                    <a:pt x="108" y="1"/>
                  </a:moveTo>
                  <a:cubicBezTo>
                    <a:pt x="80" y="1"/>
                    <a:pt x="53" y="12"/>
                    <a:pt x="34" y="35"/>
                  </a:cubicBezTo>
                  <a:cubicBezTo>
                    <a:pt x="1" y="75"/>
                    <a:pt x="6" y="135"/>
                    <a:pt x="46" y="169"/>
                  </a:cubicBezTo>
                  <a:cubicBezTo>
                    <a:pt x="361" y="431"/>
                    <a:pt x="699" y="668"/>
                    <a:pt x="1051" y="876"/>
                  </a:cubicBezTo>
                  <a:cubicBezTo>
                    <a:pt x="1065" y="885"/>
                    <a:pt x="1082" y="889"/>
                    <a:pt x="1098" y="889"/>
                  </a:cubicBezTo>
                  <a:cubicBezTo>
                    <a:pt x="1131" y="889"/>
                    <a:pt x="1163" y="872"/>
                    <a:pt x="1181" y="842"/>
                  </a:cubicBezTo>
                  <a:cubicBezTo>
                    <a:pt x="1207" y="796"/>
                    <a:pt x="1192" y="738"/>
                    <a:pt x="1147" y="711"/>
                  </a:cubicBezTo>
                  <a:cubicBezTo>
                    <a:pt x="803" y="509"/>
                    <a:pt x="474" y="277"/>
                    <a:pt x="169" y="22"/>
                  </a:cubicBezTo>
                  <a:cubicBezTo>
                    <a:pt x="151" y="8"/>
                    <a:pt x="129" y="1"/>
                    <a:pt x="108"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21" name="Google Shape;421;p6"/>
            <p:cNvSpPr/>
            <p:nvPr/>
          </p:nvSpPr>
          <p:spPr>
            <a:xfrm>
              <a:off x="3706600" y="1517900"/>
              <a:ext cx="13950" cy="27325"/>
            </a:xfrm>
            <a:custGeom>
              <a:avLst/>
              <a:gdLst/>
              <a:ahLst/>
              <a:cxnLst/>
              <a:rect l="l" t="t" r="r" b="b"/>
              <a:pathLst>
                <a:path w="558" h="1093" extrusionOk="0">
                  <a:moveTo>
                    <a:pt x="449" y="0"/>
                  </a:moveTo>
                  <a:cubicBezTo>
                    <a:pt x="410" y="0"/>
                    <a:pt x="374" y="23"/>
                    <a:pt x="360" y="62"/>
                  </a:cubicBezTo>
                  <a:lnTo>
                    <a:pt x="20" y="964"/>
                  </a:lnTo>
                  <a:cubicBezTo>
                    <a:pt x="1" y="1013"/>
                    <a:pt x="25" y="1068"/>
                    <a:pt x="75" y="1086"/>
                  </a:cubicBezTo>
                  <a:cubicBezTo>
                    <a:pt x="86" y="1091"/>
                    <a:pt x="97" y="1093"/>
                    <a:pt x="108" y="1093"/>
                  </a:cubicBezTo>
                  <a:cubicBezTo>
                    <a:pt x="146" y="1093"/>
                    <a:pt x="183" y="1070"/>
                    <a:pt x="197" y="1031"/>
                  </a:cubicBezTo>
                  <a:lnTo>
                    <a:pt x="538" y="129"/>
                  </a:lnTo>
                  <a:cubicBezTo>
                    <a:pt x="557" y="79"/>
                    <a:pt x="532" y="24"/>
                    <a:pt x="483" y="6"/>
                  </a:cubicBezTo>
                  <a:cubicBezTo>
                    <a:pt x="472" y="2"/>
                    <a:pt x="460" y="0"/>
                    <a:pt x="449"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22" name="Google Shape;422;p6"/>
            <p:cNvSpPr/>
            <p:nvPr/>
          </p:nvSpPr>
          <p:spPr>
            <a:xfrm>
              <a:off x="3691375" y="1556025"/>
              <a:ext cx="13775" cy="26375"/>
            </a:xfrm>
            <a:custGeom>
              <a:avLst/>
              <a:gdLst/>
              <a:ahLst/>
              <a:cxnLst/>
              <a:rect l="l" t="t" r="r" b="b"/>
              <a:pathLst>
                <a:path w="551" h="1055" extrusionOk="0">
                  <a:moveTo>
                    <a:pt x="443" y="1"/>
                  </a:moveTo>
                  <a:cubicBezTo>
                    <a:pt x="404" y="1"/>
                    <a:pt x="368" y="24"/>
                    <a:pt x="354" y="61"/>
                  </a:cubicBezTo>
                  <a:lnTo>
                    <a:pt x="20" y="926"/>
                  </a:lnTo>
                  <a:cubicBezTo>
                    <a:pt x="0" y="974"/>
                    <a:pt x="26" y="1029"/>
                    <a:pt x="74" y="1048"/>
                  </a:cubicBezTo>
                  <a:cubicBezTo>
                    <a:pt x="85" y="1053"/>
                    <a:pt x="98" y="1055"/>
                    <a:pt x="109" y="1055"/>
                  </a:cubicBezTo>
                  <a:cubicBezTo>
                    <a:pt x="147" y="1055"/>
                    <a:pt x="183" y="1032"/>
                    <a:pt x="198" y="994"/>
                  </a:cubicBezTo>
                  <a:lnTo>
                    <a:pt x="531" y="131"/>
                  </a:lnTo>
                  <a:cubicBezTo>
                    <a:pt x="550" y="81"/>
                    <a:pt x="526" y="26"/>
                    <a:pt x="477" y="7"/>
                  </a:cubicBezTo>
                  <a:cubicBezTo>
                    <a:pt x="466" y="3"/>
                    <a:pt x="454" y="1"/>
                    <a:pt x="443"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23" name="Google Shape;423;p6"/>
            <p:cNvSpPr/>
            <p:nvPr/>
          </p:nvSpPr>
          <p:spPr>
            <a:xfrm>
              <a:off x="3676175" y="1605400"/>
              <a:ext cx="8075" cy="24400"/>
            </a:xfrm>
            <a:custGeom>
              <a:avLst/>
              <a:gdLst/>
              <a:ahLst/>
              <a:cxnLst/>
              <a:rect l="l" t="t" r="r" b="b"/>
              <a:pathLst>
                <a:path w="323" h="976" extrusionOk="0">
                  <a:moveTo>
                    <a:pt x="217" y="1"/>
                  </a:moveTo>
                  <a:cubicBezTo>
                    <a:pt x="175" y="1"/>
                    <a:pt x="136" y="29"/>
                    <a:pt x="125" y="72"/>
                  </a:cubicBezTo>
                  <a:cubicBezTo>
                    <a:pt x="59" y="335"/>
                    <a:pt x="18" y="604"/>
                    <a:pt x="3" y="875"/>
                  </a:cubicBezTo>
                  <a:cubicBezTo>
                    <a:pt x="0" y="928"/>
                    <a:pt x="41" y="972"/>
                    <a:pt x="94" y="975"/>
                  </a:cubicBezTo>
                  <a:lnTo>
                    <a:pt x="98" y="975"/>
                  </a:lnTo>
                  <a:cubicBezTo>
                    <a:pt x="149" y="975"/>
                    <a:pt x="191" y="935"/>
                    <a:pt x="193" y="885"/>
                  </a:cubicBezTo>
                  <a:cubicBezTo>
                    <a:pt x="208" y="627"/>
                    <a:pt x="246" y="370"/>
                    <a:pt x="310" y="120"/>
                  </a:cubicBezTo>
                  <a:cubicBezTo>
                    <a:pt x="322" y="68"/>
                    <a:pt x="292" y="16"/>
                    <a:pt x="241" y="4"/>
                  </a:cubicBezTo>
                  <a:cubicBezTo>
                    <a:pt x="233" y="2"/>
                    <a:pt x="225" y="1"/>
                    <a:pt x="21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24" name="Google Shape;424;p6"/>
            <p:cNvSpPr/>
            <p:nvPr/>
          </p:nvSpPr>
          <p:spPr>
            <a:xfrm>
              <a:off x="3666900" y="1657950"/>
              <a:ext cx="5975" cy="23350"/>
            </a:xfrm>
            <a:custGeom>
              <a:avLst/>
              <a:gdLst/>
              <a:ahLst/>
              <a:cxnLst/>
              <a:rect l="l" t="t" r="r" b="b"/>
              <a:pathLst>
                <a:path w="239" h="934" extrusionOk="0">
                  <a:moveTo>
                    <a:pt x="137" y="1"/>
                  </a:moveTo>
                  <a:cubicBezTo>
                    <a:pt x="89" y="1"/>
                    <a:pt x="48" y="42"/>
                    <a:pt x="45" y="91"/>
                  </a:cubicBezTo>
                  <a:lnTo>
                    <a:pt x="4" y="833"/>
                  </a:lnTo>
                  <a:cubicBezTo>
                    <a:pt x="0" y="886"/>
                    <a:pt x="41" y="931"/>
                    <a:pt x="93" y="933"/>
                  </a:cubicBezTo>
                  <a:lnTo>
                    <a:pt x="98" y="933"/>
                  </a:lnTo>
                  <a:cubicBezTo>
                    <a:pt x="149" y="933"/>
                    <a:pt x="191" y="894"/>
                    <a:pt x="193" y="844"/>
                  </a:cubicBezTo>
                  <a:lnTo>
                    <a:pt x="235" y="102"/>
                  </a:lnTo>
                  <a:cubicBezTo>
                    <a:pt x="239" y="50"/>
                    <a:pt x="198" y="5"/>
                    <a:pt x="146" y="1"/>
                  </a:cubicBezTo>
                  <a:cubicBezTo>
                    <a:pt x="143" y="1"/>
                    <a:pt x="140" y="1"/>
                    <a:pt x="13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25" name="Google Shape;425;p6"/>
            <p:cNvSpPr/>
            <p:nvPr/>
          </p:nvSpPr>
          <p:spPr>
            <a:xfrm>
              <a:off x="3657375" y="1700200"/>
              <a:ext cx="8575" cy="27450"/>
            </a:xfrm>
            <a:custGeom>
              <a:avLst/>
              <a:gdLst/>
              <a:ahLst/>
              <a:cxnLst/>
              <a:rect l="l" t="t" r="r" b="b"/>
              <a:pathLst>
                <a:path w="343" h="1098" extrusionOk="0">
                  <a:moveTo>
                    <a:pt x="240" y="0"/>
                  </a:moveTo>
                  <a:cubicBezTo>
                    <a:pt x="236" y="0"/>
                    <a:pt x="232" y="1"/>
                    <a:pt x="228" y="1"/>
                  </a:cubicBezTo>
                  <a:cubicBezTo>
                    <a:pt x="175" y="4"/>
                    <a:pt x="134" y="48"/>
                    <a:pt x="137" y="101"/>
                  </a:cubicBezTo>
                  <a:cubicBezTo>
                    <a:pt x="151" y="397"/>
                    <a:pt x="111" y="690"/>
                    <a:pt x="17" y="973"/>
                  </a:cubicBezTo>
                  <a:cubicBezTo>
                    <a:pt x="0" y="1023"/>
                    <a:pt x="28" y="1077"/>
                    <a:pt x="78" y="1093"/>
                  </a:cubicBezTo>
                  <a:cubicBezTo>
                    <a:pt x="88" y="1097"/>
                    <a:pt x="98" y="1098"/>
                    <a:pt x="107" y="1098"/>
                  </a:cubicBezTo>
                  <a:cubicBezTo>
                    <a:pt x="147" y="1098"/>
                    <a:pt x="185" y="1072"/>
                    <a:pt x="198" y="1032"/>
                  </a:cubicBezTo>
                  <a:cubicBezTo>
                    <a:pt x="300" y="728"/>
                    <a:pt x="343" y="411"/>
                    <a:pt x="327" y="92"/>
                  </a:cubicBezTo>
                  <a:cubicBezTo>
                    <a:pt x="325" y="43"/>
                    <a:pt x="285" y="0"/>
                    <a:pt x="240"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26" name="Google Shape;426;p6"/>
            <p:cNvSpPr/>
            <p:nvPr/>
          </p:nvSpPr>
          <p:spPr>
            <a:xfrm>
              <a:off x="3654575" y="1744525"/>
              <a:ext cx="4800" cy="29500"/>
            </a:xfrm>
            <a:custGeom>
              <a:avLst/>
              <a:gdLst/>
              <a:ahLst/>
              <a:cxnLst/>
              <a:rect l="l" t="t" r="r" b="b"/>
              <a:pathLst>
                <a:path w="192" h="1180" extrusionOk="0">
                  <a:moveTo>
                    <a:pt x="96" y="0"/>
                  </a:moveTo>
                  <a:cubicBezTo>
                    <a:pt x="44" y="0"/>
                    <a:pt x="1" y="42"/>
                    <a:pt x="1" y="95"/>
                  </a:cubicBezTo>
                  <a:lnTo>
                    <a:pt x="1" y="1084"/>
                  </a:lnTo>
                  <a:cubicBezTo>
                    <a:pt x="1" y="1137"/>
                    <a:pt x="44" y="1179"/>
                    <a:pt x="96" y="1179"/>
                  </a:cubicBezTo>
                  <a:cubicBezTo>
                    <a:pt x="149" y="1179"/>
                    <a:pt x="192" y="1137"/>
                    <a:pt x="192" y="1084"/>
                  </a:cubicBezTo>
                  <a:lnTo>
                    <a:pt x="192" y="95"/>
                  </a:lnTo>
                  <a:cubicBezTo>
                    <a:pt x="192" y="42"/>
                    <a:pt x="149" y="0"/>
                    <a:pt x="96"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27" name="Google Shape;427;p6"/>
            <p:cNvSpPr/>
            <p:nvPr/>
          </p:nvSpPr>
          <p:spPr>
            <a:xfrm>
              <a:off x="3654575" y="1786750"/>
              <a:ext cx="4800" cy="22325"/>
            </a:xfrm>
            <a:custGeom>
              <a:avLst/>
              <a:gdLst/>
              <a:ahLst/>
              <a:cxnLst/>
              <a:rect l="l" t="t" r="r" b="b"/>
              <a:pathLst>
                <a:path w="192" h="893" extrusionOk="0">
                  <a:moveTo>
                    <a:pt x="96" y="0"/>
                  </a:moveTo>
                  <a:cubicBezTo>
                    <a:pt x="44" y="0"/>
                    <a:pt x="1" y="43"/>
                    <a:pt x="1" y="96"/>
                  </a:cubicBezTo>
                  <a:lnTo>
                    <a:pt x="1" y="796"/>
                  </a:lnTo>
                  <a:cubicBezTo>
                    <a:pt x="1" y="849"/>
                    <a:pt x="44" y="892"/>
                    <a:pt x="96" y="892"/>
                  </a:cubicBezTo>
                  <a:cubicBezTo>
                    <a:pt x="149" y="892"/>
                    <a:pt x="192" y="849"/>
                    <a:pt x="192" y="796"/>
                  </a:cubicBezTo>
                  <a:lnTo>
                    <a:pt x="192" y="96"/>
                  </a:lnTo>
                  <a:cubicBezTo>
                    <a:pt x="192" y="43"/>
                    <a:pt x="149" y="0"/>
                    <a:pt x="96"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28" name="Google Shape;428;p6"/>
            <p:cNvSpPr/>
            <p:nvPr/>
          </p:nvSpPr>
          <p:spPr>
            <a:xfrm>
              <a:off x="3657700" y="1832075"/>
              <a:ext cx="8000" cy="30575"/>
            </a:xfrm>
            <a:custGeom>
              <a:avLst/>
              <a:gdLst/>
              <a:ahLst/>
              <a:cxnLst/>
              <a:rect l="l" t="t" r="r" b="b"/>
              <a:pathLst>
                <a:path w="320" h="1223" extrusionOk="0">
                  <a:moveTo>
                    <a:pt x="97" y="1"/>
                  </a:moveTo>
                  <a:cubicBezTo>
                    <a:pt x="44" y="1"/>
                    <a:pt x="1" y="44"/>
                    <a:pt x="2" y="97"/>
                  </a:cubicBezTo>
                  <a:cubicBezTo>
                    <a:pt x="3" y="450"/>
                    <a:pt x="44" y="804"/>
                    <a:pt x="122" y="1148"/>
                  </a:cubicBezTo>
                  <a:cubicBezTo>
                    <a:pt x="132" y="1192"/>
                    <a:pt x="172" y="1223"/>
                    <a:pt x="215" y="1223"/>
                  </a:cubicBezTo>
                  <a:lnTo>
                    <a:pt x="216" y="1223"/>
                  </a:lnTo>
                  <a:cubicBezTo>
                    <a:pt x="223" y="1223"/>
                    <a:pt x="229" y="1222"/>
                    <a:pt x="237" y="1220"/>
                  </a:cubicBezTo>
                  <a:cubicBezTo>
                    <a:pt x="288" y="1209"/>
                    <a:pt x="320" y="1157"/>
                    <a:pt x="309" y="1106"/>
                  </a:cubicBezTo>
                  <a:cubicBezTo>
                    <a:pt x="232" y="775"/>
                    <a:pt x="194" y="435"/>
                    <a:pt x="192" y="96"/>
                  </a:cubicBezTo>
                  <a:cubicBezTo>
                    <a:pt x="192" y="43"/>
                    <a:pt x="150" y="1"/>
                    <a:pt x="9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29" name="Google Shape;429;p6"/>
            <p:cNvSpPr/>
            <p:nvPr/>
          </p:nvSpPr>
          <p:spPr>
            <a:xfrm>
              <a:off x="3734675" y="1519925"/>
              <a:ext cx="19875" cy="23300"/>
            </a:xfrm>
            <a:custGeom>
              <a:avLst/>
              <a:gdLst/>
              <a:ahLst/>
              <a:cxnLst/>
              <a:rect l="l" t="t" r="r" b="b"/>
              <a:pathLst>
                <a:path w="795" h="932" extrusionOk="0">
                  <a:moveTo>
                    <a:pt x="105" y="1"/>
                  </a:moveTo>
                  <a:cubicBezTo>
                    <a:pt x="80" y="1"/>
                    <a:pt x="55" y="10"/>
                    <a:pt x="37" y="30"/>
                  </a:cubicBezTo>
                  <a:cubicBezTo>
                    <a:pt x="0" y="69"/>
                    <a:pt x="3" y="130"/>
                    <a:pt x="40" y="165"/>
                  </a:cubicBezTo>
                  <a:cubicBezTo>
                    <a:pt x="263" y="375"/>
                    <a:pt x="452" y="617"/>
                    <a:pt x="602" y="883"/>
                  </a:cubicBezTo>
                  <a:cubicBezTo>
                    <a:pt x="620" y="915"/>
                    <a:pt x="652" y="931"/>
                    <a:pt x="685" y="931"/>
                  </a:cubicBezTo>
                  <a:cubicBezTo>
                    <a:pt x="701" y="931"/>
                    <a:pt x="717" y="928"/>
                    <a:pt x="732" y="919"/>
                  </a:cubicBezTo>
                  <a:cubicBezTo>
                    <a:pt x="778" y="894"/>
                    <a:pt x="794" y="835"/>
                    <a:pt x="769" y="790"/>
                  </a:cubicBezTo>
                  <a:cubicBezTo>
                    <a:pt x="609" y="506"/>
                    <a:pt x="408" y="249"/>
                    <a:pt x="172" y="27"/>
                  </a:cubicBezTo>
                  <a:cubicBezTo>
                    <a:pt x="153" y="9"/>
                    <a:pt x="129" y="1"/>
                    <a:pt x="105"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30" name="Google Shape;430;p6"/>
            <p:cNvSpPr/>
            <p:nvPr/>
          </p:nvSpPr>
          <p:spPr>
            <a:xfrm>
              <a:off x="3776950" y="1600275"/>
              <a:ext cx="13575" cy="30525"/>
            </a:xfrm>
            <a:custGeom>
              <a:avLst/>
              <a:gdLst/>
              <a:ahLst/>
              <a:cxnLst/>
              <a:rect l="l" t="t" r="r" b="b"/>
              <a:pathLst>
                <a:path w="543" h="1221" extrusionOk="0">
                  <a:moveTo>
                    <a:pt x="105" y="0"/>
                  </a:moveTo>
                  <a:cubicBezTo>
                    <a:pt x="98" y="0"/>
                    <a:pt x="91" y="1"/>
                    <a:pt x="85" y="2"/>
                  </a:cubicBezTo>
                  <a:cubicBezTo>
                    <a:pt x="33" y="14"/>
                    <a:pt x="1" y="65"/>
                    <a:pt x="12" y="116"/>
                  </a:cubicBezTo>
                  <a:cubicBezTo>
                    <a:pt x="91" y="474"/>
                    <a:pt x="204" y="826"/>
                    <a:pt x="347" y="1164"/>
                  </a:cubicBezTo>
                  <a:cubicBezTo>
                    <a:pt x="363" y="1200"/>
                    <a:pt x="398" y="1221"/>
                    <a:pt x="434" y="1221"/>
                  </a:cubicBezTo>
                  <a:cubicBezTo>
                    <a:pt x="448" y="1221"/>
                    <a:pt x="460" y="1219"/>
                    <a:pt x="472" y="1213"/>
                  </a:cubicBezTo>
                  <a:cubicBezTo>
                    <a:pt x="521" y="1193"/>
                    <a:pt x="543" y="1137"/>
                    <a:pt x="523" y="1089"/>
                  </a:cubicBezTo>
                  <a:cubicBezTo>
                    <a:pt x="384" y="762"/>
                    <a:pt x="275" y="421"/>
                    <a:pt x="198" y="75"/>
                  </a:cubicBezTo>
                  <a:cubicBezTo>
                    <a:pt x="189" y="31"/>
                    <a:pt x="149" y="0"/>
                    <a:pt x="105"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31" name="Google Shape;431;p6"/>
            <p:cNvSpPr/>
            <p:nvPr/>
          </p:nvSpPr>
          <p:spPr>
            <a:xfrm>
              <a:off x="3795425" y="1651775"/>
              <a:ext cx="13550" cy="29550"/>
            </a:xfrm>
            <a:custGeom>
              <a:avLst/>
              <a:gdLst/>
              <a:ahLst/>
              <a:cxnLst/>
              <a:rect l="l" t="t" r="r" b="b"/>
              <a:pathLst>
                <a:path w="542" h="1182" extrusionOk="0">
                  <a:moveTo>
                    <a:pt x="109" y="1"/>
                  </a:moveTo>
                  <a:cubicBezTo>
                    <a:pt x="96" y="1"/>
                    <a:pt x="82" y="3"/>
                    <a:pt x="70" y="9"/>
                  </a:cubicBezTo>
                  <a:cubicBezTo>
                    <a:pt x="22" y="30"/>
                    <a:pt x="0" y="87"/>
                    <a:pt x="22" y="135"/>
                  </a:cubicBezTo>
                  <a:cubicBezTo>
                    <a:pt x="160" y="447"/>
                    <a:pt x="269" y="774"/>
                    <a:pt x="343" y="1106"/>
                  </a:cubicBezTo>
                  <a:cubicBezTo>
                    <a:pt x="353" y="1150"/>
                    <a:pt x="393" y="1181"/>
                    <a:pt x="437" y="1181"/>
                  </a:cubicBezTo>
                  <a:cubicBezTo>
                    <a:pt x="444" y="1181"/>
                    <a:pt x="451" y="1180"/>
                    <a:pt x="458" y="1179"/>
                  </a:cubicBezTo>
                  <a:cubicBezTo>
                    <a:pt x="509" y="1167"/>
                    <a:pt x="541" y="1116"/>
                    <a:pt x="530" y="1065"/>
                  </a:cubicBezTo>
                  <a:cubicBezTo>
                    <a:pt x="453" y="720"/>
                    <a:pt x="340" y="381"/>
                    <a:pt x="196" y="57"/>
                  </a:cubicBezTo>
                  <a:cubicBezTo>
                    <a:pt x="180" y="22"/>
                    <a:pt x="145" y="1"/>
                    <a:pt x="109"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32" name="Google Shape;432;p6"/>
            <p:cNvSpPr/>
            <p:nvPr/>
          </p:nvSpPr>
          <p:spPr>
            <a:xfrm>
              <a:off x="3808850" y="1707425"/>
              <a:ext cx="8450" cy="26450"/>
            </a:xfrm>
            <a:custGeom>
              <a:avLst/>
              <a:gdLst/>
              <a:ahLst/>
              <a:cxnLst/>
              <a:rect l="l" t="t" r="r" b="b"/>
              <a:pathLst>
                <a:path w="338" h="1058" extrusionOk="0">
                  <a:moveTo>
                    <a:pt x="110" y="1"/>
                  </a:moveTo>
                  <a:cubicBezTo>
                    <a:pt x="58" y="2"/>
                    <a:pt x="13" y="40"/>
                    <a:pt x="12" y="92"/>
                  </a:cubicBezTo>
                  <a:cubicBezTo>
                    <a:pt x="1" y="398"/>
                    <a:pt x="44" y="700"/>
                    <a:pt x="140" y="991"/>
                  </a:cubicBezTo>
                  <a:cubicBezTo>
                    <a:pt x="153" y="1031"/>
                    <a:pt x="191" y="1057"/>
                    <a:pt x="230" y="1057"/>
                  </a:cubicBezTo>
                  <a:cubicBezTo>
                    <a:pt x="240" y="1057"/>
                    <a:pt x="250" y="1055"/>
                    <a:pt x="260" y="1051"/>
                  </a:cubicBezTo>
                  <a:cubicBezTo>
                    <a:pt x="310" y="1035"/>
                    <a:pt x="337" y="982"/>
                    <a:pt x="321" y="931"/>
                  </a:cubicBezTo>
                  <a:cubicBezTo>
                    <a:pt x="233" y="662"/>
                    <a:pt x="193" y="383"/>
                    <a:pt x="202" y="99"/>
                  </a:cubicBezTo>
                  <a:cubicBezTo>
                    <a:pt x="204" y="46"/>
                    <a:pt x="163" y="3"/>
                    <a:pt x="110"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33" name="Google Shape;433;p6"/>
            <p:cNvSpPr/>
            <p:nvPr/>
          </p:nvSpPr>
          <p:spPr>
            <a:xfrm>
              <a:off x="3814175" y="1767200"/>
              <a:ext cx="6025" cy="17150"/>
            </a:xfrm>
            <a:custGeom>
              <a:avLst/>
              <a:gdLst/>
              <a:ahLst/>
              <a:cxnLst/>
              <a:rect l="l" t="t" r="r" b="b"/>
              <a:pathLst>
                <a:path w="241" h="686" extrusionOk="0">
                  <a:moveTo>
                    <a:pt x="101" y="0"/>
                  </a:moveTo>
                  <a:cubicBezTo>
                    <a:pt x="98" y="0"/>
                    <a:pt x="95" y="0"/>
                    <a:pt x="92" y="1"/>
                  </a:cubicBezTo>
                  <a:cubicBezTo>
                    <a:pt x="39" y="4"/>
                    <a:pt x="1" y="50"/>
                    <a:pt x="5" y="103"/>
                  </a:cubicBezTo>
                  <a:lnTo>
                    <a:pt x="46" y="598"/>
                  </a:lnTo>
                  <a:cubicBezTo>
                    <a:pt x="50" y="648"/>
                    <a:pt x="92" y="685"/>
                    <a:pt x="141" y="685"/>
                  </a:cubicBezTo>
                  <a:lnTo>
                    <a:pt x="149" y="685"/>
                  </a:lnTo>
                  <a:cubicBezTo>
                    <a:pt x="202" y="681"/>
                    <a:pt x="240" y="634"/>
                    <a:pt x="236" y="581"/>
                  </a:cubicBezTo>
                  <a:lnTo>
                    <a:pt x="195" y="87"/>
                  </a:lnTo>
                  <a:cubicBezTo>
                    <a:pt x="191" y="38"/>
                    <a:pt x="150" y="0"/>
                    <a:pt x="101"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34" name="Google Shape;434;p6"/>
            <p:cNvSpPr/>
            <p:nvPr/>
          </p:nvSpPr>
          <p:spPr>
            <a:xfrm>
              <a:off x="3811150" y="1813525"/>
              <a:ext cx="8200" cy="30525"/>
            </a:xfrm>
            <a:custGeom>
              <a:avLst/>
              <a:gdLst/>
              <a:ahLst/>
              <a:cxnLst/>
              <a:rect l="l" t="t" r="r" b="b"/>
              <a:pathLst>
                <a:path w="328" h="1221" extrusionOk="0">
                  <a:moveTo>
                    <a:pt x="103" y="0"/>
                  </a:moveTo>
                  <a:cubicBezTo>
                    <a:pt x="99" y="0"/>
                    <a:pt x="94" y="0"/>
                    <a:pt x="90" y="1"/>
                  </a:cubicBezTo>
                  <a:cubicBezTo>
                    <a:pt x="37" y="8"/>
                    <a:pt x="0" y="55"/>
                    <a:pt x="6" y="107"/>
                  </a:cubicBezTo>
                  <a:lnTo>
                    <a:pt x="131" y="1138"/>
                  </a:lnTo>
                  <a:cubicBezTo>
                    <a:pt x="137" y="1186"/>
                    <a:pt x="178" y="1221"/>
                    <a:pt x="226" y="1221"/>
                  </a:cubicBezTo>
                  <a:lnTo>
                    <a:pt x="237" y="1221"/>
                  </a:lnTo>
                  <a:cubicBezTo>
                    <a:pt x="290" y="1214"/>
                    <a:pt x="327" y="1167"/>
                    <a:pt x="321" y="1115"/>
                  </a:cubicBezTo>
                  <a:lnTo>
                    <a:pt x="196" y="85"/>
                  </a:lnTo>
                  <a:cubicBezTo>
                    <a:pt x="190" y="37"/>
                    <a:pt x="150" y="0"/>
                    <a:pt x="103"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35" name="Google Shape;435;p6"/>
            <p:cNvSpPr/>
            <p:nvPr/>
          </p:nvSpPr>
          <p:spPr>
            <a:xfrm>
              <a:off x="3813250" y="1876375"/>
              <a:ext cx="4800" cy="31575"/>
            </a:xfrm>
            <a:custGeom>
              <a:avLst/>
              <a:gdLst/>
              <a:ahLst/>
              <a:cxnLst/>
              <a:rect l="l" t="t" r="r" b="b"/>
              <a:pathLst>
                <a:path w="192" h="1263" extrusionOk="0">
                  <a:moveTo>
                    <a:pt x="95" y="1"/>
                  </a:moveTo>
                  <a:cubicBezTo>
                    <a:pt x="43" y="1"/>
                    <a:pt x="0" y="44"/>
                    <a:pt x="0" y="97"/>
                  </a:cubicBezTo>
                  <a:lnTo>
                    <a:pt x="0" y="1168"/>
                  </a:lnTo>
                  <a:cubicBezTo>
                    <a:pt x="0" y="1221"/>
                    <a:pt x="43" y="1263"/>
                    <a:pt x="95" y="1263"/>
                  </a:cubicBezTo>
                  <a:cubicBezTo>
                    <a:pt x="148" y="1263"/>
                    <a:pt x="191" y="1221"/>
                    <a:pt x="191" y="1168"/>
                  </a:cubicBezTo>
                  <a:lnTo>
                    <a:pt x="191" y="97"/>
                  </a:lnTo>
                  <a:cubicBezTo>
                    <a:pt x="191" y="44"/>
                    <a:pt x="148" y="1"/>
                    <a:pt x="95"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36" name="Google Shape;436;p6"/>
            <p:cNvSpPr/>
            <p:nvPr/>
          </p:nvSpPr>
          <p:spPr>
            <a:xfrm>
              <a:off x="3811175" y="1937175"/>
              <a:ext cx="4800" cy="27450"/>
            </a:xfrm>
            <a:custGeom>
              <a:avLst/>
              <a:gdLst/>
              <a:ahLst/>
              <a:cxnLst/>
              <a:rect l="l" t="t" r="r" b="b"/>
              <a:pathLst>
                <a:path w="192" h="1098" extrusionOk="0">
                  <a:moveTo>
                    <a:pt x="97" y="1"/>
                  </a:moveTo>
                  <a:cubicBezTo>
                    <a:pt x="44" y="1"/>
                    <a:pt x="0" y="43"/>
                    <a:pt x="0" y="96"/>
                  </a:cubicBezTo>
                  <a:lnTo>
                    <a:pt x="0" y="1002"/>
                  </a:lnTo>
                  <a:cubicBezTo>
                    <a:pt x="0" y="1055"/>
                    <a:pt x="44" y="1098"/>
                    <a:pt x="97" y="1098"/>
                  </a:cubicBezTo>
                  <a:cubicBezTo>
                    <a:pt x="148" y="1098"/>
                    <a:pt x="191" y="1055"/>
                    <a:pt x="191" y="1002"/>
                  </a:cubicBezTo>
                  <a:lnTo>
                    <a:pt x="191" y="96"/>
                  </a:lnTo>
                  <a:cubicBezTo>
                    <a:pt x="191" y="43"/>
                    <a:pt x="148" y="1"/>
                    <a:pt x="9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37" name="Google Shape;437;p6"/>
            <p:cNvSpPr/>
            <p:nvPr/>
          </p:nvSpPr>
          <p:spPr>
            <a:xfrm>
              <a:off x="3805675" y="1992800"/>
              <a:ext cx="6300" cy="30525"/>
            </a:xfrm>
            <a:custGeom>
              <a:avLst/>
              <a:gdLst/>
              <a:ahLst/>
              <a:cxnLst/>
              <a:rect l="l" t="t" r="r" b="b"/>
              <a:pathLst>
                <a:path w="252" h="1221" extrusionOk="0">
                  <a:moveTo>
                    <a:pt x="150" y="0"/>
                  </a:moveTo>
                  <a:cubicBezTo>
                    <a:pt x="102" y="0"/>
                    <a:pt x="61" y="36"/>
                    <a:pt x="56" y="85"/>
                  </a:cubicBezTo>
                  <a:cubicBezTo>
                    <a:pt x="14" y="431"/>
                    <a:pt x="1" y="783"/>
                    <a:pt x="16" y="1130"/>
                  </a:cubicBezTo>
                  <a:cubicBezTo>
                    <a:pt x="17" y="1181"/>
                    <a:pt x="60" y="1221"/>
                    <a:pt x="111" y="1221"/>
                  </a:cubicBezTo>
                  <a:lnTo>
                    <a:pt x="115" y="1221"/>
                  </a:lnTo>
                  <a:cubicBezTo>
                    <a:pt x="167" y="1219"/>
                    <a:pt x="208" y="1175"/>
                    <a:pt x="206" y="1123"/>
                  </a:cubicBezTo>
                  <a:cubicBezTo>
                    <a:pt x="192" y="785"/>
                    <a:pt x="205" y="443"/>
                    <a:pt x="245" y="107"/>
                  </a:cubicBezTo>
                  <a:cubicBezTo>
                    <a:pt x="251" y="55"/>
                    <a:pt x="214" y="8"/>
                    <a:pt x="162" y="1"/>
                  </a:cubicBezTo>
                  <a:cubicBezTo>
                    <a:pt x="158" y="1"/>
                    <a:pt x="154" y="0"/>
                    <a:pt x="150"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38" name="Google Shape;438;p6"/>
            <p:cNvSpPr/>
            <p:nvPr/>
          </p:nvSpPr>
          <p:spPr>
            <a:xfrm>
              <a:off x="3781875" y="1967050"/>
              <a:ext cx="6325" cy="29550"/>
            </a:xfrm>
            <a:custGeom>
              <a:avLst/>
              <a:gdLst/>
              <a:ahLst/>
              <a:cxnLst/>
              <a:rect l="l" t="t" r="r" b="b"/>
              <a:pathLst>
                <a:path w="253" h="1182" extrusionOk="0">
                  <a:moveTo>
                    <a:pt x="152" y="1"/>
                  </a:moveTo>
                  <a:cubicBezTo>
                    <a:pt x="106" y="1"/>
                    <a:pt x="63" y="41"/>
                    <a:pt x="60" y="91"/>
                  </a:cubicBezTo>
                  <a:lnTo>
                    <a:pt x="3" y="1081"/>
                  </a:lnTo>
                  <a:cubicBezTo>
                    <a:pt x="0" y="1134"/>
                    <a:pt x="40" y="1178"/>
                    <a:pt x="93" y="1181"/>
                  </a:cubicBezTo>
                  <a:lnTo>
                    <a:pt x="98" y="1181"/>
                  </a:lnTo>
                  <a:cubicBezTo>
                    <a:pt x="148" y="1181"/>
                    <a:pt x="190" y="1143"/>
                    <a:pt x="193" y="1092"/>
                  </a:cubicBezTo>
                  <a:lnTo>
                    <a:pt x="250" y="102"/>
                  </a:lnTo>
                  <a:cubicBezTo>
                    <a:pt x="253" y="49"/>
                    <a:pt x="213" y="3"/>
                    <a:pt x="160" y="1"/>
                  </a:cubicBezTo>
                  <a:cubicBezTo>
                    <a:pt x="157" y="1"/>
                    <a:pt x="154" y="1"/>
                    <a:pt x="152"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39" name="Google Shape;439;p6"/>
            <p:cNvSpPr/>
            <p:nvPr/>
          </p:nvSpPr>
          <p:spPr>
            <a:xfrm>
              <a:off x="3783550" y="1870200"/>
              <a:ext cx="7950" cy="28500"/>
            </a:xfrm>
            <a:custGeom>
              <a:avLst/>
              <a:gdLst/>
              <a:ahLst/>
              <a:cxnLst/>
              <a:rect l="l" t="t" r="r" b="b"/>
              <a:pathLst>
                <a:path w="318" h="1140" extrusionOk="0">
                  <a:moveTo>
                    <a:pt x="171" y="1"/>
                  </a:moveTo>
                  <a:cubicBezTo>
                    <a:pt x="128" y="1"/>
                    <a:pt x="90" y="30"/>
                    <a:pt x="80" y="74"/>
                  </a:cubicBezTo>
                  <a:cubicBezTo>
                    <a:pt x="0" y="404"/>
                    <a:pt x="15" y="750"/>
                    <a:pt x="120" y="1073"/>
                  </a:cubicBezTo>
                  <a:cubicBezTo>
                    <a:pt x="133" y="1114"/>
                    <a:pt x="170" y="1140"/>
                    <a:pt x="210" y="1140"/>
                  </a:cubicBezTo>
                  <a:cubicBezTo>
                    <a:pt x="220" y="1140"/>
                    <a:pt x="230" y="1139"/>
                    <a:pt x="240" y="1135"/>
                  </a:cubicBezTo>
                  <a:cubicBezTo>
                    <a:pt x="290" y="1119"/>
                    <a:pt x="317" y="1065"/>
                    <a:pt x="301" y="1015"/>
                  </a:cubicBezTo>
                  <a:cubicBezTo>
                    <a:pt x="207" y="725"/>
                    <a:pt x="195" y="414"/>
                    <a:pt x="265" y="119"/>
                  </a:cubicBezTo>
                  <a:cubicBezTo>
                    <a:pt x="278" y="67"/>
                    <a:pt x="246" y="16"/>
                    <a:pt x="195" y="4"/>
                  </a:cubicBezTo>
                  <a:cubicBezTo>
                    <a:pt x="187" y="2"/>
                    <a:pt x="179" y="1"/>
                    <a:pt x="171"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40" name="Google Shape;440;p6"/>
            <p:cNvSpPr/>
            <p:nvPr/>
          </p:nvSpPr>
          <p:spPr>
            <a:xfrm>
              <a:off x="3787000" y="1801175"/>
              <a:ext cx="6475" cy="28475"/>
            </a:xfrm>
            <a:custGeom>
              <a:avLst/>
              <a:gdLst/>
              <a:ahLst/>
              <a:cxnLst/>
              <a:rect l="l" t="t" r="r" b="b"/>
              <a:pathLst>
                <a:path w="259" h="1139" extrusionOk="0">
                  <a:moveTo>
                    <a:pt x="118" y="0"/>
                  </a:moveTo>
                  <a:cubicBezTo>
                    <a:pt x="67" y="0"/>
                    <a:pt x="24" y="38"/>
                    <a:pt x="20" y="90"/>
                  </a:cubicBezTo>
                  <a:cubicBezTo>
                    <a:pt x="0" y="412"/>
                    <a:pt x="15" y="738"/>
                    <a:pt x="62" y="1058"/>
                  </a:cubicBezTo>
                  <a:cubicBezTo>
                    <a:pt x="69" y="1104"/>
                    <a:pt x="110" y="1139"/>
                    <a:pt x="156" y="1139"/>
                  </a:cubicBezTo>
                  <a:cubicBezTo>
                    <a:pt x="162" y="1139"/>
                    <a:pt x="166" y="1139"/>
                    <a:pt x="170" y="1138"/>
                  </a:cubicBezTo>
                  <a:cubicBezTo>
                    <a:pt x="222" y="1130"/>
                    <a:pt x="259" y="1081"/>
                    <a:pt x="251" y="1029"/>
                  </a:cubicBezTo>
                  <a:cubicBezTo>
                    <a:pt x="205" y="723"/>
                    <a:pt x="191" y="410"/>
                    <a:pt x="210" y="102"/>
                  </a:cubicBezTo>
                  <a:cubicBezTo>
                    <a:pt x="214" y="49"/>
                    <a:pt x="174" y="4"/>
                    <a:pt x="122" y="1"/>
                  </a:cubicBezTo>
                  <a:cubicBezTo>
                    <a:pt x="120" y="1"/>
                    <a:pt x="119" y="0"/>
                    <a:pt x="118"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41" name="Google Shape;441;p6"/>
            <p:cNvSpPr/>
            <p:nvPr/>
          </p:nvSpPr>
          <p:spPr>
            <a:xfrm>
              <a:off x="3787475" y="1741425"/>
              <a:ext cx="7075" cy="34650"/>
            </a:xfrm>
            <a:custGeom>
              <a:avLst/>
              <a:gdLst/>
              <a:ahLst/>
              <a:cxnLst/>
              <a:rect l="l" t="t" r="r" b="b"/>
              <a:pathLst>
                <a:path w="283" h="1386" extrusionOk="0">
                  <a:moveTo>
                    <a:pt x="102" y="0"/>
                  </a:moveTo>
                  <a:cubicBezTo>
                    <a:pt x="99" y="0"/>
                    <a:pt x="96" y="0"/>
                    <a:pt x="93" y="1"/>
                  </a:cubicBezTo>
                  <a:cubicBezTo>
                    <a:pt x="40" y="4"/>
                    <a:pt x="0" y="49"/>
                    <a:pt x="5" y="102"/>
                  </a:cubicBezTo>
                  <a:lnTo>
                    <a:pt x="89" y="1297"/>
                  </a:lnTo>
                  <a:cubicBezTo>
                    <a:pt x="93" y="1347"/>
                    <a:pt x="135" y="1386"/>
                    <a:pt x="183" y="1386"/>
                  </a:cubicBezTo>
                  <a:lnTo>
                    <a:pt x="191" y="1386"/>
                  </a:lnTo>
                  <a:cubicBezTo>
                    <a:pt x="243" y="1382"/>
                    <a:pt x="283" y="1336"/>
                    <a:pt x="280" y="1283"/>
                  </a:cubicBezTo>
                  <a:lnTo>
                    <a:pt x="195" y="89"/>
                  </a:lnTo>
                  <a:cubicBezTo>
                    <a:pt x="191" y="39"/>
                    <a:pt x="150" y="0"/>
                    <a:pt x="102"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42" name="Google Shape;442;p6"/>
            <p:cNvSpPr/>
            <p:nvPr/>
          </p:nvSpPr>
          <p:spPr>
            <a:xfrm>
              <a:off x="3778200" y="1665175"/>
              <a:ext cx="9175" cy="33650"/>
            </a:xfrm>
            <a:custGeom>
              <a:avLst/>
              <a:gdLst/>
              <a:ahLst/>
              <a:cxnLst/>
              <a:rect l="l" t="t" r="r" b="b"/>
              <a:pathLst>
                <a:path w="367" h="1346" extrusionOk="0">
                  <a:moveTo>
                    <a:pt x="95" y="0"/>
                  </a:moveTo>
                  <a:cubicBezTo>
                    <a:pt x="42" y="2"/>
                    <a:pt x="0" y="46"/>
                    <a:pt x="1" y="98"/>
                  </a:cubicBezTo>
                  <a:cubicBezTo>
                    <a:pt x="8" y="495"/>
                    <a:pt x="64" y="891"/>
                    <a:pt x="169" y="1275"/>
                  </a:cubicBezTo>
                  <a:cubicBezTo>
                    <a:pt x="181" y="1317"/>
                    <a:pt x="219" y="1345"/>
                    <a:pt x="261" y="1345"/>
                  </a:cubicBezTo>
                  <a:cubicBezTo>
                    <a:pt x="270" y="1345"/>
                    <a:pt x="278" y="1344"/>
                    <a:pt x="286" y="1342"/>
                  </a:cubicBezTo>
                  <a:cubicBezTo>
                    <a:pt x="337" y="1327"/>
                    <a:pt x="367" y="1275"/>
                    <a:pt x="354" y="1225"/>
                  </a:cubicBezTo>
                  <a:cubicBezTo>
                    <a:pt x="252" y="856"/>
                    <a:pt x="198" y="476"/>
                    <a:pt x="192" y="94"/>
                  </a:cubicBezTo>
                  <a:cubicBezTo>
                    <a:pt x="191" y="42"/>
                    <a:pt x="148" y="0"/>
                    <a:pt x="96"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43" name="Google Shape;443;p6"/>
            <p:cNvSpPr/>
            <p:nvPr/>
          </p:nvSpPr>
          <p:spPr>
            <a:xfrm>
              <a:off x="3762375" y="1609575"/>
              <a:ext cx="16875" cy="30475"/>
            </a:xfrm>
            <a:custGeom>
              <a:avLst/>
              <a:gdLst/>
              <a:ahLst/>
              <a:cxnLst/>
              <a:rect l="l" t="t" r="r" b="b"/>
              <a:pathLst>
                <a:path w="675" h="1219" extrusionOk="0">
                  <a:moveTo>
                    <a:pt x="109" y="1"/>
                  </a:moveTo>
                  <a:cubicBezTo>
                    <a:pt x="90" y="1"/>
                    <a:pt x="71" y="7"/>
                    <a:pt x="54" y="19"/>
                  </a:cubicBezTo>
                  <a:cubicBezTo>
                    <a:pt x="11" y="50"/>
                    <a:pt x="1" y="108"/>
                    <a:pt x="32" y="151"/>
                  </a:cubicBezTo>
                  <a:cubicBezTo>
                    <a:pt x="244" y="447"/>
                    <a:pt x="397" y="790"/>
                    <a:pt x="477" y="1145"/>
                  </a:cubicBezTo>
                  <a:cubicBezTo>
                    <a:pt x="486" y="1189"/>
                    <a:pt x="526" y="1219"/>
                    <a:pt x="569" y="1219"/>
                  </a:cubicBezTo>
                  <a:cubicBezTo>
                    <a:pt x="576" y="1219"/>
                    <a:pt x="584" y="1219"/>
                    <a:pt x="590" y="1217"/>
                  </a:cubicBezTo>
                  <a:cubicBezTo>
                    <a:pt x="642" y="1206"/>
                    <a:pt x="674" y="1155"/>
                    <a:pt x="662" y="1103"/>
                  </a:cubicBezTo>
                  <a:cubicBezTo>
                    <a:pt x="578" y="724"/>
                    <a:pt x="413" y="357"/>
                    <a:pt x="186" y="41"/>
                  </a:cubicBezTo>
                  <a:cubicBezTo>
                    <a:pt x="168" y="15"/>
                    <a:pt x="139" y="1"/>
                    <a:pt x="109"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44" name="Google Shape;444;p6"/>
            <p:cNvSpPr/>
            <p:nvPr/>
          </p:nvSpPr>
          <p:spPr>
            <a:xfrm>
              <a:off x="3748050" y="1573500"/>
              <a:ext cx="11550" cy="25375"/>
            </a:xfrm>
            <a:custGeom>
              <a:avLst/>
              <a:gdLst/>
              <a:ahLst/>
              <a:cxnLst/>
              <a:rect l="l" t="t" r="r" b="b"/>
              <a:pathLst>
                <a:path w="462" h="1015" extrusionOk="0">
                  <a:moveTo>
                    <a:pt x="108" y="0"/>
                  </a:moveTo>
                  <a:cubicBezTo>
                    <a:pt x="99" y="0"/>
                    <a:pt x="89" y="2"/>
                    <a:pt x="80" y="5"/>
                  </a:cubicBezTo>
                  <a:cubicBezTo>
                    <a:pt x="30" y="19"/>
                    <a:pt x="1" y="72"/>
                    <a:pt x="16" y="123"/>
                  </a:cubicBezTo>
                  <a:lnTo>
                    <a:pt x="264" y="947"/>
                  </a:lnTo>
                  <a:cubicBezTo>
                    <a:pt x="276" y="988"/>
                    <a:pt x="313" y="1015"/>
                    <a:pt x="355" y="1015"/>
                  </a:cubicBezTo>
                  <a:cubicBezTo>
                    <a:pt x="364" y="1015"/>
                    <a:pt x="373" y="1014"/>
                    <a:pt x="382" y="1011"/>
                  </a:cubicBezTo>
                  <a:cubicBezTo>
                    <a:pt x="432" y="996"/>
                    <a:pt x="461" y="943"/>
                    <a:pt x="446" y="892"/>
                  </a:cubicBezTo>
                  <a:lnTo>
                    <a:pt x="198" y="68"/>
                  </a:lnTo>
                  <a:cubicBezTo>
                    <a:pt x="187" y="27"/>
                    <a:pt x="149" y="0"/>
                    <a:pt x="108"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45" name="Google Shape;445;p6"/>
            <p:cNvSpPr/>
            <p:nvPr/>
          </p:nvSpPr>
          <p:spPr>
            <a:xfrm>
              <a:off x="3730400" y="1537475"/>
              <a:ext cx="12700" cy="21250"/>
            </a:xfrm>
            <a:custGeom>
              <a:avLst/>
              <a:gdLst/>
              <a:ahLst/>
              <a:cxnLst/>
              <a:rect l="l" t="t" r="r" b="b"/>
              <a:pathLst>
                <a:path w="508" h="850" extrusionOk="0">
                  <a:moveTo>
                    <a:pt x="108" y="0"/>
                  </a:moveTo>
                  <a:cubicBezTo>
                    <a:pt x="95" y="0"/>
                    <a:pt x="82" y="3"/>
                    <a:pt x="70" y="8"/>
                  </a:cubicBezTo>
                  <a:cubicBezTo>
                    <a:pt x="22" y="29"/>
                    <a:pt x="0" y="87"/>
                    <a:pt x="21" y="134"/>
                  </a:cubicBezTo>
                  <a:lnTo>
                    <a:pt x="312" y="793"/>
                  </a:lnTo>
                  <a:cubicBezTo>
                    <a:pt x="327" y="829"/>
                    <a:pt x="362" y="850"/>
                    <a:pt x="399" y="850"/>
                  </a:cubicBezTo>
                  <a:cubicBezTo>
                    <a:pt x="411" y="850"/>
                    <a:pt x="424" y="847"/>
                    <a:pt x="437" y="842"/>
                  </a:cubicBezTo>
                  <a:cubicBezTo>
                    <a:pt x="485" y="821"/>
                    <a:pt x="507" y="765"/>
                    <a:pt x="486" y="716"/>
                  </a:cubicBezTo>
                  <a:lnTo>
                    <a:pt x="196" y="58"/>
                  </a:lnTo>
                  <a:cubicBezTo>
                    <a:pt x="180" y="22"/>
                    <a:pt x="145" y="0"/>
                    <a:pt x="108"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46" name="Google Shape;446;p6"/>
            <p:cNvSpPr/>
            <p:nvPr/>
          </p:nvSpPr>
          <p:spPr>
            <a:xfrm>
              <a:off x="3706925" y="1567300"/>
              <a:ext cx="14575" cy="27500"/>
            </a:xfrm>
            <a:custGeom>
              <a:avLst/>
              <a:gdLst/>
              <a:ahLst/>
              <a:cxnLst/>
              <a:rect l="l" t="t" r="r" b="b"/>
              <a:pathLst>
                <a:path w="583" h="1100" extrusionOk="0">
                  <a:moveTo>
                    <a:pt x="474" y="0"/>
                  </a:moveTo>
                  <a:cubicBezTo>
                    <a:pt x="440" y="0"/>
                    <a:pt x="407" y="19"/>
                    <a:pt x="390" y="52"/>
                  </a:cubicBezTo>
                  <a:cubicBezTo>
                    <a:pt x="235" y="346"/>
                    <a:pt x="109" y="658"/>
                    <a:pt x="15" y="977"/>
                  </a:cubicBezTo>
                  <a:cubicBezTo>
                    <a:pt x="1" y="1027"/>
                    <a:pt x="30" y="1081"/>
                    <a:pt x="79" y="1095"/>
                  </a:cubicBezTo>
                  <a:cubicBezTo>
                    <a:pt x="89" y="1097"/>
                    <a:pt x="98" y="1099"/>
                    <a:pt x="107" y="1099"/>
                  </a:cubicBezTo>
                  <a:cubicBezTo>
                    <a:pt x="148" y="1099"/>
                    <a:pt x="186" y="1072"/>
                    <a:pt x="199" y="1031"/>
                  </a:cubicBezTo>
                  <a:cubicBezTo>
                    <a:pt x="289" y="723"/>
                    <a:pt x="409" y="424"/>
                    <a:pt x="558" y="140"/>
                  </a:cubicBezTo>
                  <a:cubicBezTo>
                    <a:pt x="583" y="93"/>
                    <a:pt x="564" y="35"/>
                    <a:pt x="518" y="11"/>
                  </a:cubicBezTo>
                  <a:cubicBezTo>
                    <a:pt x="504" y="4"/>
                    <a:pt x="489" y="0"/>
                    <a:pt x="474"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47" name="Google Shape;447;p6"/>
            <p:cNvSpPr/>
            <p:nvPr/>
          </p:nvSpPr>
          <p:spPr>
            <a:xfrm>
              <a:off x="3690350" y="1629025"/>
              <a:ext cx="11200" cy="23425"/>
            </a:xfrm>
            <a:custGeom>
              <a:avLst/>
              <a:gdLst/>
              <a:ahLst/>
              <a:cxnLst/>
              <a:rect l="l" t="t" r="r" b="b"/>
              <a:pathLst>
                <a:path w="448" h="937" extrusionOk="0">
                  <a:moveTo>
                    <a:pt x="340" y="0"/>
                  </a:moveTo>
                  <a:cubicBezTo>
                    <a:pt x="299" y="0"/>
                    <a:pt x="263" y="26"/>
                    <a:pt x="250" y="67"/>
                  </a:cubicBezTo>
                  <a:lnTo>
                    <a:pt x="16" y="813"/>
                  </a:lnTo>
                  <a:cubicBezTo>
                    <a:pt x="1" y="862"/>
                    <a:pt x="28" y="917"/>
                    <a:pt x="79" y="932"/>
                  </a:cubicBezTo>
                  <a:cubicBezTo>
                    <a:pt x="88" y="935"/>
                    <a:pt x="98" y="936"/>
                    <a:pt x="107" y="936"/>
                  </a:cubicBezTo>
                  <a:cubicBezTo>
                    <a:pt x="147" y="936"/>
                    <a:pt x="185" y="911"/>
                    <a:pt x="198" y="870"/>
                  </a:cubicBezTo>
                  <a:lnTo>
                    <a:pt x="432" y="124"/>
                  </a:lnTo>
                  <a:cubicBezTo>
                    <a:pt x="448" y="73"/>
                    <a:pt x="420" y="20"/>
                    <a:pt x="369" y="5"/>
                  </a:cubicBezTo>
                  <a:cubicBezTo>
                    <a:pt x="359" y="2"/>
                    <a:pt x="350" y="0"/>
                    <a:pt x="340"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48" name="Google Shape;448;p6"/>
            <p:cNvSpPr/>
            <p:nvPr/>
          </p:nvSpPr>
          <p:spPr>
            <a:xfrm>
              <a:off x="3681025" y="1686800"/>
              <a:ext cx="8325" cy="22300"/>
            </a:xfrm>
            <a:custGeom>
              <a:avLst/>
              <a:gdLst/>
              <a:ahLst/>
              <a:cxnLst/>
              <a:rect l="l" t="t" r="r" b="b"/>
              <a:pathLst>
                <a:path w="333" h="892" extrusionOk="0">
                  <a:moveTo>
                    <a:pt x="230" y="1"/>
                  </a:moveTo>
                  <a:cubicBezTo>
                    <a:pt x="185" y="1"/>
                    <a:pt x="145" y="33"/>
                    <a:pt x="136" y="79"/>
                  </a:cubicBezTo>
                  <a:lnTo>
                    <a:pt x="9" y="779"/>
                  </a:lnTo>
                  <a:cubicBezTo>
                    <a:pt x="0" y="831"/>
                    <a:pt x="35" y="881"/>
                    <a:pt x="87" y="890"/>
                  </a:cubicBezTo>
                  <a:cubicBezTo>
                    <a:pt x="92" y="891"/>
                    <a:pt x="99" y="892"/>
                    <a:pt x="104" y="892"/>
                  </a:cubicBezTo>
                  <a:cubicBezTo>
                    <a:pt x="149" y="892"/>
                    <a:pt x="189" y="859"/>
                    <a:pt x="197" y="813"/>
                  </a:cubicBezTo>
                  <a:lnTo>
                    <a:pt x="324" y="112"/>
                  </a:lnTo>
                  <a:cubicBezTo>
                    <a:pt x="333" y="62"/>
                    <a:pt x="298" y="12"/>
                    <a:pt x="247" y="2"/>
                  </a:cubicBezTo>
                  <a:cubicBezTo>
                    <a:pt x="241" y="1"/>
                    <a:pt x="236" y="1"/>
                    <a:pt x="230"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49" name="Google Shape;449;p6"/>
            <p:cNvSpPr/>
            <p:nvPr/>
          </p:nvSpPr>
          <p:spPr>
            <a:xfrm>
              <a:off x="3676775" y="1728025"/>
              <a:ext cx="6475" cy="24350"/>
            </a:xfrm>
            <a:custGeom>
              <a:avLst/>
              <a:gdLst/>
              <a:ahLst/>
              <a:cxnLst/>
              <a:rect l="l" t="t" r="r" b="b"/>
              <a:pathLst>
                <a:path w="259" h="974" extrusionOk="0">
                  <a:moveTo>
                    <a:pt x="154" y="0"/>
                  </a:moveTo>
                  <a:cubicBezTo>
                    <a:pt x="109" y="0"/>
                    <a:pt x="70" y="34"/>
                    <a:pt x="62" y="80"/>
                  </a:cubicBezTo>
                  <a:cubicBezTo>
                    <a:pt x="15" y="345"/>
                    <a:pt x="0" y="616"/>
                    <a:pt x="19" y="885"/>
                  </a:cubicBezTo>
                  <a:cubicBezTo>
                    <a:pt x="24" y="936"/>
                    <a:pt x="66" y="974"/>
                    <a:pt x="115" y="974"/>
                  </a:cubicBezTo>
                  <a:lnTo>
                    <a:pt x="122" y="974"/>
                  </a:lnTo>
                  <a:cubicBezTo>
                    <a:pt x="174" y="970"/>
                    <a:pt x="213" y="925"/>
                    <a:pt x="210" y="872"/>
                  </a:cubicBezTo>
                  <a:cubicBezTo>
                    <a:pt x="193" y="618"/>
                    <a:pt x="206" y="363"/>
                    <a:pt x="250" y="113"/>
                  </a:cubicBezTo>
                  <a:cubicBezTo>
                    <a:pt x="259" y="61"/>
                    <a:pt x="225" y="11"/>
                    <a:pt x="173" y="2"/>
                  </a:cubicBezTo>
                  <a:cubicBezTo>
                    <a:pt x="166" y="1"/>
                    <a:pt x="160" y="0"/>
                    <a:pt x="154"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50" name="Google Shape;450;p6"/>
            <p:cNvSpPr/>
            <p:nvPr/>
          </p:nvSpPr>
          <p:spPr>
            <a:xfrm>
              <a:off x="3671800" y="1781575"/>
              <a:ext cx="7200" cy="20250"/>
            </a:xfrm>
            <a:custGeom>
              <a:avLst/>
              <a:gdLst/>
              <a:ahLst/>
              <a:cxnLst/>
              <a:rect l="l" t="t" r="r" b="b"/>
              <a:pathLst>
                <a:path w="288" h="810" extrusionOk="0">
                  <a:moveTo>
                    <a:pt x="182" y="0"/>
                  </a:moveTo>
                  <a:cubicBezTo>
                    <a:pt x="137" y="0"/>
                    <a:pt x="98" y="37"/>
                    <a:pt x="91" y="84"/>
                  </a:cubicBezTo>
                  <a:lnTo>
                    <a:pt x="8" y="702"/>
                  </a:lnTo>
                  <a:cubicBezTo>
                    <a:pt x="1" y="754"/>
                    <a:pt x="37" y="802"/>
                    <a:pt x="90" y="809"/>
                  </a:cubicBezTo>
                  <a:cubicBezTo>
                    <a:pt x="93" y="810"/>
                    <a:pt x="98" y="810"/>
                    <a:pt x="102" y="810"/>
                  </a:cubicBezTo>
                  <a:cubicBezTo>
                    <a:pt x="150" y="810"/>
                    <a:pt x="191" y="775"/>
                    <a:pt x="197" y="727"/>
                  </a:cubicBezTo>
                  <a:lnTo>
                    <a:pt x="280" y="109"/>
                  </a:lnTo>
                  <a:cubicBezTo>
                    <a:pt x="288" y="57"/>
                    <a:pt x="251" y="9"/>
                    <a:pt x="198" y="2"/>
                  </a:cubicBezTo>
                  <a:cubicBezTo>
                    <a:pt x="193" y="1"/>
                    <a:pt x="188" y="0"/>
                    <a:pt x="182"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51" name="Google Shape;451;p6"/>
            <p:cNvSpPr/>
            <p:nvPr/>
          </p:nvSpPr>
          <p:spPr>
            <a:xfrm>
              <a:off x="3673675" y="1821775"/>
              <a:ext cx="6100" cy="35725"/>
            </a:xfrm>
            <a:custGeom>
              <a:avLst/>
              <a:gdLst/>
              <a:ahLst/>
              <a:cxnLst/>
              <a:rect l="l" t="t" r="r" b="b"/>
              <a:pathLst>
                <a:path w="244" h="1429" extrusionOk="0">
                  <a:moveTo>
                    <a:pt x="112" y="0"/>
                  </a:moveTo>
                  <a:cubicBezTo>
                    <a:pt x="63" y="0"/>
                    <a:pt x="26" y="43"/>
                    <a:pt x="24" y="91"/>
                  </a:cubicBezTo>
                  <a:cubicBezTo>
                    <a:pt x="1" y="507"/>
                    <a:pt x="10" y="928"/>
                    <a:pt x="49" y="1342"/>
                  </a:cubicBezTo>
                  <a:cubicBezTo>
                    <a:pt x="54" y="1392"/>
                    <a:pt x="95" y="1429"/>
                    <a:pt x="143" y="1429"/>
                  </a:cubicBezTo>
                  <a:lnTo>
                    <a:pt x="153" y="1429"/>
                  </a:lnTo>
                  <a:cubicBezTo>
                    <a:pt x="205" y="1423"/>
                    <a:pt x="244" y="1377"/>
                    <a:pt x="238" y="1325"/>
                  </a:cubicBezTo>
                  <a:cubicBezTo>
                    <a:pt x="199" y="920"/>
                    <a:pt x="192" y="508"/>
                    <a:pt x="214" y="102"/>
                  </a:cubicBezTo>
                  <a:cubicBezTo>
                    <a:pt x="217" y="49"/>
                    <a:pt x="176" y="3"/>
                    <a:pt x="124" y="1"/>
                  </a:cubicBezTo>
                  <a:cubicBezTo>
                    <a:pt x="120" y="1"/>
                    <a:pt x="116" y="0"/>
                    <a:pt x="112"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52" name="Google Shape;452;p6"/>
            <p:cNvSpPr/>
            <p:nvPr/>
          </p:nvSpPr>
          <p:spPr>
            <a:xfrm>
              <a:off x="3675450" y="1869175"/>
              <a:ext cx="8925" cy="21300"/>
            </a:xfrm>
            <a:custGeom>
              <a:avLst/>
              <a:gdLst/>
              <a:ahLst/>
              <a:cxnLst/>
              <a:rect l="l" t="t" r="r" b="b"/>
              <a:pathLst>
                <a:path w="357" h="852" extrusionOk="0">
                  <a:moveTo>
                    <a:pt x="127" y="1"/>
                  </a:moveTo>
                  <a:cubicBezTo>
                    <a:pt x="80" y="1"/>
                    <a:pt x="40" y="36"/>
                    <a:pt x="34" y="83"/>
                  </a:cubicBezTo>
                  <a:cubicBezTo>
                    <a:pt x="0" y="328"/>
                    <a:pt x="47" y="583"/>
                    <a:pt x="165" y="801"/>
                  </a:cubicBezTo>
                  <a:cubicBezTo>
                    <a:pt x="183" y="833"/>
                    <a:pt x="215" y="852"/>
                    <a:pt x="249" y="852"/>
                  </a:cubicBezTo>
                  <a:cubicBezTo>
                    <a:pt x="264" y="852"/>
                    <a:pt x="280" y="847"/>
                    <a:pt x="294" y="840"/>
                  </a:cubicBezTo>
                  <a:cubicBezTo>
                    <a:pt x="340" y="814"/>
                    <a:pt x="357" y="757"/>
                    <a:pt x="333" y="710"/>
                  </a:cubicBezTo>
                  <a:cubicBezTo>
                    <a:pt x="233" y="528"/>
                    <a:pt x="195" y="314"/>
                    <a:pt x="222" y="109"/>
                  </a:cubicBezTo>
                  <a:cubicBezTo>
                    <a:pt x="230" y="57"/>
                    <a:pt x="193" y="8"/>
                    <a:pt x="141" y="2"/>
                  </a:cubicBezTo>
                  <a:cubicBezTo>
                    <a:pt x="136" y="1"/>
                    <a:pt x="131" y="1"/>
                    <a:pt x="12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53" name="Google Shape;453;p6"/>
            <p:cNvSpPr/>
            <p:nvPr/>
          </p:nvSpPr>
          <p:spPr>
            <a:xfrm>
              <a:off x="3697500" y="1888750"/>
              <a:ext cx="10575" cy="17175"/>
            </a:xfrm>
            <a:custGeom>
              <a:avLst/>
              <a:gdLst/>
              <a:ahLst/>
              <a:cxnLst/>
              <a:rect l="l" t="t" r="r" b="b"/>
              <a:pathLst>
                <a:path w="423" h="687" extrusionOk="0">
                  <a:moveTo>
                    <a:pt x="108" y="1"/>
                  </a:moveTo>
                  <a:cubicBezTo>
                    <a:pt x="96" y="1"/>
                    <a:pt x="84" y="3"/>
                    <a:pt x="72" y="8"/>
                  </a:cubicBezTo>
                  <a:cubicBezTo>
                    <a:pt x="23" y="29"/>
                    <a:pt x="0" y="84"/>
                    <a:pt x="20" y="133"/>
                  </a:cubicBezTo>
                  <a:lnTo>
                    <a:pt x="226" y="627"/>
                  </a:lnTo>
                  <a:cubicBezTo>
                    <a:pt x="241" y="665"/>
                    <a:pt x="276" y="687"/>
                    <a:pt x="314" y="687"/>
                  </a:cubicBezTo>
                  <a:cubicBezTo>
                    <a:pt x="326" y="687"/>
                    <a:pt x="338" y="685"/>
                    <a:pt x="350" y="679"/>
                  </a:cubicBezTo>
                  <a:cubicBezTo>
                    <a:pt x="399" y="659"/>
                    <a:pt x="422" y="603"/>
                    <a:pt x="401" y="554"/>
                  </a:cubicBezTo>
                  <a:lnTo>
                    <a:pt x="196" y="60"/>
                  </a:lnTo>
                  <a:cubicBezTo>
                    <a:pt x="181" y="23"/>
                    <a:pt x="145" y="1"/>
                    <a:pt x="108"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54" name="Google Shape;454;p6"/>
            <p:cNvSpPr/>
            <p:nvPr/>
          </p:nvSpPr>
          <p:spPr>
            <a:xfrm>
              <a:off x="3703025" y="1807350"/>
              <a:ext cx="4775" cy="38800"/>
            </a:xfrm>
            <a:custGeom>
              <a:avLst/>
              <a:gdLst/>
              <a:ahLst/>
              <a:cxnLst/>
              <a:rect l="l" t="t" r="r" b="b"/>
              <a:pathLst>
                <a:path w="191" h="1552" extrusionOk="0">
                  <a:moveTo>
                    <a:pt x="95" y="1"/>
                  </a:moveTo>
                  <a:cubicBezTo>
                    <a:pt x="42" y="1"/>
                    <a:pt x="0" y="43"/>
                    <a:pt x="0" y="96"/>
                  </a:cubicBezTo>
                  <a:lnTo>
                    <a:pt x="0" y="1456"/>
                  </a:lnTo>
                  <a:cubicBezTo>
                    <a:pt x="0" y="1509"/>
                    <a:pt x="42" y="1552"/>
                    <a:pt x="95" y="1552"/>
                  </a:cubicBezTo>
                  <a:cubicBezTo>
                    <a:pt x="148" y="1552"/>
                    <a:pt x="190" y="1509"/>
                    <a:pt x="190" y="1456"/>
                  </a:cubicBezTo>
                  <a:lnTo>
                    <a:pt x="190" y="96"/>
                  </a:lnTo>
                  <a:cubicBezTo>
                    <a:pt x="190" y="44"/>
                    <a:pt x="147" y="1"/>
                    <a:pt x="95"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55" name="Google Shape;455;p6"/>
            <p:cNvSpPr/>
            <p:nvPr/>
          </p:nvSpPr>
          <p:spPr>
            <a:xfrm>
              <a:off x="3709125" y="1743500"/>
              <a:ext cx="5950" cy="27425"/>
            </a:xfrm>
            <a:custGeom>
              <a:avLst/>
              <a:gdLst/>
              <a:ahLst/>
              <a:cxnLst/>
              <a:rect l="l" t="t" r="r" b="b"/>
              <a:pathLst>
                <a:path w="238" h="1097" extrusionOk="0">
                  <a:moveTo>
                    <a:pt x="138" y="0"/>
                  </a:moveTo>
                  <a:cubicBezTo>
                    <a:pt x="89" y="0"/>
                    <a:pt x="46" y="40"/>
                    <a:pt x="44" y="91"/>
                  </a:cubicBezTo>
                  <a:lnTo>
                    <a:pt x="4" y="997"/>
                  </a:lnTo>
                  <a:cubicBezTo>
                    <a:pt x="0" y="1050"/>
                    <a:pt x="41" y="1094"/>
                    <a:pt x="94" y="1097"/>
                  </a:cubicBezTo>
                  <a:lnTo>
                    <a:pt x="98" y="1097"/>
                  </a:lnTo>
                  <a:cubicBezTo>
                    <a:pt x="149" y="1097"/>
                    <a:pt x="191" y="1057"/>
                    <a:pt x="193" y="1006"/>
                  </a:cubicBezTo>
                  <a:lnTo>
                    <a:pt x="235" y="100"/>
                  </a:lnTo>
                  <a:cubicBezTo>
                    <a:pt x="238" y="47"/>
                    <a:pt x="197" y="3"/>
                    <a:pt x="144" y="0"/>
                  </a:cubicBezTo>
                  <a:cubicBezTo>
                    <a:pt x="142" y="0"/>
                    <a:pt x="140" y="0"/>
                    <a:pt x="138"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56" name="Google Shape;456;p6"/>
            <p:cNvSpPr/>
            <p:nvPr/>
          </p:nvSpPr>
          <p:spPr>
            <a:xfrm>
              <a:off x="3714000" y="1687900"/>
              <a:ext cx="8675" cy="30525"/>
            </a:xfrm>
            <a:custGeom>
              <a:avLst/>
              <a:gdLst/>
              <a:ahLst/>
              <a:cxnLst/>
              <a:rect l="l" t="t" r="r" b="b"/>
              <a:pathLst>
                <a:path w="347" h="1221" extrusionOk="0">
                  <a:moveTo>
                    <a:pt x="240" y="1"/>
                  </a:moveTo>
                  <a:cubicBezTo>
                    <a:pt x="200" y="1"/>
                    <a:pt x="161" y="26"/>
                    <a:pt x="149" y="66"/>
                  </a:cubicBezTo>
                  <a:cubicBezTo>
                    <a:pt x="38" y="408"/>
                    <a:pt x="1" y="778"/>
                    <a:pt x="37" y="1136"/>
                  </a:cubicBezTo>
                  <a:cubicBezTo>
                    <a:pt x="43" y="1184"/>
                    <a:pt x="84" y="1221"/>
                    <a:pt x="132" y="1221"/>
                  </a:cubicBezTo>
                  <a:lnTo>
                    <a:pt x="142" y="1221"/>
                  </a:lnTo>
                  <a:cubicBezTo>
                    <a:pt x="195" y="1215"/>
                    <a:pt x="232" y="1168"/>
                    <a:pt x="227" y="1116"/>
                  </a:cubicBezTo>
                  <a:cubicBezTo>
                    <a:pt x="193" y="785"/>
                    <a:pt x="228" y="443"/>
                    <a:pt x="330" y="125"/>
                  </a:cubicBezTo>
                  <a:cubicBezTo>
                    <a:pt x="346" y="75"/>
                    <a:pt x="319" y="21"/>
                    <a:pt x="268" y="4"/>
                  </a:cubicBezTo>
                  <a:cubicBezTo>
                    <a:pt x="259" y="2"/>
                    <a:pt x="249" y="1"/>
                    <a:pt x="240"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57" name="Google Shape;457;p6"/>
            <p:cNvSpPr/>
            <p:nvPr/>
          </p:nvSpPr>
          <p:spPr>
            <a:xfrm>
              <a:off x="3720525" y="1642525"/>
              <a:ext cx="4800" cy="23325"/>
            </a:xfrm>
            <a:custGeom>
              <a:avLst/>
              <a:gdLst/>
              <a:ahLst/>
              <a:cxnLst/>
              <a:rect l="l" t="t" r="r" b="b"/>
              <a:pathLst>
                <a:path w="192" h="933" extrusionOk="0">
                  <a:moveTo>
                    <a:pt x="96" y="0"/>
                  </a:moveTo>
                  <a:cubicBezTo>
                    <a:pt x="43" y="0"/>
                    <a:pt x="0" y="43"/>
                    <a:pt x="0" y="95"/>
                  </a:cubicBezTo>
                  <a:lnTo>
                    <a:pt x="0" y="837"/>
                  </a:lnTo>
                  <a:cubicBezTo>
                    <a:pt x="0" y="890"/>
                    <a:pt x="43" y="933"/>
                    <a:pt x="96" y="933"/>
                  </a:cubicBezTo>
                  <a:cubicBezTo>
                    <a:pt x="148" y="933"/>
                    <a:pt x="191" y="890"/>
                    <a:pt x="191" y="837"/>
                  </a:cubicBezTo>
                  <a:lnTo>
                    <a:pt x="191" y="95"/>
                  </a:lnTo>
                  <a:cubicBezTo>
                    <a:pt x="191" y="43"/>
                    <a:pt x="148" y="0"/>
                    <a:pt x="96"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58" name="Google Shape;458;p6"/>
            <p:cNvSpPr/>
            <p:nvPr/>
          </p:nvSpPr>
          <p:spPr>
            <a:xfrm>
              <a:off x="3729375" y="1592025"/>
              <a:ext cx="9650" cy="27475"/>
            </a:xfrm>
            <a:custGeom>
              <a:avLst/>
              <a:gdLst/>
              <a:ahLst/>
              <a:cxnLst/>
              <a:rect l="l" t="t" r="r" b="b"/>
              <a:pathLst>
                <a:path w="386" h="1099" extrusionOk="0">
                  <a:moveTo>
                    <a:pt x="277" y="0"/>
                  </a:moveTo>
                  <a:cubicBezTo>
                    <a:pt x="240" y="0"/>
                    <a:pt x="205" y="22"/>
                    <a:pt x="189" y="58"/>
                  </a:cubicBezTo>
                  <a:cubicBezTo>
                    <a:pt x="60" y="355"/>
                    <a:pt x="0" y="684"/>
                    <a:pt x="18" y="1008"/>
                  </a:cubicBezTo>
                  <a:cubicBezTo>
                    <a:pt x="20" y="1059"/>
                    <a:pt x="62" y="1098"/>
                    <a:pt x="113" y="1098"/>
                  </a:cubicBezTo>
                  <a:lnTo>
                    <a:pt x="117" y="1098"/>
                  </a:lnTo>
                  <a:cubicBezTo>
                    <a:pt x="170" y="1095"/>
                    <a:pt x="210" y="1051"/>
                    <a:pt x="208" y="998"/>
                  </a:cubicBezTo>
                  <a:cubicBezTo>
                    <a:pt x="193" y="703"/>
                    <a:pt x="247" y="404"/>
                    <a:pt x="364" y="134"/>
                  </a:cubicBezTo>
                  <a:cubicBezTo>
                    <a:pt x="386" y="85"/>
                    <a:pt x="363" y="30"/>
                    <a:pt x="315" y="9"/>
                  </a:cubicBezTo>
                  <a:cubicBezTo>
                    <a:pt x="303" y="3"/>
                    <a:pt x="289" y="0"/>
                    <a:pt x="277"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59" name="Google Shape;459;p6"/>
            <p:cNvSpPr/>
            <p:nvPr/>
          </p:nvSpPr>
          <p:spPr>
            <a:xfrm>
              <a:off x="3743925" y="1622950"/>
              <a:ext cx="10500" cy="21275"/>
            </a:xfrm>
            <a:custGeom>
              <a:avLst/>
              <a:gdLst/>
              <a:ahLst/>
              <a:cxnLst/>
              <a:rect l="l" t="t" r="r" b="b"/>
              <a:pathLst>
                <a:path w="420" h="851" extrusionOk="0">
                  <a:moveTo>
                    <a:pt x="108" y="0"/>
                  </a:moveTo>
                  <a:cubicBezTo>
                    <a:pt x="98" y="0"/>
                    <a:pt x="88" y="2"/>
                    <a:pt x="79" y="5"/>
                  </a:cubicBezTo>
                  <a:cubicBezTo>
                    <a:pt x="29" y="20"/>
                    <a:pt x="0" y="73"/>
                    <a:pt x="17" y="124"/>
                  </a:cubicBezTo>
                  <a:lnTo>
                    <a:pt x="222" y="783"/>
                  </a:lnTo>
                  <a:cubicBezTo>
                    <a:pt x="235" y="824"/>
                    <a:pt x="273" y="850"/>
                    <a:pt x="314" y="850"/>
                  </a:cubicBezTo>
                  <a:cubicBezTo>
                    <a:pt x="323" y="850"/>
                    <a:pt x="333" y="848"/>
                    <a:pt x="342" y="846"/>
                  </a:cubicBezTo>
                  <a:cubicBezTo>
                    <a:pt x="392" y="830"/>
                    <a:pt x="420" y="777"/>
                    <a:pt x="404" y="726"/>
                  </a:cubicBezTo>
                  <a:lnTo>
                    <a:pt x="198" y="67"/>
                  </a:lnTo>
                  <a:cubicBezTo>
                    <a:pt x="185" y="27"/>
                    <a:pt x="148" y="0"/>
                    <a:pt x="108"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60" name="Google Shape;460;p6"/>
            <p:cNvSpPr/>
            <p:nvPr/>
          </p:nvSpPr>
          <p:spPr>
            <a:xfrm>
              <a:off x="3753400" y="1676475"/>
              <a:ext cx="8350" cy="24375"/>
            </a:xfrm>
            <a:custGeom>
              <a:avLst/>
              <a:gdLst/>
              <a:ahLst/>
              <a:cxnLst/>
              <a:rect l="l" t="t" r="r" b="b"/>
              <a:pathLst>
                <a:path w="334" h="975" extrusionOk="0">
                  <a:moveTo>
                    <a:pt x="104" y="1"/>
                  </a:moveTo>
                  <a:cubicBezTo>
                    <a:pt x="99" y="1"/>
                    <a:pt x="93" y="1"/>
                    <a:pt x="88" y="2"/>
                  </a:cubicBezTo>
                  <a:cubicBezTo>
                    <a:pt x="36" y="11"/>
                    <a:pt x="1" y="60"/>
                    <a:pt x="10" y="111"/>
                  </a:cubicBezTo>
                  <a:lnTo>
                    <a:pt x="137" y="894"/>
                  </a:lnTo>
                  <a:cubicBezTo>
                    <a:pt x="144" y="942"/>
                    <a:pt x="185" y="975"/>
                    <a:pt x="231" y="975"/>
                  </a:cubicBezTo>
                  <a:lnTo>
                    <a:pt x="232" y="975"/>
                  </a:lnTo>
                  <a:cubicBezTo>
                    <a:pt x="236" y="975"/>
                    <a:pt x="242" y="975"/>
                    <a:pt x="246" y="974"/>
                  </a:cubicBezTo>
                  <a:cubicBezTo>
                    <a:pt x="299" y="965"/>
                    <a:pt x="333" y="916"/>
                    <a:pt x="326" y="864"/>
                  </a:cubicBezTo>
                  <a:lnTo>
                    <a:pt x="197" y="82"/>
                  </a:lnTo>
                  <a:cubicBezTo>
                    <a:pt x="191" y="35"/>
                    <a:pt x="150" y="1"/>
                    <a:pt x="104"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61" name="Google Shape;461;p6"/>
            <p:cNvSpPr/>
            <p:nvPr/>
          </p:nvSpPr>
          <p:spPr>
            <a:xfrm>
              <a:off x="3757500" y="1721850"/>
              <a:ext cx="8100" cy="35700"/>
            </a:xfrm>
            <a:custGeom>
              <a:avLst/>
              <a:gdLst/>
              <a:ahLst/>
              <a:cxnLst/>
              <a:rect l="l" t="t" r="r" b="b"/>
              <a:pathLst>
                <a:path w="324" h="1428" extrusionOk="0">
                  <a:moveTo>
                    <a:pt x="102" y="0"/>
                  </a:moveTo>
                  <a:cubicBezTo>
                    <a:pt x="99" y="0"/>
                    <a:pt x="95" y="0"/>
                    <a:pt x="91" y="1"/>
                  </a:cubicBezTo>
                  <a:cubicBezTo>
                    <a:pt x="38" y="6"/>
                    <a:pt x="0" y="53"/>
                    <a:pt x="6" y="105"/>
                  </a:cubicBezTo>
                  <a:lnTo>
                    <a:pt x="130" y="1341"/>
                  </a:lnTo>
                  <a:cubicBezTo>
                    <a:pt x="134" y="1391"/>
                    <a:pt x="175" y="1427"/>
                    <a:pt x="223" y="1427"/>
                  </a:cubicBezTo>
                  <a:cubicBezTo>
                    <a:pt x="227" y="1427"/>
                    <a:pt x="230" y="1427"/>
                    <a:pt x="233" y="1426"/>
                  </a:cubicBezTo>
                  <a:cubicBezTo>
                    <a:pt x="285" y="1422"/>
                    <a:pt x="324" y="1375"/>
                    <a:pt x="318" y="1322"/>
                  </a:cubicBezTo>
                  <a:lnTo>
                    <a:pt x="195" y="86"/>
                  </a:lnTo>
                  <a:cubicBezTo>
                    <a:pt x="191" y="38"/>
                    <a:pt x="150" y="0"/>
                    <a:pt x="102"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62" name="Google Shape;462;p6"/>
            <p:cNvSpPr/>
            <p:nvPr/>
          </p:nvSpPr>
          <p:spPr>
            <a:xfrm>
              <a:off x="3760700" y="1797075"/>
              <a:ext cx="4800" cy="25375"/>
            </a:xfrm>
            <a:custGeom>
              <a:avLst/>
              <a:gdLst/>
              <a:ahLst/>
              <a:cxnLst/>
              <a:rect l="l" t="t" r="r" b="b"/>
              <a:pathLst>
                <a:path w="192" h="1015" extrusionOk="0">
                  <a:moveTo>
                    <a:pt x="95" y="0"/>
                  </a:moveTo>
                  <a:cubicBezTo>
                    <a:pt x="43" y="0"/>
                    <a:pt x="0" y="42"/>
                    <a:pt x="0" y="95"/>
                  </a:cubicBezTo>
                  <a:lnTo>
                    <a:pt x="0" y="920"/>
                  </a:lnTo>
                  <a:cubicBezTo>
                    <a:pt x="0" y="972"/>
                    <a:pt x="43" y="1015"/>
                    <a:pt x="95" y="1015"/>
                  </a:cubicBezTo>
                  <a:cubicBezTo>
                    <a:pt x="148" y="1015"/>
                    <a:pt x="191" y="972"/>
                    <a:pt x="191" y="920"/>
                  </a:cubicBezTo>
                  <a:lnTo>
                    <a:pt x="191" y="95"/>
                  </a:lnTo>
                  <a:cubicBezTo>
                    <a:pt x="191" y="42"/>
                    <a:pt x="148" y="0"/>
                    <a:pt x="95"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63" name="Google Shape;463;p6"/>
            <p:cNvSpPr/>
            <p:nvPr/>
          </p:nvSpPr>
          <p:spPr>
            <a:xfrm>
              <a:off x="3759625" y="1827950"/>
              <a:ext cx="7000" cy="36750"/>
            </a:xfrm>
            <a:custGeom>
              <a:avLst/>
              <a:gdLst/>
              <a:ahLst/>
              <a:cxnLst/>
              <a:rect l="l" t="t" r="r" b="b"/>
              <a:pathLst>
                <a:path w="280" h="1470" extrusionOk="0">
                  <a:moveTo>
                    <a:pt x="103" y="1"/>
                  </a:moveTo>
                  <a:cubicBezTo>
                    <a:pt x="99" y="1"/>
                    <a:pt x="96" y="1"/>
                    <a:pt x="93" y="1"/>
                  </a:cubicBezTo>
                  <a:cubicBezTo>
                    <a:pt x="40" y="5"/>
                    <a:pt x="0" y="50"/>
                    <a:pt x="4" y="102"/>
                  </a:cubicBezTo>
                  <a:lnTo>
                    <a:pt x="86" y="1380"/>
                  </a:lnTo>
                  <a:cubicBezTo>
                    <a:pt x="90" y="1430"/>
                    <a:pt x="132" y="1470"/>
                    <a:pt x="181" y="1470"/>
                  </a:cubicBezTo>
                  <a:cubicBezTo>
                    <a:pt x="184" y="1470"/>
                    <a:pt x="185" y="1470"/>
                    <a:pt x="187" y="1469"/>
                  </a:cubicBezTo>
                  <a:cubicBezTo>
                    <a:pt x="240" y="1465"/>
                    <a:pt x="280" y="1420"/>
                    <a:pt x="276" y="1368"/>
                  </a:cubicBezTo>
                  <a:lnTo>
                    <a:pt x="195" y="90"/>
                  </a:lnTo>
                  <a:cubicBezTo>
                    <a:pt x="191" y="41"/>
                    <a:pt x="152" y="1"/>
                    <a:pt x="103"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64" name="Google Shape;464;p6"/>
            <p:cNvSpPr/>
            <p:nvPr/>
          </p:nvSpPr>
          <p:spPr>
            <a:xfrm>
              <a:off x="3755400" y="1885650"/>
              <a:ext cx="6125" cy="20225"/>
            </a:xfrm>
            <a:custGeom>
              <a:avLst/>
              <a:gdLst/>
              <a:ahLst/>
              <a:cxnLst/>
              <a:rect l="l" t="t" r="r" b="b"/>
              <a:pathLst>
                <a:path w="245" h="809" extrusionOk="0">
                  <a:moveTo>
                    <a:pt x="101" y="0"/>
                  </a:moveTo>
                  <a:cubicBezTo>
                    <a:pt x="98" y="0"/>
                    <a:pt x="95" y="0"/>
                    <a:pt x="92" y="1"/>
                  </a:cubicBezTo>
                  <a:cubicBezTo>
                    <a:pt x="39" y="5"/>
                    <a:pt x="0" y="50"/>
                    <a:pt x="4" y="103"/>
                  </a:cubicBezTo>
                  <a:lnTo>
                    <a:pt x="50" y="722"/>
                  </a:lnTo>
                  <a:cubicBezTo>
                    <a:pt x="55" y="771"/>
                    <a:pt x="95" y="809"/>
                    <a:pt x="145" y="809"/>
                  </a:cubicBezTo>
                  <a:lnTo>
                    <a:pt x="153" y="809"/>
                  </a:lnTo>
                  <a:cubicBezTo>
                    <a:pt x="205" y="805"/>
                    <a:pt x="244" y="759"/>
                    <a:pt x="240" y="707"/>
                  </a:cubicBezTo>
                  <a:lnTo>
                    <a:pt x="194" y="89"/>
                  </a:lnTo>
                  <a:cubicBezTo>
                    <a:pt x="191" y="40"/>
                    <a:pt x="150" y="0"/>
                    <a:pt x="101"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65" name="Google Shape;465;p6"/>
            <p:cNvSpPr/>
            <p:nvPr/>
          </p:nvSpPr>
          <p:spPr>
            <a:xfrm>
              <a:off x="3756575" y="1912450"/>
              <a:ext cx="4775" cy="39825"/>
            </a:xfrm>
            <a:custGeom>
              <a:avLst/>
              <a:gdLst/>
              <a:ahLst/>
              <a:cxnLst/>
              <a:rect l="l" t="t" r="r" b="b"/>
              <a:pathLst>
                <a:path w="191" h="1593" extrusionOk="0">
                  <a:moveTo>
                    <a:pt x="96" y="1"/>
                  </a:moveTo>
                  <a:cubicBezTo>
                    <a:pt x="43" y="1"/>
                    <a:pt x="1" y="43"/>
                    <a:pt x="1" y="96"/>
                  </a:cubicBezTo>
                  <a:lnTo>
                    <a:pt x="1" y="1496"/>
                  </a:lnTo>
                  <a:cubicBezTo>
                    <a:pt x="1" y="1549"/>
                    <a:pt x="43" y="1592"/>
                    <a:pt x="96" y="1592"/>
                  </a:cubicBezTo>
                  <a:cubicBezTo>
                    <a:pt x="149" y="1592"/>
                    <a:pt x="191" y="1549"/>
                    <a:pt x="191" y="1496"/>
                  </a:cubicBezTo>
                  <a:lnTo>
                    <a:pt x="191" y="96"/>
                  </a:lnTo>
                  <a:cubicBezTo>
                    <a:pt x="191" y="43"/>
                    <a:pt x="149" y="1"/>
                    <a:pt x="96"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66" name="Google Shape;466;p6"/>
            <p:cNvSpPr/>
            <p:nvPr/>
          </p:nvSpPr>
          <p:spPr>
            <a:xfrm>
              <a:off x="3733850" y="1930975"/>
              <a:ext cx="5950" cy="22325"/>
            </a:xfrm>
            <a:custGeom>
              <a:avLst/>
              <a:gdLst/>
              <a:ahLst/>
              <a:cxnLst/>
              <a:rect l="l" t="t" r="r" b="b"/>
              <a:pathLst>
                <a:path w="238" h="893" extrusionOk="0">
                  <a:moveTo>
                    <a:pt x="102" y="1"/>
                  </a:moveTo>
                  <a:cubicBezTo>
                    <a:pt x="99" y="1"/>
                    <a:pt x="96" y="1"/>
                    <a:pt x="93" y="1"/>
                  </a:cubicBezTo>
                  <a:cubicBezTo>
                    <a:pt x="40" y="5"/>
                    <a:pt x="0" y="50"/>
                    <a:pt x="4" y="102"/>
                  </a:cubicBezTo>
                  <a:lnTo>
                    <a:pt x="44" y="803"/>
                  </a:lnTo>
                  <a:cubicBezTo>
                    <a:pt x="48" y="854"/>
                    <a:pt x="90" y="892"/>
                    <a:pt x="139" y="892"/>
                  </a:cubicBezTo>
                  <a:lnTo>
                    <a:pt x="145" y="892"/>
                  </a:lnTo>
                  <a:cubicBezTo>
                    <a:pt x="198" y="889"/>
                    <a:pt x="238" y="844"/>
                    <a:pt x="234" y="792"/>
                  </a:cubicBezTo>
                  <a:lnTo>
                    <a:pt x="193" y="91"/>
                  </a:lnTo>
                  <a:cubicBezTo>
                    <a:pt x="190" y="41"/>
                    <a:pt x="150" y="1"/>
                    <a:pt x="102"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67" name="Google Shape;467;p6"/>
            <p:cNvSpPr/>
            <p:nvPr/>
          </p:nvSpPr>
          <p:spPr>
            <a:xfrm>
              <a:off x="3738050" y="1856825"/>
              <a:ext cx="4750" cy="28475"/>
            </a:xfrm>
            <a:custGeom>
              <a:avLst/>
              <a:gdLst/>
              <a:ahLst/>
              <a:cxnLst/>
              <a:rect l="l" t="t" r="r" b="b"/>
              <a:pathLst>
                <a:path w="190" h="1139" extrusionOk="0">
                  <a:moveTo>
                    <a:pt x="95" y="0"/>
                  </a:moveTo>
                  <a:cubicBezTo>
                    <a:pt x="42" y="0"/>
                    <a:pt x="0" y="42"/>
                    <a:pt x="0" y="95"/>
                  </a:cubicBezTo>
                  <a:lnTo>
                    <a:pt x="0" y="1043"/>
                  </a:lnTo>
                  <a:cubicBezTo>
                    <a:pt x="0" y="1095"/>
                    <a:pt x="42" y="1138"/>
                    <a:pt x="95" y="1138"/>
                  </a:cubicBezTo>
                  <a:cubicBezTo>
                    <a:pt x="148" y="1138"/>
                    <a:pt x="190" y="1095"/>
                    <a:pt x="190" y="1043"/>
                  </a:cubicBezTo>
                  <a:lnTo>
                    <a:pt x="190" y="95"/>
                  </a:lnTo>
                  <a:cubicBezTo>
                    <a:pt x="190" y="42"/>
                    <a:pt x="148" y="0"/>
                    <a:pt x="95"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68" name="Google Shape;468;p6"/>
            <p:cNvSpPr/>
            <p:nvPr/>
          </p:nvSpPr>
          <p:spPr>
            <a:xfrm>
              <a:off x="3736375" y="1798075"/>
              <a:ext cx="7700" cy="30550"/>
            </a:xfrm>
            <a:custGeom>
              <a:avLst/>
              <a:gdLst/>
              <a:ahLst/>
              <a:cxnLst/>
              <a:rect l="l" t="t" r="r" b="b"/>
              <a:pathLst>
                <a:path w="308" h="1222" extrusionOk="0">
                  <a:moveTo>
                    <a:pt x="120" y="1"/>
                  </a:moveTo>
                  <a:cubicBezTo>
                    <a:pt x="71" y="1"/>
                    <a:pt x="29" y="40"/>
                    <a:pt x="26" y="89"/>
                  </a:cubicBezTo>
                  <a:cubicBezTo>
                    <a:pt x="1" y="446"/>
                    <a:pt x="30" y="801"/>
                    <a:pt x="110" y="1148"/>
                  </a:cubicBezTo>
                  <a:cubicBezTo>
                    <a:pt x="121" y="1192"/>
                    <a:pt x="160" y="1222"/>
                    <a:pt x="203" y="1222"/>
                  </a:cubicBezTo>
                  <a:cubicBezTo>
                    <a:pt x="211" y="1222"/>
                    <a:pt x="217" y="1221"/>
                    <a:pt x="225" y="1220"/>
                  </a:cubicBezTo>
                  <a:cubicBezTo>
                    <a:pt x="276" y="1208"/>
                    <a:pt x="308" y="1156"/>
                    <a:pt x="296" y="1105"/>
                  </a:cubicBezTo>
                  <a:cubicBezTo>
                    <a:pt x="219" y="777"/>
                    <a:pt x="193" y="439"/>
                    <a:pt x="216" y="102"/>
                  </a:cubicBezTo>
                  <a:cubicBezTo>
                    <a:pt x="219" y="51"/>
                    <a:pt x="180" y="5"/>
                    <a:pt x="128" y="1"/>
                  </a:cubicBezTo>
                  <a:cubicBezTo>
                    <a:pt x="125" y="1"/>
                    <a:pt x="123" y="1"/>
                    <a:pt x="120"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69" name="Google Shape;469;p6"/>
            <p:cNvSpPr/>
            <p:nvPr/>
          </p:nvSpPr>
          <p:spPr>
            <a:xfrm>
              <a:off x="3736900" y="1744525"/>
              <a:ext cx="6825" cy="32650"/>
            </a:xfrm>
            <a:custGeom>
              <a:avLst/>
              <a:gdLst/>
              <a:ahLst/>
              <a:cxnLst/>
              <a:rect l="l" t="t" r="r" b="b"/>
              <a:pathLst>
                <a:path w="273" h="1306" extrusionOk="0">
                  <a:moveTo>
                    <a:pt x="101" y="0"/>
                  </a:moveTo>
                  <a:cubicBezTo>
                    <a:pt x="49" y="0"/>
                    <a:pt x="6" y="42"/>
                    <a:pt x="6" y="94"/>
                  </a:cubicBezTo>
                  <a:cubicBezTo>
                    <a:pt x="1" y="470"/>
                    <a:pt x="25" y="850"/>
                    <a:pt x="76" y="1222"/>
                  </a:cubicBezTo>
                  <a:cubicBezTo>
                    <a:pt x="83" y="1271"/>
                    <a:pt x="123" y="1305"/>
                    <a:pt x="170" y="1305"/>
                  </a:cubicBezTo>
                  <a:cubicBezTo>
                    <a:pt x="174" y="1305"/>
                    <a:pt x="179" y="1305"/>
                    <a:pt x="183" y="1304"/>
                  </a:cubicBezTo>
                  <a:cubicBezTo>
                    <a:pt x="236" y="1297"/>
                    <a:pt x="272" y="1249"/>
                    <a:pt x="265" y="1197"/>
                  </a:cubicBezTo>
                  <a:cubicBezTo>
                    <a:pt x="215" y="834"/>
                    <a:pt x="192" y="463"/>
                    <a:pt x="196" y="96"/>
                  </a:cubicBezTo>
                  <a:cubicBezTo>
                    <a:pt x="197" y="44"/>
                    <a:pt x="155" y="0"/>
                    <a:pt x="102"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470" name="Google Shape;470;p6"/>
            <p:cNvSpPr/>
            <p:nvPr/>
          </p:nvSpPr>
          <p:spPr>
            <a:xfrm>
              <a:off x="3733350" y="1691950"/>
              <a:ext cx="7650" cy="31600"/>
            </a:xfrm>
            <a:custGeom>
              <a:avLst/>
              <a:gdLst/>
              <a:ahLst/>
              <a:cxnLst/>
              <a:rect l="l" t="t" r="r" b="b"/>
              <a:pathLst>
                <a:path w="306" h="1264" extrusionOk="0">
                  <a:moveTo>
                    <a:pt x="115" y="1"/>
                  </a:moveTo>
                  <a:cubicBezTo>
                    <a:pt x="66" y="1"/>
                    <a:pt x="26" y="41"/>
                    <a:pt x="24" y="91"/>
                  </a:cubicBezTo>
                  <a:cubicBezTo>
                    <a:pt x="0" y="458"/>
                    <a:pt x="29" y="828"/>
                    <a:pt x="108" y="1188"/>
                  </a:cubicBezTo>
                  <a:cubicBezTo>
                    <a:pt x="117" y="1233"/>
                    <a:pt x="157" y="1263"/>
                    <a:pt x="200" y="1263"/>
                  </a:cubicBezTo>
                  <a:cubicBezTo>
                    <a:pt x="207" y="1263"/>
                    <a:pt x="215" y="1262"/>
                    <a:pt x="221" y="1261"/>
                  </a:cubicBezTo>
                  <a:cubicBezTo>
                    <a:pt x="272" y="1250"/>
                    <a:pt x="305" y="1199"/>
                    <a:pt x="294" y="1147"/>
                  </a:cubicBezTo>
                  <a:cubicBezTo>
                    <a:pt x="219" y="805"/>
                    <a:pt x="193" y="453"/>
                    <a:pt x="213" y="102"/>
                  </a:cubicBezTo>
                  <a:cubicBezTo>
                    <a:pt x="217" y="50"/>
                    <a:pt x="177" y="5"/>
                    <a:pt x="124" y="1"/>
                  </a:cubicBezTo>
                  <a:cubicBezTo>
                    <a:pt x="121" y="1"/>
                    <a:pt x="118" y="1"/>
                    <a:pt x="115"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grpSp>
      <p:sp>
        <p:nvSpPr>
          <p:cNvPr id="471" name="Google Shape;471;p6"/>
          <p:cNvSpPr/>
          <p:nvPr/>
        </p:nvSpPr>
        <p:spPr>
          <a:xfrm>
            <a:off x="-162995" y="1083283"/>
            <a:ext cx="362246" cy="273633"/>
          </a:xfrm>
          <a:custGeom>
            <a:avLst/>
            <a:gdLst/>
            <a:ahLst/>
            <a:cxnLst/>
            <a:rect l="l" t="t" r="r" b="b"/>
            <a:pathLst>
              <a:path w="3680" h="3488" extrusionOk="0">
                <a:moveTo>
                  <a:pt x="2596" y="1"/>
                </a:moveTo>
                <a:cubicBezTo>
                  <a:pt x="2586" y="1"/>
                  <a:pt x="2577" y="4"/>
                  <a:pt x="2569" y="11"/>
                </a:cubicBezTo>
                <a:cubicBezTo>
                  <a:pt x="2551" y="26"/>
                  <a:pt x="2550" y="53"/>
                  <a:pt x="2551" y="76"/>
                </a:cubicBezTo>
                <a:cubicBezTo>
                  <a:pt x="2555" y="189"/>
                  <a:pt x="2563" y="301"/>
                  <a:pt x="2578" y="414"/>
                </a:cubicBezTo>
                <a:cubicBezTo>
                  <a:pt x="2582" y="446"/>
                  <a:pt x="2587" y="478"/>
                  <a:pt x="2579" y="509"/>
                </a:cubicBezTo>
                <a:cubicBezTo>
                  <a:pt x="2573" y="532"/>
                  <a:pt x="2561" y="553"/>
                  <a:pt x="2550" y="573"/>
                </a:cubicBezTo>
                <a:cubicBezTo>
                  <a:pt x="2442" y="774"/>
                  <a:pt x="2382" y="997"/>
                  <a:pt x="2354" y="1225"/>
                </a:cubicBezTo>
                <a:cubicBezTo>
                  <a:pt x="2347" y="1275"/>
                  <a:pt x="2342" y="1326"/>
                  <a:pt x="2338" y="1376"/>
                </a:cubicBezTo>
                <a:cubicBezTo>
                  <a:pt x="2297" y="1330"/>
                  <a:pt x="2257" y="1284"/>
                  <a:pt x="2215" y="1237"/>
                </a:cubicBezTo>
                <a:cubicBezTo>
                  <a:pt x="2083" y="1095"/>
                  <a:pt x="1949" y="948"/>
                  <a:pt x="1775" y="864"/>
                </a:cubicBezTo>
                <a:cubicBezTo>
                  <a:pt x="1656" y="807"/>
                  <a:pt x="1518" y="777"/>
                  <a:pt x="1426" y="682"/>
                </a:cubicBezTo>
                <a:cubicBezTo>
                  <a:pt x="1323" y="575"/>
                  <a:pt x="1298" y="407"/>
                  <a:pt x="1187" y="308"/>
                </a:cubicBezTo>
                <a:cubicBezTo>
                  <a:pt x="1174" y="296"/>
                  <a:pt x="1157" y="284"/>
                  <a:pt x="1138" y="284"/>
                </a:cubicBezTo>
                <a:cubicBezTo>
                  <a:pt x="1138" y="284"/>
                  <a:pt x="1137" y="284"/>
                  <a:pt x="1137" y="284"/>
                </a:cubicBezTo>
                <a:cubicBezTo>
                  <a:pt x="1100" y="284"/>
                  <a:pt x="1076" y="327"/>
                  <a:pt x="1076" y="364"/>
                </a:cubicBezTo>
                <a:cubicBezTo>
                  <a:pt x="1074" y="444"/>
                  <a:pt x="1129" y="511"/>
                  <a:pt x="1161" y="584"/>
                </a:cubicBezTo>
                <a:cubicBezTo>
                  <a:pt x="1270" y="823"/>
                  <a:pt x="1137" y="1095"/>
                  <a:pt x="1099" y="1356"/>
                </a:cubicBezTo>
                <a:cubicBezTo>
                  <a:pt x="1065" y="1581"/>
                  <a:pt x="1108" y="1808"/>
                  <a:pt x="1203" y="2017"/>
                </a:cubicBezTo>
                <a:cubicBezTo>
                  <a:pt x="1093" y="2000"/>
                  <a:pt x="983" y="1990"/>
                  <a:pt x="872" y="1990"/>
                </a:cubicBezTo>
                <a:cubicBezTo>
                  <a:pt x="770" y="1990"/>
                  <a:pt x="668" y="1998"/>
                  <a:pt x="568" y="2018"/>
                </a:cubicBezTo>
                <a:cubicBezTo>
                  <a:pt x="548" y="2022"/>
                  <a:pt x="528" y="2026"/>
                  <a:pt x="509" y="2026"/>
                </a:cubicBezTo>
                <a:cubicBezTo>
                  <a:pt x="505" y="2026"/>
                  <a:pt x="502" y="2026"/>
                  <a:pt x="498" y="2026"/>
                </a:cubicBezTo>
                <a:cubicBezTo>
                  <a:pt x="466" y="2024"/>
                  <a:pt x="436" y="2010"/>
                  <a:pt x="407" y="1997"/>
                </a:cubicBezTo>
                <a:cubicBezTo>
                  <a:pt x="305" y="1949"/>
                  <a:pt x="200" y="1907"/>
                  <a:pt x="93" y="1871"/>
                </a:cubicBezTo>
                <a:cubicBezTo>
                  <a:pt x="80" y="1866"/>
                  <a:pt x="65" y="1862"/>
                  <a:pt x="51" y="1862"/>
                </a:cubicBezTo>
                <a:cubicBezTo>
                  <a:pt x="41" y="1862"/>
                  <a:pt x="32" y="1864"/>
                  <a:pt x="24" y="1869"/>
                </a:cubicBezTo>
                <a:cubicBezTo>
                  <a:pt x="0" y="1884"/>
                  <a:pt x="0" y="1923"/>
                  <a:pt x="17" y="1947"/>
                </a:cubicBezTo>
                <a:cubicBezTo>
                  <a:pt x="34" y="1971"/>
                  <a:pt x="62" y="1985"/>
                  <a:pt x="87" y="2000"/>
                </a:cubicBezTo>
                <a:cubicBezTo>
                  <a:pt x="304" y="2129"/>
                  <a:pt x="343" y="2410"/>
                  <a:pt x="459" y="2618"/>
                </a:cubicBezTo>
                <a:cubicBezTo>
                  <a:pt x="598" y="2868"/>
                  <a:pt x="795" y="3083"/>
                  <a:pt x="1038" y="3235"/>
                </a:cubicBezTo>
                <a:cubicBezTo>
                  <a:pt x="1302" y="3401"/>
                  <a:pt x="1614" y="3488"/>
                  <a:pt x="1925" y="3488"/>
                </a:cubicBezTo>
                <a:cubicBezTo>
                  <a:pt x="2029" y="3488"/>
                  <a:pt x="2133" y="3478"/>
                  <a:pt x="2236" y="3458"/>
                </a:cubicBezTo>
                <a:cubicBezTo>
                  <a:pt x="2454" y="3415"/>
                  <a:pt x="2667" y="3327"/>
                  <a:pt x="2837" y="3182"/>
                </a:cubicBezTo>
                <a:cubicBezTo>
                  <a:pt x="2856" y="3166"/>
                  <a:pt x="2876" y="3146"/>
                  <a:pt x="2890" y="3125"/>
                </a:cubicBezTo>
                <a:cubicBezTo>
                  <a:pt x="2924" y="3122"/>
                  <a:pt x="2959" y="3104"/>
                  <a:pt x="2988" y="3085"/>
                </a:cubicBezTo>
                <a:cubicBezTo>
                  <a:pt x="3177" y="2967"/>
                  <a:pt x="3325" y="2791"/>
                  <a:pt x="3431" y="2594"/>
                </a:cubicBezTo>
                <a:cubicBezTo>
                  <a:pt x="3628" y="2228"/>
                  <a:pt x="3679" y="1786"/>
                  <a:pt x="3573" y="1383"/>
                </a:cubicBezTo>
                <a:cubicBezTo>
                  <a:pt x="3501" y="1106"/>
                  <a:pt x="3353" y="855"/>
                  <a:pt x="3155" y="648"/>
                </a:cubicBezTo>
                <a:cubicBezTo>
                  <a:pt x="2992" y="476"/>
                  <a:pt x="2736" y="355"/>
                  <a:pt x="2676" y="109"/>
                </a:cubicBezTo>
                <a:cubicBezTo>
                  <a:pt x="2669" y="80"/>
                  <a:pt x="2664" y="50"/>
                  <a:pt x="2646" y="26"/>
                </a:cubicBezTo>
                <a:cubicBezTo>
                  <a:pt x="2635" y="11"/>
                  <a:pt x="2615" y="1"/>
                  <a:pt x="2596" y="1"/>
                </a:cubicBezTo>
                <a:close/>
              </a:path>
            </a:pathLst>
          </a:custGeom>
          <a:solidFill>
            <a:srgbClr val="FF8969">
              <a:alpha val="67760"/>
            </a:srgbClr>
          </a:solidFill>
          <a:ln>
            <a:noFill/>
          </a:ln>
        </p:spPr>
        <p:txBody>
          <a:bodyPr spcFirstLastPara="1" wrap="square" lIns="104026" tIns="104026" rIns="104026" bIns="104026" anchor="ctr" anchorCtr="0">
            <a:noAutofit/>
          </a:bodyPr>
          <a:lstStyle/>
          <a:p>
            <a:pPr marL="0" lvl="0" indent="0" algn="l" rtl="0">
              <a:spcBef>
                <a:spcPts val="0"/>
              </a:spcBef>
              <a:spcAft>
                <a:spcPts val="0"/>
              </a:spcAft>
              <a:buNone/>
            </a:pPr>
            <a:endParaRPr sz="1593"/>
          </a:p>
        </p:txBody>
      </p:sp>
      <p:sp>
        <p:nvSpPr>
          <p:cNvPr id="472" name="Google Shape;472;p6"/>
          <p:cNvSpPr/>
          <p:nvPr/>
        </p:nvSpPr>
        <p:spPr>
          <a:xfrm rot="-1998728">
            <a:off x="11267264" y="5397270"/>
            <a:ext cx="357519" cy="263276"/>
          </a:xfrm>
          <a:custGeom>
            <a:avLst/>
            <a:gdLst/>
            <a:ahLst/>
            <a:cxnLst/>
            <a:rect l="l" t="t" r="r" b="b"/>
            <a:pathLst>
              <a:path w="3632" h="3356" extrusionOk="0">
                <a:moveTo>
                  <a:pt x="748" y="1"/>
                </a:moveTo>
                <a:cubicBezTo>
                  <a:pt x="726" y="1"/>
                  <a:pt x="704" y="16"/>
                  <a:pt x="694" y="35"/>
                </a:cubicBezTo>
                <a:cubicBezTo>
                  <a:pt x="680" y="62"/>
                  <a:pt x="681" y="93"/>
                  <a:pt x="680" y="122"/>
                </a:cubicBezTo>
                <a:cubicBezTo>
                  <a:pt x="667" y="374"/>
                  <a:pt x="437" y="540"/>
                  <a:pt x="307" y="740"/>
                </a:cubicBezTo>
                <a:cubicBezTo>
                  <a:pt x="151" y="980"/>
                  <a:pt x="52" y="1254"/>
                  <a:pt x="31" y="1540"/>
                </a:cubicBezTo>
                <a:cubicBezTo>
                  <a:pt x="1" y="1955"/>
                  <a:pt x="132" y="2379"/>
                  <a:pt x="394" y="2703"/>
                </a:cubicBezTo>
                <a:cubicBezTo>
                  <a:pt x="533" y="2877"/>
                  <a:pt x="711" y="3024"/>
                  <a:pt x="918" y="3105"/>
                </a:cubicBezTo>
                <a:cubicBezTo>
                  <a:pt x="941" y="3115"/>
                  <a:pt x="968" y="3123"/>
                  <a:pt x="993" y="3126"/>
                </a:cubicBezTo>
                <a:cubicBezTo>
                  <a:pt x="1013" y="3155"/>
                  <a:pt x="1043" y="3177"/>
                  <a:pt x="1074" y="3195"/>
                </a:cubicBezTo>
                <a:cubicBezTo>
                  <a:pt x="1267" y="3306"/>
                  <a:pt x="1492" y="3355"/>
                  <a:pt x="1715" y="3356"/>
                </a:cubicBezTo>
                <a:cubicBezTo>
                  <a:pt x="1719" y="3356"/>
                  <a:pt x="1724" y="3356"/>
                  <a:pt x="1728" y="3356"/>
                </a:cubicBezTo>
                <a:cubicBezTo>
                  <a:pt x="2140" y="3356"/>
                  <a:pt x="2550" y="3196"/>
                  <a:pt x="2852" y="2918"/>
                </a:cubicBezTo>
                <a:cubicBezTo>
                  <a:pt x="3063" y="2723"/>
                  <a:pt x="3217" y="2476"/>
                  <a:pt x="3308" y="2204"/>
                </a:cubicBezTo>
                <a:cubicBezTo>
                  <a:pt x="3383" y="1978"/>
                  <a:pt x="3371" y="1696"/>
                  <a:pt x="3561" y="1529"/>
                </a:cubicBezTo>
                <a:cubicBezTo>
                  <a:pt x="3583" y="1509"/>
                  <a:pt x="3607" y="1490"/>
                  <a:pt x="3619" y="1464"/>
                </a:cubicBezTo>
                <a:cubicBezTo>
                  <a:pt x="3632" y="1437"/>
                  <a:pt x="3625" y="1399"/>
                  <a:pt x="3597" y="1388"/>
                </a:cubicBezTo>
                <a:cubicBezTo>
                  <a:pt x="3592" y="1385"/>
                  <a:pt x="3587" y="1385"/>
                  <a:pt x="3581" y="1385"/>
                </a:cubicBezTo>
                <a:cubicBezTo>
                  <a:pt x="3564" y="1385"/>
                  <a:pt x="3547" y="1394"/>
                  <a:pt x="3531" y="1402"/>
                </a:cubicBezTo>
                <a:cubicBezTo>
                  <a:pt x="3433" y="1458"/>
                  <a:pt x="3338" y="1519"/>
                  <a:pt x="3245" y="1584"/>
                </a:cubicBezTo>
                <a:cubicBezTo>
                  <a:pt x="3219" y="1602"/>
                  <a:pt x="3192" y="1622"/>
                  <a:pt x="3161" y="1629"/>
                </a:cubicBezTo>
                <a:cubicBezTo>
                  <a:pt x="3145" y="1633"/>
                  <a:pt x="3129" y="1634"/>
                  <a:pt x="3112" y="1634"/>
                </a:cubicBezTo>
                <a:cubicBezTo>
                  <a:pt x="3105" y="1634"/>
                  <a:pt x="3098" y="1634"/>
                  <a:pt x="3091" y="1634"/>
                </a:cubicBezTo>
                <a:cubicBezTo>
                  <a:pt x="3086" y="1634"/>
                  <a:pt x="3081" y="1634"/>
                  <a:pt x="3077" y="1634"/>
                </a:cubicBezTo>
                <a:cubicBezTo>
                  <a:pt x="2854" y="1634"/>
                  <a:pt x="2634" y="1685"/>
                  <a:pt x="2423" y="1764"/>
                </a:cubicBezTo>
                <a:cubicBezTo>
                  <a:pt x="2375" y="1782"/>
                  <a:pt x="2328" y="1802"/>
                  <a:pt x="2282" y="1821"/>
                </a:cubicBezTo>
                <a:cubicBezTo>
                  <a:pt x="2304" y="1764"/>
                  <a:pt x="2326" y="1706"/>
                  <a:pt x="2347" y="1647"/>
                </a:cubicBezTo>
                <a:cubicBezTo>
                  <a:pt x="2412" y="1465"/>
                  <a:pt x="2478" y="1277"/>
                  <a:pt x="2471" y="1084"/>
                </a:cubicBezTo>
                <a:cubicBezTo>
                  <a:pt x="2467" y="953"/>
                  <a:pt x="2429" y="817"/>
                  <a:pt x="2469" y="691"/>
                </a:cubicBezTo>
                <a:cubicBezTo>
                  <a:pt x="2516" y="549"/>
                  <a:pt x="2654" y="449"/>
                  <a:pt x="2689" y="305"/>
                </a:cubicBezTo>
                <a:cubicBezTo>
                  <a:pt x="2693" y="287"/>
                  <a:pt x="2696" y="267"/>
                  <a:pt x="2688" y="249"/>
                </a:cubicBezTo>
                <a:cubicBezTo>
                  <a:pt x="2678" y="230"/>
                  <a:pt x="2657" y="222"/>
                  <a:pt x="2634" y="222"/>
                </a:cubicBezTo>
                <a:cubicBezTo>
                  <a:pt x="2618" y="222"/>
                  <a:pt x="2601" y="226"/>
                  <a:pt x="2587" y="233"/>
                </a:cubicBezTo>
                <a:cubicBezTo>
                  <a:pt x="2517" y="268"/>
                  <a:pt x="2482" y="348"/>
                  <a:pt x="2433" y="411"/>
                </a:cubicBezTo>
                <a:cubicBezTo>
                  <a:pt x="2273" y="618"/>
                  <a:pt x="1969" y="628"/>
                  <a:pt x="1722" y="715"/>
                </a:cubicBezTo>
                <a:cubicBezTo>
                  <a:pt x="1507" y="790"/>
                  <a:pt x="1326" y="936"/>
                  <a:pt x="1185" y="1116"/>
                </a:cubicBezTo>
                <a:cubicBezTo>
                  <a:pt x="1116" y="914"/>
                  <a:pt x="1022" y="721"/>
                  <a:pt x="888" y="555"/>
                </a:cubicBezTo>
                <a:cubicBezTo>
                  <a:pt x="873" y="538"/>
                  <a:pt x="857" y="519"/>
                  <a:pt x="849" y="498"/>
                </a:cubicBezTo>
                <a:cubicBezTo>
                  <a:pt x="835" y="468"/>
                  <a:pt x="833" y="435"/>
                  <a:pt x="832" y="403"/>
                </a:cubicBezTo>
                <a:cubicBezTo>
                  <a:pt x="825" y="290"/>
                  <a:pt x="813" y="178"/>
                  <a:pt x="797" y="66"/>
                </a:cubicBezTo>
                <a:cubicBezTo>
                  <a:pt x="792" y="43"/>
                  <a:pt x="787" y="18"/>
                  <a:pt x="767" y="5"/>
                </a:cubicBezTo>
                <a:cubicBezTo>
                  <a:pt x="761" y="2"/>
                  <a:pt x="754" y="1"/>
                  <a:pt x="748" y="1"/>
                </a:cubicBezTo>
                <a:close/>
              </a:path>
            </a:pathLst>
          </a:custGeom>
          <a:solidFill>
            <a:srgbClr val="FFC942">
              <a:alpha val="41590"/>
            </a:srgbClr>
          </a:solidFill>
          <a:ln>
            <a:noFill/>
          </a:ln>
        </p:spPr>
        <p:txBody>
          <a:bodyPr spcFirstLastPara="1" wrap="square" lIns="104026" tIns="104026" rIns="104026" bIns="104026" anchor="ctr" anchorCtr="0">
            <a:noAutofit/>
          </a:bodyPr>
          <a:lstStyle/>
          <a:p>
            <a:pPr marL="0" lvl="0" indent="0" algn="l" rtl="0">
              <a:spcBef>
                <a:spcPts val="0"/>
              </a:spcBef>
              <a:spcAft>
                <a:spcPts val="0"/>
              </a:spcAft>
              <a:buNone/>
            </a:pPr>
            <a:endParaRPr sz="1593"/>
          </a:p>
        </p:txBody>
      </p:sp>
      <p:sp>
        <p:nvSpPr>
          <p:cNvPr id="473" name="Google Shape;473;p6"/>
          <p:cNvSpPr/>
          <p:nvPr/>
        </p:nvSpPr>
        <p:spPr>
          <a:xfrm rot="-632712">
            <a:off x="-42891" y="4689696"/>
            <a:ext cx="357515" cy="263272"/>
          </a:xfrm>
          <a:custGeom>
            <a:avLst/>
            <a:gdLst/>
            <a:ahLst/>
            <a:cxnLst/>
            <a:rect l="l" t="t" r="r" b="b"/>
            <a:pathLst>
              <a:path w="3632" h="3356" extrusionOk="0">
                <a:moveTo>
                  <a:pt x="748" y="1"/>
                </a:moveTo>
                <a:cubicBezTo>
                  <a:pt x="726" y="1"/>
                  <a:pt x="704" y="16"/>
                  <a:pt x="694" y="35"/>
                </a:cubicBezTo>
                <a:cubicBezTo>
                  <a:pt x="680" y="62"/>
                  <a:pt x="681" y="93"/>
                  <a:pt x="680" y="122"/>
                </a:cubicBezTo>
                <a:cubicBezTo>
                  <a:pt x="667" y="374"/>
                  <a:pt x="437" y="540"/>
                  <a:pt x="307" y="740"/>
                </a:cubicBezTo>
                <a:cubicBezTo>
                  <a:pt x="151" y="980"/>
                  <a:pt x="52" y="1254"/>
                  <a:pt x="31" y="1540"/>
                </a:cubicBezTo>
                <a:cubicBezTo>
                  <a:pt x="1" y="1955"/>
                  <a:pt x="132" y="2379"/>
                  <a:pt x="394" y="2703"/>
                </a:cubicBezTo>
                <a:cubicBezTo>
                  <a:pt x="533" y="2877"/>
                  <a:pt x="711" y="3024"/>
                  <a:pt x="918" y="3105"/>
                </a:cubicBezTo>
                <a:cubicBezTo>
                  <a:pt x="941" y="3115"/>
                  <a:pt x="968" y="3123"/>
                  <a:pt x="993" y="3126"/>
                </a:cubicBezTo>
                <a:cubicBezTo>
                  <a:pt x="1013" y="3155"/>
                  <a:pt x="1043" y="3177"/>
                  <a:pt x="1074" y="3195"/>
                </a:cubicBezTo>
                <a:cubicBezTo>
                  <a:pt x="1267" y="3306"/>
                  <a:pt x="1492" y="3355"/>
                  <a:pt x="1715" y="3356"/>
                </a:cubicBezTo>
                <a:cubicBezTo>
                  <a:pt x="1719" y="3356"/>
                  <a:pt x="1724" y="3356"/>
                  <a:pt x="1728" y="3356"/>
                </a:cubicBezTo>
                <a:cubicBezTo>
                  <a:pt x="2140" y="3356"/>
                  <a:pt x="2550" y="3196"/>
                  <a:pt x="2852" y="2918"/>
                </a:cubicBezTo>
                <a:cubicBezTo>
                  <a:pt x="3063" y="2723"/>
                  <a:pt x="3217" y="2476"/>
                  <a:pt x="3308" y="2204"/>
                </a:cubicBezTo>
                <a:cubicBezTo>
                  <a:pt x="3383" y="1978"/>
                  <a:pt x="3371" y="1696"/>
                  <a:pt x="3561" y="1529"/>
                </a:cubicBezTo>
                <a:cubicBezTo>
                  <a:pt x="3583" y="1509"/>
                  <a:pt x="3607" y="1490"/>
                  <a:pt x="3619" y="1464"/>
                </a:cubicBezTo>
                <a:cubicBezTo>
                  <a:pt x="3632" y="1437"/>
                  <a:pt x="3625" y="1399"/>
                  <a:pt x="3597" y="1388"/>
                </a:cubicBezTo>
                <a:cubicBezTo>
                  <a:pt x="3592" y="1385"/>
                  <a:pt x="3587" y="1385"/>
                  <a:pt x="3581" y="1385"/>
                </a:cubicBezTo>
                <a:cubicBezTo>
                  <a:pt x="3564" y="1385"/>
                  <a:pt x="3547" y="1394"/>
                  <a:pt x="3531" y="1402"/>
                </a:cubicBezTo>
                <a:cubicBezTo>
                  <a:pt x="3433" y="1458"/>
                  <a:pt x="3338" y="1519"/>
                  <a:pt x="3245" y="1584"/>
                </a:cubicBezTo>
                <a:cubicBezTo>
                  <a:pt x="3219" y="1602"/>
                  <a:pt x="3192" y="1622"/>
                  <a:pt x="3161" y="1629"/>
                </a:cubicBezTo>
                <a:cubicBezTo>
                  <a:pt x="3145" y="1633"/>
                  <a:pt x="3129" y="1634"/>
                  <a:pt x="3112" y="1634"/>
                </a:cubicBezTo>
                <a:cubicBezTo>
                  <a:pt x="3105" y="1634"/>
                  <a:pt x="3098" y="1634"/>
                  <a:pt x="3091" y="1634"/>
                </a:cubicBezTo>
                <a:cubicBezTo>
                  <a:pt x="3086" y="1634"/>
                  <a:pt x="3081" y="1634"/>
                  <a:pt x="3077" y="1634"/>
                </a:cubicBezTo>
                <a:cubicBezTo>
                  <a:pt x="2854" y="1634"/>
                  <a:pt x="2634" y="1685"/>
                  <a:pt x="2423" y="1764"/>
                </a:cubicBezTo>
                <a:cubicBezTo>
                  <a:pt x="2375" y="1782"/>
                  <a:pt x="2328" y="1802"/>
                  <a:pt x="2282" y="1821"/>
                </a:cubicBezTo>
                <a:cubicBezTo>
                  <a:pt x="2304" y="1764"/>
                  <a:pt x="2326" y="1706"/>
                  <a:pt x="2347" y="1647"/>
                </a:cubicBezTo>
                <a:cubicBezTo>
                  <a:pt x="2412" y="1465"/>
                  <a:pt x="2478" y="1277"/>
                  <a:pt x="2471" y="1084"/>
                </a:cubicBezTo>
                <a:cubicBezTo>
                  <a:pt x="2467" y="953"/>
                  <a:pt x="2429" y="817"/>
                  <a:pt x="2469" y="691"/>
                </a:cubicBezTo>
                <a:cubicBezTo>
                  <a:pt x="2516" y="549"/>
                  <a:pt x="2654" y="449"/>
                  <a:pt x="2689" y="305"/>
                </a:cubicBezTo>
                <a:cubicBezTo>
                  <a:pt x="2693" y="287"/>
                  <a:pt x="2696" y="267"/>
                  <a:pt x="2688" y="249"/>
                </a:cubicBezTo>
                <a:cubicBezTo>
                  <a:pt x="2678" y="230"/>
                  <a:pt x="2657" y="222"/>
                  <a:pt x="2634" y="222"/>
                </a:cubicBezTo>
                <a:cubicBezTo>
                  <a:pt x="2618" y="222"/>
                  <a:pt x="2601" y="226"/>
                  <a:pt x="2587" y="233"/>
                </a:cubicBezTo>
                <a:cubicBezTo>
                  <a:pt x="2517" y="268"/>
                  <a:pt x="2482" y="348"/>
                  <a:pt x="2433" y="411"/>
                </a:cubicBezTo>
                <a:cubicBezTo>
                  <a:pt x="2273" y="618"/>
                  <a:pt x="1969" y="628"/>
                  <a:pt x="1722" y="715"/>
                </a:cubicBezTo>
                <a:cubicBezTo>
                  <a:pt x="1507" y="790"/>
                  <a:pt x="1326" y="936"/>
                  <a:pt x="1185" y="1116"/>
                </a:cubicBezTo>
                <a:cubicBezTo>
                  <a:pt x="1116" y="914"/>
                  <a:pt x="1022" y="721"/>
                  <a:pt x="888" y="555"/>
                </a:cubicBezTo>
                <a:cubicBezTo>
                  <a:pt x="873" y="538"/>
                  <a:pt x="857" y="519"/>
                  <a:pt x="849" y="498"/>
                </a:cubicBezTo>
                <a:cubicBezTo>
                  <a:pt x="835" y="468"/>
                  <a:pt x="833" y="435"/>
                  <a:pt x="832" y="403"/>
                </a:cubicBezTo>
                <a:cubicBezTo>
                  <a:pt x="825" y="290"/>
                  <a:pt x="813" y="178"/>
                  <a:pt x="797" y="66"/>
                </a:cubicBezTo>
                <a:cubicBezTo>
                  <a:pt x="792" y="43"/>
                  <a:pt x="787" y="18"/>
                  <a:pt x="767" y="5"/>
                </a:cubicBezTo>
                <a:cubicBezTo>
                  <a:pt x="761" y="2"/>
                  <a:pt x="754" y="1"/>
                  <a:pt x="748" y="1"/>
                </a:cubicBezTo>
                <a:close/>
              </a:path>
            </a:pathLst>
          </a:custGeom>
          <a:solidFill>
            <a:srgbClr val="FFC942">
              <a:alpha val="41590"/>
            </a:srgbClr>
          </a:solidFill>
          <a:ln>
            <a:noFill/>
          </a:ln>
        </p:spPr>
        <p:txBody>
          <a:bodyPr spcFirstLastPara="1" wrap="square" lIns="104026" tIns="104026" rIns="104026" bIns="104026" anchor="ctr" anchorCtr="0">
            <a:noAutofit/>
          </a:bodyPr>
          <a:lstStyle/>
          <a:p>
            <a:pPr marL="0" lvl="0" indent="0" algn="l" rtl="0">
              <a:spcBef>
                <a:spcPts val="0"/>
              </a:spcBef>
              <a:spcAft>
                <a:spcPts val="0"/>
              </a:spcAft>
              <a:buNone/>
            </a:pPr>
            <a:endParaRPr sz="1593"/>
          </a:p>
        </p:txBody>
      </p:sp>
      <p:sp>
        <p:nvSpPr>
          <p:cNvPr id="474" name="Google Shape;474;p6"/>
          <p:cNvSpPr/>
          <p:nvPr/>
        </p:nvSpPr>
        <p:spPr>
          <a:xfrm rot="-338711">
            <a:off x="11800355" y="2835625"/>
            <a:ext cx="357519" cy="263276"/>
          </a:xfrm>
          <a:custGeom>
            <a:avLst/>
            <a:gdLst/>
            <a:ahLst/>
            <a:cxnLst/>
            <a:rect l="l" t="t" r="r" b="b"/>
            <a:pathLst>
              <a:path w="3632" h="3356" extrusionOk="0">
                <a:moveTo>
                  <a:pt x="748" y="1"/>
                </a:moveTo>
                <a:cubicBezTo>
                  <a:pt x="726" y="1"/>
                  <a:pt x="704" y="16"/>
                  <a:pt x="694" y="35"/>
                </a:cubicBezTo>
                <a:cubicBezTo>
                  <a:pt x="680" y="62"/>
                  <a:pt x="681" y="93"/>
                  <a:pt x="680" y="122"/>
                </a:cubicBezTo>
                <a:cubicBezTo>
                  <a:pt x="667" y="374"/>
                  <a:pt x="437" y="540"/>
                  <a:pt x="307" y="740"/>
                </a:cubicBezTo>
                <a:cubicBezTo>
                  <a:pt x="151" y="980"/>
                  <a:pt x="52" y="1254"/>
                  <a:pt x="31" y="1540"/>
                </a:cubicBezTo>
                <a:cubicBezTo>
                  <a:pt x="1" y="1955"/>
                  <a:pt x="132" y="2379"/>
                  <a:pt x="394" y="2703"/>
                </a:cubicBezTo>
                <a:cubicBezTo>
                  <a:pt x="533" y="2877"/>
                  <a:pt x="711" y="3024"/>
                  <a:pt x="918" y="3105"/>
                </a:cubicBezTo>
                <a:cubicBezTo>
                  <a:pt x="941" y="3115"/>
                  <a:pt x="968" y="3123"/>
                  <a:pt x="993" y="3126"/>
                </a:cubicBezTo>
                <a:cubicBezTo>
                  <a:pt x="1013" y="3155"/>
                  <a:pt x="1043" y="3177"/>
                  <a:pt x="1074" y="3195"/>
                </a:cubicBezTo>
                <a:cubicBezTo>
                  <a:pt x="1267" y="3306"/>
                  <a:pt x="1492" y="3355"/>
                  <a:pt x="1715" y="3356"/>
                </a:cubicBezTo>
                <a:cubicBezTo>
                  <a:pt x="1719" y="3356"/>
                  <a:pt x="1724" y="3356"/>
                  <a:pt x="1728" y="3356"/>
                </a:cubicBezTo>
                <a:cubicBezTo>
                  <a:pt x="2140" y="3356"/>
                  <a:pt x="2550" y="3196"/>
                  <a:pt x="2852" y="2918"/>
                </a:cubicBezTo>
                <a:cubicBezTo>
                  <a:pt x="3063" y="2723"/>
                  <a:pt x="3217" y="2476"/>
                  <a:pt x="3308" y="2204"/>
                </a:cubicBezTo>
                <a:cubicBezTo>
                  <a:pt x="3383" y="1978"/>
                  <a:pt x="3371" y="1696"/>
                  <a:pt x="3561" y="1529"/>
                </a:cubicBezTo>
                <a:cubicBezTo>
                  <a:pt x="3583" y="1509"/>
                  <a:pt x="3607" y="1490"/>
                  <a:pt x="3619" y="1464"/>
                </a:cubicBezTo>
                <a:cubicBezTo>
                  <a:pt x="3632" y="1437"/>
                  <a:pt x="3625" y="1399"/>
                  <a:pt x="3597" y="1388"/>
                </a:cubicBezTo>
                <a:cubicBezTo>
                  <a:pt x="3592" y="1385"/>
                  <a:pt x="3587" y="1385"/>
                  <a:pt x="3581" y="1385"/>
                </a:cubicBezTo>
                <a:cubicBezTo>
                  <a:pt x="3564" y="1385"/>
                  <a:pt x="3547" y="1394"/>
                  <a:pt x="3531" y="1402"/>
                </a:cubicBezTo>
                <a:cubicBezTo>
                  <a:pt x="3433" y="1458"/>
                  <a:pt x="3338" y="1519"/>
                  <a:pt x="3245" y="1584"/>
                </a:cubicBezTo>
                <a:cubicBezTo>
                  <a:pt x="3219" y="1602"/>
                  <a:pt x="3192" y="1622"/>
                  <a:pt x="3161" y="1629"/>
                </a:cubicBezTo>
                <a:cubicBezTo>
                  <a:pt x="3145" y="1633"/>
                  <a:pt x="3129" y="1634"/>
                  <a:pt x="3112" y="1634"/>
                </a:cubicBezTo>
                <a:cubicBezTo>
                  <a:pt x="3105" y="1634"/>
                  <a:pt x="3098" y="1634"/>
                  <a:pt x="3091" y="1634"/>
                </a:cubicBezTo>
                <a:cubicBezTo>
                  <a:pt x="3086" y="1634"/>
                  <a:pt x="3081" y="1634"/>
                  <a:pt x="3077" y="1634"/>
                </a:cubicBezTo>
                <a:cubicBezTo>
                  <a:pt x="2854" y="1634"/>
                  <a:pt x="2634" y="1685"/>
                  <a:pt x="2423" y="1764"/>
                </a:cubicBezTo>
                <a:cubicBezTo>
                  <a:pt x="2375" y="1782"/>
                  <a:pt x="2328" y="1802"/>
                  <a:pt x="2282" y="1821"/>
                </a:cubicBezTo>
                <a:cubicBezTo>
                  <a:pt x="2304" y="1764"/>
                  <a:pt x="2326" y="1706"/>
                  <a:pt x="2347" y="1647"/>
                </a:cubicBezTo>
                <a:cubicBezTo>
                  <a:pt x="2412" y="1465"/>
                  <a:pt x="2478" y="1277"/>
                  <a:pt x="2471" y="1084"/>
                </a:cubicBezTo>
                <a:cubicBezTo>
                  <a:pt x="2467" y="953"/>
                  <a:pt x="2429" y="817"/>
                  <a:pt x="2469" y="691"/>
                </a:cubicBezTo>
                <a:cubicBezTo>
                  <a:pt x="2516" y="549"/>
                  <a:pt x="2654" y="449"/>
                  <a:pt x="2689" y="305"/>
                </a:cubicBezTo>
                <a:cubicBezTo>
                  <a:pt x="2693" y="287"/>
                  <a:pt x="2696" y="267"/>
                  <a:pt x="2688" y="249"/>
                </a:cubicBezTo>
                <a:cubicBezTo>
                  <a:pt x="2678" y="230"/>
                  <a:pt x="2657" y="222"/>
                  <a:pt x="2634" y="222"/>
                </a:cubicBezTo>
                <a:cubicBezTo>
                  <a:pt x="2618" y="222"/>
                  <a:pt x="2601" y="226"/>
                  <a:pt x="2587" y="233"/>
                </a:cubicBezTo>
                <a:cubicBezTo>
                  <a:pt x="2517" y="268"/>
                  <a:pt x="2482" y="348"/>
                  <a:pt x="2433" y="411"/>
                </a:cubicBezTo>
                <a:cubicBezTo>
                  <a:pt x="2273" y="618"/>
                  <a:pt x="1969" y="628"/>
                  <a:pt x="1722" y="715"/>
                </a:cubicBezTo>
                <a:cubicBezTo>
                  <a:pt x="1507" y="790"/>
                  <a:pt x="1326" y="936"/>
                  <a:pt x="1185" y="1116"/>
                </a:cubicBezTo>
                <a:cubicBezTo>
                  <a:pt x="1116" y="914"/>
                  <a:pt x="1022" y="721"/>
                  <a:pt x="888" y="555"/>
                </a:cubicBezTo>
                <a:cubicBezTo>
                  <a:pt x="873" y="538"/>
                  <a:pt x="857" y="519"/>
                  <a:pt x="849" y="498"/>
                </a:cubicBezTo>
                <a:cubicBezTo>
                  <a:pt x="835" y="468"/>
                  <a:pt x="833" y="435"/>
                  <a:pt x="832" y="403"/>
                </a:cubicBezTo>
                <a:cubicBezTo>
                  <a:pt x="825" y="290"/>
                  <a:pt x="813" y="178"/>
                  <a:pt x="797" y="66"/>
                </a:cubicBezTo>
                <a:cubicBezTo>
                  <a:pt x="792" y="43"/>
                  <a:pt x="787" y="18"/>
                  <a:pt x="767" y="5"/>
                </a:cubicBezTo>
                <a:cubicBezTo>
                  <a:pt x="761" y="2"/>
                  <a:pt x="754" y="1"/>
                  <a:pt x="748" y="1"/>
                </a:cubicBezTo>
                <a:close/>
              </a:path>
            </a:pathLst>
          </a:custGeom>
          <a:solidFill>
            <a:srgbClr val="FF8969">
              <a:alpha val="67760"/>
            </a:srgbClr>
          </a:solidFill>
          <a:ln>
            <a:noFill/>
          </a:ln>
        </p:spPr>
        <p:txBody>
          <a:bodyPr spcFirstLastPara="1" wrap="square" lIns="104026" tIns="104026" rIns="104026" bIns="104026" anchor="ctr" anchorCtr="0">
            <a:noAutofit/>
          </a:bodyPr>
          <a:lstStyle/>
          <a:p>
            <a:pPr marL="0" lvl="0" indent="0" algn="l" rtl="0">
              <a:spcBef>
                <a:spcPts val="0"/>
              </a:spcBef>
              <a:spcAft>
                <a:spcPts val="0"/>
              </a:spcAft>
              <a:buNone/>
            </a:pPr>
            <a:endParaRPr sz="1593"/>
          </a:p>
        </p:txBody>
      </p:sp>
      <p:sp>
        <p:nvSpPr>
          <p:cNvPr id="475" name="Google Shape;475;p6"/>
          <p:cNvSpPr/>
          <p:nvPr/>
        </p:nvSpPr>
        <p:spPr>
          <a:xfrm rot="-1684279">
            <a:off x="5629435" y="6384938"/>
            <a:ext cx="357519" cy="263275"/>
          </a:xfrm>
          <a:custGeom>
            <a:avLst/>
            <a:gdLst/>
            <a:ahLst/>
            <a:cxnLst/>
            <a:rect l="l" t="t" r="r" b="b"/>
            <a:pathLst>
              <a:path w="3632" h="3356" extrusionOk="0">
                <a:moveTo>
                  <a:pt x="748" y="1"/>
                </a:moveTo>
                <a:cubicBezTo>
                  <a:pt x="726" y="1"/>
                  <a:pt x="704" y="16"/>
                  <a:pt x="694" y="35"/>
                </a:cubicBezTo>
                <a:cubicBezTo>
                  <a:pt x="680" y="62"/>
                  <a:pt x="681" y="93"/>
                  <a:pt x="680" y="122"/>
                </a:cubicBezTo>
                <a:cubicBezTo>
                  <a:pt x="667" y="374"/>
                  <a:pt x="437" y="540"/>
                  <a:pt x="307" y="740"/>
                </a:cubicBezTo>
                <a:cubicBezTo>
                  <a:pt x="151" y="980"/>
                  <a:pt x="52" y="1254"/>
                  <a:pt x="31" y="1540"/>
                </a:cubicBezTo>
                <a:cubicBezTo>
                  <a:pt x="1" y="1955"/>
                  <a:pt x="132" y="2379"/>
                  <a:pt x="394" y="2703"/>
                </a:cubicBezTo>
                <a:cubicBezTo>
                  <a:pt x="533" y="2877"/>
                  <a:pt x="711" y="3024"/>
                  <a:pt x="918" y="3105"/>
                </a:cubicBezTo>
                <a:cubicBezTo>
                  <a:pt x="941" y="3115"/>
                  <a:pt x="968" y="3123"/>
                  <a:pt x="993" y="3126"/>
                </a:cubicBezTo>
                <a:cubicBezTo>
                  <a:pt x="1013" y="3155"/>
                  <a:pt x="1043" y="3177"/>
                  <a:pt x="1074" y="3195"/>
                </a:cubicBezTo>
                <a:cubicBezTo>
                  <a:pt x="1267" y="3306"/>
                  <a:pt x="1492" y="3355"/>
                  <a:pt x="1715" y="3356"/>
                </a:cubicBezTo>
                <a:cubicBezTo>
                  <a:pt x="1719" y="3356"/>
                  <a:pt x="1724" y="3356"/>
                  <a:pt x="1728" y="3356"/>
                </a:cubicBezTo>
                <a:cubicBezTo>
                  <a:pt x="2140" y="3356"/>
                  <a:pt x="2550" y="3196"/>
                  <a:pt x="2852" y="2918"/>
                </a:cubicBezTo>
                <a:cubicBezTo>
                  <a:pt x="3063" y="2723"/>
                  <a:pt x="3217" y="2476"/>
                  <a:pt x="3308" y="2204"/>
                </a:cubicBezTo>
                <a:cubicBezTo>
                  <a:pt x="3383" y="1978"/>
                  <a:pt x="3371" y="1696"/>
                  <a:pt x="3561" y="1529"/>
                </a:cubicBezTo>
                <a:cubicBezTo>
                  <a:pt x="3583" y="1509"/>
                  <a:pt x="3607" y="1490"/>
                  <a:pt x="3619" y="1464"/>
                </a:cubicBezTo>
                <a:cubicBezTo>
                  <a:pt x="3632" y="1437"/>
                  <a:pt x="3625" y="1399"/>
                  <a:pt x="3597" y="1388"/>
                </a:cubicBezTo>
                <a:cubicBezTo>
                  <a:pt x="3592" y="1385"/>
                  <a:pt x="3587" y="1385"/>
                  <a:pt x="3581" y="1385"/>
                </a:cubicBezTo>
                <a:cubicBezTo>
                  <a:pt x="3564" y="1385"/>
                  <a:pt x="3547" y="1394"/>
                  <a:pt x="3531" y="1402"/>
                </a:cubicBezTo>
                <a:cubicBezTo>
                  <a:pt x="3433" y="1458"/>
                  <a:pt x="3338" y="1519"/>
                  <a:pt x="3245" y="1584"/>
                </a:cubicBezTo>
                <a:cubicBezTo>
                  <a:pt x="3219" y="1602"/>
                  <a:pt x="3192" y="1622"/>
                  <a:pt x="3161" y="1629"/>
                </a:cubicBezTo>
                <a:cubicBezTo>
                  <a:pt x="3145" y="1633"/>
                  <a:pt x="3129" y="1634"/>
                  <a:pt x="3112" y="1634"/>
                </a:cubicBezTo>
                <a:cubicBezTo>
                  <a:pt x="3105" y="1634"/>
                  <a:pt x="3098" y="1634"/>
                  <a:pt x="3091" y="1634"/>
                </a:cubicBezTo>
                <a:cubicBezTo>
                  <a:pt x="3086" y="1634"/>
                  <a:pt x="3081" y="1634"/>
                  <a:pt x="3077" y="1634"/>
                </a:cubicBezTo>
                <a:cubicBezTo>
                  <a:pt x="2854" y="1634"/>
                  <a:pt x="2634" y="1685"/>
                  <a:pt x="2423" y="1764"/>
                </a:cubicBezTo>
                <a:cubicBezTo>
                  <a:pt x="2375" y="1782"/>
                  <a:pt x="2328" y="1802"/>
                  <a:pt x="2282" y="1821"/>
                </a:cubicBezTo>
                <a:cubicBezTo>
                  <a:pt x="2304" y="1764"/>
                  <a:pt x="2326" y="1706"/>
                  <a:pt x="2347" y="1647"/>
                </a:cubicBezTo>
                <a:cubicBezTo>
                  <a:pt x="2412" y="1465"/>
                  <a:pt x="2478" y="1277"/>
                  <a:pt x="2471" y="1084"/>
                </a:cubicBezTo>
                <a:cubicBezTo>
                  <a:pt x="2467" y="953"/>
                  <a:pt x="2429" y="817"/>
                  <a:pt x="2469" y="691"/>
                </a:cubicBezTo>
                <a:cubicBezTo>
                  <a:pt x="2516" y="549"/>
                  <a:pt x="2654" y="449"/>
                  <a:pt x="2689" y="305"/>
                </a:cubicBezTo>
                <a:cubicBezTo>
                  <a:pt x="2693" y="287"/>
                  <a:pt x="2696" y="267"/>
                  <a:pt x="2688" y="249"/>
                </a:cubicBezTo>
                <a:cubicBezTo>
                  <a:pt x="2678" y="230"/>
                  <a:pt x="2657" y="222"/>
                  <a:pt x="2634" y="222"/>
                </a:cubicBezTo>
                <a:cubicBezTo>
                  <a:pt x="2618" y="222"/>
                  <a:pt x="2601" y="226"/>
                  <a:pt x="2587" y="233"/>
                </a:cubicBezTo>
                <a:cubicBezTo>
                  <a:pt x="2517" y="268"/>
                  <a:pt x="2482" y="348"/>
                  <a:pt x="2433" y="411"/>
                </a:cubicBezTo>
                <a:cubicBezTo>
                  <a:pt x="2273" y="618"/>
                  <a:pt x="1969" y="628"/>
                  <a:pt x="1722" y="715"/>
                </a:cubicBezTo>
                <a:cubicBezTo>
                  <a:pt x="1507" y="790"/>
                  <a:pt x="1326" y="936"/>
                  <a:pt x="1185" y="1116"/>
                </a:cubicBezTo>
                <a:cubicBezTo>
                  <a:pt x="1116" y="914"/>
                  <a:pt x="1022" y="721"/>
                  <a:pt x="888" y="555"/>
                </a:cubicBezTo>
                <a:cubicBezTo>
                  <a:pt x="873" y="538"/>
                  <a:pt x="857" y="519"/>
                  <a:pt x="849" y="498"/>
                </a:cubicBezTo>
                <a:cubicBezTo>
                  <a:pt x="835" y="468"/>
                  <a:pt x="833" y="435"/>
                  <a:pt x="832" y="403"/>
                </a:cubicBezTo>
                <a:cubicBezTo>
                  <a:pt x="825" y="290"/>
                  <a:pt x="813" y="178"/>
                  <a:pt x="797" y="66"/>
                </a:cubicBezTo>
                <a:cubicBezTo>
                  <a:pt x="792" y="43"/>
                  <a:pt x="787" y="18"/>
                  <a:pt x="767" y="5"/>
                </a:cubicBezTo>
                <a:cubicBezTo>
                  <a:pt x="761" y="2"/>
                  <a:pt x="754" y="1"/>
                  <a:pt x="748" y="1"/>
                </a:cubicBezTo>
                <a:close/>
              </a:path>
            </a:pathLst>
          </a:custGeom>
          <a:solidFill>
            <a:srgbClr val="FF8969">
              <a:alpha val="67760"/>
            </a:srgbClr>
          </a:solidFill>
          <a:ln>
            <a:noFill/>
          </a:ln>
        </p:spPr>
        <p:txBody>
          <a:bodyPr spcFirstLastPara="1" wrap="square" lIns="104026" tIns="104026" rIns="104026" bIns="104026" anchor="ctr" anchorCtr="0">
            <a:noAutofit/>
          </a:bodyPr>
          <a:lstStyle/>
          <a:p>
            <a:pPr marL="0" lvl="0" indent="0" algn="l" rtl="0">
              <a:spcBef>
                <a:spcPts val="0"/>
              </a:spcBef>
              <a:spcAft>
                <a:spcPts val="0"/>
              </a:spcAft>
              <a:buNone/>
            </a:pPr>
            <a:endParaRPr sz="1593"/>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ackground">
  <p:cSld name="BLANK_1_1_1_1_1_1_1">
    <p:spTree>
      <p:nvGrpSpPr>
        <p:cNvPr id="1" name="Shape 2581"/>
        <p:cNvGrpSpPr/>
        <p:nvPr/>
      </p:nvGrpSpPr>
      <p:grpSpPr>
        <a:xfrm>
          <a:off x="0" y="0"/>
          <a:ext cx="0" cy="0"/>
          <a:chOff x="0" y="0"/>
          <a:chExt cx="0" cy="0"/>
        </a:xfrm>
      </p:grpSpPr>
      <p:grpSp>
        <p:nvGrpSpPr>
          <p:cNvPr id="2582" name="Google Shape;2582;p27"/>
          <p:cNvGrpSpPr/>
          <p:nvPr/>
        </p:nvGrpSpPr>
        <p:grpSpPr>
          <a:xfrm>
            <a:off x="-397241" y="-79"/>
            <a:ext cx="12957101" cy="6857478"/>
            <a:chOff x="238125" y="490000"/>
            <a:chExt cx="7130600" cy="4735300"/>
          </a:xfrm>
        </p:grpSpPr>
        <p:sp>
          <p:nvSpPr>
            <p:cNvPr id="2583" name="Google Shape;2583;p27"/>
            <p:cNvSpPr/>
            <p:nvPr/>
          </p:nvSpPr>
          <p:spPr>
            <a:xfrm>
              <a:off x="7358100" y="490000"/>
              <a:ext cx="10625" cy="4735300"/>
            </a:xfrm>
            <a:custGeom>
              <a:avLst/>
              <a:gdLst/>
              <a:ahLst/>
              <a:cxnLst/>
              <a:rect l="l" t="t" r="r" b="b"/>
              <a:pathLst>
                <a:path w="425" h="189412" extrusionOk="0">
                  <a:moveTo>
                    <a:pt x="0" y="0"/>
                  </a:moveTo>
                  <a:lnTo>
                    <a:pt x="0" y="189411"/>
                  </a:lnTo>
                  <a:lnTo>
                    <a:pt x="424" y="189411"/>
                  </a:lnTo>
                  <a:lnTo>
                    <a:pt x="424"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584" name="Google Shape;2584;p27"/>
            <p:cNvSpPr/>
            <p:nvPr/>
          </p:nvSpPr>
          <p:spPr>
            <a:xfrm>
              <a:off x="365275" y="490000"/>
              <a:ext cx="6877150" cy="4735300"/>
            </a:xfrm>
            <a:custGeom>
              <a:avLst/>
              <a:gdLst/>
              <a:ahLst/>
              <a:cxnLst/>
              <a:rect l="l" t="t" r="r" b="b"/>
              <a:pathLst>
                <a:path w="275086" h="189412" extrusionOk="0">
                  <a:moveTo>
                    <a:pt x="11238" y="412"/>
                  </a:moveTo>
                  <a:lnTo>
                    <a:pt x="11238" y="8213"/>
                  </a:lnTo>
                  <a:lnTo>
                    <a:pt x="3505" y="8213"/>
                  </a:lnTo>
                  <a:lnTo>
                    <a:pt x="3505" y="424"/>
                  </a:lnTo>
                  <a:lnTo>
                    <a:pt x="3494" y="412"/>
                  </a:lnTo>
                  <a:close/>
                  <a:moveTo>
                    <a:pt x="19394" y="424"/>
                  </a:moveTo>
                  <a:lnTo>
                    <a:pt x="19394" y="8213"/>
                  </a:lnTo>
                  <a:lnTo>
                    <a:pt x="11662" y="8213"/>
                  </a:lnTo>
                  <a:lnTo>
                    <a:pt x="11662" y="424"/>
                  </a:lnTo>
                  <a:close/>
                  <a:moveTo>
                    <a:pt x="27561" y="424"/>
                  </a:moveTo>
                  <a:lnTo>
                    <a:pt x="27561" y="8213"/>
                  </a:lnTo>
                  <a:lnTo>
                    <a:pt x="19818" y="8213"/>
                  </a:lnTo>
                  <a:lnTo>
                    <a:pt x="19818" y="424"/>
                  </a:lnTo>
                  <a:close/>
                  <a:moveTo>
                    <a:pt x="35328" y="424"/>
                  </a:moveTo>
                  <a:lnTo>
                    <a:pt x="35328" y="8213"/>
                  </a:lnTo>
                  <a:lnTo>
                    <a:pt x="27985" y="8213"/>
                  </a:lnTo>
                  <a:lnTo>
                    <a:pt x="27985" y="424"/>
                  </a:lnTo>
                  <a:close/>
                  <a:moveTo>
                    <a:pt x="43496" y="424"/>
                  </a:moveTo>
                  <a:lnTo>
                    <a:pt x="43496" y="8213"/>
                  </a:lnTo>
                  <a:lnTo>
                    <a:pt x="35752" y="8213"/>
                  </a:lnTo>
                  <a:lnTo>
                    <a:pt x="35752" y="424"/>
                  </a:lnTo>
                  <a:close/>
                  <a:moveTo>
                    <a:pt x="51652" y="424"/>
                  </a:moveTo>
                  <a:lnTo>
                    <a:pt x="51652" y="8213"/>
                  </a:lnTo>
                  <a:lnTo>
                    <a:pt x="43919" y="8213"/>
                  </a:lnTo>
                  <a:lnTo>
                    <a:pt x="43919" y="424"/>
                  </a:lnTo>
                  <a:close/>
                  <a:moveTo>
                    <a:pt x="59819" y="424"/>
                  </a:moveTo>
                  <a:lnTo>
                    <a:pt x="59819" y="8213"/>
                  </a:lnTo>
                  <a:lnTo>
                    <a:pt x="52075" y="8213"/>
                  </a:lnTo>
                  <a:lnTo>
                    <a:pt x="52075" y="424"/>
                  </a:lnTo>
                  <a:close/>
                  <a:moveTo>
                    <a:pt x="67975" y="424"/>
                  </a:moveTo>
                  <a:lnTo>
                    <a:pt x="67975" y="8213"/>
                  </a:lnTo>
                  <a:lnTo>
                    <a:pt x="60243" y="8213"/>
                  </a:lnTo>
                  <a:lnTo>
                    <a:pt x="60243" y="424"/>
                  </a:lnTo>
                  <a:close/>
                  <a:moveTo>
                    <a:pt x="76452" y="424"/>
                  </a:moveTo>
                  <a:lnTo>
                    <a:pt x="76452" y="8213"/>
                  </a:lnTo>
                  <a:lnTo>
                    <a:pt x="68399" y="8213"/>
                  </a:lnTo>
                  <a:lnTo>
                    <a:pt x="68399" y="424"/>
                  </a:lnTo>
                  <a:close/>
                  <a:moveTo>
                    <a:pt x="84608" y="424"/>
                  </a:moveTo>
                  <a:lnTo>
                    <a:pt x="84608" y="8213"/>
                  </a:lnTo>
                  <a:lnTo>
                    <a:pt x="76865" y="8213"/>
                  </a:lnTo>
                  <a:lnTo>
                    <a:pt x="76865" y="424"/>
                  </a:lnTo>
                  <a:close/>
                  <a:moveTo>
                    <a:pt x="92776" y="424"/>
                  </a:moveTo>
                  <a:lnTo>
                    <a:pt x="92776" y="8213"/>
                  </a:lnTo>
                  <a:lnTo>
                    <a:pt x="85032" y="8213"/>
                  </a:lnTo>
                  <a:lnTo>
                    <a:pt x="85032" y="424"/>
                  </a:lnTo>
                  <a:close/>
                  <a:moveTo>
                    <a:pt x="100932" y="424"/>
                  </a:moveTo>
                  <a:lnTo>
                    <a:pt x="100932" y="8213"/>
                  </a:lnTo>
                  <a:lnTo>
                    <a:pt x="93200" y="8213"/>
                  </a:lnTo>
                  <a:lnTo>
                    <a:pt x="93200" y="424"/>
                  </a:lnTo>
                  <a:close/>
                  <a:moveTo>
                    <a:pt x="109099" y="424"/>
                  </a:moveTo>
                  <a:lnTo>
                    <a:pt x="109099" y="8213"/>
                  </a:lnTo>
                  <a:lnTo>
                    <a:pt x="101356" y="8213"/>
                  </a:lnTo>
                  <a:lnTo>
                    <a:pt x="101356" y="424"/>
                  </a:lnTo>
                  <a:close/>
                  <a:moveTo>
                    <a:pt x="116866" y="424"/>
                  </a:moveTo>
                  <a:lnTo>
                    <a:pt x="116866" y="8213"/>
                  </a:lnTo>
                  <a:lnTo>
                    <a:pt x="109523" y="8213"/>
                  </a:lnTo>
                  <a:lnTo>
                    <a:pt x="109523" y="424"/>
                  </a:lnTo>
                  <a:close/>
                  <a:moveTo>
                    <a:pt x="125022" y="424"/>
                  </a:moveTo>
                  <a:lnTo>
                    <a:pt x="125022" y="8213"/>
                  </a:lnTo>
                  <a:lnTo>
                    <a:pt x="117290" y="8213"/>
                  </a:lnTo>
                  <a:lnTo>
                    <a:pt x="117290" y="424"/>
                  </a:lnTo>
                  <a:close/>
                  <a:moveTo>
                    <a:pt x="133190" y="424"/>
                  </a:moveTo>
                  <a:lnTo>
                    <a:pt x="133190" y="8213"/>
                  </a:lnTo>
                  <a:lnTo>
                    <a:pt x="125446" y="8213"/>
                  </a:lnTo>
                  <a:lnTo>
                    <a:pt x="125446" y="424"/>
                  </a:lnTo>
                  <a:close/>
                  <a:moveTo>
                    <a:pt x="141346" y="424"/>
                  </a:moveTo>
                  <a:lnTo>
                    <a:pt x="141346" y="8213"/>
                  </a:lnTo>
                  <a:lnTo>
                    <a:pt x="133614" y="8213"/>
                  </a:lnTo>
                  <a:lnTo>
                    <a:pt x="133614" y="424"/>
                  </a:lnTo>
                  <a:close/>
                  <a:moveTo>
                    <a:pt x="149513" y="424"/>
                  </a:moveTo>
                  <a:lnTo>
                    <a:pt x="149513" y="8213"/>
                  </a:lnTo>
                  <a:lnTo>
                    <a:pt x="141770" y="8213"/>
                  </a:lnTo>
                  <a:lnTo>
                    <a:pt x="141770" y="424"/>
                  </a:lnTo>
                  <a:close/>
                  <a:moveTo>
                    <a:pt x="157280" y="424"/>
                  </a:moveTo>
                  <a:lnTo>
                    <a:pt x="157280" y="8213"/>
                  </a:lnTo>
                  <a:lnTo>
                    <a:pt x="149937" y="8213"/>
                  </a:lnTo>
                  <a:lnTo>
                    <a:pt x="149937" y="424"/>
                  </a:lnTo>
                  <a:close/>
                  <a:moveTo>
                    <a:pt x="165448" y="424"/>
                  </a:moveTo>
                  <a:lnTo>
                    <a:pt x="165448" y="8213"/>
                  </a:lnTo>
                  <a:lnTo>
                    <a:pt x="157704" y="8213"/>
                  </a:lnTo>
                  <a:lnTo>
                    <a:pt x="157704" y="424"/>
                  </a:lnTo>
                  <a:close/>
                  <a:moveTo>
                    <a:pt x="173604" y="424"/>
                  </a:moveTo>
                  <a:lnTo>
                    <a:pt x="173604" y="8213"/>
                  </a:lnTo>
                  <a:lnTo>
                    <a:pt x="165871" y="8213"/>
                  </a:lnTo>
                  <a:lnTo>
                    <a:pt x="165871" y="424"/>
                  </a:lnTo>
                  <a:close/>
                  <a:moveTo>
                    <a:pt x="181771" y="424"/>
                  </a:moveTo>
                  <a:lnTo>
                    <a:pt x="181771" y="8213"/>
                  </a:lnTo>
                  <a:lnTo>
                    <a:pt x="174028" y="8213"/>
                  </a:lnTo>
                  <a:lnTo>
                    <a:pt x="174028" y="424"/>
                  </a:lnTo>
                  <a:close/>
                  <a:moveTo>
                    <a:pt x="189927" y="424"/>
                  </a:moveTo>
                  <a:lnTo>
                    <a:pt x="189927" y="8213"/>
                  </a:lnTo>
                  <a:lnTo>
                    <a:pt x="182195" y="8213"/>
                  </a:lnTo>
                  <a:lnTo>
                    <a:pt x="182195" y="424"/>
                  </a:lnTo>
                  <a:close/>
                  <a:moveTo>
                    <a:pt x="198095" y="424"/>
                  </a:moveTo>
                  <a:lnTo>
                    <a:pt x="198095" y="8213"/>
                  </a:lnTo>
                  <a:lnTo>
                    <a:pt x="190351" y="8213"/>
                  </a:lnTo>
                  <a:lnTo>
                    <a:pt x="190351" y="424"/>
                  </a:lnTo>
                  <a:close/>
                  <a:moveTo>
                    <a:pt x="206251" y="424"/>
                  </a:moveTo>
                  <a:lnTo>
                    <a:pt x="206251" y="8213"/>
                  </a:lnTo>
                  <a:lnTo>
                    <a:pt x="198519" y="8213"/>
                  </a:lnTo>
                  <a:lnTo>
                    <a:pt x="198519" y="424"/>
                  </a:lnTo>
                  <a:close/>
                  <a:moveTo>
                    <a:pt x="214419" y="424"/>
                  </a:moveTo>
                  <a:lnTo>
                    <a:pt x="214419" y="8213"/>
                  </a:lnTo>
                  <a:lnTo>
                    <a:pt x="206675" y="8213"/>
                  </a:lnTo>
                  <a:lnTo>
                    <a:pt x="206675" y="424"/>
                  </a:lnTo>
                  <a:close/>
                  <a:moveTo>
                    <a:pt x="222575" y="424"/>
                  </a:moveTo>
                  <a:lnTo>
                    <a:pt x="222575" y="8213"/>
                  </a:lnTo>
                  <a:lnTo>
                    <a:pt x="214842" y="8213"/>
                  </a:lnTo>
                  <a:lnTo>
                    <a:pt x="214842" y="424"/>
                  </a:lnTo>
                  <a:close/>
                  <a:moveTo>
                    <a:pt x="230742" y="424"/>
                  </a:moveTo>
                  <a:lnTo>
                    <a:pt x="230742" y="8213"/>
                  </a:lnTo>
                  <a:lnTo>
                    <a:pt x="222999" y="8213"/>
                  </a:lnTo>
                  <a:lnTo>
                    <a:pt x="222999" y="424"/>
                  </a:lnTo>
                  <a:close/>
                  <a:moveTo>
                    <a:pt x="238898" y="424"/>
                  </a:moveTo>
                  <a:lnTo>
                    <a:pt x="238898" y="8213"/>
                  </a:lnTo>
                  <a:lnTo>
                    <a:pt x="231166" y="8213"/>
                  </a:lnTo>
                  <a:lnTo>
                    <a:pt x="231166" y="424"/>
                  </a:lnTo>
                  <a:close/>
                  <a:moveTo>
                    <a:pt x="247066" y="424"/>
                  </a:moveTo>
                  <a:lnTo>
                    <a:pt x="247066" y="8213"/>
                  </a:lnTo>
                  <a:lnTo>
                    <a:pt x="239322" y="8213"/>
                  </a:lnTo>
                  <a:lnTo>
                    <a:pt x="239322" y="424"/>
                  </a:lnTo>
                  <a:close/>
                  <a:moveTo>
                    <a:pt x="255222" y="424"/>
                  </a:moveTo>
                  <a:lnTo>
                    <a:pt x="255222" y="8213"/>
                  </a:lnTo>
                  <a:lnTo>
                    <a:pt x="247490" y="8213"/>
                  </a:lnTo>
                  <a:lnTo>
                    <a:pt x="247490" y="424"/>
                  </a:lnTo>
                  <a:close/>
                  <a:moveTo>
                    <a:pt x="263390" y="424"/>
                  </a:moveTo>
                  <a:lnTo>
                    <a:pt x="263390" y="8213"/>
                  </a:lnTo>
                  <a:lnTo>
                    <a:pt x="255646" y="8213"/>
                  </a:lnTo>
                  <a:lnTo>
                    <a:pt x="255646" y="424"/>
                  </a:lnTo>
                  <a:close/>
                  <a:moveTo>
                    <a:pt x="271546" y="424"/>
                  </a:moveTo>
                  <a:lnTo>
                    <a:pt x="271546" y="8213"/>
                  </a:lnTo>
                  <a:lnTo>
                    <a:pt x="263813" y="8213"/>
                  </a:lnTo>
                  <a:lnTo>
                    <a:pt x="263813" y="424"/>
                  </a:lnTo>
                  <a:close/>
                  <a:moveTo>
                    <a:pt x="11238" y="8626"/>
                  </a:moveTo>
                  <a:lnTo>
                    <a:pt x="11238" y="16415"/>
                  </a:lnTo>
                  <a:lnTo>
                    <a:pt x="3505" y="16415"/>
                  </a:lnTo>
                  <a:lnTo>
                    <a:pt x="3505" y="8626"/>
                  </a:lnTo>
                  <a:close/>
                  <a:moveTo>
                    <a:pt x="19394" y="8626"/>
                  </a:moveTo>
                  <a:lnTo>
                    <a:pt x="19394" y="16415"/>
                  </a:lnTo>
                  <a:lnTo>
                    <a:pt x="11662" y="16415"/>
                  </a:lnTo>
                  <a:lnTo>
                    <a:pt x="11662" y="8626"/>
                  </a:lnTo>
                  <a:close/>
                  <a:moveTo>
                    <a:pt x="27561" y="8626"/>
                  </a:moveTo>
                  <a:lnTo>
                    <a:pt x="27561" y="16415"/>
                  </a:lnTo>
                  <a:lnTo>
                    <a:pt x="19818" y="16415"/>
                  </a:lnTo>
                  <a:lnTo>
                    <a:pt x="19818" y="8626"/>
                  </a:lnTo>
                  <a:close/>
                  <a:moveTo>
                    <a:pt x="35328" y="8626"/>
                  </a:moveTo>
                  <a:lnTo>
                    <a:pt x="35328" y="16415"/>
                  </a:lnTo>
                  <a:lnTo>
                    <a:pt x="27985" y="16415"/>
                  </a:lnTo>
                  <a:lnTo>
                    <a:pt x="27985" y="8626"/>
                  </a:lnTo>
                  <a:close/>
                  <a:moveTo>
                    <a:pt x="43496" y="8626"/>
                  </a:moveTo>
                  <a:lnTo>
                    <a:pt x="43496" y="16415"/>
                  </a:lnTo>
                  <a:lnTo>
                    <a:pt x="35752" y="16415"/>
                  </a:lnTo>
                  <a:lnTo>
                    <a:pt x="35752" y="8626"/>
                  </a:lnTo>
                  <a:close/>
                  <a:moveTo>
                    <a:pt x="51652" y="8626"/>
                  </a:moveTo>
                  <a:lnTo>
                    <a:pt x="51652" y="16415"/>
                  </a:lnTo>
                  <a:lnTo>
                    <a:pt x="43919" y="16415"/>
                  </a:lnTo>
                  <a:lnTo>
                    <a:pt x="43919" y="8626"/>
                  </a:lnTo>
                  <a:close/>
                  <a:moveTo>
                    <a:pt x="59819" y="8626"/>
                  </a:moveTo>
                  <a:lnTo>
                    <a:pt x="59819" y="16415"/>
                  </a:lnTo>
                  <a:lnTo>
                    <a:pt x="52075" y="16415"/>
                  </a:lnTo>
                  <a:lnTo>
                    <a:pt x="52075" y="8626"/>
                  </a:lnTo>
                  <a:close/>
                  <a:moveTo>
                    <a:pt x="67975" y="8626"/>
                  </a:moveTo>
                  <a:lnTo>
                    <a:pt x="67975" y="16415"/>
                  </a:lnTo>
                  <a:lnTo>
                    <a:pt x="60243" y="16415"/>
                  </a:lnTo>
                  <a:lnTo>
                    <a:pt x="60243" y="8626"/>
                  </a:lnTo>
                  <a:close/>
                  <a:moveTo>
                    <a:pt x="76452" y="8626"/>
                  </a:moveTo>
                  <a:lnTo>
                    <a:pt x="76452" y="16415"/>
                  </a:lnTo>
                  <a:lnTo>
                    <a:pt x="68399" y="16415"/>
                  </a:lnTo>
                  <a:lnTo>
                    <a:pt x="68399" y="8626"/>
                  </a:lnTo>
                  <a:close/>
                  <a:moveTo>
                    <a:pt x="84608" y="8626"/>
                  </a:moveTo>
                  <a:lnTo>
                    <a:pt x="84608" y="16415"/>
                  </a:lnTo>
                  <a:lnTo>
                    <a:pt x="76865" y="16415"/>
                  </a:lnTo>
                  <a:lnTo>
                    <a:pt x="76865" y="8626"/>
                  </a:lnTo>
                  <a:close/>
                  <a:moveTo>
                    <a:pt x="92776" y="8626"/>
                  </a:moveTo>
                  <a:lnTo>
                    <a:pt x="92776" y="16415"/>
                  </a:lnTo>
                  <a:lnTo>
                    <a:pt x="85032" y="16415"/>
                  </a:lnTo>
                  <a:lnTo>
                    <a:pt x="85032" y="8626"/>
                  </a:lnTo>
                  <a:close/>
                  <a:moveTo>
                    <a:pt x="100932" y="8626"/>
                  </a:moveTo>
                  <a:lnTo>
                    <a:pt x="100932" y="16415"/>
                  </a:lnTo>
                  <a:lnTo>
                    <a:pt x="93200" y="16415"/>
                  </a:lnTo>
                  <a:lnTo>
                    <a:pt x="93200" y="8626"/>
                  </a:lnTo>
                  <a:close/>
                  <a:moveTo>
                    <a:pt x="109099" y="8626"/>
                  </a:moveTo>
                  <a:lnTo>
                    <a:pt x="109099" y="16415"/>
                  </a:lnTo>
                  <a:lnTo>
                    <a:pt x="101356" y="16415"/>
                  </a:lnTo>
                  <a:lnTo>
                    <a:pt x="101356" y="8626"/>
                  </a:lnTo>
                  <a:close/>
                  <a:moveTo>
                    <a:pt x="116866" y="8626"/>
                  </a:moveTo>
                  <a:lnTo>
                    <a:pt x="116866" y="16415"/>
                  </a:lnTo>
                  <a:lnTo>
                    <a:pt x="109523" y="16415"/>
                  </a:lnTo>
                  <a:lnTo>
                    <a:pt x="109523" y="8626"/>
                  </a:lnTo>
                  <a:close/>
                  <a:moveTo>
                    <a:pt x="125022" y="8626"/>
                  </a:moveTo>
                  <a:lnTo>
                    <a:pt x="125022" y="16415"/>
                  </a:lnTo>
                  <a:lnTo>
                    <a:pt x="117290" y="16415"/>
                  </a:lnTo>
                  <a:lnTo>
                    <a:pt x="117290" y="8626"/>
                  </a:lnTo>
                  <a:close/>
                  <a:moveTo>
                    <a:pt x="133190" y="8626"/>
                  </a:moveTo>
                  <a:lnTo>
                    <a:pt x="133190" y="16415"/>
                  </a:lnTo>
                  <a:lnTo>
                    <a:pt x="125446" y="16415"/>
                  </a:lnTo>
                  <a:lnTo>
                    <a:pt x="125446" y="8626"/>
                  </a:lnTo>
                  <a:close/>
                  <a:moveTo>
                    <a:pt x="141346" y="8626"/>
                  </a:moveTo>
                  <a:lnTo>
                    <a:pt x="141346" y="16415"/>
                  </a:lnTo>
                  <a:lnTo>
                    <a:pt x="133614" y="16415"/>
                  </a:lnTo>
                  <a:lnTo>
                    <a:pt x="133614" y="8626"/>
                  </a:lnTo>
                  <a:close/>
                  <a:moveTo>
                    <a:pt x="149513" y="8626"/>
                  </a:moveTo>
                  <a:lnTo>
                    <a:pt x="149513" y="16415"/>
                  </a:lnTo>
                  <a:lnTo>
                    <a:pt x="141770" y="16415"/>
                  </a:lnTo>
                  <a:lnTo>
                    <a:pt x="141770" y="8626"/>
                  </a:lnTo>
                  <a:close/>
                  <a:moveTo>
                    <a:pt x="157280" y="8626"/>
                  </a:moveTo>
                  <a:lnTo>
                    <a:pt x="157280" y="16415"/>
                  </a:lnTo>
                  <a:lnTo>
                    <a:pt x="149937" y="16415"/>
                  </a:lnTo>
                  <a:lnTo>
                    <a:pt x="149937" y="8626"/>
                  </a:lnTo>
                  <a:close/>
                  <a:moveTo>
                    <a:pt x="165448" y="8626"/>
                  </a:moveTo>
                  <a:lnTo>
                    <a:pt x="165448" y="16415"/>
                  </a:lnTo>
                  <a:lnTo>
                    <a:pt x="157704" y="16415"/>
                  </a:lnTo>
                  <a:lnTo>
                    <a:pt x="157704" y="8626"/>
                  </a:lnTo>
                  <a:close/>
                  <a:moveTo>
                    <a:pt x="173604" y="8626"/>
                  </a:moveTo>
                  <a:lnTo>
                    <a:pt x="173604" y="16415"/>
                  </a:lnTo>
                  <a:lnTo>
                    <a:pt x="165871" y="16415"/>
                  </a:lnTo>
                  <a:lnTo>
                    <a:pt x="165871" y="8626"/>
                  </a:lnTo>
                  <a:close/>
                  <a:moveTo>
                    <a:pt x="181771" y="8626"/>
                  </a:moveTo>
                  <a:lnTo>
                    <a:pt x="181771" y="16415"/>
                  </a:lnTo>
                  <a:lnTo>
                    <a:pt x="174028" y="16415"/>
                  </a:lnTo>
                  <a:lnTo>
                    <a:pt x="174028" y="8626"/>
                  </a:lnTo>
                  <a:close/>
                  <a:moveTo>
                    <a:pt x="189927" y="8626"/>
                  </a:moveTo>
                  <a:lnTo>
                    <a:pt x="189927" y="16415"/>
                  </a:lnTo>
                  <a:lnTo>
                    <a:pt x="182195" y="16415"/>
                  </a:lnTo>
                  <a:lnTo>
                    <a:pt x="182195" y="8626"/>
                  </a:lnTo>
                  <a:close/>
                  <a:moveTo>
                    <a:pt x="198095" y="8626"/>
                  </a:moveTo>
                  <a:lnTo>
                    <a:pt x="198095" y="16415"/>
                  </a:lnTo>
                  <a:lnTo>
                    <a:pt x="190351" y="16415"/>
                  </a:lnTo>
                  <a:lnTo>
                    <a:pt x="190351" y="8626"/>
                  </a:lnTo>
                  <a:close/>
                  <a:moveTo>
                    <a:pt x="206251" y="8626"/>
                  </a:moveTo>
                  <a:lnTo>
                    <a:pt x="206251" y="16415"/>
                  </a:lnTo>
                  <a:lnTo>
                    <a:pt x="198519" y="16415"/>
                  </a:lnTo>
                  <a:lnTo>
                    <a:pt x="198519" y="8626"/>
                  </a:lnTo>
                  <a:close/>
                  <a:moveTo>
                    <a:pt x="214419" y="8626"/>
                  </a:moveTo>
                  <a:lnTo>
                    <a:pt x="214419" y="16415"/>
                  </a:lnTo>
                  <a:lnTo>
                    <a:pt x="206675" y="16415"/>
                  </a:lnTo>
                  <a:lnTo>
                    <a:pt x="206675" y="8626"/>
                  </a:lnTo>
                  <a:close/>
                  <a:moveTo>
                    <a:pt x="222575" y="8626"/>
                  </a:moveTo>
                  <a:lnTo>
                    <a:pt x="222575" y="16415"/>
                  </a:lnTo>
                  <a:lnTo>
                    <a:pt x="214842" y="16415"/>
                  </a:lnTo>
                  <a:lnTo>
                    <a:pt x="214842" y="8626"/>
                  </a:lnTo>
                  <a:close/>
                  <a:moveTo>
                    <a:pt x="230742" y="8626"/>
                  </a:moveTo>
                  <a:lnTo>
                    <a:pt x="230742" y="16415"/>
                  </a:lnTo>
                  <a:lnTo>
                    <a:pt x="222999" y="16415"/>
                  </a:lnTo>
                  <a:lnTo>
                    <a:pt x="222999" y="8626"/>
                  </a:lnTo>
                  <a:close/>
                  <a:moveTo>
                    <a:pt x="238898" y="8626"/>
                  </a:moveTo>
                  <a:lnTo>
                    <a:pt x="238898" y="16415"/>
                  </a:lnTo>
                  <a:lnTo>
                    <a:pt x="231166" y="16415"/>
                  </a:lnTo>
                  <a:lnTo>
                    <a:pt x="231166" y="8626"/>
                  </a:lnTo>
                  <a:close/>
                  <a:moveTo>
                    <a:pt x="247066" y="8626"/>
                  </a:moveTo>
                  <a:lnTo>
                    <a:pt x="247066" y="16415"/>
                  </a:lnTo>
                  <a:lnTo>
                    <a:pt x="239322" y="16415"/>
                  </a:lnTo>
                  <a:lnTo>
                    <a:pt x="239322" y="8626"/>
                  </a:lnTo>
                  <a:close/>
                  <a:moveTo>
                    <a:pt x="271546" y="8626"/>
                  </a:moveTo>
                  <a:lnTo>
                    <a:pt x="271546" y="16415"/>
                  </a:lnTo>
                  <a:lnTo>
                    <a:pt x="263813" y="16415"/>
                  </a:lnTo>
                  <a:lnTo>
                    <a:pt x="263813" y="8626"/>
                  </a:lnTo>
                  <a:close/>
                  <a:moveTo>
                    <a:pt x="255222" y="8626"/>
                  </a:moveTo>
                  <a:lnTo>
                    <a:pt x="255222" y="16427"/>
                  </a:lnTo>
                  <a:lnTo>
                    <a:pt x="247490" y="16427"/>
                  </a:lnTo>
                  <a:lnTo>
                    <a:pt x="247490" y="16415"/>
                  </a:lnTo>
                  <a:lnTo>
                    <a:pt x="247490" y="8626"/>
                  </a:lnTo>
                  <a:close/>
                  <a:moveTo>
                    <a:pt x="263390" y="8626"/>
                  </a:moveTo>
                  <a:lnTo>
                    <a:pt x="263390" y="16427"/>
                  </a:lnTo>
                  <a:lnTo>
                    <a:pt x="255646" y="16427"/>
                  </a:lnTo>
                  <a:lnTo>
                    <a:pt x="255646" y="16415"/>
                  </a:lnTo>
                  <a:lnTo>
                    <a:pt x="255646" y="8626"/>
                  </a:lnTo>
                  <a:close/>
                  <a:moveTo>
                    <a:pt x="271546" y="16828"/>
                  </a:moveTo>
                  <a:lnTo>
                    <a:pt x="271546" y="24617"/>
                  </a:lnTo>
                  <a:lnTo>
                    <a:pt x="263813" y="24617"/>
                  </a:lnTo>
                  <a:lnTo>
                    <a:pt x="263813" y="16828"/>
                  </a:lnTo>
                  <a:close/>
                  <a:moveTo>
                    <a:pt x="11238" y="16828"/>
                  </a:moveTo>
                  <a:lnTo>
                    <a:pt x="11238" y="24629"/>
                  </a:lnTo>
                  <a:lnTo>
                    <a:pt x="3505" y="24629"/>
                  </a:lnTo>
                  <a:lnTo>
                    <a:pt x="3505" y="16828"/>
                  </a:lnTo>
                  <a:close/>
                  <a:moveTo>
                    <a:pt x="19394" y="16828"/>
                  </a:moveTo>
                  <a:lnTo>
                    <a:pt x="19394" y="24629"/>
                  </a:lnTo>
                  <a:lnTo>
                    <a:pt x="11662" y="24629"/>
                  </a:lnTo>
                  <a:lnTo>
                    <a:pt x="11662" y="16828"/>
                  </a:lnTo>
                  <a:close/>
                  <a:moveTo>
                    <a:pt x="27561" y="16828"/>
                  </a:moveTo>
                  <a:lnTo>
                    <a:pt x="27561" y="24629"/>
                  </a:lnTo>
                  <a:lnTo>
                    <a:pt x="19818" y="24629"/>
                  </a:lnTo>
                  <a:lnTo>
                    <a:pt x="19818" y="16828"/>
                  </a:lnTo>
                  <a:close/>
                  <a:moveTo>
                    <a:pt x="35328" y="16828"/>
                  </a:moveTo>
                  <a:lnTo>
                    <a:pt x="35328" y="24629"/>
                  </a:lnTo>
                  <a:lnTo>
                    <a:pt x="27985" y="24629"/>
                  </a:lnTo>
                  <a:lnTo>
                    <a:pt x="27985" y="16828"/>
                  </a:lnTo>
                  <a:close/>
                  <a:moveTo>
                    <a:pt x="43496" y="16828"/>
                  </a:moveTo>
                  <a:lnTo>
                    <a:pt x="43496" y="24629"/>
                  </a:lnTo>
                  <a:lnTo>
                    <a:pt x="35752" y="24629"/>
                  </a:lnTo>
                  <a:lnTo>
                    <a:pt x="35752" y="16828"/>
                  </a:lnTo>
                  <a:close/>
                  <a:moveTo>
                    <a:pt x="51652" y="16828"/>
                  </a:moveTo>
                  <a:lnTo>
                    <a:pt x="51652" y="24629"/>
                  </a:lnTo>
                  <a:lnTo>
                    <a:pt x="43919" y="24629"/>
                  </a:lnTo>
                  <a:lnTo>
                    <a:pt x="43919" y="16828"/>
                  </a:lnTo>
                  <a:close/>
                  <a:moveTo>
                    <a:pt x="59819" y="16828"/>
                  </a:moveTo>
                  <a:lnTo>
                    <a:pt x="59819" y="24629"/>
                  </a:lnTo>
                  <a:lnTo>
                    <a:pt x="52075" y="24629"/>
                  </a:lnTo>
                  <a:lnTo>
                    <a:pt x="52075" y="16828"/>
                  </a:lnTo>
                  <a:close/>
                  <a:moveTo>
                    <a:pt x="67975" y="16828"/>
                  </a:moveTo>
                  <a:lnTo>
                    <a:pt x="67975" y="24629"/>
                  </a:lnTo>
                  <a:lnTo>
                    <a:pt x="60243" y="24629"/>
                  </a:lnTo>
                  <a:lnTo>
                    <a:pt x="60243" y="16828"/>
                  </a:lnTo>
                  <a:close/>
                  <a:moveTo>
                    <a:pt x="76452" y="16828"/>
                  </a:moveTo>
                  <a:lnTo>
                    <a:pt x="76452" y="24629"/>
                  </a:lnTo>
                  <a:lnTo>
                    <a:pt x="68399" y="24629"/>
                  </a:lnTo>
                  <a:lnTo>
                    <a:pt x="68399" y="16828"/>
                  </a:lnTo>
                  <a:close/>
                  <a:moveTo>
                    <a:pt x="84608" y="16828"/>
                  </a:moveTo>
                  <a:lnTo>
                    <a:pt x="84608" y="24629"/>
                  </a:lnTo>
                  <a:lnTo>
                    <a:pt x="76865" y="24629"/>
                  </a:lnTo>
                  <a:lnTo>
                    <a:pt x="76865" y="16828"/>
                  </a:lnTo>
                  <a:close/>
                  <a:moveTo>
                    <a:pt x="92776" y="16828"/>
                  </a:moveTo>
                  <a:lnTo>
                    <a:pt x="92776" y="24629"/>
                  </a:lnTo>
                  <a:lnTo>
                    <a:pt x="85032" y="24629"/>
                  </a:lnTo>
                  <a:lnTo>
                    <a:pt x="85032" y="16828"/>
                  </a:lnTo>
                  <a:close/>
                  <a:moveTo>
                    <a:pt x="100932" y="16828"/>
                  </a:moveTo>
                  <a:lnTo>
                    <a:pt x="100932" y="24629"/>
                  </a:lnTo>
                  <a:lnTo>
                    <a:pt x="93200" y="24629"/>
                  </a:lnTo>
                  <a:lnTo>
                    <a:pt x="93200" y="16828"/>
                  </a:lnTo>
                  <a:close/>
                  <a:moveTo>
                    <a:pt x="109099" y="16828"/>
                  </a:moveTo>
                  <a:lnTo>
                    <a:pt x="109099" y="24629"/>
                  </a:lnTo>
                  <a:lnTo>
                    <a:pt x="101356" y="24629"/>
                  </a:lnTo>
                  <a:lnTo>
                    <a:pt x="101356" y="16828"/>
                  </a:lnTo>
                  <a:close/>
                  <a:moveTo>
                    <a:pt x="116866" y="16828"/>
                  </a:moveTo>
                  <a:lnTo>
                    <a:pt x="116866" y="24629"/>
                  </a:lnTo>
                  <a:lnTo>
                    <a:pt x="109523" y="24629"/>
                  </a:lnTo>
                  <a:lnTo>
                    <a:pt x="109523" y="16828"/>
                  </a:lnTo>
                  <a:close/>
                  <a:moveTo>
                    <a:pt x="125022" y="16828"/>
                  </a:moveTo>
                  <a:lnTo>
                    <a:pt x="125022" y="24629"/>
                  </a:lnTo>
                  <a:lnTo>
                    <a:pt x="117290" y="24629"/>
                  </a:lnTo>
                  <a:lnTo>
                    <a:pt x="117290" y="16828"/>
                  </a:lnTo>
                  <a:close/>
                  <a:moveTo>
                    <a:pt x="133190" y="16828"/>
                  </a:moveTo>
                  <a:lnTo>
                    <a:pt x="133190" y="24629"/>
                  </a:lnTo>
                  <a:lnTo>
                    <a:pt x="125446" y="24629"/>
                  </a:lnTo>
                  <a:lnTo>
                    <a:pt x="125446" y="16828"/>
                  </a:lnTo>
                  <a:close/>
                  <a:moveTo>
                    <a:pt x="141346" y="16828"/>
                  </a:moveTo>
                  <a:lnTo>
                    <a:pt x="141346" y="24629"/>
                  </a:lnTo>
                  <a:lnTo>
                    <a:pt x="133614" y="24629"/>
                  </a:lnTo>
                  <a:lnTo>
                    <a:pt x="133614" y="16828"/>
                  </a:lnTo>
                  <a:close/>
                  <a:moveTo>
                    <a:pt x="149513" y="16828"/>
                  </a:moveTo>
                  <a:lnTo>
                    <a:pt x="149513" y="24629"/>
                  </a:lnTo>
                  <a:lnTo>
                    <a:pt x="141770" y="24629"/>
                  </a:lnTo>
                  <a:lnTo>
                    <a:pt x="141770" y="16828"/>
                  </a:lnTo>
                  <a:close/>
                  <a:moveTo>
                    <a:pt x="157280" y="16828"/>
                  </a:moveTo>
                  <a:lnTo>
                    <a:pt x="157280" y="24629"/>
                  </a:lnTo>
                  <a:lnTo>
                    <a:pt x="149937" y="24629"/>
                  </a:lnTo>
                  <a:lnTo>
                    <a:pt x="149937" y="16828"/>
                  </a:lnTo>
                  <a:close/>
                  <a:moveTo>
                    <a:pt x="165448" y="16828"/>
                  </a:moveTo>
                  <a:lnTo>
                    <a:pt x="165448" y="24629"/>
                  </a:lnTo>
                  <a:lnTo>
                    <a:pt x="157704" y="24629"/>
                  </a:lnTo>
                  <a:lnTo>
                    <a:pt x="157704" y="16828"/>
                  </a:lnTo>
                  <a:close/>
                  <a:moveTo>
                    <a:pt x="173604" y="16828"/>
                  </a:moveTo>
                  <a:lnTo>
                    <a:pt x="173604" y="24629"/>
                  </a:lnTo>
                  <a:lnTo>
                    <a:pt x="165871" y="24629"/>
                  </a:lnTo>
                  <a:lnTo>
                    <a:pt x="165871" y="16828"/>
                  </a:lnTo>
                  <a:close/>
                  <a:moveTo>
                    <a:pt x="181771" y="16828"/>
                  </a:moveTo>
                  <a:lnTo>
                    <a:pt x="181771" y="24629"/>
                  </a:lnTo>
                  <a:lnTo>
                    <a:pt x="174028" y="24629"/>
                  </a:lnTo>
                  <a:lnTo>
                    <a:pt x="174028" y="16828"/>
                  </a:lnTo>
                  <a:close/>
                  <a:moveTo>
                    <a:pt x="189927" y="16828"/>
                  </a:moveTo>
                  <a:lnTo>
                    <a:pt x="189927" y="24629"/>
                  </a:lnTo>
                  <a:lnTo>
                    <a:pt x="182195" y="24629"/>
                  </a:lnTo>
                  <a:lnTo>
                    <a:pt x="182195" y="16828"/>
                  </a:lnTo>
                  <a:close/>
                  <a:moveTo>
                    <a:pt x="198095" y="16828"/>
                  </a:moveTo>
                  <a:lnTo>
                    <a:pt x="198095" y="24629"/>
                  </a:lnTo>
                  <a:lnTo>
                    <a:pt x="190351" y="24629"/>
                  </a:lnTo>
                  <a:lnTo>
                    <a:pt x="190351" y="16828"/>
                  </a:lnTo>
                  <a:close/>
                  <a:moveTo>
                    <a:pt x="206251" y="16828"/>
                  </a:moveTo>
                  <a:lnTo>
                    <a:pt x="206251" y="24629"/>
                  </a:lnTo>
                  <a:lnTo>
                    <a:pt x="198519" y="24629"/>
                  </a:lnTo>
                  <a:lnTo>
                    <a:pt x="198519" y="16828"/>
                  </a:lnTo>
                  <a:close/>
                  <a:moveTo>
                    <a:pt x="214419" y="16828"/>
                  </a:moveTo>
                  <a:lnTo>
                    <a:pt x="214419" y="24629"/>
                  </a:lnTo>
                  <a:lnTo>
                    <a:pt x="206675" y="24629"/>
                  </a:lnTo>
                  <a:lnTo>
                    <a:pt x="206675" y="16828"/>
                  </a:lnTo>
                  <a:close/>
                  <a:moveTo>
                    <a:pt x="222575" y="16828"/>
                  </a:moveTo>
                  <a:lnTo>
                    <a:pt x="222575" y="24629"/>
                  </a:lnTo>
                  <a:lnTo>
                    <a:pt x="214842" y="24629"/>
                  </a:lnTo>
                  <a:lnTo>
                    <a:pt x="214842" y="16828"/>
                  </a:lnTo>
                  <a:close/>
                  <a:moveTo>
                    <a:pt x="230742" y="16828"/>
                  </a:moveTo>
                  <a:lnTo>
                    <a:pt x="230742" y="24629"/>
                  </a:lnTo>
                  <a:lnTo>
                    <a:pt x="222999" y="24629"/>
                  </a:lnTo>
                  <a:lnTo>
                    <a:pt x="222999" y="16828"/>
                  </a:lnTo>
                  <a:close/>
                  <a:moveTo>
                    <a:pt x="238898" y="16828"/>
                  </a:moveTo>
                  <a:lnTo>
                    <a:pt x="238898" y="24629"/>
                  </a:lnTo>
                  <a:lnTo>
                    <a:pt x="231166" y="24629"/>
                  </a:lnTo>
                  <a:lnTo>
                    <a:pt x="231166" y="16828"/>
                  </a:lnTo>
                  <a:close/>
                  <a:moveTo>
                    <a:pt x="247066" y="16828"/>
                  </a:moveTo>
                  <a:lnTo>
                    <a:pt x="247066" y="24629"/>
                  </a:lnTo>
                  <a:lnTo>
                    <a:pt x="239322" y="24629"/>
                  </a:lnTo>
                  <a:lnTo>
                    <a:pt x="239322" y="16828"/>
                  </a:lnTo>
                  <a:close/>
                  <a:moveTo>
                    <a:pt x="255222" y="16828"/>
                  </a:moveTo>
                  <a:lnTo>
                    <a:pt x="255222" y="24629"/>
                  </a:lnTo>
                  <a:lnTo>
                    <a:pt x="247490" y="24629"/>
                  </a:lnTo>
                  <a:lnTo>
                    <a:pt x="247490" y="16828"/>
                  </a:lnTo>
                  <a:close/>
                  <a:moveTo>
                    <a:pt x="263390" y="16828"/>
                  </a:moveTo>
                  <a:lnTo>
                    <a:pt x="263390" y="24629"/>
                  </a:lnTo>
                  <a:lnTo>
                    <a:pt x="255646" y="24629"/>
                  </a:lnTo>
                  <a:lnTo>
                    <a:pt x="255646" y="16828"/>
                  </a:lnTo>
                  <a:close/>
                  <a:moveTo>
                    <a:pt x="11238" y="25030"/>
                  </a:moveTo>
                  <a:lnTo>
                    <a:pt x="11238" y="32831"/>
                  </a:lnTo>
                  <a:lnTo>
                    <a:pt x="3505" y="32831"/>
                  </a:lnTo>
                  <a:lnTo>
                    <a:pt x="3505" y="25030"/>
                  </a:lnTo>
                  <a:close/>
                  <a:moveTo>
                    <a:pt x="19394" y="25030"/>
                  </a:moveTo>
                  <a:lnTo>
                    <a:pt x="19394" y="32831"/>
                  </a:lnTo>
                  <a:lnTo>
                    <a:pt x="11662" y="32831"/>
                  </a:lnTo>
                  <a:lnTo>
                    <a:pt x="11662" y="25030"/>
                  </a:lnTo>
                  <a:close/>
                  <a:moveTo>
                    <a:pt x="27561" y="25030"/>
                  </a:moveTo>
                  <a:lnTo>
                    <a:pt x="27561" y="32831"/>
                  </a:lnTo>
                  <a:lnTo>
                    <a:pt x="19818" y="32831"/>
                  </a:lnTo>
                  <a:lnTo>
                    <a:pt x="19818" y="25030"/>
                  </a:lnTo>
                  <a:close/>
                  <a:moveTo>
                    <a:pt x="35328" y="25030"/>
                  </a:moveTo>
                  <a:lnTo>
                    <a:pt x="35328" y="32831"/>
                  </a:lnTo>
                  <a:lnTo>
                    <a:pt x="27985" y="32831"/>
                  </a:lnTo>
                  <a:lnTo>
                    <a:pt x="27985" y="25030"/>
                  </a:lnTo>
                  <a:close/>
                  <a:moveTo>
                    <a:pt x="43496" y="25030"/>
                  </a:moveTo>
                  <a:lnTo>
                    <a:pt x="43496" y="32831"/>
                  </a:lnTo>
                  <a:lnTo>
                    <a:pt x="35752" y="32831"/>
                  </a:lnTo>
                  <a:lnTo>
                    <a:pt x="35752" y="25030"/>
                  </a:lnTo>
                  <a:close/>
                  <a:moveTo>
                    <a:pt x="51652" y="25030"/>
                  </a:moveTo>
                  <a:lnTo>
                    <a:pt x="51652" y="32831"/>
                  </a:lnTo>
                  <a:lnTo>
                    <a:pt x="43919" y="32831"/>
                  </a:lnTo>
                  <a:lnTo>
                    <a:pt x="43919" y="25030"/>
                  </a:lnTo>
                  <a:close/>
                  <a:moveTo>
                    <a:pt x="59819" y="25030"/>
                  </a:moveTo>
                  <a:lnTo>
                    <a:pt x="59819" y="32831"/>
                  </a:lnTo>
                  <a:lnTo>
                    <a:pt x="52075" y="32831"/>
                  </a:lnTo>
                  <a:lnTo>
                    <a:pt x="52075" y="25030"/>
                  </a:lnTo>
                  <a:close/>
                  <a:moveTo>
                    <a:pt x="67975" y="25030"/>
                  </a:moveTo>
                  <a:lnTo>
                    <a:pt x="67975" y="32831"/>
                  </a:lnTo>
                  <a:lnTo>
                    <a:pt x="60243" y="32831"/>
                  </a:lnTo>
                  <a:lnTo>
                    <a:pt x="60243" y="25030"/>
                  </a:lnTo>
                  <a:close/>
                  <a:moveTo>
                    <a:pt x="76452" y="25030"/>
                  </a:moveTo>
                  <a:lnTo>
                    <a:pt x="76452" y="32831"/>
                  </a:lnTo>
                  <a:lnTo>
                    <a:pt x="68399" y="32831"/>
                  </a:lnTo>
                  <a:lnTo>
                    <a:pt x="68399" y="25030"/>
                  </a:lnTo>
                  <a:close/>
                  <a:moveTo>
                    <a:pt x="84608" y="25030"/>
                  </a:moveTo>
                  <a:lnTo>
                    <a:pt x="84608" y="32831"/>
                  </a:lnTo>
                  <a:lnTo>
                    <a:pt x="76865" y="32831"/>
                  </a:lnTo>
                  <a:lnTo>
                    <a:pt x="76865" y="25030"/>
                  </a:lnTo>
                  <a:close/>
                  <a:moveTo>
                    <a:pt x="92776" y="25030"/>
                  </a:moveTo>
                  <a:lnTo>
                    <a:pt x="92776" y="32831"/>
                  </a:lnTo>
                  <a:lnTo>
                    <a:pt x="85032" y="32831"/>
                  </a:lnTo>
                  <a:lnTo>
                    <a:pt x="85032" y="25030"/>
                  </a:lnTo>
                  <a:close/>
                  <a:moveTo>
                    <a:pt x="100932" y="25030"/>
                  </a:moveTo>
                  <a:lnTo>
                    <a:pt x="100932" y="32831"/>
                  </a:lnTo>
                  <a:lnTo>
                    <a:pt x="93200" y="32831"/>
                  </a:lnTo>
                  <a:lnTo>
                    <a:pt x="93200" y="25030"/>
                  </a:lnTo>
                  <a:close/>
                  <a:moveTo>
                    <a:pt x="109099" y="25030"/>
                  </a:moveTo>
                  <a:lnTo>
                    <a:pt x="109099" y="32831"/>
                  </a:lnTo>
                  <a:lnTo>
                    <a:pt x="101356" y="32831"/>
                  </a:lnTo>
                  <a:lnTo>
                    <a:pt x="101356" y="25030"/>
                  </a:lnTo>
                  <a:close/>
                  <a:moveTo>
                    <a:pt x="116866" y="25030"/>
                  </a:moveTo>
                  <a:lnTo>
                    <a:pt x="116866" y="32831"/>
                  </a:lnTo>
                  <a:lnTo>
                    <a:pt x="109523" y="32831"/>
                  </a:lnTo>
                  <a:lnTo>
                    <a:pt x="109523" y="25030"/>
                  </a:lnTo>
                  <a:close/>
                  <a:moveTo>
                    <a:pt x="125022" y="25030"/>
                  </a:moveTo>
                  <a:lnTo>
                    <a:pt x="125022" y="32831"/>
                  </a:lnTo>
                  <a:lnTo>
                    <a:pt x="117290" y="32831"/>
                  </a:lnTo>
                  <a:lnTo>
                    <a:pt x="117290" y="25030"/>
                  </a:lnTo>
                  <a:close/>
                  <a:moveTo>
                    <a:pt x="133190" y="25030"/>
                  </a:moveTo>
                  <a:lnTo>
                    <a:pt x="133190" y="32831"/>
                  </a:lnTo>
                  <a:lnTo>
                    <a:pt x="125446" y="32831"/>
                  </a:lnTo>
                  <a:lnTo>
                    <a:pt x="125446" y="25030"/>
                  </a:lnTo>
                  <a:close/>
                  <a:moveTo>
                    <a:pt x="141346" y="25030"/>
                  </a:moveTo>
                  <a:lnTo>
                    <a:pt x="141346" y="32831"/>
                  </a:lnTo>
                  <a:lnTo>
                    <a:pt x="133614" y="32831"/>
                  </a:lnTo>
                  <a:lnTo>
                    <a:pt x="133614" y="25030"/>
                  </a:lnTo>
                  <a:close/>
                  <a:moveTo>
                    <a:pt x="149513" y="25030"/>
                  </a:moveTo>
                  <a:lnTo>
                    <a:pt x="149513" y="32831"/>
                  </a:lnTo>
                  <a:lnTo>
                    <a:pt x="141770" y="32831"/>
                  </a:lnTo>
                  <a:lnTo>
                    <a:pt x="141770" y="25030"/>
                  </a:lnTo>
                  <a:close/>
                  <a:moveTo>
                    <a:pt x="157280" y="25030"/>
                  </a:moveTo>
                  <a:lnTo>
                    <a:pt x="157280" y="32831"/>
                  </a:lnTo>
                  <a:lnTo>
                    <a:pt x="149937" y="32831"/>
                  </a:lnTo>
                  <a:lnTo>
                    <a:pt x="149937" y="25030"/>
                  </a:lnTo>
                  <a:close/>
                  <a:moveTo>
                    <a:pt x="165448" y="25030"/>
                  </a:moveTo>
                  <a:lnTo>
                    <a:pt x="165448" y="32831"/>
                  </a:lnTo>
                  <a:lnTo>
                    <a:pt x="157704" y="32831"/>
                  </a:lnTo>
                  <a:lnTo>
                    <a:pt x="157704" y="25030"/>
                  </a:lnTo>
                  <a:close/>
                  <a:moveTo>
                    <a:pt x="173604" y="25030"/>
                  </a:moveTo>
                  <a:lnTo>
                    <a:pt x="173604" y="32831"/>
                  </a:lnTo>
                  <a:lnTo>
                    <a:pt x="165871" y="32831"/>
                  </a:lnTo>
                  <a:lnTo>
                    <a:pt x="165871" y="25030"/>
                  </a:lnTo>
                  <a:close/>
                  <a:moveTo>
                    <a:pt x="181771" y="25030"/>
                  </a:moveTo>
                  <a:lnTo>
                    <a:pt x="181771" y="32831"/>
                  </a:lnTo>
                  <a:lnTo>
                    <a:pt x="174028" y="32831"/>
                  </a:lnTo>
                  <a:lnTo>
                    <a:pt x="174028" y="25030"/>
                  </a:lnTo>
                  <a:close/>
                  <a:moveTo>
                    <a:pt x="189927" y="25030"/>
                  </a:moveTo>
                  <a:lnTo>
                    <a:pt x="189927" y="32831"/>
                  </a:lnTo>
                  <a:lnTo>
                    <a:pt x="182195" y="32831"/>
                  </a:lnTo>
                  <a:lnTo>
                    <a:pt x="182195" y="25030"/>
                  </a:lnTo>
                  <a:close/>
                  <a:moveTo>
                    <a:pt x="198095" y="25030"/>
                  </a:moveTo>
                  <a:lnTo>
                    <a:pt x="198095" y="32831"/>
                  </a:lnTo>
                  <a:lnTo>
                    <a:pt x="190351" y="32831"/>
                  </a:lnTo>
                  <a:lnTo>
                    <a:pt x="190351" y="25030"/>
                  </a:lnTo>
                  <a:close/>
                  <a:moveTo>
                    <a:pt x="206251" y="25030"/>
                  </a:moveTo>
                  <a:lnTo>
                    <a:pt x="206251" y="32831"/>
                  </a:lnTo>
                  <a:lnTo>
                    <a:pt x="198519" y="32831"/>
                  </a:lnTo>
                  <a:lnTo>
                    <a:pt x="198519" y="25030"/>
                  </a:lnTo>
                  <a:close/>
                  <a:moveTo>
                    <a:pt x="214419" y="25030"/>
                  </a:moveTo>
                  <a:lnTo>
                    <a:pt x="214419" y="32831"/>
                  </a:lnTo>
                  <a:lnTo>
                    <a:pt x="206675" y="32831"/>
                  </a:lnTo>
                  <a:lnTo>
                    <a:pt x="206675" y="25030"/>
                  </a:lnTo>
                  <a:close/>
                  <a:moveTo>
                    <a:pt x="222575" y="25030"/>
                  </a:moveTo>
                  <a:lnTo>
                    <a:pt x="222575" y="32831"/>
                  </a:lnTo>
                  <a:lnTo>
                    <a:pt x="214842" y="32831"/>
                  </a:lnTo>
                  <a:lnTo>
                    <a:pt x="214842" y="25030"/>
                  </a:lnTo>
                  <a:close/>
                  <a:moveTo>
                    <a:pt x="230742" y="25030"/>
                  </a:moveTo>
                  <a:lnTo>
                    <a:pt x="230742" y="32831"/>
                  </a:lnTo>
                  <a:lnTo>
                    <a:pt x="222999" y="32831"/>
                  </a:lnTo>
                  <a:lnTo>
                    <a:pt x="222999" y="25030"/>
                  </a:lnTo>
                  <a:close/>
                  <a:moveTo>
                    <a:pt x="238898" y="25030"/>
                  </a:moveTo>
                  <a:lnTo>
                    <a:pt x="238898" y="32831"/>
                  </a:lnTo>
                  <a:lnTo>
                    <a:pt x="231166" y="32831"/>
                  </a:lnTo>
                  <a:lnTo>
                    <a:pt x="231166" y="25030"/>
                  </a:lnTo>
                  <a:close/>
                  <a:moveTo>
                    <a:pt x="247066" y="25030"/>
                  </a:moveTo>
                  <a:lnTo>
                    <a:pt x="247066" y="32831"/>
                  </a:lnTo>
                  <a:lnTo>
                    <a:pt x="239322" y="32831"/>
                  </a:lnTo>
                  <a:lnTo>
                    <a:pt x="239322" y="25030"/>
                  </a:lnTo>
                  <a:close/>
                  <a:moveTo>
                    <a:pt x="255222" y="25030"/>
                  </a:moveTo>
                  <a:lnTo>
                    <a:pt x="255222" y="32831"/>
                  </a:lnTo>
                  <a:lnTo>
                    <a:pt x="247490" y="32831"/>
                  </a:lnTo>
                  <a:lnTo>
                    <a:pt x="247490" y="25030"/>
                  </a:lnTo>
                  <a:close/>
                  <a:moveTo>
                    <a:pt x="263390" y="25030"/>
                  </a:moveTo>
                  <a:lnTo>
                    <a:pt x="263390" y="32831"/>
                  </a:lnTo>
                  <a:lnTo>
                    <a:pt x="255646" y="32831"/>
                  </a:lnTo>
                  <a:lnTo>
                    <a:pt x="255646" y="25030"/>
                  </a:lnTo>
                  <a:close/>
                  <a:moveTo>
                    <a:pt x="271546" y="25030"/>
                  </a:moveTo>
                  <a:lnTo>
                    <a:pt x="271546" y="32831"/>
                  </a:lnTo>
                  <a:lnTo>
                    <a:pt x="263813" y="32831"/>
                  </a:lnTo>
                  <a:lnTo>
                    <a:pt x="263813" y="25030"/>
                  </a:lnTo>
                  <a:close/>
                  <a:moveTo>
                    <a:pt x="11238" y="33243"/>
                  </a:moveTo>
                  <a:lnTo>
                    <a:pt x="11238" y="41032"/>
                  </a:lnTo>
                  <a:lnTo>
                    <a:pt x="3505" y="41032"/>
                  </a:lnTo>
                  <a:lnTo>
                    <a:pt x="3505" y="33243"/>
                  </a:lnTo>
                  <a:close/>
                  <a:moveTo>
                    <a:pt x="19394" y="33243"/>
                  </a:moveTo>
                  <a:lnTo>
                    <a:pt x="19394" y="41032"/>
                  </a:lnTo>
                  <a:lnTo>
                    <a:pt x="11662" y="41032"/>
                  </a:lnTo>
                  <a:lnTo>
                    <a:pt x="11662" y="33243"/>
                  </a:lnTo>
                  <a:close/>
                  <a:moveTo>
                    <a:pt x="27561" y="33243"/>
                  </a:moveTo>
                  <a:lnTo>
                    <a:pt x="27561" y="41032"/>
                  </a:lnTo>
                  <a:lnTo>
                    <a:pt x="19818" y="41032"/>
                  </a:lnTo>
                  <a:lnTo>
                    <a:pt x="19818" y="33243"/>
                  </a:lnTo>
                  <a:close/>
                  <a:moveTo>
                    <a:pt x="35328" y="33243"/>
                  </a:moveTo>
                  <a:lnTo>
                    <a:pt x="35328" y="41032"/>
                  </a:lnTo>
                  <a:lnTo>
                    <a:pt x="27985" y="41032"/>
                  </a:lnTo>
                  <a:lnTo>
                    <a:pt x="27985" y="33243"/>
                  </a:lnTo>
                  <a:close/>
                  <a:moveTo>
                    <a:pt x="43496" y="33243"/>
                  </a:moveTo>
                  <a:lnTo>
                    <a:pt x="43496" y="41032"/>
                  </a:lnTo>
                  <a:lnTo>
                    <a:pt x="35752" y="41032"/>
                  </a:lnTo>
                  <a:lnTo>
                    <a:pt x="35752" y="33243"/>
                  </a:lnTo>
                  <a:close/>
                  <a:moveTo>
                    <a:pt x="51652" y="33243"/>
                  </a:moveTo>
                  <a:lnTo>
                    <a:pt x="51652" y="41032"/>
                  </a:lnTo>
                  <a:lnTo>
                    <a:pt x="43919" y="41032"/>
                  </a:lnTo>
                  <a:lnTo>
                    <a:pt x="43919" y="33243"/>
                  </a:lnTo>
                  <a:close/>
                  <a:moveTo>
                    <a:pt x="59819" y="33243"/>
                  </a:moveTo>
                  <a:lnTo>
                    <a:pt x="59819" y="41032"/>
                  </a:lnTo>
                  <a:lnTo>
                    <a:pt x="52075" y="41032"/>
                  </a:lnTo>
                  <a:lnTo>
                    <a:pt x="52075" y="33243"/>
                  </a:lnTo>
                  <a:close/>
                  <a:moveTo>
                    <a:pt x="67975" y="33243"/>
                  </a:moveTo>
                  <a:lnTo>
                    <a:pt x="67975" y="41032"/>
                  </a:lnTo>
                  <a:lnTo>
                    <a:pt x="60243" y="41032"/>
                  </a:lnTo>
                  <a:lnTo>
                    <a:pt x="60243" y="33243"/>
                  </a:lnTo>
                  <a:close/>
                  <a:moveTo>
                    <a:pt x="76452" y="33243"/>
                  </a:moveTo>
                  <a:lnTo>
                    <a:pt x="76452" y="41032"/>
                  </a:lnTo>
                  <a:lnTo>
                    <a:pt x="68399" y="41032"/>
                  </a:lnTo>
                  <a:lnTo>
                    <a:pt x="68399" y="33243"/>
                  </a:lnTo>
                  <a:close/>
                  <a:moveTo>
                    <a:pt x="84608" y="33243"/>
                  </a:moveTo>
                  <a:lnTo>
                    <a:pt x="84608" y="41032"/>
                  </a:lnTo>
                  <a:lnTo>
                    <a:pt x="76865" y="41032"/>
                  </a:lnTo>
                  <a:lnTo>
                    <a:pt x="76865" y="33243"/>
                  </a:lnTo>
                  <a:close/>
                  <a:moveTo>
                    <a:pt x="92776" y="33243"/>
                  </a:moveTo>
                  <a:lnTo>
                    <a:pt x="92776" y="41032"/>
                  </a:lnTo>
                  <a:lnTo>
                    <a:pt x="85032" y="41032"/>
                  </a:lnTo>
                  <a:lnTo>
                    <a:pt x="85032" y="33243"/>
                  </a:lnTo>
                  <a:close/>
                  <a:moveTo>
                    <a:pt x="100932" y="33243"/>
                  </a:moveTo>
                  <a:lnTo>
                    <a:pt x="100932" y="41032"/>
                  </a:lnTo>
                  <a:lnTo>
                    <a:pt x="93200" y="41032"/>
                  </a:lnTo>
                  <a:lnTo>
                    <a:pt x="93200" y="33243"/>
                  </a:lnTo>
                  <a:close/>
                  <a:moveTo>
                    <a:pt x="109099" y="33243"/>
                  </a:moveTo>
                  <a:lnTo>
                    <a:pt x="109099" y="41032"/>
                  </a:lnTo>
                  <a:lnTo>
                    <a:pt x="101356" y="41032"/>
                  </a:lnTo>
                  <a:lnTo>
                    <a:pt x="101356" y="33243"/>
                  </a:lnTo>
                  <a:close/>
                  <a:moveTo>
                    <a:pt x="116866" y="33243"/>
                  </a:moveTo>
                  <a:lnTo>
                    <a:pt x="116866" y="41032"/>
                  </a:lnTo>
                  <a:lnTo>
                    <a:pt x="109523" y="41032"/>
                  </a:lnTo>
                  <a:lnTo>
                    <a:pt x="109523" y="33243"/>
                  </a:lnTo>
                  <a:close/>
                  <a:moveTo>
                    <a:pt x="125022" y="33243"/>
                  </a:moveTo>
                  <a:lnTo>
                    <a:pt x="125022" y="41032"/>
                  </a:lnTo>
                  <a:lnTo>
                    <a:pt x="117290" y="41032"/>
                  </a:lnTo>
                  <a:lnTo>
                    <a:pt x="117290" y="33243"/>
                  </a:lnTo>
                  <a:close/>
                  <a:moveTo>
                    <a:pt x="133190" y="33243"/>
                  </a:moveTo>
                  <a:lnTo>
                    <a:pt x="133190" y="41032"/>
                  </a:lnTo>
                  <a:lnTo>
                    <a:pt x="125446" y="41032"/>
                  </a:lnTo>
                  <a:lnTo>
                    <a:pt x="125446" y="33243"/>
                  </a:lnTo>
                  <a:close/>
                  <a:moveTo>
                    <a:pt x="141346" y="33243"/>
                  </a:moveTo>
                  <a:lnTo>
                    <a:pt x="141346" y="41032"/>
                  </a:lnTo>
                  <a:lnTo>
                    <a:pt x="133614" y="41032"/>
                  </a:lnTo>
                  <a:lnTo>
                    <a:pt x="133614" y="33243"/>
                  </a:lnTo>
                  <a:close/>
                  <a:moveTo>
                    <a:pt x="149513" y="33243"/>
                  </a:moveTo>
                  <a:lnTo>
                    <a:pt x="149513" y="41032"/>
                  </a:lnTo>
                  <a:lnTo>
                    <a:pt x="141770" y="41032"/>
                  </a:lnTo>
                  <a:lnTo>
                    <a:pt x="141770" y="33243"/>
                  </a:lnTo>
                  <a:close/>
                  <a:moveTo>
                    <a:pt x="157280" y="33243"/>
                  </a:moveTo>
                  <a:lnTo>
                    <a:pt x="157280" y="41032"/>
                  </a:lnTo>
                  <a:lnTo>
                    <a:pt x="149937" y="41032"/>
                  </a:lnTo>
                  <a:lnTo>
                    <a:pt x="149937" y="33243"/>
                  </a:lnTo>
                  <a:close/>
                  <a:moveTo>
                    <a:pt x="165448" y="33243"/>
                  </a:moveTo>
                  <a:lnTo>
                    <a:pt x="165448" y="41032"/>
                  </a:lnTo>
                  <a:lnTo>
                    <a:pt x="157704" y="41032"/>
                  </a:lnTo>
                  <a:lnTo>
                    <a:pt x="157704" y="33243"/>
                  </a:lnTo>
                  <a:close/>
                  <a:moveTo>
                    <a:pt x="173604" y="33243"/>
                  </a:moveTo>
                  <a:lnTo>
                    <a:pt x="173604" y="41032"/>
                  </a:lnTo>
                  <a:lnTo>
                    <a:pt x="165871" y="41032"/>
                  </a:lnTo>
                  <a:lnTo>
                    <a:pt x="165871" y="33243"/>
                  </a:lnTo>
                  <a:close/>
                  <a:moveTo>
                    <a:pt x="181771" y="33243"/>
                  </a:moveTo>
                  <a:lnTo>
                    <a:pt x="181771" y="41032"/>
                  </a:lnTo>
                  <a:lnTo>
                    <a:pt x="174028" y="41032"/>
                  </a:lnTo>
                  <a:lnTo>
                    <a:pt x="174028" y="33243"/>
                  </a:lnTo>
                  <a:close/>
                  <a:moveTo>
                    <a:pt x="189927" y="33243"/>
                  </a:moveTo>
                  <a:lnTo>
                    <a:pt x="189927" y="41032"/>
                  </a:lnTo>
                  <a:lnTo>
                    <a:pt x="182195" y="41032"/>
                  </a:lnTo>
                  <a:lnTo>
                    <a:pt x="182195" y="33243"/>
                  </a:lnTo>
                  <a:close/>
                  <a:moveTo>
                    <a:pt x="198095" y="33243"/>
                  </a:moveTo>
                  <a:lnTo>
                    <a:pt x="198095" y="41032"/>
                  </a:lnTo>
                  <a:lnTo>
                    <a:pt x="190351" y="41032"/>
                  </a:lnTo>
                  <a:lnTo>
                    <a:pt x="190351" y="33243"/>
                  </a:lnTo>
                  <a:close/>
                  <a:moveTo>
                    <a:pt x="206251" y="33243"/>
                  </a:moveTo>
                  <a:lnTo>
                    <a:pt x="206251" y="41032"/>
                  </a:lnTo>
                  <a:lnTo>
                    <a:pt x="198519" y="41032"/>
                  </a:lnTo>
                  <a:lnTo>
                    <a:pt x="198519" y="33243"/>
                  </a:lnTo>
                  <a:close/>
                  <a:moveTo>
                    <a:pt x="214419" y="33243"/>
                  </a:moveTo>
                  <a:lnTo>
                    <a:pt x="214419" y="41032"/>
                  </a:lnTo>
                  <a:lnTo>
                    <a:pt x="206675" y="41032"/>
                  </a:lnTo>
                  <a:lnTo>
                    <a:pt x="206675" y="33243"/>
                  </a:lnTo>
                  <a:close/>
                  <a:moveTo>
                    <a:pt x="222575" y="33243"/>
                  </a:moveTo>
                  <a:lnTo>
                    <a:pt x="222575" y="41032"/>
                  </a:lnTo>
                  <a:lnTo>
                    <a:pt x="214842" y="41032"/>
                  </a:lnTo>
                  <a:lnTo>
                    <a:pt x="214842" y="33243"/>
                  </a:lnTo>
                  <a:close/>
                  <a:moveTo>
                    <a:pt x="230742" y="33243"/>
                  </a:moveTo>
                  <a:lnTo>
                    <a:pt x="230742" y="41032"/>
                  </a:lnTo>
                  <a:lnTo>
                    <a:pt x="222999" y="41032"/>
                  </a:lnTo>
                  <a:lnTo>
                    <a:pt x="222999" y="33243"/>
                  </a:lnTo>
                  <a:close/>
                  <a:moveTo>
                    <a:pt x="238898" y="33243"/>
                  </a:moveTo>
                  <a:lnTo>
                    <a:pt x="238898" y="41032"/>
                  </a:lnTo>
                  <a:lnTo>
                    <a:pt x="231166" y="41032"/>
                  </a:lnTo>
                  <a:lnTo>
                    <a:pt x="231166" y="33243"/>
                  </a:lnTo>
                  <a:close/>
                  <a:moveTo>
                    <a:pt x="247066" y="33243"/>
                  </a:moveTo>
                  <a:lnTo>
                    <a:pt x="247066" y="41032"/>
                  </a:lnTo>
                  <a:lnTo>
                    <a:pt x="239322" y="41032"/>
                  </a:lnTo>
                  <a:lnTo>
                    <a:pt x="239322" y="33243"/>
                  </a:lnTo>
                  <a:close/>
                  <a:moveTo>
                    <a:pt x="255222" y="33243"/>
                  </a:moveTo>
                  <a:lnTo>
                    <a:pt x="255222" y="41032"/>
                  </a:lnTo>
                  <a:lnTo>
                    <a:pt x="247490" y="41032"/>
                  </a:lnTo>
                  <a:lnTo>
                    <a:pt x="247490" y="33243"/>
                  </a:lnTo>
                  <a:close/>
                  <a:moveTo>
                    <a:pt x="263390" y="33243"/>
                  </a:moveTo>
                  <a:lnTo>
                    <a:pt x="263390" y="41032"/>
                  </a:lnTo>
                  <a:lnTo>
                    <a:pt x="255646" y="41032"/>
                  </a:lnTo>
                  <a:lnTo>
                    <a:pt x="255646" y="33243"/>
                  </a:lnTo>
                  <a:close/>
                  <a:moveTo>
                    <a:pt x="271546" y="33243"/>
                  </a:moveTo>
                  <a:lnTo>
                    <a:pt x="271546" y="41032"/>
                  </a:lnTo>
                  <a:lnTo>
                    <a:pt x="263813" y="41032"/>
                  </a:lnTo>
                  <a:lnTo>
                    <a:pt x="263813" y="33243"/>
                  </a:lnTo>
                  <a:close/>
                  <a:moveTo>
                    <a:pt x="11238" y="41445"/>
                  </a:moveTo>
                  <a:lnTo>
                    <a:pt x="11238" y="49246"/>
                  </a:lnTo>
                  <a:lnTo>
                    <a:pt x="3505" y="49246"/>
                  </a:lnTo>
                  <a:lnTo>
                    <a:pt x="3505" y="41445"/>
                  </a:lnTo>
                  <a:close/>
                  <a:moveTo>
                    <a:pt x="19394" y="41445"/>
                  </a:moveTo>
                  <a:lnTo>
                    <a:pt x="19394" y="49246"/>
                  </a:lnTo>
                  <a:lnTo>
                    <a:pt x="11662" y="49246"/>
                  </a:lnTo>
                  <a:lnTo>
                    <a:pt x="11662" y="41445"/>
                  </a:lnTo>
                  <a:close/>
                  <a:moveTo>
                    <a:pt x="27561" y="41445"/>
                  </a:moveTo>
                  <a:lnTo>
                    <a:pt x="27561" y="49246"/>
                  </a:lnTo>
                  <a:lnTo>
                    <a:pt x="19818" y="49246"/>
                  </a:lnTo>
                  <a:lnTo>
                    <a:pt x="19818" y="41445"/>
                  </a:lnTo>
                  <a:close/>
                  <a:moveTo>
                    <a:pt x="35328" y="41445"/>
                  </a:moveTo>
                  <a:lnTo>
                    <a:pt x="35328" y="49246"/>
                  </a:lnTo>
                  <a:lnTo>
                    <a:pt x="27985" y="49246"/>
                  </a:lnTo>
                  <a:lnTo>
                    <a:pt x="27985" y="41445"/>
                  </a:lnTo>
                  <a:close/>
                  <a:moveTo>
                    <a:pt x="43496" y="41445"/>
                  </a:moveTo>
                  <a:lnTo>
                    <a:pt x="43496" y="49246"/>
                  </a:lnTo>
                  <a:lnTo>
                    <a:pt x="35752" y="49246"/>
                  </a:lnTo>
                  <a:lnTo>
                    <a:pt x="35752" y="41445"/>
                  </a:lnTo>
                  <a:close/>
                  <a:moveTo>
                    <a:pt x="51652" y="41445"/>
                  </a:moveTo>
                  <a:lnTo>
                    <a:pt x="51652" y="49246"/>
                  </a:lnTo>
                  <a:lnTo>
                    <a:pt x="43919" y="49246"/>
                  </a:lnTo>
                  <a:lnTo>
                    <a:pt x="43919" y="41445"/>
                  </a:lnTo>
                  <a:close/>
                  <a:moveTo>
                    <a:pt x="59819" y="41445"/>
                  </a:moveTo>
                  <a:lnTo>
                    <a:pt x="59819" y="49246"/>
                  </a:lnTo>
                  <a:lnTo>
                    <a:pt x="52075" y="49246"/>
                  </a:lnTo>
                  <a:lnTo>
                    <a:pt x="52075" y="41445"/>
                  </a:lnTo>
                  <a:close/>
                  <a:moveTo>
                    <a:pt x="67975" y="41445"/>
                  </a:moveTo>
                  <a:lnTo>
                    <a:pt x="67975" y="49246"/>
                  </a:lnTo>
                  <a:lnTo>
                    <a:pt x="60243" y="49246"/>
                  </a:lnTo>
                  <a:lnTo>
                    <a:pt x="60243" y="41445"/>
                  </a:lnTo>
                  <a:close/>
                  <a:moveTo>
                    <a:pt x="76452" y="41445"/>
                  </a:moveTo>
                  <a:lnTo>
                    <a:pt x="76452" y="49246"/>
                  </a:lnTo>
                  <a:lnTo>
                    <a:pt x="68399" y="49246"/>
                  </a:lnTo>
                  <a:lnTo>
                    <a:pt x="68399" y="41445"/>
                  </a:lnTo>
                  <a:close/>
                  <a:moveTo>
                    <a:pt x="84608" y="41445"/>
                  </a:moveTo>
                  <a:lnTo>
                    <a:pt x="84608" y="49246"/>
                  </a:lnTo>
                  <a:lnTo>
                    <a:pt x="76865" y="49246"/>
                  </a:lnTo>
                  <a:lnTo>
                    <a:pt x="76865" y="41445"/>
                  </a:lnTo>
                  <a:close/>
                  <a:moveTo>
                    <a:pt x="92776" y="41445"/>
                  </a:moveTo>
                  <a:lnTo>
                    <a:pt x="92776" y="49246"/>
                  </a:lnTo>
                  <a:lnTo>
                    <a:pt x="85032" y="49246"/>
                  </a:lnTo>
                  <a:lnTo>
                    <a:pt x="85032" y="41445"/>
                  </a:lnTo>
                  <a:close/>
                  <a:moveTo>
                    <a:pt x="100932" y="41445"/>
                  </a:moveTo>
                  <a:lnTo>
                    <a:pt x="100932" y="49246"/>
                  </a:lnTo>
                  <a:lnTo>
                    <a:pt x="93200" y="49246"/>
                  </a:lnTo>
                  <a:lnTo>
                    <a:pt x="93200" y="41445"/>
                  </a:lnTo>
                  <a:close/>
                  <a:moveTo>
                    <a:pt x="109099" y="41445"/>
                  </a:moveTo>
                  <a:lnTo>
                    <a:pt x="109099" y="49246"/>
                  </a:lnTo>
                  <a:lnTo>
                    <a:pt x="101356" y="49246"/>
                  </a:lnTo>
                  <a:lnTo>
                    <a:pt x="101356" y="41445"/>
                  </a:lnTo>
                  <a:close/>
                  <a:moveTo>
                    <a:pt x="116866" y="41445"/>
                  </a:moveTo>
                  <a:lnTo>
                    <a:pt x="116866" y="49246"/>
                  </a:lnTo>
                  <a:lnTo>
                    <a:pt x="109523" y="49246"/>
                  </a:lnTo>
                  <a:lnTo>
                    <a:pt x="109523" y="41445"/>
                  </a:lnTo>
                  <a:close/>
                  <a:moveTo>
                    <a:pt x="125022" y="41445"/>
                  </a:moveTo>
                  <a:lnTo>
                    <a:pt x="125022" y="49246"/>
                  </a:lnTo>
                  <a:lnTo>
                    <a:pt x="117290" y="49246"/>
                  </a:lnTo>
                  <a:lnTo>
                    <a:pt x="117290" y="41445"/>
                  </a:lnTo>
                  <a:close/>
                  <a:moveTo>
                    <a:pt x="133190" y="41445"/>
                  </a:moveTo>
                  <a:lnTo>
                    <a:pt x="133190" y="49246"/>
                  </a:lnTo>
                  <a:lnTo>
                    <a:pt x="125446" y="49246"/>
                  </a:lnTo>
                  <a:lnTo>
                    <a:pt x="125446" y="41445"/>
                  </a:lnTo>
                  <a:close/>
                  <a:moveTo>
                    <a:pt x="141346" y="41445"/>
                  </a:moveTo>
                  <a:lnTo>
                    <a:pt x="141346" y="49246"/>
                  </a:lnTo>
                  <a:lnTo>
                    <a:pt x="133614" y="49246"/>
                  </a:lnTo>
                  <a:lnTo>
                    <a:pt x="133614" y="41445"/>
                  </a:lnTo>
                  <a:close/>
                  <a:moveTo>
                    <a:pt x="149513" y="41445"/>
                  </a:moveTo>
                  <a:lnTo>
                    <a:pt x="149513" y="49246"/>
                  </a:lnTo>
                  <a:lnTo>
                    <a:pt x="141770" y="49246"/>
                  </a:lnTo>
                  <a:lnTo>
                    <a:pt x="141770" y="41445"/>
                  </a:lnTo>
                  <a:close/>
                  <a:moveTo>
                    <a:pt x="157280" y="41445"/>
                  </a:moveTo>
                  <a:lnTo>
                    <a:pt x="157280" y="49246"/>
                  </a:lnTo>
                  <a:lnTo>
                    <a:pt x="149937" y="49246"/>
                  </a:lnTo>
                  <a:lnTo>
                    <a:pt x="149937" y="41445"/>
                  </a:lnTo>
                  <a:close/>
                  <a:moveTo>
                    <a:pt x="165448" y="41445"/>
                  </a:moveTo>
                  <a:lnTo>
                    <a:pt x="165448" y="49246"/>
                  </a:lnTo>
                  <a:lnTo>
                    <a:pt x="157704" y="49246"/>
                  </a:lnTo>
                  <a:lnTo>
                    <a:pt x="157704" y="41445"/>
                  </a:lnTo>
                  <a:close/>
                  <a:moveTo>
                    <a:pt x="173604" y="41445"/>
                  </a:moveTo>
                  <a:lnTo>
                    <a:pt x="173604" y="49246"/>
                  </a:lnTo>
                  <a:lnTo>
                    <a:pt x="165871" y="49246"/>
                  </a:lnTo>
                  <a:lnTo>
                    <a:pt x="165871" y="41445"/>
                  </a:lnTo>
                  <a:close/>
                  <a:moveTo>
                    <a:pt x="181771" y="41445"/>
                  </a:moveTo>
                  <a:lnTo>
                    <a:pt x="181771" y="49246"/>
                  </a:lnTo>
                  <a:lnTo>
                    <a:pt x="174028" y="49246"/>
                  </a:lnTo>
                  <a:lnTo>
                    <a:pt x="174028" y="41445"/>
                  </a:lnTo>
                  <a:close/>
                  <a:moveTo>
                    <a:pt x="189927" y="41445"/>
                  </a:moveTo>
                  <a:lnTo>
                    <a:pt x="189927" y="49246"/>
                  </a:lnTo>
                  <a:lnTo>
                    <a:pt x="182195" y="49246"/>
                  </a:lnTo>
                  <a:lnTo>
                    <a:pt x="182195" y="41445"/>
                  </a:lnTo>
                  <a:close/>
                  <a:moveTo>
                    <a:pt x="198095" y="41445"/>
                  </a:moveTo>
                  <a:lnTo>
                    <a:pt x="198095" y="49246"/>
                  </a:lnTo>
                  <a:lnTo>
                    <a:pt x="190351" y="49246"/>
                  </a:lnTo>
                  <a:lnTo>
                    <a:pt x="190351" y="41445"/>
                  </a:lnTo>
                  <a:close/>
                  <a:moveTo>
                    <a:pt x="206251" y="41445"/>
                  </a:moveTo>
                  <a:lnTo>
                    <a:pt x="206251" y="49246"/>
                  </a:lnTo>
                  <a:lnTo>
                    <a:pt x="198519" y="49246"/>
                  </a:lnTo>
                  <a:lnTo>
                    <a:pt x="198519" y="41445"/>
                  </a:lnTo>
                  <a:close/>
                  <a:moveTo>
                    <a:pt x="214419" y="41445"/>
                  </a:moveTo>
                  <a:lnTo>
                    <a:pt x="214419" y="49246"/>
                  </a:lnTo>
                  <a:lnTo>
                    <a:pt x="206675" y="49246"/>
                  </a:lnTo>
                  <a:lnTo>
                    <a:pt x="206675" y="41445"/>
                  </a:lnTo>
                  <a:close/>
                  <a:moveTo>
                    <a:pt x="222575" y="41445"/>
                  </a:moveTo>
                  <a:lnTo>
                    <a:pt x="222575" y="49246"/>
                  </a:lnTo>
                  <a:lnTo>
                    <a:pt x="214842" y="49246"/>
                  </a:lnTo>
                  <a:lnTo>
                    <a:pt x="214842" y="41445"/>
                  </a:lnTo>
                  <a:close/>
                  <a:moveTo>
                    <a:pt x="230742" y="41445"/>
                  </a:moveTo>
                  <a:lnTo>
                    <a:pt x="230742" y="49246"/>
                  </a:lnTo>
                  <a:lnTo>
                    <a:pt x="222999" y="49246"/>
                  </a:lnTo>
                  <a:lnTo>
                    <a:pt x="222999" y="41445"/>
                  </a:lnTo>
                  <a:close/>
                  <a:moveTo>
                    <a:pt x="238898" y="41445"/>
                  </a:moveTo>
                  <a:lnTo>
                    <a:pt x="238898" y="49246"/>
                  </a:lnTo>
                  <a:lnTo>
                    <a:pt x="231166" y="49246"/>
                  </a:lnTo>
                  <a:lnTo>
                    <a:pt x="231166" y="41445"/>
                  </a:lnTo>
                  <a:close/>
                  <a:moveTo>
                    <a:pt x="247066" y="41445"/>
                  </a:moveTo>
                  <a:lnTo>
                    <a:pt x="247066" y="49246"/>
                  </a:lnTo>
                  <a:lnTo>
                    <a:pt x="239322" y="49246"/>
                  </a:lnTo>
                  <a:lnTo>
                    <a:pt x="239322" y="41445"/>
                  </a:lnTo>
                  <a:close/>
                  <a:moveTo>
                    <a:pt x="255222" y="41445"/>
                  </a:moveTo>
                  <a:lnTo>
                    <a:pt x="255222" y="49246"/>
                  </a:lnTo>
                  <a:lnTo>
                    <a:pt x="247490" y="49246"/>
                  </a:lnTo>
                  <a:lnTo>
                    <a:pt x="247490" y="41445"/>
                  </a:lnTo>
                  <a:close/>
                  <a:moveTo>
                    <a:pt x="263390" y="41445"/>
                  </a:moveTo>
                  <a:lnTo>
                    <a:pt x="263390" y="49246"/>
                  </a:lnTo>
                  <a:lnTo>
                    <a:pt x="255646" y="49246"/>
                  </a:lnTo>
                  <a:lnTo>
                    <a:pt x="255646" y="41445"/>
                  </a:lnTo>
                  <a:close/>
                  <a:moveTo>
                    <a:pt x="271546" y="41445"/>
                  </a:moveTo>
                  <a:lnTo>
                    <a:pt x="271546" y="49246"/>
                  </a:lnTo>
                  <a:lnTo>
                    <a:pt x="263813" y="49246"/>
                  </a:lnTo>
                  <a:lnTo>
                    <a:pt x="263813" y="41445"/>
                  </a:lnTo>
                  <a:close/>
                  <a:moveTo>
                    <a:pt x="11238" y="49658"/>
                  </a:moveTo>
                  <a:lnTo>
                    <a:pt x="11238" y="57448"/>
                  </a:lnTo>
                  <a:lnTo>
                    <a:pt x="3505" y="57448"/>
                  </a:lnTo>
                  <a:lnTo>
                    <a:pt x="3505" y="49658"/>
                  </a:lnTo>
                  <a:close/>
                  <a:moveTo>
                    <a:pt x="19394" y="49658"/>
                  </a:moveTo>
                  <a:lnTo>
                    <a:pt x="19394" y="57448"/>
                  </a:lnTo>
                  <a:lnTo>
                    <a:pt x="11662" y="57448"/>
                  </a:lnTo>
                  <a:lnTo>
                    <a:pt x="11662" y="49658"/>
                  </a:lnTo>
                  <a:close/>
                  <a:moveTo>
                    <a:pt x="27561" y="49658"/>
                  </a:moveTo>
                  <a:lnTo>
                    <a:pt x="27561" y="57448"/>
                  </a:lnTo>
                  <a:lnTo>
                    <a:pt x="19818" y="57448"/>
                  </a:lnTo>
                  <a:lnTo>
                    <a:pt x="19818" y="49658"/>
                  </a:lnTo>
                  <a:close/>
                  <a:moveTo>
                    <a:pt x="35328" y="49658"/>
                  </a:moveTo>
                  <a:lnTo>
                    <a:pt x="35328" y="57448"/>
                  </a:lnTo>
                  <a:lnTo>
                    <a:pt x="27985" y="57448"/>
                  </a:lnTo>
                  <a:lnTo>
                    <a:pt x="27985" y="49658"/>
                  </a:lnTo>
                  <a:close/>
                  <a:moveTo>
                    <a:pt x="43496" y="49647"/>
                  </a:moveTo>
                  <a:lnTo>
                    <a:pt x="43496" y="57448"/>
                  </a:lnTo>
                  <a:lnTo>
                    <a:pt x="35752" y="57448"/>
                  </a:lnTo>
                  <a:lnTo>
                    <a:pt x="35752" y="49647"/>
                  </a:lnTo>
                  <a:close/>
                  <a:moveTo>
                    <a:pt x="51652" y="49647"/>
                  </a:moveTo>
                  <a:lnTo>
                    <a:pt x="51652" y="57448"/>
                  </a:lnTo>
                  <a:lnTo>
                    <a:pt x="43919" y="57448"/>
                  </a:lnTo>
                  <a:lnTo>
                    <a:pt x="43919" y="49647"/>
                  </a:lnTo>
                  <a:close/>
                  <a:moveTo>
                    <a:pt x="59819" y="49647"/>
                  </a:moveTo>
                  <a:lnTo>
                    <a:pt x="59819" y="57448"/>
                  </a:lnTo>
                  <a:lnTo>
                    <a:pt x="52075" y="57448"/>
                  </a:lnTo>
                  <a:lnTo>
                    <a:pt x="52075" y="49647"/>
                  </a:lnTo>
                  <a:close/>
                  <a:moveTo>
                    <a:pt x="67975" y="49647"/>
                  </a:moveTo>
                  <a:lnTo>
                    <a:pt x="67975" y="57448"/>
                  </a:lnTo>
                  <a:lnTo>
                    <a:pt x="60243" y="57448"/>
                  </a:lnTo>
                  <a:lnTo>
                    <a:pt x="60243" y="49647"/>
                  </a:lnTo>
                  <a:close/>
                  <a:moveTo>
                    <a:pt x="76452" y="49647"/>
                  </a:moveTo>
                  <a:lnTo>
                    <a:pt x="76452" y="57448"/>
                  </a:lnTo>
                  <a:lnTo>
                    <a:pt x="68399" y="57448"/>
                  </a:lnTo>
                  <a:lnTo>
                    <a:pt x="68399" y="49647"/>
                  </a:lnTo>
                  <a:close/>
                  <a:moveTo>
                    <a:pt x="84608" y="49647"/>
                  </a:moveTo>
                  <a:lnTo>
                    <a:pt x="84608" y="57448"/>
                  </a:lnTo>
                  <a:lnTo>
                    <a:pt x="76865" y="57448"/>
                  </a:lnTo>
                  <a:lnTo>
                    <a:pt x="76865" y="49647"/>
                  </a:lnTo>
                  <a:close/>
                  <a:moveTo>
                    <a:pt x="92776" y="49647"/>
                  </a:moveTo>
                  <a:lnTo>
                    <a:pt x="92776" y="57448"/>
                  </a:lnTo>
                  <a:lnTo>
                    <a:pt x="85032" y="57448"/>
                  </a:lnTo>
                  <a:lnTo>
                    <a:pt x="85032" y="49647"/>
                  </a:lnTo>
                  <a:close/>
                  <a:moveTo>
                    <a:pt x="100932" y="49647"/>
                  </a:moveTo>
                  <a:lnTo>
                    <a:pt x="100932" y="57448"/>
                  </a:lnTo>
                  <a:lnTo>
                    <a:pt x="93200" y="57448"/>
                  </a:lnTo>
                  <a:lnTo>
                    <a:pt x="93200" y="49647"/>
                  </a:lnTo>
                  <a:close/>
                  <a:moveTo>
                    <a:pt x="109099" y="49647"/>
                  </a:moveTo>
                  <a:lnTo>
                    <a:pt x="109099" y="57448"/>
                  </a:lnTo>
                  <a:lnTo>
                    <a:pt x="101356" y="57448"/>
                  </a:lnTo>
                  <a:lnTo>
                    <a:pt x="101356" y="49647"/>
                  </a:lnTo>
                  <a:close/>
                  <a:moveTo>
                    <a:pt x="116866" y="49647"/>
                  </a:moveTo>
                  <a:lnTo>
                    <a:pt x="116866" y="57448"/>
                  </a:lnTo>
                  <a:lnTo>
                    <a:pt x="109523" y="57448"/>
                  </a:lnTo>
                  <a:lnTo>
                    <a:pt x="109523" y="49647"/>
                  </a:lnTo>
                  <a:close/>
                  <a:moveTo>
                    <a:pt x="125022" y="49647"/>
                  </a:moveTo>
                  <a:lnTo>
                    <a:pt x="125022" y="57448"/>
                  </a:lnTo>
                  <a:lnTo>
                    <a:pt x="117290" y="57448"/>
                  </a:lnTo>
                  <a:lnTo>
                    <a:pt x="117290" y="49647"/>
                  </a:lnTo>
                  <a:close/>
                  <a:moveTo>
                    <a:pt x="133190" y="49647"/>
                  </a:moveTo>
                  <a:lnTo>
                    <a:pt x="133190" y="57448"/>
                  </a:lnTo>
                  <a:lnTo>
                    <a:pt x="125446" y="57448"/>
                  </a:lnTo>
                  <a:lnTo>
                    <a:pt x="125446" y="49647"/>
                  </a:lnTo>
                  <a:close/>
                  <a:moveTo>
                    <a:pt x="141346" y="49647"/>
                  </a:moveTo>
                  <a:lnTo>
                    <a:pt x="141346" y="57448"/>
                  </a:lnTo>
                  <a:lnTo>
                    <a:pt x="133614" y="57448"/>
                  </a:lnTo>
                  <a:lnTo>
                    <a:pt x="133614" y="49647"/>
                  </a:lnTo>
                  <a:close/>
                  <a:moveTo>
                    <a:pt x="149513" y="49647"/>
                  </a:moveTo>
                  <a:lnTo>
                    <a:pt x="149513" y="57448"/>
                  </a:lnTo>
                  <a:lnTo>
                    <a:pt x="141770" y="57448"/>
                  </a:lnTo>
                  <a:lnTo>
                    <a:pt x="141770" y="49647"/>
                  </a:lnTo>
                  <a:close/>
                  <a:moveTo>
                    <a:pt x="157280" y="49647"/>
                  </a:moveTo>
                  <a:lnTo>
                    <a:pt x="157280" y="57448"/>
                  </a:lnTo>
                  <a:lnTo>
                    <a:pt x="149937" y="57448"/>
                  </a:lnTo>
                  <a:lnTo>
                    <a:pt x="149937" y="49647"/>
                  </a:lnTo>
                  <a:close/>
                  <a:moveTo>
                    <a:pt x="165448" y="49647"/>
                  </a:moveTo>
                  <a:lnTo>
                    <a:pt x="165448" y="57448"/>
                  </a:lnTo>
                  <a:lnTo>
                    <a:pt x="157704" y="57448"/>
                  </a:lnTo>
                  <a:lnTo>
                    <a:pt x="157704" y="49647"/>
                  </a:lnTo>
                  <a:close/>
                  <a:moveTo>
                    <a:pt x="173604" y="49647"/>
                  </a:moveTo>
                  <a:lnTo>
                    <a:pt x="173604" y="57448"/>
                  </a:lnTo>
                  <a:lnTo>
                    <a:pt x="165871" y="57448"/>
                  </a:lnTo>
                  <a:lnTo>
                    <a:pt x="165871" y="49647"/>
                  </a:lnTo>
                  <a:close/>
                  <a:moveTo>
                    <a:pt x="181771" y="49647"/>
                  </a:moveTo>
                  <a:lnTo>
                    <a:pt x="181771" y="57448"/>
                  </a:lnTo>
                  <a:lnTo>
                    <a:pt x="174028" y="57448"/>
                  </a:lnTo>
                  <a:lnTo>
                    <a:pt x="174028" y="49647"/>
                  </a:lnTo>
                  <a:close/>
                  <a:moveTo>
                    <a:pt x="189927" y="49647"/>
                  </a:moveTo>
                  <a:lnTo>
                    <a:pt x="189927" y="57448"/>
                  </a:lnTo>
                  <a:lnTo>
                    <a:pt x="182195" y="57448"/>
                  </a:lnTo>
                  <a:lnTo>
                    <a:pt x="182195" y="49647"/>
                  </a:lnTo>
                  <a:close/>
                  <a:moveTo>
                    <a:pt x="198095" y="49647"/>
                  </a:moveTo>
                  <a:lnTo>
                    <a:pt x="198095" y="57448"/>
                  </a:lnTo>
                  <a:lnTo>
                    <a:pt x="190351" y="57448"/>
                  </a:lnTo>
                  <a:lnTo>
                    <a:pt x="190351" y="49647"/>
                  </a:lnTo>
                  <a:close/>
                  <a:moveTo>
                    <a:pt x="206251" y="49647"/>
                  </a:moveTo>
                  <a:lnTo>
                    <a:pt x="206251" y="57448"/>
                  </a:lnTo>
                  <a:lnTo>
                    <a:pt x="198519" y="57448"/>
                  </a:lnTo>
                  <a:lnTo>
                    <a:pt x="198519" y="49647"/>
                  </a:lnTo>
                  <a:close/>
                  <a:moveTo>
                    <a:pt x="214419" y="49647"/>
                  </a:moveTo>
                  <a:lnTo>
                    <a:pt x="214419" y="57448"/>
                  </a:lnTo>
                  <a:lnTo>
                    <a:pt x="206675" y="57448"/>
                  </a:lnTo>
                  <a:lnTo>
                    <a:pt x="206675" y="49647"/>
                  </a:lnTo>
                  <a:close/>
                  <a:moveTo>
                    <a:pt x="222575" y="49647"/>
                  </a:moveTo>
                  <a:lnTo>
                    <a:pt x="222575" y="57448"/>
                  </a:lnTo>
                  <a:lnTo>
                    <a:pt x="214842" y="57448"/>
                  </a:lnTo>
                  <a:lnTo>
                    <a:pt x="214842" y="49647"/>
                  </a:lnTo>
                  <a:close/>
                  <a:moveTo>
                    <a:pt x="230742" y="49647"/>
                  </a:moveTo>
                  <a:lnTo>
                    <a:pt x="230742" y="57448"/>
                  </a:lnTo>
                  <a:lnTo>
                    <a:pt x="222999" y="57448"/>
                  </a:lnTo>
                  <a:lnTo>
                    <a:pt x="222999" y="49647"/>
                  </a:lnTo>
                  <a:close/>
                  <a:moveTo>
                    <a:pt x="238898" y="49658"/>
                  </a:moveTo>
                  <a:lnTo>
                    <a:pt x="238898" y="57448"/>
                  </a:lnTo>
                  <a:lnTo>
                    <a:pt x="231166" y="57448"/>
                  </a:lnTo>
                  <a:lnTo>
                    <a:pt x="231166" y="49658"/>
                  </a:lnTo>
                  <a:close/>
                  <a:moveTo>
                    <a:pt x="247066" y="49658"/>
                  </a:moveTo>
                  <a:lnTo>
                    <a:pt x="247066" y="57448"/>
                  </a:lnTo>
                  <a:lnTo>
                    <a:pt x="239322" y="57448"/>
                  </a:lnTo>
                  <a:lnTo>
                    <a:pt x="239322" y="49658"/>
                  </a:lnTo>
                  <a:close/>
                  <a:moveTo>
                    <a:pt x="255222" y="49658"/>
                  </a:moveTo>
                  <a:lnTo>
                    <a:pt x="255222" y="57448"/>
                  </a:lnTo>
                  <a:lnTo>
                    <a:pt x="247490" y="57448"/>
                  </a:lnTo>
                  <a:lnTo>
                    <a:pt x="247490" y="49658"/>
                  </a:lnTo>
                  <a:close/>
                  <a:moveTo>
                    <a:pt x="263390" y="49658"/>
                  </a:moveTo>
                  <a:lnTo>
                    <a:pt x="263390" y="57448"/>
                  </a:lnTo>
                  <a:lnTo>
                    <a:pt x="255646" y="57448"/>
                  </a:lnTo>
                  <a:lnTo>
                    <a:pt x="255646" y="49658"/>
                  </a:lnTo>
                  <a:close/>
                  <a:moveTo>
                    <a:pt x="271546" y="49647"/>
                  </a:moveTo>
                  <a:lnTo>
                    <a:pt x="271546" y="57448"/>
                  </a:lnTo>
                  <a:lnTo>
                    <a:pt x="263813" y="57448"/>
                  </a:lnTo>
                  <a:lnTo>
                    <a:pt x="263813" y="49647"/>
                  </a:lnTo>
                  <a:close/>
                  <a:moveTo>
                    <a:pt x="11238" y="57860"/>
                  </a:moveTo>
                  <a:lnTo>
                    <a:pt x="11238" y="65650"/>
                  </a:lnTo>
                  <a:lnTo>
                    <a:pt x="3505" y="65650"/>
                  </a:lnTo>
                  <a:lnTo>
                    <a:pt x="3505" y="57860"/>
                  </a:lnTo>
                  <a:close/>
                  <a:moveTo>
                    <a:pt x="19394" y="57860"/>
                  </a:moveTo>
                  <a:lnTo>
                    <a:pt x="19394" y="65650"/>
                  </a:lnTo>
                  <a:lnTo>
                    <a:pt x="11662" y="65650"/>
                  </a:lnTo>
                  <a:lnTo>
                    <a:pt x="11662" y="57860"/>
                  </a:lnTo>
                  <a:close/>
                  <a:moveTo>
                    <a:pt x="27561" y="57860"/>
                  </a:moveTo>
                  <a:lnTo>
                    <a:pt x="27561" y="65650"/>
                  </a:lnTo>
                  <a:lnTo>
                    <a:pt x="19818" y="65650"/>
                  </a:lnTo>
                  <a:lnTo>
                    <a:pt x="19818" y="57860"/>
                  </a:lnTo>
                  <a:close/>
                  <a:moveTo>
                    <a:pt x="35328" y="57860"/>
                  </a:moveTo>
                  <a:lnTo>
                    <a:pt x="35328" y="65650"/>
                  </a:lnTo>
                  <a:lnTo>
                    <a:pt x="27985" y="65650"/>
                  </a:lnTo>
                  <a:lnTo>
                    <a:pt x="27985" y="57860"/>
                  </a:lnTo>
                  <a:close/>
                  <a:moveTo>
                    <a:pt x="43496" y="57860"/>
                  </a:moveTo>
                  <a:lnTo>
                    <a:pt x="43496" y="65650"/>
                  </a:lnTo>
                  <a:lnTo>
                    <a:pt x="35752" y="65650"/>
                  </a:lnTo>
                  <a:lnTo>
                    <a:pt x="35752" y="57860"/>
                  </a:lnTo>
                  <a:close/>
                  <a:moveTo>
                    <a:pt x="51652" y="57860"/>
                  </a:moveTo>
                  <a:lnTo>
                    <a:pt x="51652" y="65650"/>
                  </a:lnTo>
                  <a:lnTo>
                    <a:pt x="43919" y="65650"/>
                  </a:lnTo>
                  <a:lnTo>
                    <a:pt x="43919" y="57860"/>
                  </a:lnTo>
                  <a:close/>
                  <a:moveTo>
                    <a:pt x="59819" y="57860"/>
                  </a:moveTo>
                  <a:lnTo>
                    <a:pt x="59819" y="65650"/>
                  </a:lnTo>
                  <a:lnTo>
                    <a:pt x="52075" y="65650"/>
                  </a:lnTo>
                  <a:lnTo>
                    <a:pt x="52075" y="57860"/>
                  </a:lnTo>
                  <a:close/>
                  <a:moveTo>
                    <a:pt x="67975" y="57860"/>
                  </a:moveTo>
                  <a:lnTo>
                    <a:pt x="67975" y="65650"/>
                  </a:lnTo>
                  <a:lnTo>
                    <a:pt x="60243" y="65650"/>
                  </a:lnTo>
                  <a:lnTo>
                    <a:pt x="60243" y="57860"/>
                  </a:lnTo>
                  <a:close/>
                  <a:moveTo>
                    <a:pt x="76452" y="57860"/>
                  </a:moveTo>
                  <a:lnTo>
                    <a:pt x="76452" y="65650"/>
                  </a:lnTo>
                  <a:lnTo>
                    <a:pt x="68399" y="65650"/>
                  </a:lnTo>
                  <a:lnTo>
                    <a:pt x="68399" y="57860"/>
                  </a:lnTo>
                  <a:close/>
                  <a:moveTo>
                    <a:pt x="84608" y="57860"/>
                  </a:moveTo>
                  <a:lnTo>
                    <a:pt x="84608" y="65650"/>
                  </a:lnTo>
                  <a:lnTo>
                    <a:pt x="76865" y="65650"/>
                  </a:lnTo>
                  <a:lnTo>
                    <a:pt x="76865" y="57860"/>
                  </a:lnTo>
                  <a:close/>
                  <a:moveTo>
                    <a:pt x="92776" y="57860"/>
                  </a:moveTo>
                  <a:lnTo>
                    <a:pt x="92776" y="65650"/>
                  </a:lnTo>
                  <a:lnTo>
                    <a:pt x="85032" y="65650"/>
                  </a:lnTo>
                  <a:lnTo>
                    <a:pt x="85032" y="57860"/>
                  </a:lnTo>
                  <a:close/>
                  <a:moveTo>
                    <a:pt x="100932" y="57860"/>
                  </a:moveTo>
                  <a:lnTo>
                    <a:pt x="100932" y="65650"/>
                  </a:lnTo>
                  <a:lnTo>
                    <a:pt x="93200" y="65650"/>
                  </a:lnTo>
                  <a:lnTo>
                    <a:pt x="93200" y="57860"/>
                  </a:lnTo>
                  <a:close/>
                  <a:moveTo>
                    <a:pt x="109099" y="57860"/>
                  </a:moveTo>
                  <a:lnTo>
                    <a:pt x="109099" y="65650"/>
                  </a:lnTo>
                  <a:lnTo>
                    <a:pt x="101356" y="65650"/>
                  </a:lnTo>
                  <a:lnTo>
                    <a:pt x="101356" y="57860"/>
                  </a:lnTo>
                  <a:close/>
                  <a:moveTo>
                    <a:pt x="116866" y="57860"/>
                  </a:moveTo>
                  <a:lnTo>
                    <a:pt x="116866" y="65650"/>
                  </a:lnTo>
                  <a:lnTo>
                    <a:pt x="109523" y="65650"/>
                  </a:lnTo>
                  <a:lnTo>
                    <a:pt x="109523" y="57860"/>
                  </a:lnTo>
                  <a:close/>
                  <a:moveTo>
                    <a:pt x="125022" y="57860"/>
                  </a:moveTo>
                  <a:lnTo>
                    <a:pt x="125022" y="65650"/>
                  </a:lnTo>
                  <a:lnTo>
                    <a:pt x="117290" y="65650"/>
                  </a:lnTo>
                  <a:lnTo>
                    <a:pt x="117290" y="57860"/>
                  </a:lnTo>
                  <a:close/>
                  <a:moveTo>
                    <a:pt x="133190" y="57860"/>
                  </a:moveTo>
                  <a:lnTo>
                    <a:pt x="133190" y="65650"/>
                  </a:lnTo>
                  <a:lnTo>
                    <a:pt x="125446" y="65650"/>
                  </a:lnTo>
                  <a:lnTo>
                    <a:pt x="125446" y="57860"/>
                  </a:lnTo>
                  <a:close/>
                  <a:moveTo>
                    <a:pt x="141346" y="57860"/>
                  </a:moveTo>
                  <a:lnTo>
                    <a:pt x="141346" y="65650"/>
                  </a:lnTo>
                  <a:lnTo>
                    <a:pt x="133614" y="65650"/>
                  </a:lnTo>
                  <a:lnTo>
                    <a:pt x="133614" y="57860"/>
                  </a:lnTo>
                  <a:close/>
                  <a:moveTo>
                    <a:pt x="149513" y="57860"/>
                  </a:moveTo>
                  <a:lnTo>
                    <a:pt x="149513" y="65650"/>
                  </a:lnTo>
                  <a:lnTo>
                    <a:pt x="141770" y="65650"/>
                  </a:lnTo>
                  <a:lnTo>
                    <a:pt x="141770" y="57860"/>
                  </a:lnTo>
                  <a:close/>
                  <a:moveTo>
                    <a:pt x="157280" y="57860"/>
                  </a:moveTo>
                  <a:lnTo>
                    <a:pt x="157280" y="65650"/>
                  </a:lnTo>
                  <a:lnTo>
                    <a:pt x="149937" y="65650"/>
                  </a:lnTo>
                  <a:lnTo>
                    <a:pt x="149937" y="57860"/>
                  </a:lnTo>
                  <a:close/>
                  <a:moveTo>
                    <a:pt x="165448" y="57860"/>
                  </a:moveTo>
                  <a:lnTo>
                    <a:pt x="165448" y="65650"/>
                  </a:lnTo>
                  <a:lnTo>
                    <a:pt x="157704" y="65650"/>
                  </a:lnTo>
                  <a:lnTo>
                    <a:pt x="157704" y="57860"/>
                  </a:lnTo>
                  <a:close/>
                  <a:moveTo>
                    <a:pt x="173604" y="57860"/>
                  </a:moveTo>
                  <a:lnTo>
                    <a:pt x="173604" y="65650"/>
                  </a:lnTo>
                  <a:lnTo>
                    <a:pt x="165871" y="65650"/>
                  </a:lnTo>
                  <a:lnTo>
                    <a:pt x="165871" y="57860"/>
                  </a:lnTo>
                  <a:close/>
                  <a:moveTo>
                    <a:pt x="181771" y="57860"/>
                  </a:moveTo>
                  <a:lnTo>
                    <a:pt x="181771" y="65650"/>
                  </a:lnTo>
                  <a:lnTo>
                    <a:pt x="174028" y="65650"/>
                  </a:lnTo>
                  <a:lnTo>
                    <a:pt x="174028" y="57860"/>
                  </a:lnTo>
                  <a:close/>
                  <a:moveTo>
                    <a:pt x="189927" y="57860"/>
                  </a:moveTo>
                  <a:lnTo>
                    <a:pt x="189927" y="65650"/>
                  </a:lnTo>
                  <a:lnTo>
                    <a:pt x="182195" y="65650"/>
                  </a:lnTo>
                  <a:lnTo>
                    <a:pt x="182195" y="57860"/>
                  </a:lnTo>
                  <a:close/>
                  <a:moveTo>
                    <a:pt x="198095" y="57860"/>
                  </a:moveTo>
                  <a:lnTo>
                    <a:pt x="198095" y="65650"/>
                  </a:lnTo>
                  <a:lnTo>
                    <a:pt x="190351" y="65650"/>
                  </a:lnTo>
                  <a:lnTo>
                    <a:pt x="190351" y="57860"/>
                  </a:lnTo>
                  <a:close/>
                  <a:moveTo>
                    <a:pt x="206251" y="57860"/>
                  </a:moveTo>
                  <a:lnTo>
                    <a:pt x="206251" y="65650"/>
                  </a:lnTo>
                  <a:lnTo>
                    <a:pt x="198519" y="65650"/>
                  </a:lnTo>
                  <a:lnTo>
                    <a:pt x="198519" y="57860"/>
                  </a:lnTo>
                  <a:close/>
                  <a:moveTo>
                    <a:pt x="214419" y="57860"/>
                  </a:moveTo>
                  <a:lnTo>
                    <a:pt x="214419" y="65650"/>
                  </a:lnTo>
                  <a:lnTo>
                    <a:pt x="206675" y="65650"/>
                  </a:lnTo>
                  <a:lnTo>
                    <a:pt x="206675" y="57860"/>
                  </a:lnTo>
                  <a:close/>
                  <a:moveTo>
                    <a:pt x="222575" y="57860"/>
                  </a:moveTo>
                  <a:lnTo>
                    <a:pt x="222575" y="65650"/>
                  </a:lnTo>
                  <a:lnTo>
                    <a:pt x="214842" y="65650"/>
                  </a:lnTo>
                  <a:lnTo>
                    <a:pt x="214842" y="57860"/>
                  </a:lnTo>
                  <a:close/>
                  <a:moveTo>
                    <a:pt x="230742" y="57860"/>
                  </a:moveTo>
                  <a:lnTo>
                    <a:pt x="230742" y="65650"/>
                  </a:lnTo>
                  <a:lnTo>
                    <a:pt x="222999" y="65650"/>
                  </a:lnTo>
                  <a:lnTo>
                    <a:pt x="222999" y="57860"/>
                  </a:lnTo>
                  <a:close/>
                  <a:moveTo>
                    <a:pt x="238898" y="57860"/>
                  </a:moveTo>
                  <a:lnTo>
                    <a:pt x="238898" y="65650"/>
                  </a:lnTo>
                  <a:lnTo>
                    <a:pt x="231166" y="65650"/>
                  </a:lnTo>
                  <a:lnTo>
                    <a:pt x="231166" y="57860"/>
                  </a:lnTo>
                  <a:close/>
                  <a:moveTo>
                    <a:pt x="247066" y="57860"/>
                  </a:moveTo>
                  <a:lnTo>
                    <a:pt x="247066" y="65650"/>
                  </a:lnTo>
                  <a:lnTo>
                    <a:pt x="239322" y="65650"/>
                  </a:lnTo>
                  <a:lnTo>
                    <a:pt x="239322" y="57860"/>
                  </a:lnTo>
                  <a:close/>
                  <a:moveTo>
                    <a:pt x="255222" y="57860"/>
                  </a:moveTo>
                  <a:lnTo>
                    <a:pt x="255222" y="65650"/>
                  </a:lnTo>
                  <a:lnTo>
                    <a:pt x="247490" y="65650"/>
                  </a:lnTo>
                  <a:lnTo>
                    <a:pt x="247490" y="57860"/>
                  </a:lnTo>
                  <a:close/>
                  <a:moveTo>
                    <a:pt x="263390" y="57860"/>
                  </a:moveTo>
                  <a:lnTo>
                    <a:pt x="263390" y="65650"/>
                  </a:lnTo>
                  <a:lnTo>
                    <a:pt x="255646" y="65650"/>
                  </a:lnTo>
                  <a:lnTo>
                    <a:pt x="255646" y="57860"/>
                  </a:lnTo>
                  <a:close/>
                  <a:moveTo>
                    <a:pt x="271546" y="57860"/>
                  </a:moveTo>
                  <a:lnTo>
                    <a:pt x="271546" y="65650"/>
                  </a:lnTo>
                  <a:lnTo>
                    <a:pt x="263813" y="65650"/>
                  </a:lnTo>
                  <a:lnTo>
                    <a:pt x="263813" y="57860"/>
                  </a:lnTo>
                  <a:close/>
                  <a:moveTo>
                    <a:pt x="11238" y="66062"/>
                  </a:moveTo>
                  <a:lnTo>
                    <a:pt x="11238" y="73863"/>
                  </a:lnTo>
                  <a:lnTo>
                    <a:pt x="3505" y="73863"/>
                  </a:lnTo>
                  <a:lnTo>
                    <a:pt x="3505" y="66062"/>
                  </a:lnTo>
                  <a:close/>
                  <a:moveTo>
                    <a:pt x="19394" y="66062"/>
                  </a:moveTo>
                  <a:lnTo>
                    <a:pt x="19394" y="73863"/>
                  </a:lnTo>
                  <a:lnTo>
                    <a:pt x="11662" y="73863"/>
                  </a:lnTo>
                  <a:lnTo>
                    <a:pt x="11662" y="66062"/>
                  </a:lnTo>
                  <a:close/>
                  <a:moveTo>
                    <a:pt x="27561" y="66062"/>
                  </a:moveTo>
                  <a:lnTo>
                    <a:pt x="27561" y="73863"/>
                  </a:lnTo>
                  <a:lnTo>
                    <a:pt x="19818" y="73863"/>
                  </a:lnTo>
                  <a:lnTo>
                    <a:pt x="19818" y="66062"/>
                  </a:lnTo>
                  <a:close/>
                  <a:moveTo>
                    <a:pt x="35328" y="66062"/>
                  </a:moveTo>
                  <a:lnTo>
                    <a:pt x="35328" y="73863"/>
                  </a:lnTo>
                  <a:lnTo>
                    <a:pt x="27985" y="73863"/>
                  </a:lnTo>
                  <a:lnTo>
                    <a:pt x="27985" y="66062"/>
                  </a:lnTo>
                  <a:close/>
                  <a:moveTo>
                    <a:pt x="43496" y="66062"/>
                  </a:moveTo>
                  <a:lnTo>
                    <a:pt x="43496" y="73863"/>
                  </a:lnTo>
                  <a:lnTo>
                    <a:pt x="35752" y="73863"/>
                  </a:lnTo>
                  <a:lnTo>
                    <a:pt x="35752" y="66062"/>
                  </a:lnTo>
                  <a:close/>
                  <a:moveTo>
                    <a:pt x="51652" y="66062"/>
                  </a:moveTo>
                  <a:lnTo>
                    <a:pt x="51652" y="73863"/>
                  </a:lnTo>
                  <a:lnTo>
                    <a:pt x="43919" y="73863"/>
                  </a:lnTo>
                  <a:lnTo>
                    <a:pt x="43919" y="66062"/>
                  </a:lnTo>
                  <a:close/>
                  <a:moveTo>
                    <a:pt x="59819" y="66062"/>
                  </a:moveTo>
                  <a:lnTo>
                    <a:pt x="59819" y="73863"/>
                  </a:lnTo>
                  <a:lnTo>
                    <a:pt x="52075" y="73863"/>
                  </a:lnTo>
                  <a:lnTo>
                    <a:pt x="52075" y="66062"/>
                  </a:lnTo>
                  <a:close/>
                  <a:moveTo>
                    <a:pt x="67975" y="66062"/>
                  </a:moveTo>
                  <a:lnTo>
                    <a:pt x="67975" y="73863"/>
                  </a:lnTo>
                  <a:lnTo>
                    <a:pt x="60243" y="73863"/>
                  </a:lnTo>
                  <a:lnTo>
                    <a:pt x="60243" y="66062"/>
                  </a:lnTo>
                  <a:close/>
                  <a:moveTo>
                    <a:pt x="76452" y="66062"/>
                  </a:moveTo>
                  <a:lnTo>
                    <a:pt x="76452" y="73863"/>
                  </a:lnTo>
                  <a:lnTo>
                    <a:pt x="68399" y="73863"/>
                  </a:lnTo>
                  <a:lnTo>
                    <a:pt x="68399" y="66062"/>
                  </a:lnTo>
                  <a:close/>
                  <a:moveTo>
                    <a:pt x="84608" y="66062"/>
                  </a:moveTo>
                  <a:lnTo>
                    <a:pt x="84608" y="73863"/>
                  </a:lnTo>
                  <a:lnTo>
                    <a:pt x="76865" y="73863"/>
                  </a:lnTo>
                  <a:lnTo>
                    <a:pt x="76865" y="66062"/>
                  </a:lnTo>
                  <a:close/>
                  <a:moveTo>
                    <a:pt x="92776" y="66062"/>
                  </a:moveTo>
                  <a:lnTo>
                    <a:pt x="92776" y="73863"/>
                  </a:lnTo>
                  <a:lnTo>
                    <a:pt x="85032" y="73863"/>
                  </a:lnTo>
                  <a:lnTo>
                    <a:pt x="85032" y="66062"/>
                  </a:lnTo>
                  <a:close/>
                  <a:moveTo>
                    <a:pt x="100932" y="66062"/>
                  </a:moveTo>
                  <a:lnTo>
                    <a:pt x="100932" y="73863"/>
                  </a:lnTo>
                  <a:lnTo>
                    <a:pt x="93200" y="73863"/>
                  </a:lnTo>
                  <a:lnTo>
                    <a:pt x="93200" y="66062"/>
                  </a:lnTo>
                  <a:close/>
                  <a:moveTo>
                    <a:pt x="109099" y="66062"/>
                  </a:moveTo>
                  <a:lnTo>
                    <a:pt x="109099" y="73863"/>
                  </a:lnTo>
                  <a:lnTo>
                    <a:pt x="101356" y="73863"/>
                  </a:lnTo>
                  <a:lnTo>
                    <a:pt x="101356" y="66062"/>
                  </a:lnTo>
                  <a:close/>
                  <a:moveTo>
                    <a:pt x="116866" y="66062"/>
                  </a:moveTo>
                  <a:lnTo>
                    <a:pt x="116866" y="73863"/>
                  </a:lnTo>
                  <a:lnTo>
                    <a:pt x="109523" y="73863"/>
                  </a:lnTo>
                  <a:lnTo>
                    <a:pt x="109523" y="66062"/>
                  </a:lnTo>
                  <a:close/>
                  <a:moveTo>
                    <a:pt x="125022" y="66062"/>
                  </a:moveTo>
                  <a:lnTo>
                    <a:pt x="125022" y="73863"/>
                  </a:lnTo>
                  <a:lnTo>
                    <a:pt x="117290" y="73863"/>
                  </a:lnTo>
                  <a:lnTo>
                    <a:pt x="117290" y="66062"/>
                  </a:lnTo>
                  <a:close/>
                  <a:moveTo>
                    <a:pt x="133190" y="66062"/>
                  </a:moveTo>
                  <a:lnTo>
                    <a:pt x="133190" y="73863"/>
                  </a:lnTo>
                  <a:lnTo>
                    <a:pt x="125446" y="73863"/>
                  </a:lnTo>
                  <a:lnTo>
                    <a:pt x="125446" y="66062"/>
                  </a:lnTo>
                  <a:close/>
                  <a:moveTo>
                    <a:pt x="141346" y="66062"/>
                  </a:moveTo>
                  <a:lnTo>
                    <a:pt x="141346" y="73863"/>
                  </a:lnTo>
                  <a:lnTo>
                    <a:pt x="133614" y="73863"/>
                  </a:lnTo>
                  <a:lnTo>
                    <a:pt x="133614" y="66062"/>
                  </a:lnTo>
                  <a:close/>
                  <a:moveTo>
                    <a:pt x="149513" y="66062"/>
                  </a:moveTo>
                  <a:lnTo>
                    <a:pt x="149513" y="73863"/>
                  </a:lnTo>
                  <a:lnTo>
                    <a:pt x="141770" y="73863"/>
                  </a:lnTo>
                  <a:lnTo>
                    <a:pt x="141770" y="66062"/>
                  </a:lnTo>
                  <a:close/>
                  <a:moveTo>
                    <a:pt x="157280" y="66062"/>
                  </a:moveTo>
                  <a:lnTo>
                    <a:pt x="157280" y="73863"/>
                  </a:lnTo>
                  <a:lnTo>
                    <a:pt x="149937" y="73863"/>
                  </a:lnTo>
                  <a:lnTo>
                    <a:pt x="149937" y="66062"/>
                  </a:lnTo>
                  <a:close/>
                  <a:moveTo>
                    <a:pt x="165448" y="66062"/>
                  </a:moveTo>
                  <a:lnTo>
                    <a:pt x="165448" y="73863"/>
                  </a:lnTo>
                  <a:lnTo>
                    <a:pt x="157704" y="73863"/>
                  </a:lnTo>
                  <a:lnTo>
                    <a:pt x="157704" y="66062"/>
                  </a:lnTo>
                  <a:close/>
                  <a:moveTo>
                    <a:pt x="173604" y="66062"/>
                  </a:moveTo>
                  <a:lnTo>
                    <a:pt x="173604" y="73863"/>
                  </a:lnTo>
                  <a:lnTo>
                    <a:pt x="165871" y="73863"/>
                  </a:lnTo>
                  <a:lnTo>
                    <a:pt x="165871" y="66062"/>
                  </a:lnTo>
                  <a:close/>
                  <a:moveTo>
                    <a:pt x="181771" y="66062"/>
                  </a:moveTo>
                  <a:lnTo>
                    <a:pt x="181771" y="73863"/>
                  </a:lnTo>
                  <a:lnTo>
                    <a:pt x="174028" y="73863"/>
                  </a:lnTo>
                  <a:lnTo>
                    <a:pt x="174028" y="66062"/>
                  </a:lnTo>
                  <a:close/>
                  <a:moveTo>
                    <a:pt x="189927" y="66062"/>
                  </a:moveTo>
                  <a:lnTo>
                    <a:pt x="189927" y="73863"/>
                  </a:lnTo>
                  <a:lnTo>
                    <a:pt x="182195" y="73863"/>
                  </a:lnTo>
                  <a:lnTo>
                    <a:pt x="182195" y="66062"/>
                  </a:lnTo>
                  <a:close/>
                  <a:moveTo>
                    <a:pt x="198095" y="66062"/>
                  </a:moveTo>
                  <a:lnTo>
                    <a:pt x="198095" y="73863"/>
                  </a:lnTo>
                  <a:lnTo>
                    <a:pt x="190351" y="73863"/>
                  </a:lnTo>
                  <a:lnTo>
                    <a:pt x="190351" y="66062"/>
                  </a:lnTo>
                  <a:close/>
                  <a:moveTo>
                    <a:pt x="206251" y="66062"/>
                  </a:moveTo>
                  <a:lnTo>
                    <a:pt x="206251" y="73863"/>
                  </a:lnTo>
                  <a:lnTo>
                    <a:pt x="198519" y="73863"/>
                  </a:lnTo>
                  <a:lnTo>
                    <a:pt x="198519" y="66062"/>
                  </a:lnTo>
                  <a:close/>
                  <a:moveTo>
                    <a:pt x="214419" y="66062"/>
                  </a:moveTo>
                  <a:lnTo>
                    <a:pt x="214419" y="73863"/>
                  </a:lnTo>
                  <a:lnTo>
                    <a:pt x="206675" y="73863"/>
                  </a:lnTo>
                  <a:lnTo>
                    <a:pt x="206675" y="66062"/>
                  </a:lnTo>
                  <a:close/>
                  <a:moveTo>
                    <a:pt x="222575" y="66062"/>
                  </a:moveTo>
                  <a:lnTo>
                    <a:pt x="222575" y="73863"/>
                  </a:lnTo>
                  <a:lnTo>
                    <a:pt x="214842" y="73863"/>
                  </a:lnTo>
                  <a:lnTo>
                    <a:pt x="214842" y="66062"/>
                  </a:lnTo>
                  <a:close/>
                  <a:moveTo>
                    <a:pt x="230742" y="66062"/>
                  </a:moveTo>
                  <a:lnTo>
                    <a:pt x="230742" y="73863"/>
                  </a:lnTo>
                  <a:lnTo>
                    <a:pt x="222999" y="73863"/>
                  </a:lnTo>
                  <a:lnTo>
                    <a:pt x="222999" y="66062"/>
                  </a:lnTo>
                  <a:close/>
                  <a:moveTo>
                    <a:pt x="238898" y="66062"/>
                  </a:moveTo>
                  <a:lnTo>
                    <a:pt x="238898" y="73863"/>
                  </a:lnTo>
                  <a:lnTo>
                    <a:pt x="231166" y="73863"/>
                  </a:lnTo>
                  <a:lnTo>
                    <a:pt x="231166" y="66062"/>
                  </a:lnTo>
                  <a:close/>
                  <a:moveTo>
                    <a:pt x="247066" y="66062"/>
                  </a:moveTo>
                  <a:lnTo>
                    <a:pt x="247066" y="73863"/>
                  </a:lnTo>
                  <a:lnTo>
                    <a:pt x="239322" y="73863"/>
                  </a:lnTo>
                  <a:lnTo>
                    <a:pt x="239322" y="66062"/>
                  </a:lnTo>
                  <a:close/>
                  <a:moveTo>
                    <a:pt x="255222" y="66062"/>
                  </a:moveTo>
                  <a:lnTo>
                    <a:pt x="255222" y="73863"/>
                  </a:lnTo>
                  <a:lnTo>
                    <a:pt x="247490" y="73863"/>
                  </a:lnTo>
                  <a:lnTo>
                    <a:pt x="247490" y="66062"/>
                  </a:lnTo>
                  <a:close/>
                  <a:moveTo>
                    <a:pt x="263390" y="66062"/>
                  </a:moveTo>
                  <a:lnTo>
                    <a:pt x="263390" y="73863"/>
                  </a:lnTo>
                  <a:lnTo>
                    <a:pt x="255646" y="73863"/>
                  </a:lnTo>
                  <a:lnTo>
                    <a:pt x="255646" y="66062"/>
                  </a:lnTo>
                  <a:close/>
                  <a:moveTo>
                    <a:pt x="271546" y="66062"/>
                  </a:moveTo>
                  <a:lnTo>
                    <a:pt x="271546" y="73863"/>
                  </a:lnTo>
                  <a:lnTo>
                    <a:pt x="263813" y="73863"/>
                  </a:lnTo>
                  <a:lnTo>
                    <a:pt x="263813" y="66062"/>
                  </a:lnTo>
                  <a:close/>
                  <a:moveTo>
                    <a:pt x="11238" y="74275"/>
                  </a:moveTo>
                  <a:lnTo>
                    <a:pt x="11238" y="82065"/>
                  </a:lnTo>
                  <a:lnTo>
                    <a:pt x="3505" y="82065"/>
                  </a:lnTo>
                  <a:lnTo>
                    <a:pt x="3505" y="74275"/>
                  </a:lnTo>
                  <a:close/>
                  <a:moveTo>
                    <a:pt x="19394" y="74275"/>
                  </a:moveTo>
                  <a:lnTo>
                    <a:pt x="19394" y="82065"/>
                  </a:lnTo>
                  <a:lnTo>
                    <a:pt x="11662" y="82065"/>
                  </a:lnTo>
                  <a:lnTo>
                    <a:pt x="11662" y="74275"/>
                  </a:lnTo>
                  <a:close/>
                  <a:moveTo>
                    <a:pt x="27561" y="74275"/>
                  </a:moveTo>
                  <a:lnTo>
                    <a:pt x="27561" y="82065"/>
                  </a:lnTo>
                  <a:lnTo>
                    <a:pt x="19818" y="82065"/>
                  </a:lnTo>
                  <a:lnTo>
                    <a:pt x="19818" y="74275"/>
                  </a:lnTo>
                  <a:close/>
                  <a:moveTo>
                    <a:pt x="35328" y="74275"/>
                  </a:moveTo>
                  <a:lnTo>
                    <a:pt x="35328" y="82065"/>
                  </a:lnTo>
                  <a:lnTo>
                    <a:pt x="27985" y="82065"/>
                  </a:lnTo>
                  <a:lnTo>
                    <a:pt x="27985" y="74275"/>
                  </a:lnTo>
                  <a:close/>
                  <a:moveTo>
                    <a:pt x="43496" y="74275"/>
                  </a:moveTo>
                  <a:lnTo>
                    <a:pt x="43496" y="82065"/>
                  </a:lnTo>
                  <a:lnTo>
                    <a:pt x="35752" y="82065"/>
                  </a:lnTo>
                  <a:lnTo>
                    <a:pt x="35752" y="74275"/>
                  </a:lnTo>
                  <a:close/>
                  <a:moveTo>
                    <a:pt x="51652" y="74275"/>
                  </a:moveTo>
                  <a:lnTo>
                    <a:pt x="51652" y="82065"/>
                  </a:lnTo>
                  <a:lnTo>
                    <a:pt x="43919" y="82065"/>
                  </a:lnTo>
                  <a:lnTo>
                    <a:pt x="43919" y="74275"/>
                  </a:lnTo>
                  <a:close/>
                  <a:moveTo>
                    <a:pt x="59819" y="74275"/>
                  </a:moveTo>
                  <a:lnTo>
                    <a:pt x="59819" y="82065"/>
                  </a:lnTo>
                  <a:lnTo>
                    <a:pt x="52075" y="82065"/>
                  </a:lnTo>
                  <a:lnTo>
                    <a:pt x="52075" y="74275"/>
                  </a:lnTo>
                  <a:close/>
                  <a:moveTo>
                    <a:pt x="67975" y="74275"/>
                  </a:moveTo>
                  <a:lnTo>
                    <a:pt x="67975" y="82065"/>
                  </a:lnTo>
                  <a:lnTo>
                    <a:pt x="60243" y="82065"/>
                  </a:lnTo>
                  <a:lnTo>
                    <a:pt x="60243" y="74275"/>
                  </a:lnTo>
                  <a:close/>
                  <a:moveTo>
                    <a:pt x="76452" y="74275"/>
                  </a:moveTo>
                  <a:lnTo>
                    <a:pt x="76452" y="82065"/>
                  </a:lnTo>
                  <a:lnTo>
                    <a:pt x="68399" y="82065"/>
                  </a:lnTo>
                  <a:lnTo>
                    <a:pt x="68399" y="74275"/>
                  </a:lnTo>
                  <a:close/>
                  <a:moveTo>
                    <a:pt x="84608" y="74275"/>
                  </a:moveTo>
                  <a:lnTo>
                    <a:pt x="84608" y="82065"/>
                  </a:lnTo>
                  <a:lnTo>
                    <a:pt x="76865" y="82065"/>
                  </a:lnTo>
                  <a:lnTo>
                    <a:pt x="76865" y="74275"/>
                  </a:lnTo>
                  <a:close/>
                  <a:moveTo>
                    <a:pt x="92776" y="74275"/>
                  </a:moveTo>
                  <a:lnTo>
                    <a:pt x="92776" y="82065"/>
                  </a:lnTo>
                  <a:lnTo>
                    <a:pt x="85032" y="82065"/>
                  </a:lnTo>
                  <a:lnTo>
                    <a:pt x="85032" y="74275"/>
                  </a:lnTo>
                  <a:close/>
                  <a:moveTo>
                    <a:pt x="100932" y="74275"/>
                  </a:moveTo>
                  <a:lnTo>
                    <a:pt x="100932" y="82065"/>
                  </a:lnTo>
                  <a:lnTo>
                    <a:pt x="93200" y="82065"/>
                  </a:lnTo>
                  <a:lnTo>
                    <a:pt x="93200" y="74275"/>
                  </a:lnTo>
                  <a:close/>
                  <a:moveTo>
                    <a:pt x="109099" y="74275"/>
                  </a:moveTo>
                  <a:lnTo>
                    <a:pt x="109099" y="82065"/>
                  </a:lnTo>
                  <a:lnTo>
                    <a:pt x="101356" y="82065"/>
                  </a:lnTo>
                  <a:lnTo>
                    <a:pt x="101356" y="74275"/>
                  </a:lnTo>
                  <a:close/>
                  <a:moveTo>
                    <a:pt x="116866" y="74275"/>
                  </a:moveTo>
                  <a:lnTo>
                    <a:pt x="116866" y="82065"/>
                  </a:lnTo>
                  <a:lnTo>
                    <a:pt x="109523" y="82065"/>
                  </a:lnTo>
                  <a:lnTo>
                    <a:pt x="109523" y="74275"/>
                  </a:lnTo>
                  <a:close/>
                  <a:moveTo>
                    <a:pt x="125022" y="74275"/>
                  </a:moveTo>
                  <a:lnTo>
                    <a:pt x="125022" y="82065"/>
                  </a:lnTo>
                  <a:lnTo>
                    <a:pt x="117290" y="82065"/>
                  </a:lnTo>
                  <a:lnTo>
                    <a:pt x="117290" y="74275"/>
                  </a:lnTo>
                  <a:close/>
                  <a:moveTo>
                    <a:pt x="133190" y="74275"/>
                  </a:moveTo>
                  <a:lnTo>
                    <a:pt x="133190" y="82065"/>
                  </a:lnTo>
                  <a:lnTo>
                    <a:pt x="125446" y="82065"/>
                  </a:lnTo>
                  <a:lnTo>
                    <a:pt x="125446" y="74275"/>
                  </a:lnTo>
                  <a:close/>
                  <a:moveTo>
                    <a:pt x="141346" y="74275"/>
                  </a:moveTo>
                  <a:lnTo>
                    <a:pt x="141346" y="82065"/>
                  </a:lnTo>
                  <a:lnTo>
                    <a:pt x="133614" y="82065"/>
                  </a:lnTo>
                  <a:lnTo>
                    <a:pt x="133614" y="74275"/>
                  </a:lnTo>
                  <a:close/>
                  <a:moveTo>
                    <a:pt x="149513" y="74275"/>
                  </a:moveTo>
                  <a:lnTo>
                    <a:pt x="149513" y="82065"/>
                  </a:lnTo>
                  <a:lnTo>
                    <a:pt x="141770" y="82065"/>
                  </a:lnTo>
                  <a:lnTo>
                    <a:pt x="141770" y="74275"/>
                  </a:lnTo>
                  <a:close/>
                  <a:moveTo>
                    <a:pt x="157280" y="74275"/>
                  </a:moveTo>
                  <a:lnTo>
                    <a:pt x="157280" y="82065"/>
                  </a:lnTo>
                  <a:lnTo>
                    <a:pt x="149937" y="82065"/>
                  </a:lnTo>
                  <a:lnTo>
                    <a:pt x="149937" y="74275"/>
                  </a:lnTo>
                  <a:close/>
                  <a:moveTo>
                    <a:pt x="165448" y="74275"/>
                  </a:moveTo>
                  <a:lnTo>
                    <a:pt x="165448" y="82065"/>
                  </a:lnTo>
                  <a:lnTo>
                    <a:pt x="157704" y="82065"/>
                  </a:lnTo>
                  <a:lnTo>
                    <a:pt x="157704" y="74275"/>
                  </a:lnTo>
                  <a:close/>
                  <a:moveTo>
                    <a:pt x="173604" y="74275"/>
                  </a:moveTo>
                  <a:lnTo>
                    <a:pt x="173604" y="82065"/>
                  </a:lnTo>
                  <a:lnTo>
                    <a:pt x="165871" y="82065"/>
                  </a:lnTo>
                  <a:lnTo>
                    <a:pt x="165871" y="74275"/>
                  </a:lnTo>
                  <a:close/>
                  <a:moveTo>
                    <a:pt x="181771" y="74275"/>
                  </a:moveTo>
                  <a:lnTo>
                    <a:pt x="181771" y="82065"/>
                  </a:lnTo>
                  <a:lnTo>
                    <a:pt x="174028" y="82065"/>
                  </a:lnTo>
                  <a:lnTo>
                    <a:pt x="174028" y="74275"/>
                  </a:lnTo>
                  <a:close/>
                  <a:moveTo>
                    <a:pt x="189927" y="74275"/>
                  </a:moveTo>
                  <a:lnTo>
                    <a:pt x="189927" y="82065"/>
                  </a:lnTo>
                  <a:lnTo>
                    <a:pt x="182195" y="82065"/>
                  </a:lnTo>
                  <a:lnTo>
                    <a:pt x="182195" y="74275"/>
                  </a:lnTo>
                  <a:close/>
                  <a:moveTo>
                    <a:pt x="198095" y="74275"/>
                  </a:moveTo>
                  <a:lnTo>
                    <a:pt x="198095" y="82065"/>
                  </a:lnTo>
                  <a:lnTo>
                    <a:pt x="190351" y="82065"/>
                  </a:lnTo>
                  <a:lnTo>
                    <a:pt x="190351" y="74275"/>
                  </a:lnTo>
                  <a:close/>
                  <a:moveTo>
                    <a:pt x="206251" y="74275"/>
                  </a:moveTo>
                  <a:lnTo>
                    <a:pt x="206251" y="82065"/>
                  </a:lnTo>
                  <a:lnTo>
                    <a:pt x="198519" y="82065"/>
                  </a:lnTo>
                  <a:lnTo>
                    <a:pt x="198519" y="74275"/>
                  </a:lnTo>
                  <a:close/>
                  <a:moveTo>
                    <a:pt x="214419" y="74275"/>
                  </a:moveTo>
                  <a:lnTo>
                    <a:pt x="214419" y="82065"/>
                  </a:lnTo>
                  <a:lnTo>
                    <a:pt x="206675" y="82065"/>
                  </a:lnTo>
                  <a:lnTo>
                    <a:pt x="206675" y="74275"/>
                  </a:lnTo>
                  <a:close/>
                  <a:moveTo>
                    <a:pt x="222575" y="74275"/>
                  </a:moveTo>
                  <a:lnTo>
                    <a:pt x="222575" y="82065"/>
                  </a:lnTo>
                  <a:lnTo>
                    <a:pt x="214842" y="82065"/>
                  </a:lnTo>
                  <a:lnTo>
                    <a:pt x="214842" y="74275"/>
                  </a:lnTo>
                  <a:close/>
                  <a:moveTo>
                    <a:pt x="230742" y="74275"/>
                  </a:moveTo>
                  <a:lnTo>
                    <a:pt x="230742" y="82065"/>
                  </a:lnTo>
                  <a:lnTo>
                    <a:pt x="222999" y="82065"/>
                  </a:lnTo>
                  <a:lnTo>
                    <a:pt x="222999" y="74275"/>
                  </a:lnTo>
                  <a:close/>
                  <a:moveTo>
                    <a:pt x="238898" y="74275"/>
                  </a:moveTo>
                  <a:lnTo>
                    <a:pt x="238898" y="82065"/>
                  </a:lnTo>
                  <a:lnTo>
                    <a:pt x="231166" y="82065"/>
                  </a:lnTo>
                  <a:lnTo>
                    <a:pt x="231166" y="74275"/>
                  </a:lnTo>
                  <a:close/>
                  <a:moveTo>
                    <a:pt x="247066" y="74275"/>
                  </a:moveTo>
                  <a:lnTo>
                    <a:pt x="247066" y="82065"/>
                  </a:lnTo>
                  <a:lnTo>
                    <a:pt x="239322" y="82065"/>
                  </a:lnTo>
                  <a:lnTo>
                    <a:pt x="239322" y="74275"/>
                  </a:lnTo>
                  <a:close/>
                  <a:moveTo>
                    <a:pt x="255222" y="74275"/>
                  </a:moveTo>
                  <a:lnTo>
                    <a:pt x="255222" y="82065"/>
                  </a:lnTo>
                  <a:lnTo>
                    <a:pt x="247490" y="82065"/>
                  </a:lnTo>
                  <a:lnTo>
                    <a:pt x="247490" y="74275"/>
                  </a:lnTo>
                  <a:close/>
                  <a:moveTo>
                    <a:pt x="263390" y="74275"/>
                  </a:moveTo>
                  <a:lnTo>
                    <a:pt x="263390" y="82065"/>
                  </a:lnTo>
                  <a:lnTo>
                    <a:pt x="255646" y="82065"/>
                  </a:lnTo>
                  <a:lnTo>
                    <a:pt x="255646" y="74275"/>
                  </a:lnTo>
                  <a:close/>
                  <a:moveTo>
                    <a:pt x="271546" y="74275"/>
                  </a:moveTo>
                  <a:lnTo>
                    <a:pt x="271546" y="82065"/>
                  </a:lnTo>
                  <a:lnTo>
                    <a:pt x="263813" y="82065"/>
                  </a:lnTo>
                  <a:lnTo>
                    <a:pt x="263813" y="74275"/>
                  </a:lnTo>
                  <a:close/>
                  <a:moveTo>
                    <a:pt x="84608" y="82477"/>
                  </a:moveTo>
                  <a:lnTo>
                    <a:pt x="84608" y="90267"/>
                  </a:lnTo>
                  <a:lnTo>
                    <a:pt x="76865" y="90267"/>
                  </a:lnTo>
                  <a:lnTo>
                    <a:pt x="76865" y="82477"/>
                  </a:lnTo>
                  <a:close/>
                  <a:moveTo>
                    <a:pt x="92776" y="82477"/>
                  </a:moveTo>
                  <a:lnTo>
                    <a:pt x="92776" y="90267"/>
                  </a:lnTo>
                  <a:lnTo>
                    <a:pt x="85032" y="90267"/>
                  </a:lnTo>
                  <a:lnTo>
                    <a:pt x="85032" y="82477"/>
                  </a:lnTo>
                  <a:close/>
                  <a:moveTo>
                    <a:pt x="100932" y="82477"/>
                  </a:moveTo>
                  <a:lnTo>
                    <a:pt x="100932" y="90267"/>
                  </a:lnTo>
                  <a:lnTo>
                    <a:pt x="93200" y="90267"/>
                  </a:lnTo>
                  <a:lnTo>
                    <a:pt x="93200" y="82477"/>
                  </a:lnTo>
                  <a:close/>
                  <a:moveTo>
                    <a:pt x="109099" y="82477"/>
                  </a:moveTo>
                  <a:lnTo>
                    <a:pt x="109099" y="90267"/>
                  </a:lnTo>
                  <a:lnTo>
                    <a:pt x="101356" y="90267"/>
                  </a:lnTo>
                  <a:lnTo>
                    <a:pt x="101356" y="82477"/>
                  </a:lnTo>
                  <a:close/>
                  <a:moveTo>
                    <a:pt x="116866" y="82477"/>
                  </a:moveTo>
                  <a:lnTo>
                    <a:pt x="116866" y="90267"/>
                  </a:lnTo>
                  <a:lnTo>
                    <a:pt x="109523" y="90267"/>
                  </a:lnTo>
                  <a:lnTo>
                    <a:pt x="109523" y="82477"/>
                  </a:lnTo>
                  <a:close/>
                  <a:moveTo>
                    <a:pt x="125022" y="82477"/>
                  </a:moveTo>
                  <a:lnTo>
                    <a:pt x="125022" y="90267"/>
                  </a:lnTo>
                  <a:lnTo>
                    <a:pt x="117290" y="90267"/>
                  </a:lnTo>
                  <a:lnTo>
                    <a:pt x="117290" y="82477"/>
                  </a:lnTo>
                  <a:close/>
                  <a:moveTo>
                    <a:pt x="133190" y="82477"/>
                  </a:moveTo>
                  <a:lnTo>
                    <a:pt x="133190" y="90267"/>
                  </a:lnTo>
                  <a:lnTo>
                    <a:pt x="125446" y="90267"/>
                  </a:lnTo>
                  <a:lnTo>
                    <a:pt x="125446" y="82477"/>
                  </a:lnTo>
                  <a:close/>
                  <a:moveTo>
                    <a:pt x="141346" y="82477"/>
                  </a:moveTo>
                  <a:lnTo>
                    <a:pt x="141346" y="90267"/>
                  </a:lnTo>
                  <a:lnTo>
                    <a:pt x="133614" y="90267"/>
                  </a:lnTo>
                  <a:lnTo>
                    <a:pt x="133614" y="82477"/>
                  </a:lnTo>
                  <a:close/>
                  <a:moveTo>
                    <a:pt x="149513" y="82477"/>
                  </a:moveTo>
                  <a:lnTo>
                    <a:pt x="149513" y="90267"/>
                  </a:lnTo>
                  <a:lnTo>
                    <a:pt x="141770" y="90267"/>
                  </a:lnTo>
                  <a:lnTo>
                    <a:pt x="141770" y="82477"/>
                  </a:lnTo>
                  <a:close/>
                  <a:moveTo>
                    <a:pt x="157280" y="82477"/>
                  </a:moveTo>
                  <a:lnTo>
                    <a:pt x="157280" y="90267"/>
                  </a:lnTo>
                  <a:lnTo>
                    <a:pt x="149937" y="90267"/>
                  </a:lnTo>
                  <a:lnTo>
                    <a:pt x="149937" y="82477"/>
                  </a:lnTo>
                  <a:close/>
                  <a:moveTo>
                    <a:pt x="165448" y="82477"/>
                  </a:moveTo>
                  <a:lnTo>
                    <a:pt x="165448" y="90267"/>
                  </a:lnTo>
                  <a:lnTo>
                    <a:pt x="157704" y="90267"/>
                  </a:lnTo>
                  <a:lnTo>
                    <a:pt x="157704" y="82477"/>
                  </a:lnTo>
                  <a:close/>
                  <a:moveTo>
                    <a:pt x="173604" y="82477"/>
                  </a:moveTo>
                  <a:lnTo>
                    <a:pt x="173604" y="90267"/>
                  </a:lnTo>
                  <a:lnTo>
                    <a:pt x="165871" y="90267"/>
                  </a:lnTo>
                  <a:lnTo>
                    <a:pt x="165871" y="82477"/>
                  </a:lnTo>
                  <a:close/>
                  <a:moveTo>
                    <a:pt x="189927" y="82477"/>
                  </a:moveTo>
                  <a:lnTo>
                    <a:pt x="189927" y="90267"/>
                  </a:lnTo>
                  <a:lnTo>
                    <a:pt x="182195" y="90267"/>
                  </a:lnTo>
                  <a:lnTo>
                    <a:pt x="182195" y="82477"/>
                  </a:lnTo>
                  <a:close/>
                  <a:moveTo>
                    <a:pt x="198095" y="82477"/>
                  </a:moveTo>
                  <a:lnTo>
                    <a:pt x="198095" y="90267"/>
                  </a:lnTo>
                  <a:lnTo>
                    <a:pt x="190351" y="90267"/>
                  </a:lnTo>
                  <a:lnTo>
                    <a:pt x="190351" y="82477"/>
                  </a:lnTo>
                  <a:close/>
                  <a:moveTo>
                    <a:pt x="206251" y="82477"/>
                  </a:moveTo>
                  <a:lnTo>
                    <a:pt x="206251" y="90267"/>
                  </a:lnTo>
                  <a:lnTo>
                    <a:pt x="198519" y="90267"/>
                  </a:lnTo>
                  <a:lnTo>
                    <a:pt x="198519" y="82477"/>
                  </a:lnTo>
                  <a:close/>
                  <a:moveTo>
                    <a:pt x="214419" y="82477"/>
                  </a:moveTo>
                  <a:lnTo>
                    <a:pt x="214419" y="90267"/>
                  </a:lnTo>
                  <a:lnTo>
                    <a:pt x="206675" y="90267"/>
                  </a:lnTo>
                  <a:lnTo>
                    <a:pt x="206675" y="82477"/>
                  </a:lnTo>
                  <a:close/>
                  <a:moveTo>
                    <a:pt x="222575" y="82477"/>
                  </a:moveTo>
                  <a:lnTo>
                    <a:pt x="222575" y="90267"/>
                  </a:lnTo>
                  <a:lnTo>
                    <a:pt x="214842" y="90267"/>
                  </a:lnTo>
                  <a:lnTo>
                    <a:pt x="214842" y="82477"/>
                  </a:lnTo>
                  <a:close/>
                  <a:moveTo>
                    <a:pt x="230742" y="82477"/>
                  </a:moveTo>
                  <a:lnTo>
                    <a:pt x="230742" y="90267"/>
                  </a:lnTo>
                  <a:lnTo>
                    <a:pt x="222999" y="90267"/>
                  </a:lnTo>
                  <a:lnTo>
                    <a:pt x="222999" y="82477"/>
                  </a:lnTo>
                  <a:close/>
                  <a:moveTo>
                    <a:pt x="271546" y="82477"/>
                  </a:moveTo>
                  <a:lnTo>
                    <a:pt x="271546" y="90267"/>
                  </a:lnTo>
                  <a:lnTo>
                    <a:pt x="263813" y="90267"/>
                  </a:lnTo>
                  <a:lnTo>
                    <a:pt x="263813" y="82477"/>
                  </a:lnTo>
                  <a:close/>
                  <a:moveTo>
                    <a:pt x="11238" y="82477"/>
                  </a:moveTo>
                  <a:lnTo>
                    <a:pt x="11238" y="90278"/>
                  </a:lnTo>
                  <a:lnTo>
                    <a:pt x="3505" y="90278"/>
                  </a:lnTo>
                  <a:lnTo>
                    <a:pt x="3505" y="82477"/>
                  </a:lnTo>
                  <a:close/>
                  <a:moveTo>
                    <a:pt x="19394" y="82477"/>
                  </a:moveTo>
                  <a:lnTo>
                    <a:pt x="19394" y="90278"/>
                  </a:lnTo>
                  <a:lnTo>
                    <a:pt x="11662" y="90278"/>
                  </a:lnTo>
                  <a:lnTo>
                    <a:pt x="11662" y="82477"/>
                  </a:lnTo>
                  <a:close/>
                  <a:moveTo>
                    <a:pt x="27561" y="82477"/>
                  </a:moveTo>
                  <a:lnTo>
                    <a:pt x="27561" y="90278"/>
                  </a:lnTo>
                  <a:lnTo>
                    <a:pt x="19818" y="90278"/>
                  </a:lnTo>
                  <a:lnTo>
                    <a:pt x="19818" y="82477"/>
                  </a:lnTo>
                  <a:close/>
                  <a:moveTo>
                    <a:pt x="35328" y="82477"/>
                  </a:moveTo>
                  <a:lnTo>
                    <a:pt x="35328" y="90278"/>
                  </a:lnTo>
                  <a:lnTo>
                    <a:pt x="27985" y="90278"/>
                  </a:lnTo>
                  <a:lnTo>
                    <a:pt x="27985" y="82477"/>
                  </a:lnTo>
                  <a:close/>
                  <a:moveTo>
                    <a:pt x="43496" y="82477"/>
                  </a:moveTo>
                  <a:lnTo>
                    <a:pt x="43496" y="90278"/>
                  </a:lnTo>
                  <a:lnTo>
                    <a:pt x="35752" y="90278"/>
                  </a:lnTo>
                  <a:lnTo>
                    <a:pt x="35752" y="82477"/>
                  </a:lnTo>
                  <a:close/>
                  <a:moveTo>
                    <a:pt x="51652" y="82477"/>
                  </a:moveTo>
                  <a:lnTo>
                    <a:pt x="51652" y="90278"/>
                  </a:lnTo>
                  <a:lnTo>
                    <a:pt x="43919" y="90278"/>
                  </a:lnTo>
                  <a:lnTo>
                    <a:pt x="43919" y="82477"/>
                  </a:lnTo>
                  <a:close/>
                  <a:moveTo>
                    <a:pt x="59819" y="82477"/>
                  </a:moveTo>
                  <a:lnTo>
                    <a:pt x="59819" y="90278"/>
                  </a:lnTo>
                  <a:lnTo>
                    <a:pt x="52075" y="90278"/>
                  </a:lnTo>
                  <a:lnTo>
                    <a:pt x="52075" y="82477"/>
                  </a:lnTo>
                  <a:close/>
                  <a:moveTo>
                    <a:pt x="67975" y="82477"/>
                  </a:moveTo>
                  <a:lnTo>
                    <a:pt x="67975" y="90278"/>
                  </a:lnTo>
                  <a:lnTo>
                    <a:pt x="60243" y="90278"/>
                  </a:lnTo>
                  <a:lnTo>
                    <a:pt x="60243" y="82477"/>
                  </a:lnTo>
                  <a:close/>
                  <a:moveTo>
                    <a:pt x="76452" y="82477"/>
                  </a:moveTo>
                  <a:lnTo>
                    <a:pt x="76452" y="90278"/>
                  </a:lnTo>
                  <a:lnTo>
                    <a:pt x="68399" y="90278"/>
                  </a:lnTo>
                  <a:lnTo>
                    <a:pt x="68399" y="82477"/>
                  </a:lnTo>
                  <a:close/>
                  <a:moveTo>
                    <a:pt x="181771" y="82477"/>
                  </a:moveTo>
                  <a:lnTo>
                    <a:pt x="181771" y="90278"/>
                  </a:lnTo>
                  <a:lnTo>
                    <a:pt x="174028" y="90267"/>
                  </a:lnTo>
                  <a:lnTo>
                    <a:pt x="174028" y="82477"/>
                  </a:lnTo>
                  <a:close/>
                  <a:moveTo>
                    <a:pt x="238898" y="82477"/>
                  </a:moveTo>
                  <a:lnTo>
                    <a:pt x="238898" y="90278"/>
                  </a:lnTo>
                  <a:lnTo>
                    <a:pt x="231166" y="90278"/>
                  </a:lnTo>
                  <a:lnTo>
                    <a:pt x="231166" y="82477"/>
                  </a:lnTo>
                  <a:close/>
                  <a:moveTo>
                    <a:pt x="247066" y="82477"/>
                  </a:moveTo>
                  <a:lnTo>
                    <a:pt x="247066" y="90278"/>
                  </a:lnTo>
                  <a:lnTo>
                    <a:pt x="239322" y="90278"/>
                  </a:lnTo>
                  <a:lnTo>
                    <a:pt x="239322" y="82477"/>
                  </a:lnTo>
                  <a:close/>
                  <a:moveTo>
                    <a:pt x="255222" y="82477"/>
                  </a:moveTo>
                  <a:lnTo>
                    <a:pt x="255222" y="90278"/>
                  </a:lnTo>
                  <a:lnTo>
                    <a:pt x="247490" y="90278"/>
                  </a:lnTo>
                  <a:lnTo>
                    <a:pt x="247490" y="82477"/>
                  </a:lnTo>
                  <a:close/>
                  <a:moveTo>
                    <a:pt x="263390" y="82477"/>
                  </a:moveTo>
                  <a:lnTo>
                    <a:pt x="263390" y="90278"/>
                  </a:lnTo>
                  <a:lnTo>
                    <a:pt x="255646" y="90278"/>
                  </a:lnTo>
                  <a:lnTo>
                    <a:pt x="255646" y="82477"/>
                  </a:lnTo>
                  <a:close/>
                  <a:moveTo>
                    <a:pt x="11238" y="90679"/>
                  </a:moveTo>
                  <a:lnTo>
                    <a:pt x="11238" y="98480"/>
                  </a:lnTo>
                  <a:lnTo>
                    <a:pt x="3505" y="98480"/>
                  </a:lnTo>
                  <a:lnTo>
                    <a:pt x="3505" y="90679"/>
                  </a:lnTo>
                  <a:close/>
                  <a:moveTo>
                    <a:pt x="19394" y="90679"/>
                  </a:moveTo>
                  <a:lnTo>
                    <a:pt x="19394" y="98480"/>
                  </a:lnTo>
                  <a:lnTo>
                    <a:pt x="11662" y="98480"/>
                  </a:lnTo>
                  <a:lnTo>
                    <a:pt x="11662" y="90679"/>
                  </a:lnTo>
                  <a:close/>
                  <a:moveTo>
                    <a:pt x="27561" y="90679"/>
                  </a:moveTo>
                  <a:lnTo>
                    <a:pt x="27561" y="98480"/>
                  </a:lnTo>
                  <a:lnTo>
                    <a:pt x="19818" y="98480"/>
                  </a:lnTo>
                  <a:lnTo>
                    <a:pt x="19818" y="90679"/>
                  </a:lnTo>
                  <a:close/>
                  <a:moveTo>
                    <a:pt x="35328" y="90679"/>
                  </a:moveTo>
                  <a:lnTo>
                    <a:pt x="35328" y="98480"/>
                  </a:lnTo>
                  <a:lnTo>
                    <a:pt x="27985" y="98480"/>
                  </a:lnTo>
                  <a:lnTo>
                    <a:pt x="27985" y="90679"/>
                  </a:lnTo>
                  <a:close/>
                  <a:moveTo>
                    <a:pt x="43496" y="90679"/>
                  </a:moveTo>
                  <a:lnTo>
                    <a:pt x="43496" y="98480"/>
                  </a:lnTo>
                  <a:lnTo>
                    <a:pt x="35752" y="98480"/>
                  </a:lnTo>
                  <a:lnTo>
                    <a:pt x="35752" y="90679"/>
                  </a:lnTo>
                  <a:close/>
                  <a:moveTo>
                    <a:pt x="51652" y="90679"/>
                  </a:moveTo>
                  <a:lnTo>
                    <a:pt x="51652" y="98480"/>
                  </a:lnTo>
                  <a:lnTo>
                    <a:pt x="43919" y="98480"/>
                  </a:lnTo>
                  <a:lnTo>
                    <a:pt x="43919" y="90679"/>
                  </a:lnTo>
                  <a:close/>
                  <a:moveTo>
                    <a:pt x="59819" y="90679"/>
                  </a:moveTo>
                  <a:lnTo>
                    <a:pt x="59819" y="98480"/>
                  </a:lnTo>
                  <a:lnTo>
                    <a:pt x="52075" y="98480"/>
                  </a:lnTo>
                  <a:lnTo>
                    <a:pt x="52075" y="90679"/>
                  </a:lnTo>
                  <a:close/>
                  <a:moveTo>
                    <a:pt x="67975" y="90679"/>
                  </a:moveTo>
                  <a:lnTo>
                    <a:pt x="67975" y="98480"/>
                  </a:lnTo>
                  <a:lnTo>
                    <a:pt x="60243" y="98480"/>
                  </a:lnTo>
                  <a:lnTo>
                    <a:pt x="60243" y="90679"/>
                  </a:lnTo>
                  <a:close/>
                  <a:moveTo>
                    <a:pt x="76452" y="90679"/>
                  </a:moveTo>
                  <a:lnTo>
                    <a:pt x="76452" y="98480"/>
                  </a:lnTo>
                  <a:lnTo>
                    <a:pt x="68399" y="98480"/>
                  </a:lnTo>
                  <a:lnTo>
                    <a:pt x="68399" y="90679"/>
                  </a:lnTo>
                  <a:close/>
                  <a:moveTo>
                    <a:pt x="84608" y="90679"/>
                  </a:moveTo>
                  <a:lnTo>
                    <a:pt x="84608" y="98480"/>
                  </a:lnTo>
                  <a:lnTo>
                    <a:pt x="76865" y="98480"/>
                  </a:lnTo>
                  <a:lnTo>
                    <a:pt x="76865" y="90679"/>
                  </a:lnTo>
                  <a:close/>
                  <a:moveTo>
                    <a:pt x="92776" y="90679"/>
                  </a:moveTo>
                  <a:lnTo>
                    <a:pt x="92776" y="98480"/>
                  </a:lnTo>
                  <a:lnTo>
                    <a:pt x="85032" y="98480"/>
                  </a:lnTo>
                  <a:lnTo>
                    <a:pt x="85032" y="90679"/>
                  </a:lnTo>
                  <a:close/>
                  <a:moveTo>
                    <a:pt x="100932" y="90679"/>
                  </a:moveTo>
                  <a:lnTo>
                    <a:pt x="100932" y="98480"/>
                  </a:lnTo>
                  <a:lnTo>
                    <a:pt x="93200" y="98480"/>
                  </a:lnTo>
                  <a:lnTo>
                    <a:pt x="93200" y="90679"/>
                  </a:lnTo>
                  <a:close/>
                  <a:moveTo>
                    <a:pt x="109099" y="90679"/>
                  </a:moveTo>
                  <a:lnTo>
                    <a:pt x="109099" y="98480"/>
                  </a:lnTo>
                  <a:lnTo>
                    <a:pt x="101356" y="98480"/>
                  </a:lnTo>
                  <a:lnTo>
                    <a:pt x="101356" y="90679"/>
                  </a:lnTo>
                  <a:close/>
                  <a:moveTo>
                    <a:pt x="116866" y="90679"/>
                  </a:moveTo>
                  <a:lnTo>
                    <a:pt x="116866" y="98480"/>
                  </a:lnTo>
                  <a:lnTo>
                    <a:pt x="109523" y="98480"/>
                  </a:lnTo>
                  <a:lnTo>
                    <a:pt x="109523" y="90679"/>
                  </a:lnTo>
                  <a:close/>
                  <a:moveTo>
                    <a:pt x="125034" y="90679"/>
                  </a:moveTo>
                  <a:lnTo>
                    <a:pt x="125034" y="98480"/>
                  </a:lnTo>
                  <a:lnTo>
                    <a:pt x="117290" y="98480"/>
                  </a:lnTo>
                  <a:lnTo>
                    <a:pt x="117290" y="90679"/>
                  </a:lnTo>
                  <a:close/>
                  <a:moveTo>
                    <a:pt x="133190" y="90679"/>
                  </a:moveTo>
                  <a:lnTo>
                    <a:pt x="133190" y="98480"/>
                  </a:lnTo>
                  <a:lnTo>
                    <a:pt x="125457" y="98480"/>
                  </a:lnTo>
                  <a:lnTo>
                    <a:pt x="125457" y="90679"/>
                  </a:lnTo>
                  <a:close/>
                  <a:moveTo>
                    <a:pt x="141357" y="90679"/>
                  </a:moveTo>
                  <a:lnTo>
                    <a:pt x="141357" y="98480"/>
                  </a:lnTo>
                  <a:lnTo>
                    <a:pt x="133614" y="98480"/>
                  </a:lnTo>
                  <a:lnTo>
                    <a:pt x="133614" y="90679"/>
                  </a:lnTo>
                  <a:close/>
                  <a:moveTo>
                    <a:pt x="149513" y="90679"/>
                  </a:moveTo>
                  <a:lnTo>
                    <a:pt x="149513" y="98480"/>
                  </a:lnTo>
                  <a:lnTo>
                    <a:pt x="141770" y="98480"/>
                  </a:lnTo>
                  <a:lnTo>
                    <a:pt x="141770" y="90679"/>
                  </a:lnTo>
                  <a:close/>
                  <a:moveTo>
                    <a:pt x="157280" y="90679"/>
                  </a:moveTo>
                  <a:lnTo>
                    <a:pt x="157280" y="98480"/>
                  </a:lnTo>
                  <a:lnTo>
                    <a:pt x="149937" y="98480"/>
                  </a:lnTo>
                  <a:lnTo>
                    <a:pt x="149937" y="90679"/>
                  </a:lnTo>
                  <a:close/>
                  <a:moveTo>
                    <a:pt x="165448" y="90679"/>
                  </a:moveTo>
                  <a:lnTo>
                    <a:pt x="165448" y="98480"/>
                  </a:lnTo>
                  <a:lnTo>
                    <a:pt x="157704" y="98480"/>
                  </a:lnTo>
                  <a:lnTo>
                    <a:pt x="157704" y="90679"/>
                  </a:lnTo>
                  <a:close/>
                  <a:moveTo>
                    <a:pt x="173604" y="90679"/>
                  </a:moveTo>
                  <a:lnTo>
                    <a:pt x="173604" y="98480"/>
                  </a:lnTo>
                  <a:lnTo>
                    <a:pt x="165871" y="98480"/>
                  </a:lnTo>
                  <a:lnTo>
                    <a:pt x="165871" y="90679"/>
                  </a:lnTo>
                  <a:close/>
                  <a:moveTo>
                    <a:pt x="181771" y="90679"/>
                  </a:moveTo>
                  <a:lnTo>
                    <a:pt x="181771" y="98480"/>
                  </a:lnTo>
                  <a:lnTo>
                    <a:pt x="174028" y="98480"/>
                  </a:lnTo>
                  <a:lnTo>
                    <a:pt x="174028" y="90679"/>
                  </a:lnTo>
                  <a:close/>
                  <a:moveTo>
                    <a:pt x="189927" y="90679"/>
                  </a:moveTo>
                  <a:lnTo>
                    <a:pt x="189927" y="98480"/>
                  </a:lnTo>
                  <a:lnTo>
                    <a:pt x="182195" y="98480"/>
                  </a:lnTo>
                  <a:lnTo>
                    <a:pt x="182195" y="90679"/>
                  </a:lnTo>
                  <a:close/>
                  <a:moveTo>
                    <a:pt x="198095" y="90679"/>
                  </a:moveTo>
                  <a:lnTo>
                    <a:pt x="198095" y="98480"/>
                  </a:lnTo>
                  <a:lnTo>
                    <a:pt x="190351" y="98480"/>
                  </a:lnTo>
                  <a:lnTo>
                    <a:pt x="190351" y="90679"/>
                  </a:lnTo>
                  <a:close/>
                  <a:moveTo>
                    <a:pt x="206251" y="90679"/>
                  </a:moveTo>
                  <a:lnTo>
                    <a:pt x="206251" y="98480"/>
                  </a:lnTo>
                  <a:lnTo>
                    <a:pt x="198519" y="98480"/>
                  </a:lnTo>
                  <a:lnTo>
                    <a:pt x="198519" y="90679"/>
                  </a:lnTo>
                  <a:close/>
                  <a:moveTo>
                    <a:pt x="214419" y="90679"/>
                  </a:moveTo>
                  <a:lnTo>
                    <a:pt x="214419" y="98480"/>
                  </a:lnTo>
                  <a:lnTo>
                    <a:pt x="206675" y="98480"/>
                  </a:lnTo>
                  <a:lnTo>
                    <a:pt x="206675" y="90679"/>
                  </a:lnTo>
                  <a:close/>
                  <a:moveTo>
                    <a:pt x="222575" y="90679"/>
                  </a:moveTo>
                  <a:lnTo>
                    <a:pt x="222575" y="98480"/>
                  </a:lnTo>
                  <a:lnTo>
                    <a:pt x="214842" y="98480"/>
                  </a:lnTo>
                  <a:lnTo>
                    <a:pt x="214842" y="90679"/>
                  </a:lnTo>
                  <a:close/>
                  <a:moveTo>
                    <a:pt x="230742" y="90679"/>
                  </a:moveTo>
                  <a:lnTo>
                    <a:pt x="230742" y="98480"/>
                  </a:lnTo>
                  <a:lnTo>
                    <a:pt x="222999" y="98480"/>
                  </a:lnTo>
                  <a:lnTo>
                    <a:pt x="222999" y="90679"/>
                  </a:lnTo>
                  <a:close/>
                  <a:moveTo>
                    <a:pt x="238898" y="90679"/>
                  </a:moveTo>
                  <a:lnTo>
                    <a:pt x="238898" y="98480"/>
                  </a:lnTo>
                  <a:lnTo>
                    <a:pt x="231166" y="98480"/>
                  </a:lnTo>
                  <a:lnTo>
                    <a:pt x="231166" y="90679"/>
                  </a:lnTo>
                  <a:close/>
                  <a:moveTo>
                    <a:pt x="247066" y="90679"/>
                  </a:moveTo>
                  <a:lnTo>
                    <a:pt x="247066" y="98480"/>
                  </a:lnTo>
                  <a:lnTo>
                    <a:pt x="239322" y="98480"/>
                  </a:lnTo>
                  <a:lnTo>
                    <a:pt x="239322" y="90679"/>
                  </a:lnTo>
                  <a:close/>
                  <a:moveTo>
                    <a:pt x="255222" y="90679"/>
                  </a:moveTo>
                  <a:lnTo>
                    <a:pt x="255222" y="98480"/>
                  </a:lnTo>
                  <a:lnTo>
                    <a:pt x="247490" y="98480"/>
                  </a:lnTo>
                  <a:lnTo>
                    <a:pt x="247490" y="90679"/>
                  </a:lnTo>
                  <a:close/>
                  <a:moveTo>
                    <a:pt x="263390" y="90679"/>
                  </a:moveTo>
                  <a:lnTo>
                    <a:pt x="263390" y="98480"/>
                  </a:lnTo>
                  <a:lnTo>
                    <a:pt x="255646" y="98480"/>
                  </a:lnTo>
                  <a:lnTo>
                    <a:pt x="255646" y="90679"/>
                  </a:lnTo>
                  <a:close/>
                  <a:moveTo>
                    <a:pt x="271546" y="90679"/>
                  </a:moveTo>
                  <a:lnTo>
                    <a:pt x="271546" y="98480"/>
                  </a:lnTo>
                  <a:lnTo>
                    <a:pt x="263813" y="98480"/>
                  </a:lnTo>
                  <a:lnTo>
                    <a:pt x="263813" y="90679"/>
                  </a:lnTo>
                  <a:close/>
                  <a:moveTo>
                    <a:pt x="11238" y="98893"/>
                  </a:moveTo>
                  <a:lnTo>
                    <a:pt x="11238" y="106682"/>
                  </a:lnTo>
                  <a:lnTo>
                    <a:pt x="3505" y="106682"/>
                  </a:lnTo>
                  <a:lnTo>
                    <a:pt x="3505" y="98893"/>
                  </a:lnTo>
                  <a:close/>
                  <a:moveTo>
                    <a:pt x="19394" y="98893"/>
                  </a:moveTo>
                  <a:lnTo>
                    <a:pt x="19394" y="106682"/>
                  </a:lnTo>
                  <a:lnTo>
                    <a:pt x="11662" y="106682"/>
                  </a:lnTo>
                  <a:lnTo>
                    <a:pt x="11662" y="98893"/>
                  </a:lnTo>
                  <a:close/>
                  <a:moveTo>
                    <a:pt x="27561" y="98893"/>
                  </a:moveTo>
                  <a:lnTo>
                    <a:pt x="27561" y="106682"/>
                  </a:lnTo>
                  <a:lnTo>
                    <a:pt x="19818" y="106682"/>
                  </a:lnTo>
                  <a:lnTo>
                    <a:pt x="19818" y="98893"/>
                  </a:lnTo>
                  <a:close/>
                  <a:moveTo>
                    <a:pt x="35328" y="98893"/>
                  </a:moveTo>
                  <a:lnTo>
                    <a:pt x="35328" y="106682"/>
                  </a:lnTo>
                  <a:lnTo>
                    <a:pt x="27985" y="106682"/>
                  </a:lnTo>
                  <a:lnTo>
                    <a:pt x="27985" y="98893"/>
                  </a:lnTo>
                  <a:close/>
                  <a:moveTo>
                    <a:pt x="43496" y="98893"/>
                  </a:moveTo>
                  <a:lnTo>
                    <a:pt x="43496" y="106682"/>
                  </a:lnTo>
                  <a:lnTo>
                    <a:pt x="35752" y="106682"/>
                  </a:lnTo>
                  <a:lnTo>
                    <a:pt x="35752" y="98893"/>
                  </a:lnTo>
                  <a:close/>
                  <a:moveTo>
                    <a:pt x="51652" y="98893"/>
                  </a:moveTo>
                  <a:lnTo>
                    <a:pt x="51652" y="106682"/>
                  </a:lnTo>
                  <a:lnTo>
                    <a:pt x="43919" y="106682"/>
                  </a:lnTo>
                  <a:lnTo>
                    <a:pt x="43919" y="98893"/>
                  </a:lnTo>
                  <a:close/>
                  <a:moveTo>
                    <a:pt x="59819" y="98893"/>
                  </a:moveTo>
                  <a:lnTo>
                    <a:pt x="59819" y="106682"/>
                  </a:lnTo>
                  <a:lnTo>
                    <a:pt x="52075" y="106682"/>
                  </a:lnTo>
                  <a:lnTo>
                    <a:pt x="52075" y="98893"/>
                  </a:lnTo>
                  <a:close/>
                  <a:moveTo>
                    <a:pt x="67975" y="98893"/>
                  </a:moveTo>
                  <a:lnTo>
                    <a:pt x="67975" y="106682"/>
                  </a:lnTo>
                  <a:lnTo>
                    <a:pt x="60243" y="106682"/>
                  </a:lnTo>
                  <a:lnTo>
                    <a:pt x="60243" y="98893"/>
                  </a:lnTo>
                  <a:close/>
                  <a:moveTo>
                    <a:pt x="76452" y="98893"/>
                  </a:moveTo>
                  <a:lnTo>
                    <a:pt x="76452" y="106682"/>
                  </a:lnTo>
                  <a:lnTo>
                    <a:pt x="68399" y="106682"/>
                  </a:lnTo>
                  <a:lnTo>
                    <a:pt x="68399" y="98893"/>
                  </a:lnTo>
                  <a:close/>
                  <a:moveTo>
                    <a:pt x="84608" y="98893"/>
                  </a:moveTo>
                  <a:lnTo>
                    <a:pt x="84608" y="106682"/>
                  </a:lnTo>
                  <a:lnTo>
                    <a:pt x="76865" y="106682"/>
                  </a:lnTo>
                  <a:lnTo>
                    <a:pt x="76865" y="98893"/>
                  </a:lnTo>
                  <a:close/>
                  <a:moveTo>
                    <a:pt x="92776" y="98893"/>
                  </a:moveTo>
                  <a:lnTo>
                    <a:pt x="92776" y="106682"/>
                  </a:lnTo>
                  <a:lnTo>
                    <a:pt x="85032" y="106682"/>
                  </a:lnTo>
                  <a:lnTo>
                    <a:pt x="85032" y="98893"/>
                  </a:lnTo>
                  <a:close/>
                  <a:moveTo>
                    <a:pt x="100932" y="98893"/>
                  </a:moveTo>
                  <a:lnTo>
                    <a:pt x="100932" y="106682"/>
                  </a:lnTo>
                  <a:lnTo>
                    <a:pt x="93200" y="106682"/>
                  </a:lnTo>
                  <a:lnTo>
                    <a:pt x="93200" y="98893"/>
                  </a:lnTo>
                  <a:close/>
                  <a:moveTo>
                    <a:pt x="109099" y="98893"/>
                  </a:moveTo>
                  <a:lnTo>
                    <a:pt x="109099" y="106682"/>
                  </a:lnTo>
                  <a:lnTo>
                    <a:pt x="101356" y="106682"/>
                  </a:lnTo>
                  <a:lnTo>
                    <a:pt x="101356" y="98893"/>
                  </a:lnTo>
                  <a:close/>
                  <a:moveTo>
                    <a:pt x="116866" y="98893"/>
                  </a:moveTo>
                  <a:lnTo>
                    <a:pt x="116866" y="106682"/>
                  </a:lnTo>
                  <a:lnTo>
                    <a:pt x="109523" y="106682"/>
                  </a:lnTo>
                  <a:lnTo>
                    <a:pt x="109523" y="98893"/>
                  </a:lnTo>
                  <a:close/>
                  <a:moveTo>
                    <a:pt x="125034" y="98893"/>
                  </a:moveTo>
                  <a:lnTo>
                    <a:pt x="125034" y="106682"/>
                  </a:lnTo>
                  <a:lnTo>
                    <a:pt x="117290" y="106682"/>
                  </a:lnTo>
                  <a:lnTo>
                    <a:pt x="117290" y="98893"/>
                  </a:lnTo>
                  <a:close/>
                  <a:moveTo>
                    <a:pt x="133190" y="98893"/>
                  </a:moveTo>
                  <a:lnTo>
                    <a:pt x="133190" y="106682"/>
                  </a:lnTo>
                  <a:lnTo>
                    <a:pt x="125446" y="106682"/>
                  </a:lnTo>
                  <a:lnTo>
                    <a:pt x="125446" y="98893"/>
                  </a:lnTo>
                  <a:close/>
                  <a:moveTo>
                    <a:pt x="141346" y="98893"/>
                  </a:moveTo>
                  <a:lnTo>
                    <a:pt x="141346" y="106682"/>
                  </a:lnTo>
                  <a:lnTo>
                    <a:pt x="133614" y="106682"/>
                  </a:lnTo>
                  <a:lnTo>
                    <a:pt x="133614" y="98893"/>
                  </a:lnTo>
                  <a:close/>
                  <a:moveTo>
                    <a:pt x="149513" y="98893"/>
                  </a:moveTo>
                  <a:lnTo>
                    <a:pt x="149513" y="106682"/>
                  </a:lnTo>
                  <a:lnTo>
                    <a:pt x="141770" y="106682"/>
                  </a:lnTo>
                  <a:lnTo>
                    <a:pt x="141770" y="98893"/>
                  </a:lnTo>
                  <a:close/>
                  <a:moveTo>
                    <a:pt x="157280" y="98893"/>
                  </a:moveTo>
                  <a:lnTo>
                    <a:pt x="157280" y="106682"/>
                  </a:lnTo>
                  <a:lnTo>
                    <a:pt x="149937" y="106682"/>
                  </a:lnTo>
                  <a:lnTo>
                    <a:pt x="149937" y="98893"/>
                  </a:lnTo>
                  <a:close/>
                  <a:moveTo>
                    <a:pt x="165448" y="98893"/>
                  </a:moveTo>
                  <a:lnTo>
                    <a:pt x="165448" y="106682"/>
                  </a:lnTo>
                  <a:lnTo>
                    <a:pt x="157704" y="106682"/>
                  </a:lnTo>
                  <a:lnTo>
                    <a:pt x="157704" y="98893"/>
                  </a:lnTo>
                  <a:close/>
                  <a:moveTo>
                    <a:pt x="173604" y="98893"/>
                  </a:moveTo>
                  <a:lnTo>
                    <a:pt x="173604" y="106682"/>
                  </a:lnTo>
                  <a:lnTo>
                    <a:pt x="165871" y="106682"/>
                  </a:lnTo>
                  <a:lnTo>
                    <a:pt x="165871" y="98893"/>
                  </a:lnTo>
                  <a:close/>
                  <a:moveTo>
                    <a:pt x="181771" y="98893"/>
                  </a:moveTo>
                  <a:lnTo>
                    <a:pt x="181771" y="106682"/>
                  </a:lnTo>
                  <a:lnTo>
                    <a:pt x="174028" y="106682"/>
                  </a:lnTo>
                  <a:lnTo>
                    <a:pt x="174028" y="98893"/>
                  </a:lnTo>
                  <a:close/>
                  <a:moveTo>
                    <a:pt x="189927" y="98893"/>
                  </a:moveTo>
                  <a:lnTo>
                    <a:pt x="189927" y="106682"/>
                  </a:lnTo>
                  <a:lnTo>
                    <a:pt x="182195" y="106682"/>
                  </a:lnTo>
                  <a:lnTo>
                    <a:pt x="182195" y="98893"/>
                  </a:lnTo>
                  <a:close/>
                  <a:moveTo>
                    <a:pt x="198095" y="98893"/>
                  </a:moveTo>
                  <a:lnTo>
                    <a:pt x="198095" y="106682"/>
                  </a:lnTo>
                  <a:lnTo>
                    <a:pt x="190351" y="106682"/>
                  </a:lnTo>
                  <a:lnTo>
                    <a:pt x="190351" y="98893"/>
                  </a:lnTo>
                  <a:close/>
                  <a:moveTo>
                    <a:pt x="206251" y="98893"/>
                  </a:moveTo>
                  <a:lnTo>
                    <a:pt x="206251" y="106682"/>
                  </a:lnTo>
                  <a:lnTo>
                    <a:pt x="198519" y="106682"/>
                  </a:lnTo>
                  <a:lnTo>
                    <a:pt x="198519" y="98893"/>
                  </a:lnTo>
                  <a:close/>
                  <a:moveTo>
                    <a:pt x="214419" y="98893"/>
                  </a:moveTo>
                  <a:lnTo>
                    <a:pt x="214419" y="106682"/>
                  </a:lnTo>
                  <a:lnTo>
                    <a:pt x="206675" y="106682"/>
                  </a:lnTo>
                  <a:lnTo>
                    <a:pt x="206675" y="98893"/>
                  </a:lnTo>
                  <a:close/>
                  <a:moveTo>
                    <a:pt x="222575" y="98893"/>
                  </a:moveTo>
                  <a:lnTo>
                    <a:pt x="222575" y="106682"/>
                  </a:lnTo>
                  <a:lnTo>
                    <a:pt x="214842" y="106682"/>
                  </a:lnTo>
                  <a:lnTo>
                    <a:pt x="214842" y="98893"/>
                  </a:lnTo>
                  <a:close/>
                  <a:moveTo>
                    <a:pt x="230742" y="98893"/>
                  </a:moveTo>
                  <a:lnTo>
                    <a:pt x="230742" y="106682"/>
                  </a:lnTo>
                  <a:lnTo>
                    <a:pt x="222999" y="106682"/>
                  </a:lnTo>
                  <a:lnTo>
                    <a:pt x="222999" y="98893"/>
                  </a:lnTo>
                  <a:close/>
                  <a:moveTo>
                    <a:pt x="238898" y="98893"/>
                  </a:moveTo>
                  <a:lnTo>
                    <a:pt x="238898" y="106682"/>
                  </a:lnTo>
                  <a:lnTo>
                    <a:pt x="231166" y="106682"/>
                  </a:lnTo>
                  <a:lnTo>
                    <a:pt x="231166" y="98893"/>
                  </a:lnTo>
                  <a:close/>
                  <a:moveTo>
                    <a:pt x="247066" y="98893"/>
                  </a:moveTo>
                  <a:lnTo>
                    <a:pt x="247066" y="106682"/>
                  </a:lnTo>
                  <a:lnTo>
                    <a:pt x="239322" y="106682"/>
                  </a:lnTo>
                  <a:lnTo>
                    <a:pt x="239322" y="98893"/>
                  </a:lnTo>
                  <a:close/>
                  <a:moveTo>
                    <a:pt x="255222" y="98893"/>
                  </a:moveTo>
                  <a:lnTo>
                    <a:pt x="255222" y="106682"/>
                  </a:lnTo>
                  <a:lnTo>
                    <a:pt x="247490" y="106682"/>
                  </a:lnTo>
                  <a:lnTo>
                    <a:pt x="247490" y="98893"/>
                  </a:lnTo>
                  <a:close/>
                  <a:moveTo>
                    <a:pt x="263390" y="98893"/>
                  </a:moveTo>
                  <a:lnTo>
                    <a:pt x="263390" y="106682"/>
                  </a:lnTo>
                  <a:lnTo>
                    <a:pt x="255646" y="106682"/>
                  </a:lnTo>
                  <a:lnTo>
                    <a:pt x="255646" y="98893"/>
                  </a:lnTo>
                  <a:close/>
                  <a:moveTo>
                    <a:pt x="271546" y="98893"/>
                  </a:moveTo>
                  <a:lnTo>
                    <a:pt x="271546" y="106682"/>
                  </a:lnTo>
                  <a:lnTo>
                    <a:pt x="263813" y="106682"/>
                  </a:lnTo>
                  <a:lnTo>
                    <a:pt x="263813" y="98893"/>
                  </a:lnTo>
                  <a:close/>
                  <a:moveTo>
                    <a:pt x="11238" y="107095"/>
                  </a:moveTo>
                  <a:lnTo>
                    <a:pt x="11238" y="114895"/>
                  </a:lnTo>
                  <a:lnTo>
                    <a:pt x="3505" y="114895"/>
                  </a:lnTo>
                  <a:lnTo>
                    <a:pt x="3505" y="107095"/>
                  </a:lnTo>
                  <a:close/>
                  <a:moveTo>
                    <a:pt x="19394" y="107095"/>
                  </a:moveTo>
                  <a:lnTo>
                    <a:pt x="19394" y="114895"/>
                  </a:lnTo>
                  <a:lnTo>
                    <a:pt x="11662" y="114895"/>
                  </a:lnTo>
                  <a:lnTo>
                    <a:pt x="11662" y="107095"/>
                  </a:lnTo>
                  <a:close/>
                  <a:moveTo>
                    <a:pt x="27561" y="107095"/>
                  </a:moveTo>
                  <a:lnTo>
                    <a:pt x="27561" y="114895"/>
                  </a:lnTo>
                  <a:lnTo>
                    <a:pt x="19818" y="114895"/>
                  </a:lnTo>
                  <a:lnTo>
                    <a:pt x="19818" y="107095"/>
                  </a:lnTo>
                  <a:close/>
                  <a:moveTo>
                    <a:pt x="35328" y="107095"/>
                  </a:moveTo>
                  <a:lnTo>
                    <a:pt x="35328" y="114895"/>
                  </a:lnTo>
                  <a:lnTo>
                    <a:pt x="27985" y="114895"/>
                  </a:lnTo>
                  <a:lnTo>
                    <a:pt x="27985" y="107095"/>
                  </a:lnTo>
                  <a:close/>
                  <a:moveTo>
                    <a:pt x="43496" y="107095"/>
                  </a:moveTo>
                  <a:lnTo>
                    <a:pt x="43496" y="114895"/>
                  </a:lnTo>
                  <a:lnTo>
                    <a:pt x="35752" y="114895"/>
                  </a:lnTo>
                  <a:lnTo>
                    <a:pt x="35752" y="107095"/>
                  </a:lnTo>
                  <a:close/>
                  <a:moveTo>
                    <a:pt x="51652" y="107095"/>
                  </a:moveTo>
                  <a:lnTo>
                    <a:pt x="51652" y="114895"/>
                  </a:lnTo>
                  <a:lnTo>
                    <a:pt x="43919" y="114895"/>
                  </a:lnTo>
                  <a:lnTo>
                    <a:pt x="43919" y="107095"/>
                  </a:lnTo>
                  <a:close/>
                  <a:moveTo>
                    <a:pt x="59819" y="107095"/>
                  </a:moveTo>
                  <a:lnTo>
                    <a:pt x="59819" y="114895"/>
                  </a:lnTo>
                  <a:lnTo>
                    <a:pt x="52075" y="114895"/>
                  </a:lnTo>
                  <a:lnTo>
                    <a:pt x="52075" y="107095"/>
                  </a:lnTo>
                  <a:close/>
                  <a:moveTo>
                    <a:pt x="67975" y="107095"/>
                  </a:moveTo>
                  <a:lnTo>
                    <a:pt x="67975" y="114895"/>
                  </a:lnTo>
                  <a:lnTo>
                    <a:pt x="60243" y="114895"/>
                  </a:lnTo>
                  <a:lnTo>
                    <a:pt x="60243" y="107095"/>
                  </a:lnTo>
                  <a:close/>
                  <a:moveTo>
                    <a:pt x="76452" y="107095"/>
                  </a:moveTo>
                  <a:lnTo>
                    <a:pt x="76452" y="114895"/>
                  </a:lnTo>
                  <a:lnTo>
                    <a:pt x="68399" y="114895"/>
                  </a:lnTo>
                  <a:lnTo>
                    <a:pt x="68399" y="107095"/>
                  </a:lnTo>
                  <a:close/>
                  <a:moveTo>
                    <a:pt x="84608" y="107095"/>
                  </a:moveTo>
                  <a:lnTo>
                    <a:pt x="84608" y="114895"/>
                  </a:lnTo>
                  <a:lnTo>
                    <a:pt x="76865" y="114895"/>
                  </a:lnTo>
                  <a:lnTo>
                    <a:pt x="76865" y="107095"/>
                  </a:lnTo>
                  <a:close/>
                  <a:moveTo>
                    <a:pt x="92776" y="107095"/>
                  </a:moveTo>
                  <a:lnTo>
                    <a:pt x="92776" y="114895"/>
                  </a:lnTo>
                  <a:lnTo>
                    <a:pt x="85032" y="114895"/>
                  </a:lnTo>
                  <a:lnTo>
                    <a:pt x="85032" y="107095"/>
                  </a:lnTo>
                  <a:close/>
                  <a:moveTo>
                    <a:pt x="100932" y="107095"/>
                  </a:moveTo>
                  <a:lnTo>
                    <a:pt x="100932" y="114895"/>
                  </a:lnTo>
                  <a:lnTo>
                    <a:pt x="93200" y="114895"/>
                  </a:lnTo>
                  <a:lnTo>
                    <a:pt x="93200" y="107095"/>
                  </a:lnTo>
                  <a:close/>
                  <a:moveTo>
                    <a:pt x="109099" y="107095"/>
                  </a:moveTo>
                  <a:lnTo>
                    <a:pt x="109099" y="114895"/>
                  </a:lnTo>
                  <a:lnTo>
                    <a:pt x="101356" y="114895"/>
                  </a:lnTo>
                  <a:lnTo>
                    <a:pt x="101356" y="107095"/>
                  </a:lnTo>
                  <a:close/>
                  <a:moveTo>
                    <a:pt x="116866" y="107095"/>
                  </a:moveTo>
                  <a:lnTo>
                    <a:pt x="116866" y="114895"/>
                  </a:lnTo>
                  <a:lnTo>
                    <a:pt x="109523" y="114895"/>
                  </a:lnTo>
                  <a:lnTo>
                    <a:pt x="109523" y="107095"/>
                  </a:lnTo>
                  <a:close/>
                  <a:moveTo>
                    <a:pt x="125034" y="107095"/>
                  </a:moveTo>
                  <a:lnTo>
                    <a:pt x="125034" y="114895"/>
                  </a:lnTo>
                  <a:lnTo>
                    <a:pt x="117290" y="114895"/>
                  </a:lnTo>
                  <a:lnTo>
                    <a:pt x="117290" y="107095"/>
                  </a:lnTo>
                  <a:close/>
                  <a:moveTo>
                    <a:pt x="133190" y="107095"/>
                  </a:moveTo>
                  <a:lnTo>
                    <a:pt x="133190" y="114895"/>
                  </a:lnTo>
                  <a:lnTo>
                    <a:pt x="125446" y="114895"/>
                  </a:lnTo>
                  <a:lnTo>
                    <a:pt x="125446" y="107095"/>
                  </a:lnTo>
                  <a:close/>
                  <a:moveTo>
                    <a:pt x="141346" y="107095"/>
                  </a:moveTo>
                  <a:lnTo>
                    <a:pt x="141346" y="114895"/>
                  </a:lnTo>
                  <a:lnTo>
                    <a:pt x="133614" y="114895"/>
                  </a:lnTo>
                  <a:lnTo>
                    <a:pt x="133614" y="107095"/>
                  </a:lnTo>
                  <a:close/>
                  <a:moveTo>
                    <a:pt x="149513" y="107095"/>
                  </a:moveTo>
                  <a:lnTo>
                    <a:pt x="149513" y="114895"/>
                  </a:lnTo>
                  <a:lnTo>
                    <a:pt x="141770" y="114895"/>
                  </a:lnTo>
                  <a:lnTo>
                    <a:pt x="141770" y="107095"/>
                  </a:lnTo>
                  <a:close/>
                  <a:moveTo>
                    <a:pt x="157280" y="107095"/>
                  </a:moveTo>
                  <a:lnTo>
                    <a:pt x="157280" y="114895"/>
                  </a:lnTo>
                  <a:lnTo>
                    <a:pt x="149937" y="114895"/>
                  </a:lnTo>
                  <a:lnTo>
                    <a:pt x="149937" y="107095"/>
                  </a:lnTo>
                  <a:close/>
                  <a:moveTo>
                    <a:pt x="165448" y="107095"/>
                  </a:moveTo>
                  <a:lnTo>
                    <a:pt x="165448" y="114895"/>
                  </a:lnTo>
                  <a:lnTo>
                    <a:pt x="157704" y="114895"/>
                  </a:lnTo>
                  <a:lnTo>
                    <a:pt x="157704" y="107095"/>
                  </a:lnTo>
                  <a:close/>
                  <a:moveTo>
                    <a:pt x="173604" y="107095"/>
                  </a:moveTo>
                  <a:lnTo>
                    <a:pt x="173604" y="114895"/>
                  </a:lnTo>
                  <a:lnTo>
                    <a:pt x="165871" y="114895"/>
                  </a:lnTo>
                  <a:lnTo>
                    <a:pt x="165871" y="107095"/>
                  </a:lnTo>
                  <a:close/>
                  <a:moveTo>
                    <a:pt x="181771" y="107095"/>
                  </a:moveTo>
                  <a:lnTo>
                    <a:pt x="181771" y="114895"/>
                  </a:lnTo>
                  <a:lnTo>
                    <a:pt x="174028" y="114895"/>
                  </a:lnTo>
                  <a:lnTo>
                    <a:pt x="174028" y="107095"/>
                  </a:lnTo>
                  <a:close/>
                  <a:moveTo>
                    <a:pt x="189927" y="107095"/>
                  </a:moveTo>
                  <a:lnTo>
                    <a:pt x="189927" y="114895"/>
                  </a:lnTo>
                  <a:lnTo>
                    <a:pt x="182195" y="114895"/>
                  </a:lnTo>
                  <a:lnTo>
                    <a:pt x="182195" y="107095"/>
                  </a:lnTo>
                  <a:close/>
                  <a:moveTo>
                    <a:pt x="198095" y="107095"/>
                  </a:moveTo>
                  <a:lnTo>
                    <a:pt x="198095" y="114895"/>
                  </a:lnTo>
                  <a:lnTo>
                    <a:pt x="190351" y="114895"/>
                  </a:lnTo>
                  <a:lnTo>
                    <a:pt x="190351" y="107095"/>
                  </a:lnTo>
                  <a:close/>
                  <a:moveTo>
                    <a:pt x="206251" y="107095"/>
                  </a:moveTo>
                  <a:lnTo>
                    <a:pt x="206251" y="114895"/>
                  </a:lnTo>
                  <a:lnTo>
                    <a:pt x="198519" y="114895"/>
                  </a:lnTo>
                  <a:lnTo>
                    <a:pt x="198519" y="107095"/>
                  </a:lnTo>
                  <a:close/>
                  <a:moveTo>
                    <a:pt x="214419" y="107095"/>
                  </a:moveTo>
                  <a:lnTo>
                    <a:pt x="214419" y="114895"/>
                  </a:lnTo>
                  <a:lnTo>
                    <a:pt x="206675" y="114895"/>
                  </a:lnTo>
                  <a:lnTo>
                    <a:pt x="206675" y="107095"/>
                  </a:lnTo>
                  <a:close/>
                  <a:moveTo>
                    <a:pt x="222575" y="107095"/>
                  </a:moveTo>
                  <a:lnTo>
                    <a:pt x="222575" y="114895"/>
                  </a:lnTo>
                  <a:lnTo>
                    <a:pt x="214842" y="114895"/>
                  </a:lnTo>
                  <a:lnTo>
                    <a:pt x="214842" y="107095"/>
                  </a:lnTo>
                  <a:close/>
                  <a:moveTo>
                    <a:pt x="230742" y="107095"/>
                  </a:moveTo>
                  <a:lnTo>
                    <a:pt x="230742" y="114895"/>
                  </a:lnTo>
                  <a:lnTo>
                    <a:pt x="222999" y="114895"/>
                  </a:lnTo>
                  <a:lnTo>
                    <a:pt x="222999" y="107095"/>
                  </a:lnTo>
                  <a:close/>
                  <a:moveTo>
                    <a:pt x="238898" y="107095"/>
                  </a:moveTo>
                  <a:lnTo>
                    <a:pt x="238898" y="114895"/>
                  </a:lnTo>
                  <a:lnTo>
                    <a:pt x="231166" y="114895"/>
                  </a:lnTo>
                  <a:lnTo>
                    <a:pt x="231166" y="107095"/>
                  </a:lnTo>
                  <a:close/>
                  <a:moveTo>
                    <a:pt x="247066" y="107095"/>
                  </a:moveTo>
                  <a:lnTo>
                    <a:pt x="247066" y="114895"/>
                  </a:lnTo>
                  <a:lnTo>
                    <a:pt x="239322" y="114895"/>
                  </a:lnTo>
                  <a:lnTo>
                    <a:pt x="239322" y="107095"/>
                  </a:lnTo>
                  <a:close/>
                  <a:moveTo>
                    <a:pt x="255222" y="107095"/>
                  </a:moveTo>
                  <a:lnTo>
                    <a:pt x="255222" y="114895"/>
                  </a:lnTo>
                  <a:lnTo>
                    <a:pt x="247490" y="114895"/>
                  </a:lnTo>
                  <a:lnTo>
                    <a:pt x="247490" y="107095"/>
                  </a:lnTo>
                  <a:close/>
                  <a:moveTo>
                    <a:pt x="263390" y="107095"/>
                  </a:moveTo>
                  <a:lnTo>
                    <a:pt x="263390" y="114895"/>
                  </a:lnTo>
                  <a:lnTo>
                    <a:pt x="255646" y="114895"/>
                  </a:lnTo>
                  <a:lnTo>
                    <a:pt x="255646" y="107095"/>
                  </a:lnTo>
                  <a:close/>
                  <a:moveTo>
                    <a:pt x="271546" y="107095"/>
                  </a:moveTo>
                  <a:lnTo>
                    <a:pt x="271546" y="114895"/>
                  </a:lnTo>
                  <a:lnTo>
                    <a:pt x="263813" y="114895"/>
                  </a:lnTo>
                  <a:lnTo>
                    <a:pt x="263813" y="107095"/>
                  </a:lnTo>
                  <a:close/>
                  <a:moveTo>
                    <a:pt x="11238" y="115308"/>
                  </a:moveTo>
                  <a:lnTo>
                    <a:pt x="11238" y="123097"/>
                  </a:lnTo>
                  <a:lnTo>
                    <a:pt x="3505" y="123097"/>
                  </a:lnTo>
                  <a:lnTo>
                    <a:pt x="3505" y="115308"/>
                  </a:lnTo>
                  <a:close/>
                  <a:moveTo>
                    <a:pt x="19394" y="115308"/>
                  </a:moveTo>
                  <a:lnTo>
                    <a:pt x="19394" y="123097"/>
                  </a:lnTo>
                  <a:lnTo>
                    <a:pt x="11662" y="123097"/>
                  </a:lnTo>
                  <a:lnTo>
                    <a:pt x="11662" y="115308"/>
                  </a:lnTo>
                  <a:close/>
                  <a:moveTo>
                    <a:pt x="27561" y="115308"/>
                  </a:moveTo>
                  <a:lnTo>
                    <a:pt x="27561" y="123097"/>
                  </a:lnTo>
                  <a:lnTo>
                    <a:pt x="19818" y="123097"/>
                  </a:lnTo>
                  <a:lnTo>
                    <a:pt x="19818" y="115308"/>
                  </a:lnTo>
                  <a:close/>
                  <a:moveTo>
                    <a:pt x="35328" y="115308"/>
                  </a:moveTo>
                  <a:lnTo>
                    <a:pt x="35328" y="123097"/>
                  </a:lnTo>
                  <a:lnTo>
                    <a:pt x="27985" y="123097"/>
                  </a:lnTo>
                  <a:lnTo>
                    <a:pt x="27985" y="115308"/>
                  </a:lnTo>
                  <a:close/>
                  <a:moveTo>
                    <a:pt x="43496" y="115296"/>
                  </a:moveTo>
                  <a:lnTo>
                    <a:pt x="43496" y="123097"/>
                  </a:lnTo>
                  <a:lnTo>
                    <a:pt x="35752" y="123097"/>
                  </a:lnTo>
                  <a:lnTo>
                    <a:pt x="35752" y="115296"/>
                  </a:lnTo>
                  <a:close/>
                  <a:moveTo>
                    <a:pt x="51652" y="115296"/>
                  </a:moveTo>
                  <a:lnTo>
                    <a:pt x="51652" y="123097"/>
                  </a:lnTo>
                  <a:lnTo>
                    <a:pt x="43919" y="123097"/>
                  </a:lnTo>
                  <a:lnTo>
                    <a:pt x="43919" y="115296"/>
                  </a:lnTo>
                  <a:close/>
                  <a:moveTo>
                    <a:pt x="59819" y="115296"/>
                  </a:moveTo>
                  <a:lnTo>
                    <a:pt x="59819" y="123097"/>
                  </a:lnTo>
                  <a:lnTo>
                    <a:pt x="52075" y="123097"/>
                  </a:lnTo>
                  <a:lnTo>
                    <a:pt x="52075" y="115296"/>
                  </a:lnTo>
                  <a:close/>
                  <a:moveTo>
                    <a:pt x="67975" y="115296"/>
                  </a:moveTo>
                  <a:lnTo>
                    <a:pt x="67975" y="123097"/>
                  </a:lnTo>
                  <a:lnTo>
                    <a:pt x="60243" y="123097"/>
                  </a:lnTo>
                  <a:lnTo>
                    <a:pt x="60243" y="115296"/>
                  </a:lnTo>
                  <a:close/>
                  <a:moveTo>
                    <a:pt x="76452" y="115296"/>
                  </a:moveTo>
                  <a:lnTo>
                    <a:pt x="76452" y="123097"/>
                  </a:lnTo>
                  <a:lnTo>
                    <a:pt x="68399" y="123097"/>
                  </a:lnTo>
                  <a:lnTo>
                    <a:pt x="68399" y="115296"/>
                  </a:lnTo>
                  <a:close/>
                  <a:moveTo>
                    <a:pt x="84608" y="115296"/>
                  </a:moveTo>
                  <a:lnTo>
                    <a:pt x="84608" y="123097"/>
                  </a:lnTo>
                  <a:lnTo>
                    <a:pt x="76876" y="123097"/>
                  </a:lnTo>
                  <a:lnTo>
                    <a:pt x="76876" y="115296"/>
                  </a:lnTo>
                  <a:close/>
                  <a:moveTo>
                    <a:pt x="92776" y="115296"/>
                  </a:moveTo>
                  <a:lnTo>
                    <a:pt x="92776" y="123097"/>
                  </a:lnTo>
                  <a:lnTo>
                    <a:pt x="85032" y="123097"/>
                  </a:lnTo>
                  <a:lnTo>
                    <a:pt x="85032" y="115296"/>
                  </a:lnTo>
                  <a:close/>
                  <a:moveTo>
                    <a:pt x="100932" y="115296"/>
                  </a:moveTo>
                  <a:lnTo>
                    <a:pt x="100932" y="123097"/>
                  </a:lnTo>
                  <a:lnTo>
                    <a:pt x="93200" y="123097"/>
                  </a:lnTo>
                  <a:lnTo>
                    <a:pt x="93200" y="115296"/>
                  </a:lnTo>
                  <a:close/>
                  <a:moveTo>
                    <a:pt x="109099" y="115296"/>
                  </a:moveTo>
                  <a:lnTo>
                    <a:pt x="109099" y="123097"/>
                  </a:lnTo>
                  <a:lnTo>
                    <a:pt x="101356" y="123097"/>
                  </a:lnTo>
                  <a:lnTo>
                    <a:pt x="101356" y="115296"/>
                  </a:lnTo>
                  <a:close/>
                  <a:moveTo>
                    <a:pt x="116866" y="115296"/>
                  </a:moveTo>
                  <a:lnTo>
                    <a:pt x="116866" y="123097"/>
                  </a:lnTo>
                  <a:lnTo>
                    <a:pt x="109523" y="123097"/>
                  </a:lnTo>
                  <a:lnTo>
                    <a:pt x="109523" y="115296"/>
                  </a:lnTo>
                  <a:close/>
                  <a:moveTo>
                    <a:pt x="125034" y="115296"/>
                  </a:moveTo>
                  <a:lnTo>
                    <a:pt x="125034" y="123097"/>
                  </a:lnTo>
                  <a:lnTo>
                    <a:pt x="117290" y="123097"/>
                  </a:lnTo>
                  <a:lnTo>
                    <a:pt x="117290" y="115296"/>
                  </a:lnTo>
                  <a:close/>
                  <a:moveTo>
                    <a:pt x="133190" y="115296"/>
                  </a:moveTo>
                  <a:lnTo>
                    <a:pt x="133190" y="123097"/>
                  </a:lnTo>
                  <a:lnTo>
                    <a:pt x="125446" y="123097"/>
                  </a:lnTo>
                  <a:lnTo>
                    <a:pt x="125446" y="115296"/>
                  </a:lnTo>
                  <a:close/>
                  <a:moveTo>
                    <a:pt x="141346" y="115296"/>
                  </a:moveTo>
                  <a:lnTo>
                    <a:pt x="141346" y="123097"/>
                  </a:lnTo>
                  <a:lnTo>
                    <a:pt x="133614" y="123097"/>
                  </a:lnTo>
                  <a:lnTo>
                    <a:pt x="133614" y="115296"/>
                  </a:lnTo>
                  <a:close/>
                  <a:moveTo>
                    <a:pt x="149513" y="115296"/>
                  </a:moveTo>
                  <a:lnTo>
                    <a:pt x="149513" y="123097"/>
                  </a:lnTo>
                  <a:lnTo>
                    <a:pt x="141770" y="123097"/>
                  </a:lnTo>
                  <a:lnTo>
                    <a:pt x="141770" y="115296"/>
                  </a:lnTo>
                  <a:close/>
                  <a:moveTo>
                    <a:pt x="157280" y="115296"/>
                  </a:moveTo>
                  <a:lnTo>
                    <a:pt x="157280" y="123097"/>
                  </a:lnTo>
                  <a:lnTo>
                    <a:pt x="149937" y="123097"/>
                  </a:lnTo>
                  <a:lnTo>
                    <a:pt x="149937" y="115296"/>
                  </a:lnTo>
                  <a:close/>
                  <a:moveTo>
                    <a:pt x="165448" y="115296"/>
                  </a:moveTo>
                  <a:lnTo>
                    <a:pt x="165448" y="123097"/>
                  </a:lnTo>
                  <a:lnTo>
                    <a:pt x="157704" y="123097"/>
                  </a:lnTo>
                  <a:lnTo>
                    <a:pt x="157704" y="115296"/>
                  </a:lnTo>
                  <a:close/>
                  <a:moveTo>
                    <a:pt x="173604" y="115296"/>
                  </a:moveTo>
                  <a:lnTo>
                    <a:pt x="173604" y="123097"/>
                  </a:lnTo>
                  <a:lnTo>
                    <a:pt x="165871" y="123097"/>
                  </a:lnTo>
                  <a:lnTo>
                    <a:pt x="165871" y="115296"/>
                  </a:lnTo>
                  <a:close/>
                  <a:moveTo>
                    <a:pt x="181771" y="115296"/>
                  </a:moveTo>
                  <a:lnTo>
                    <a:pt x="181771" y="123097"/>
                  </a:lnTo>
                  <a:lnTo>
                    <a:pt x="174028" y="123097"/>
                  </a:lnTo>
                  <a:lnTo>
                    <a:pt x="174028" y="115296"/>
                  </a:lnTo>
                  <a:close/>
                  <a:moveTo>
                    <a:pt x="189927" y="115296"/>
                  </a:moveTo>
                  <a:lnTo>
                    <a:pt x="189927" y="123097"/>
                  </a:lnTo>
                  <a:lnTo>
                    <a:pt x="182195" y="123097"/>
                  </a:lnTo>
                  <a:lnTo>
                    <a:pt x="182195" y="115296"/>
                  </a:lnTo>
                  <a:close/>
                  <a:moveTo>
                    <a:pt x="198095" y="115296"/>
                  </a:moveTo>
                  <a:lnTo>
                    <a:pt x="198095" y="123097"/>
                  </a:lnTo>
                  <a:lnTo>
                    <a:pt x="190351" y="123097"/>
                  </a:lnTo>
                  <a:lnTo>
                    <a:pt x="190351" y="115296"/>
                  </a:lnTo>
                  <a:close/>
                  <a:moveTo>
                    <a:pt x="206251" y="115296"/>
                  </a:moveTo>
                  <a:lnTo>
                    <a:pt x="206251" y="123097"/>
                  </a:lnTo>
                  <a:lnTo>
                    <a:pt x="198519" y="123097"/>
                  </a:lnTo>
                  <a:lnTo>
                    <a:pt x="198519" y="115296"/>
                  </a:lnTo>
                  <a:close/>
                  <a:moveTo>
                    <a:pt x="214419" y="115296"/>
                  </a:moveTo>
                  <a:lnTo>
                    <a:pt x="214419" y="123097"/>
                  </a:lnTo>
                  <a:lnTo>
                    <a:pt x="206675" y="123097"/>
                  </a:lnTo>
                  <a:lnTo>
                    <a:pt x="206675" y="115296"/>
                  </a:lnTo>
                  <a:close/>
                  <a:moveTo>
                    <a:pt x="222575" y="115296"/>
                  </a:moveTo>
                  <a:lnTo>
                    <a:pt x="222575" y="123097"/>
                  </a:lnTo>
                  <a:lnTo>
                    <a:pt x="214842" y="123097"/>
                  </a:lnTo>
                  <a:lnTo>
                    <a:pt x="214842" y="115296"/>
                  </a:lnTo>
                  <a:close/>
                  <a:moveTo>
                    <a:pt x="230742" y="115296"/>
                  </a:moveTo>
                  <a:lnTo>
                    <a:pt x="230742" y="123097"/>
                  </a:lnTo>
                  <a:lnTo>
                    <a:pt x="222999" y="123097"/>
                  </a:lnTo>
                  <a:lnTo>
                    <a:pt x="222999" y="115296"/>
                  </a:lnTo>
                  <a:close/>
                  <a:moveTo>
                    <a:pt x="238898" y="115296"/>
                  </a:moveTo>
                  <a:lnTo>
                    <a:pt x="238898" y="123097"/>
                  </a:lnTo>
                  <a:lnTo>
                    <a:pt x="231166" y="123097"/>
                  </a:lnTo>
                  <a:lnTo>
                    <a:pt x="231166" y="115296"/>
                  </a:lnTo>
                  <a:close/>
                  <a:moveTo>
                    <a:pt x="247066" y="115308"/>
                  </a:moveTo>
                  <a:lnTo>
                    <a:pt x="247066" y="123097"/>
                  </a:lnTo>
                  <a:lnTo>
                    <a:pt x="239322" y="123097"/>
                  </a:lnTo>
                  <a:lnTo>
                    <a:pt x="239322" y="115308"/>
                  </a:lnTo>
                  <a:close/>
                  <a:moveTo>
                    <a:pt x="255222" y="115308"/>
                  </a:moveTo>
                  <a:lnTo>
                    <a:pt x="255222" y="123097"/>
                  </a:lnTo>
                  <a:lnTo>
                    <a:pt x="247490" y="123097"/>
                  </a:lnTo>
                  <a:lnTo>
                    <a:pt x="247490" y="115308"/>
                  </a:lnTo>
                  <a:close/>
                  <a:moveTo>
                    <a:pt x="263390" y="115308"/>
                  </a:moveTo>
                  <a:lnTo>
                    <a:pt x="263390" y="123097"/>
                  </a:lnTo>
                  <a:lnTo>
                    <a:pt x="255646" y="123097"/>
                  </a:lnTo>
                  <a:lnTo>
                    <a:pt x="255646" y="115308"/>
                  </a:lnTo>
                  <a:close/>
                  <a:moveTo>
                    <a:pt x="271546" y="115296"/>
                  </a:moveTo>
                  <a:lnTo>
                    <a:pt x="271546" y="123097"/>
                  </a:lnTo>
                  <a:lnTo>
                    <a:pt x="263813" y="123097"/>
                  </a:lnTo>
                  <a:lnTo>
                    <a:pt x="263813" y="115296"/>
                  </a:lnTo>
                  <a:close/>
                  <a:moveTo>
                    <a:pt x="11238" y="123510"/>
                  </a:moveTo>
                  <a:lnTo>
                    <a:pt x="11238" y="131551"/>
                  </a:lnTo>
                  <a:lnTo>
                    <a:pt x="3505" y="131551"/>
                  </a:lnTo>
                  <a:lnTo>
                    <a:pt x="3505" y="123510"/>
                  </a:lnTo>
                  <a:close/>
                  <a:moveTo>
                    <a:pt x="19394" y="123510"/>
                  </a:moveTo>
                  <a:lnTo>
                    <a:pt x="19394" y="131551"/>
                  </a:lnTo>
                  <a:lnTo>
                    <a:pt x="11662" y="131551"/>
                  </a:lnTo>
                  <a:lnTo>
                    <a:pt x="11662" y="123510"/>
                  </a:lnTo>
                  <a:close/>
                  <a:moveTo>
                    <a:pt x="27561" y="123510"/>
                  </a:moveTo>
                  <a:lnTo>
                    <a:pt x="27561" y="131551"/>
                  </a:lnTo>
                  <a:lnTo>
                    <a:pt x="19818" y="131551"/>
                  </a:lnTo>
                  <a:lnTo>
                    <a:pt x="19818" y="123510"/>
                  </a:lnTo>
                  <a:close/>
                  <a:moveTo>
                    <a:pt x="35328" y="123510"/>
                  </a:moveTo>
                  <a:lnTo>
                    <a:pt x="35328" y="131551"/>
                  </a:lnTo>
                  <a:lnTo>
                    <a:pt x="27985" y="131551"/>
                  </a:lnTo>
                  <a:lnTo>
                    <a:pt x="27985" y="123510"/>
                  </a:lnTo>
                  <a:close/>
                  <a:moveTo>
                    <a:pt x="43496" y="123510"/>
                  </a:moveTo>
                  <a:lnTo>
                    <a:pt x="43496" y="131551"/>
                  </a:lnTo>
                  <a:lnTo>
                    <a:pt x="35752" y="131551"/>
                  </a:lnTo>
                  <a:lnTo>
                    <a:pt x="35752" y="123510"/>
                  </a:lnTo>
                  <a:close/>
                  <a:moveTo>
                    <a:pt x="51652" y="123510"/>
                  </a:moveTo>
                  <a:lnTo>
                    <a:pt x="51652" y="131551"/>
                  </a:lnTo>
                  <a:lnTo>
                    <a:pt x="43919" y="131551"/>
                  </a:lnTo>
                  <a:lnTo>
                    <a:pt x="43919" y="123510"/>
                  </a:lnTo>
                  <a:close/>
                  <a:moveTo>
                    <a:pt x="59819" y="123510"/>
                  </a:moveTo>
                  <a:lnTo>
                    <a:pt x="59819" y="131551"/>
                  </a:lnTo>
                  <a:lnTo>
                    <a:pt x="52075" y="131551"/>
                  </a:lnTo>
                  <a:lnTo>
                    <a:pt x="52075" y="123510"/>
                  </a:lnTo>
                  <a:close/>
                  <a:moveTo>
                    <a:pt x="67975" y="123510"/>
                  </a:moveTo>
                  <a:lnTo>
                    <a:pt x="67975" y="131551"/>
                  </a:lnTo>
                  <a:lnTo>
                    <a:pt x="60243" y="131551"/>
                  </a:lnTo>
                  <a:lnTo>
                    <a:pt x="60243" y="123510"/>
                  </a:lnTo>
                  <a:close/>
                  <a:moveTo>
                    <a:pt x="76452" y="123510"/>
                  </a:moveTo>
                  <a:lnTo>
                    <a:pt x="76452" y="131551"/>
                  </a:lnTo>
                  <a:lnTo>
                    <a:pt x="68399" y="131551"/>
                  </a:lnTo>
                  <a:lnTo>
                    <a:pt x="68399" y="123510"/>
                  </a:lnTo>
                  <a:close/>
                  <a:moveTo>
                    <a:pt x="84608" y="123510"/>
                  </a:moveTo>
                  <a:lnTo>
                    <a:pt x="84608" y="131551"/>
                  </a:lnTo>
                  <a:lnTo>
                    <a:pt x="76876" y="131551"/>
                  </a:lnTo>
                  <a:lnTo>
                    <a:pt x="76876" y="123510"/>
                  </a:lnTo>
                  <a:close/>
                  <a:moveTo>
                    <a:pt x="92776" y="123510"/>
                  </a:moveTo>
                  <a:lnTo>
                    <a:pt x="92776" y="131551"/>
                  </a:lnTo>
                  <a:lnTo>
                    <a:pt x="85032" y="131551"/>
                  </a:lnTo>
                  <a:lnTo>
                    <a:pt x="85032" y="123510"/>
                  </a:lnTo>
                  <a:close/>
                  <a:moveTo>
                    <a:pt x="100932" y="123510"/>
                  </a:moveTo>
                  <a:lnTo>
                    <a:pt x="100932" y="131551"/>
                  </a:lnTo>
                  <a:lnTo>
                    <a:pt x="93200" y="131551"/>
                  </a:lnTo>
                  <a:lnTo>
                    <a:pt x="93200" y="123510"/>
                  </a:lnTo>
                  <a:close/>
                  <a:moveTo>
                    <a:pt x="109099" y="123510"/>
                  </a:moveTo>
                  <a:lnTo>
                    <a:pt x="109099" y="131551"/>
                  </a:lnTo>
                  <a:lnTo>
                    <a:pt x="101356" y="131551"/>
                  </a:lnTo>
                  <a:lnTo>
                    <a:pt x="101356" y="123510"/>
                  </a:lnTo>
                  <a:close/>
                  <a:moveTo>
                    <a:pt x="116866" y="123510"/>
                  </a:moveTo>
                  <a:lnTo>
                    <a:pt x="116866" y="131551"/>
                  </a:lnTo>
                  <a:lnTo>
                    <a:pt x="109523" y="131551"/>
                  </a:lnTo>
                  <a:lnTo>
                    <a:pt x="109523" y="123510"/>
                  </a:lnTo>
                  <a:close/>
                  <a:moveTo>
                    <a:pt x="125034" y="123510"/>
                  </a:moveTo>
                  <a:lnTo>
                    <a:pt x="125034" y="131551"/>
                  </a:lnTo>
                  <a:lnTo>
                    <a:pt x="117290" y="131551"/>
                  </a:lnTo>
                  <a:lnTo>
                    <a:pt x="117290" y="123510"/>
                  </a:lnTo>
                  <a:close/>
                  <a:moveTo>
                    <a:pt x="133190" y="123510"/>
                  </a:moveTo>
                  <a:lnTo>
                    <a:pt x="133190" y="131551"/>
                  </a:lnTo>
                  <a:lnTo>
                    <a:pt x="125446" y="131551"/>
                  </a:lnTo>
                  <a:lnTo>
                    <a:pt x="125446" y="123510"/>
                  </a:lnTo>
                  <a:close/>
                  <a:moveTo>
                    <a:pt x="141346" y="123510"/>
                  </a:moveTo>
                  <a:lnTo>
                    <a:pt x="141346" y="131551"/>
                  </a:lnTo>
                  <a:lnTo>
                    <a:pt x="133614" y="131551"/>
                  </a:lnTo>
                  <a:lnTo>
                    <a:pt x="133614" y="123510"/>
                  </a:lnTo>
                  <a:close/>
                  <a:moveTo>
                    <a:pt x="149513" y="123510"/>
                  </a:moveTo>
                  <a:lnTo>
                    <a:pt x="149513" y="131551"/>
                  </a:lnTo>
                  <a:lnTo>
                    <a:pt x="141770" y="131551"/>
                  </a:lnTo>
                  <a:lnTo>
                    <a:pt x="141770" y="123510"/>
                  </a:lnTo>
                  <a:close/>
                  <a:moveTo>
                    <a:pt x="157280" y="123510"/>
                  </a:moveTo>
                  <a:lnTo>
                    <a:pt x="157280" y="131551"/>
                  </a:lnTo>
                  <a:lnTo>
                    <a:pt x="149937" y="131551"/>
                  </a:lnTo>
                  <a:lnTo>
                    <a:pt x="149937" y="123510"/>
                  </a:lnTo>
                  <a:close/>
                  <a:moveTo>
                    <a:pt x="165448" y="123510"/>
                  </a:moveTo>
                  <a:lnTo>
                    <a:pt x="165448" y="131551"/>
                  </a:lnTo>
                  <a:lnTo>
                    <a:pt x="157704" y="131551"/>
                  </a:lnTo>
                  <a:lnTo>
                    <a:pt x="157704" y="123510"/>
                  </a:lnTo>
                  <a:close/>
                  <a:moveTo>
                    <a:pt x="173604" y="123510"/>
                  </a:moveTo>
                  <a:lnTo>
                    <a:pt x="173604" y="131551"/>
                  </a:lnTo>
                  <a:lnTo>
                    <a:pt x="165871" y="131551"/>
                  </a:lnTo>
                  <a:lnTo>
                    <a:pt x="165871" y="123510"/>
                  </a:lnTo>
                  <a:close/>
                  <a:moveTo>
                    <a:pt x="181771" y="123510"/>
                  </a:moveTo>
                  <a:lnTo>
                    <a:pt x="181771" y="131551"/>
                  </a:lnTo>
                  <a:lnTo>
                    <a:pt x="174028" y="131551"/>
                  </a:lnTo>
                  <a:lnTo>
                    <a:pt x="174028" y="123510"/>
                  </a:lnTo>
                  <a:close/>
                  <a:moveTo>
                    <a:pt x="189927" y="123510"/>
                  </a:moveTo>
                  <a:lnTo>
                    <a:pt x="189927" y="131551"/>
                  </a:lnTo>
                  <a:lnTo>
                    <a:pt x="182195" y="131551"/>
                  </a:lnTo>
                  <a:lnTo>
                    <a:pt x="182195" y="123510"/>
                  </a:lnTo>
                  <a:close/>
                  <a:moveTo>
                    <a:pt x="198095" y="123510"/>
                  </a:moveTo>
                  <a:lnTo>
                    <a:pt x="198095" y="131551"/>
                  </a:lnTo>
                  <a:lnTo>
                    <a:pt x="190351" y="131551"/>
                  </a:lnTo>
                  <a:lnTo>
                    <a:pt x="190351" y="123510"/>
                  </a:lnTo>
                  <a:close/>
                  <a:moveTo>
                    <a:pt x="206251" y="123510"/>
                  </a:moveTo>
                  <a:lnTo>
                    <a:pt x="206251" y="131551"/>
                  </a:lnTo>
                  <a:lnTo>
                    <a:pt x="198519" y="131551"/>
                  </a:lnTo>
                  <a:lnTo>
                    <a:pt x="198519" y="123510"/>
                  </a:lnTo>
                  <a:close/>
                  <a:moveTo>
                    <a:pt x="214419" y="123510"/>
                  </a:moveTo>
                  <a:lnTo>
                    <a:pt x="214419" y="131551"/>
                  </a:lnTo>
                  <a:lnTo>
                    <a:pt x="206675" y="131551"/>
                  </a:lnTo>
                  <a:lnTo>
                    <a:pt x="206675" y="123510"/>
                  </a:lnTo>
                  <a:close/>
                  <a:moveTo>
                    <a:pt x="222575" y="123510"/>
                  </a:moveTo>
                  <a:lnTo>
                    <a:pt x="222575" y="131551"/>
                  </a:lnTo>
                  <a:lnTo>
                    <a:pt x="214842" y="131551"/>
                  </a:lnTo>
                  <a:lnTo>
                    <a:pt x="214842" y="123510"/>
                  </a:lnTo>
                  <a:close/>
                  <a:moveTo>
                    <a:pt x="230742" y="123510"/>
                  </a:moveTo>
                  <a:lnTo>
                    <a:pt x="230742" y="131551"/>
                  </a:lnTo>
                  <a:lnTo>
                    <a:pt x="222999" y="131551"/>
                  </a:lnTo>
                  <a:lnTo>
                    <a:pt x="222999" y="123510"/>
                  </a:lnTo>
                  <a:close/>
                  <a:moveTo>
                    <a:pt x="238898" y="123510"/>
                  </a:moveTo>
                  <a:lnTo>
                    <a:pt x="238898" y="131551"/>
                  </a:lnTo>
                  <a:lnTo>
                    <a:pt x="231166" y="131551"/>
                  </a:lnTo>
                  <a:lnTo>
                    <a:pt x="231166" y="123510"/>
                  </a:lnTo>
                  <a:close/>
                  <a:moveTo>
                    <a:pt x="247066" y="123510"/>
                  </a:moveTo>
                  <a:lnTo>
                    <a:pt x="247066" y="131551"/>
                  </a:lnTo>
                  <a:lnTo>
                    <a:pt x="239322" y="131551"/>
                  </a:lnTo>
                  <a:lnTo>
                    <a:pt x="239322" y="123510"/>
                  </a:lnTo>
                  <a:close/>
                  <a:moveTo>
                    <a:pt x="255222" y="123510"/>
                  </a:moveTo>
                  <a:lnTo>
                    <a:pt x="255222" y="131551"/>
                  </a:lnTo>
                  <a:lnTo>
                    <a:pt x="247490" y="131551"/>
                  </a:lnTo>
                  <a:lnTo>
                    <a:pt x="247490" y="123510"/>
                  </a:lnTo>
                  <a:close/>
                  <a:moveTo>
                    <a:pt x="263390" y="123510"/>
                  </a:moveTo>
                  <a:lnTo>
                    <a:pt x="263390" y="131551"/>
                  </a:lnTo>
                  <a:lnTo>
                    <a:pt x="255646" y="131551"/>
                  </a:lnTo>
                  <a:lnTo>
                    <a:pt x="255646" y="123510"/>
                  </a:lnTo>
                  <a:close/>
                  <a:moveTo>
                    <a:pt x="271546" y="123510"/>
                  </a:moveTo>
                  <a:lnTo>
                    <a:pt x="271546" y="131551"/>
                  </a:lnTo>
                  <a:lnTo>
                    <a:pt x="263813" y="131551"/>
                  </a:lnTo>
                  <a:lnTo>
                    <a:pt x="263813" y="123510"/>
                  </a:lnTo>
                  <a:close/>
                  <a:moveTo>
                    <a:pt x="11238" y="131964"/>
                  </a:moveTo>
                  <a:lnTo>
                    <a:pt x="11238" y="139753"/>
                  </a:lnTo>
                  <a:lnTo>
                    <a:pt x="3505" y="139753"/>
                  </a:lnTo>
                  <a:lnTo>
                    <a:pt x="3505" y="131964"/>
                  </a:lnTo>
                  <a:close/>
                  <a:moveTo>
                    <a:pt x="19394" y="131964"/>
                  </a:moveTo>
                  <a:lnTo>
                    <a:pt x="19394" y="139753"/>
                  </a:lnTo>
                  <a:lnTo>
                    <a:pt x="11662" y="139753"/>
                  </a:lnTo>
                  <a:lnTo>
                    <a:pt x="11662" y="131964"/>
                  </a:lnTo>
                  <a:close/>
                  <a:moveTo>
                    <a:pt x="27561" y="131964"/>
                  </a:moveTo>
                  <a:lnTo>
                    <a:pt x="27561" y="139753"/>
                  </a:lnTo>
                  <a:lnTo>
                    <a:pt x="19818" y="139753"/>
                  </a:lnTo>
                  <a:lnTo>
                    <a:pt x="19818" y="131964"/>
                  </a:lnTo>
                  <a:close/>
                  <a:moveTo>
                    <a:pt x="35328" y="131964"/>
                  </a:moveTo>
                  <a:lnTo>
                    <a:pt x="35328" y="139753"/>
                  </a:lnTo>
                  <a:lnTo>
                    <a:pt x="27985" y="139753"/>
                  </a:lnTo>
                  <a:lnTo>
                    <a:pt x="27985" y="131964"/>
                  </a:lnTo>
                  <a:close/>
                  <a:moveTo>
                    <a:pt x="43496" y="131964"/>
                  </a:moveTo>
                  <a:lnTo>
                    <a:pt x="43496" y="139753"/>
                  </a:lnTo>
                  <a:lnTo>
                    <a:pt x="35752" y="139753"/>
                  </a:lnTo>
                  <a:lnTo>
                    <a:pt x="35752" y="131964"/>
                  </a:lnTo>
                  <a:close/>
                  <a:moveTo>
                    <a:pt x="51652" y="131964"/>
                  </a:moveTo>
                  <a:lnTo>
                    <a:pt x="51652" y="139753"/>
                  </a:lnTo>
                  <a:lnTo>
                    <a:pt x="43919" y="139753"/>
                  </a:lnTo>
                  <a:lnTo>
                    <a:pt x="43919" y="131964"/>
                  </a:lnTo>
                  <a:close/>
                  <a:moveTo>
                    <a:pt x="59819" y="131964"/>
                  </a:moveTo>
                  <a:lnTo>
                    <a:pt x="59819" y="139753"/>
                  </a:lnTo>
                  <a:lnTo>
                    <a:pt x="52075" y="139753"/>
                  </a:lnTo>
                  <a:lnTo>
                    <a:pt x="52075" y="131964"/>
                  </a:lnTo>
                  <a:close/>
                  <a:moveTo>
                    <a:pt x="67975" y="131964"/>
                  </a:moveTo>
                  <a:lnTo>
                    <a:pt x="67975" y="139753"/>
                  </a:lnTo>
                  <a:lnTo>
                    <a:pt x="60243" y="139753"/>
                  </a:lnTo>
                  <a:lnTo>
                    <a:pt x="60243" y="131964"/>
                  </a:lnTo>
                  <a:close/>
                  <a:moveTo>
                    <a:pt x="76452" y="131964"/>
                  </a:moveTo>
                  <a:lnTo>
                    <a:pt x="76452" y="139753"/>
                  </a:lnTo>
                  <a:lnTo>
                    <a:pt x="68399" y="139753"/>
                  </a:lnTo>
                  <a:lnTo>
                    <a:pt x="68399" y="131964"/>
                  </a:lnTo>
                  <a:close/>
                  <a:moveTo>
                    <a:pt x="84608" y="131964"/>
                  </a:moveTo>
                  <a:lnTo>
                    <a:pt x="84608" y="139753"/>
                  </a:lnTo>
                  <a:lnTo>
                    <a:pt x="76876" y="139753"/>
                  </a:lnTo>
                  <a:lnTo>
                    <a:pt x="76876" y="131964"/>
                  </a:lnTo>
                  <a:close/>
                  <a:moveTo>
                    <a:pt x="92776" y="131964"/>
                  </a:moveTo>
                  <a:lnTo>
                    <a:pt x="92776" y="139753"/>
                  </a:lnTo>
                  <a:lnTo>
                    <a:pt x="85032" y="139753"/>
                  </a:lnTo>
                  <a:lnTo>
                    <a:pt x="85032" y="131964"/>
                  </a:lnTo>
                  <a:close/>
                  <a:moveTo>
                    <a:pt x="100932" y="131964"/>
                  </a:moveTo>
                  <a:lnTo>
                    <a:pt x="100932" y="139753"/>
                  </a:lnTo>
                  <a:lnTo>
                    <a:pt x="93200" y="139753"/>
                  </a:lnTo>
                  <a:lnTo>
                    <a:pt x="93200" y="131964"/>
                  </a:lnTo>
                  <a:close/>
                  <a:moveTo>
                    <a:pt x="109099" y="131964"/>
                  </a:moveTo>
                  <a:lnTo>
                    <a:pt x="109099" y="139753"/>
                  </a:lnTo>
                  <a:lnTo>
                    <a:pt x="101356" y="139753"/>
                  </a:lnTo>
                  <a:lnTo>
                    <a:pt x="101356" y="131964"/>
                  </a:lnTo>
                  <a:close/>
                  <a:moveTo>
                    <a:pt x="116866" y="131964"/>
                  </a:moveTo>
                  <a:lnTo>
                    <a:pt x="116866" y="139753"/>
                  </a:lnTo>
                  <a:lnTo>
                    <a:pt x="109523" y="139753"/>
                  </a:lnTo>
                  <a:lnTo>
                    <a:pt x="109523" y="131964"/>
                  </a:lnTo>
                  <a:close/>
                  <a:moveTo>
                    <a:pt x="125034" y="131964"/>
                  </a:moveTo>
                  <a:lnTo>
                    <a:pt x="125034" y="139753"/>
                  </a:lnTo>
                  <a:lnTo>
                    <a:pt x="117290" y="139753"/>
                  </a:lnTo>
                  <a:lnTo>
                    <a:pt x="117290" y="131964"/>
                  </a:lnTo>
                  <a:close/>
                  <a:moveTo>
                    <a:pt x="133190" y="131964"/>
                  </a:moveTo>
                  <a:lnTo>
                    <a:pt x="133190" y="139753"/>
                  </a:lnTo>
                  <a:lnTo>
                    <a:pt x="125446" y="139753"/>
                  </a:lnTo>
                  <a:lnTo>
                    <a:pt x="125446" y="131964"/>
                  </a:lnTo>
                  <a:close/>
                  <a:moveTo>
                    <a:pt x="141346" y="131964"/>
                  </a:moveTo>
                  <a:lnTo>
                    <a:pt x="141346" y="139753"/>
                  </a:lnTo>
                  <a:lnTo>
                    <a:pt x="133614" y="139753"/>
                  </a:lnTo>
                  <a:lnTo>
                    <a:pt x="133614" y="131964"/>
                  </a:lnTo>
                  <a:close/>
                  <a:moveTo>
                    <a:pt x="149513" y="131964"/>
                  </a:moveTo>
                  <a:lnTo>
                    <a:pt x="149513" y="139753"/>
                  </a:lnTo>
                  <a:lnTo>
                    <a:pt x="141770" y="139753"/>
                  </a:lnTo>
                  <a:lnTo>
                    <a:pt x="141770" y="131964"/>
                  </a:lnTo>
                  <a:close/>
                  <a:moveTo>
                    <a:pt x="157280" y="131964"/>
                  </a:moveTo>
                  <a:lnTo>
                    <a:pt x="157280" y="139753"/>
                  </a:lnTo>
                  <a:lnTo>
                    <a:pt x="149937" y="139753"/>
                  </a:lnTo>
                  <a:lnTo>
                    <a:pt x="149937" y="131964"/>
                  </a:lnTo>
                  <a:close/>
                  <a:moveTo>
                    <a:pt x="165448" y="131964"/>
                  </a:moveTo>
                  <a:lnTo>
                    <a:pt x="165448" y="139753"/>
                  </a:lnTo>
                  <a:lnTo>
                    <a:pt x="157704" y="139753"/>
                  </a:lnTo>
                  <a:lnTo>
                    <a:pt x="157704" y="131964"/>
                  </a:lnTo>
                  <a:close/>
                  <a:moveTo>
                    <a:pt x="173604" y="131964"/>
                  </a:moveTo>
                  <a:lnTo>
                    <a:pt x="173604" y="139753"/>
                  </a:lnTo>
                  <a:lnTo>
                    <a:pt x="165871" y="139753"/>
                  </a:lnTo>
                  <a:lnTo>
                    <a:pt x="165871" y="131964"/>
                  </a:lnTo>
                  <a:close/>
                  <a:moveTo>
                    <a:pt x="181771" y="131964"/>
                  </a:moveTo>
                  <a:lnTo>
                    <a:pt x="181771" y="139753"/>
                  </a:lnTo>
                  <a:lnTo>
                    <a:pt x="174028" y="139753"/>
                  </a:lnTo>
                  <a:lnTo>
                    <a:pt x="174028" y="131964"/>
                  </a:lnTo>
                  <a:close/>
                  <a:moveTo>
                    <a:pt x="189927" y="131964"/>
                  </a:moveTo>
                  <a:lnTo>
                    <a:pt x="189927" y="139753"/>
                  </a:lnTo>
                  <a:lnTo>
                    <a:pt x="182195" y="139753"/>
                  </a:lnTo>
                  <a:lnTo>
                    <a:pt x="182195" y="131964"/>
                  </a:lnTo>
                  <a:close/>
                  <a:moveTo>
                    <a:pt x="198095" y="131964"/>
                  </a:moveTo>
                  <a:lnTo>
                    <a:pt x="198095" y="139753"/>
                  </a:lnTo>
                  <a:lnTo>
                    <a:pt x="190351" y="139753"/>
                  </a:lnTo>
                  <a:lnTo>
                    <a:pt x="190351" y="131964"/>
                  </a:lnTo>
                  <a:close/>
                  <a:moveTo>
                    <a:pt x="206251" y="131964"/>
                  </a:moveTo>
                  <a:lnTo>
                    <a:pt x="206251" y="139753"/>
                  </a:lnTo>
                  <a:lnTo>
                    <a:pt x="198519" y="139753"/>
                  </a:lnTo>
                  <a:lnTo>
                    <a:pt x="198519" y="131964"/>
                  </a:lnTo>
                  <a:close/>
                  <a:moveTo>
                    <a:pt x="214419" y="131964"/>
                  </a:moveTo>
                  <a:lnTo>
                    <a:pt x="214419" y="139753"/>
                  </a:lnTo>
                  <a:lnTo>
                    <a:pt x="206675" y="139753"/>
                  </a:lnTo>
                  <a:lnTo>
                    <a:pt x="206675" y="131964"/>
                  </a:lnTo>
                  <a:close/>
                  <a:moveTo>
                    <a:pt x="222575" y="131964"/>
                  </a:moveTo>
                  <a:lnTo>
                    <a:pt x="222575" y="139753"/>
                  </a:lnTo>
                  <a:lnTo>
                    <a:pt x="214842" y="139753"/>
                  </a:lnTo>
                  <a:lnTo>
                    <a:pt x="214842" y="131964"/>
                  </a:lnTo>
                  <a:close/>
                  <a:moveTo>
                    <a:pt x="230742" y="131964"/>
                  </a:moveTo>
                  <a:lnTo>
                    <a:pt x="230742" y="139753"/>
                  </a:lnTo>
                  <a:lnTo>
                    <a:pt x="222999" y="139753"/>
                  </a:lnTo>
                  <a:lnTo>
                    <a:pt x="222999" y="131964"/>
                  </a:lnTo>
                  <a:close/>
                  <a:moveTo>
                    <a:pt x="238898" y="131964"/>
                  </a:moveTo>
                  <a:lnTo>
                    <a:pt x="238898" y="139753"/>
                  </a:lnTo>
                  <a:lnTo>
                    <a:pt x="231166" y="139753"/>
                  </a:lnTo>
                  <a:lnTo>
                    <a:pt x="231166" y="131964"/>
                  </a:lnTo>
                  <a:close/>
                  <a:moveTo>
                    <a:pt x="247066" y="131964"/>
                  </a:moveTo>
                  <a:lnTo>
                    <a:pt x="247066" y="139753"/>
                  </a:lnTo>
                  <a:lnTo>
                    <a:pt x="239322" y="139753"/>
                  </a:lnTo>
                  <a:lnTo>
                    <a:pt x="239322" y="131964"/>
                  </a:lnTo>
                  <a:close/>
                  <a:moveTo>
                    <a:pt x="255222" y="131964"/>
                  </a:moveTo>
                  <a:lnTo>
                    <a:pt x="255222" y="139753"/>
                  </a:lnTo>
                  <a:lnTo>
                    <a:pt x="247490" y="139753"/>
                  </a:lnTo>
                  <a:lnTo>
                    <a:pt x="247490" y="131964"/>
                  </a:lnTo>
                  <a:close/>
                  <a:moveTo>
                    <a:pt x="263390" y="131964"/>
                  </a:moveTo>
                  <a:lnTo>
                    <a:pt x="263390" y="139753"/>
                  </a:lnTo>
                  <a:lnTo>
                    <a:pt x="255646" y="139753"/>
                  </a:lnTo>
                  <a:lnTo>
                    <a:pt x="255646" y="131964"/>
                  </a:lnTo>
                  <a:close/>
                  <a:moveTo>
                    <a:pt x="271546" y="131964"/>
                  </a:moveTo>
                  <a:lnTo>
                    <a:pt x="271546" y="139753"/>
                  </a:lnTo>
                  <a:lnTo>
                    <a:pt x="263813" y="139753"/>
                  </a:lnTo>
                  <a:lnTo>
                    <a:pt x="263813" y="131964"/>
                  </a:lnTo>
                  <a:close/>
                  <a:moveTo>
                    <a:pt x="11238" y="140166"/>
                  </a:moveTo>
                  <a:lnTo>
                    <a:pt x="11238" y="147967"/>
                  </a:lnTo>
                  <a:lnTo>
                    <a:pt x="3505" y="147967"/>
                  </a:lnTo>
                  <a:lnTo>
                    <a:pt x="3505" y="140166"/>
                  </a:lnTo>
                  <a:close/>
                  <a:moveTo>
                    <a:pt x="19394" y="140166"/>
                  </a:moveTo>
                  <a:lnTo>
                    <a:pt x="19394" y="147967"/>
                  </a:lnTo>
                  <a:lnTo>
                    <a:pt x="11662" y="147967"/>
                  </a:lnTo>
                  <a:lnTo>
                    <a:pt x="11662" y="140166"/>
                  </a:lnTo>
                  <a:close/>
                  <a:moveTo>
                    <a:pt x="27561" y="140166"/>
                  </a:moveTo>
                  <a:lnTo>
                    <a:pt x="27561" y="147967"/>
                  </a:lnTo>
                  <a:lnTo>
                    <a:pt x="19818" y="147967"/>
                  </a:lnTo>
                  <a:lnTo>
                    <a:pt x="19818" y="140166"/>
                  </a:lnTo>
                  <a:close/>
                  <a:moveTo>
                    <a:pt x="35328" y="140166"/>
                  </a:moveTo>
                  <a:lnTo>
                    <a:pt x="35328" y="147967"/>
                  </a:lnTo>
                  <a:lnTo>
                    <a:pt x="27985" y="147967"/>
                  </a:lnTo>
                  <a:lnTo>
                    <a:pt x="27985" y="140166"/>
                  </a:lnTo>
                  <a:close/>
                  <a:moveTo>
                    <a:pt x="43496" y="140166"/>
                  </a:moveTo>
                  <a:lnTo>
                    <a:pt x="43496" y="147967"/>
                  </a:lnTo>
                  <a:lnTo>
                    <a:pt x="35752" y="147967"/>
                  </a:lnTo>
                  <a:lnTo>
                    <a:pt x="35752" y="140166"/>
                  </a:lnTo>
                  <a:close/>
                  <a:moveTo>
                    <a:pt x="51652" y="140166"/>
                  </a:moveTo>
                  <a:lnTo>
                    <a:pt x="51652" y="147967"/>
                  </a:lnTo>
                  <a:lnTo>
                    <a:pt x="43919" y="147967"/>
                  </a:lnTo>
                  <a:lnTo>
                    <a:pt x="43919" y="140166"/>
                  </a:lnTo>
                  <a:close/>
                  <a:moveTo>
                    <a:pt x="59819" y="140166"/>
                  </a:moveTo>
                  <a:lnTo>
                    <a:pt x="59819" y="147967"/>
                  </a:lnTo>
                  <a:lnTo>
                    <a:pt x="52075" y="147967"/>
                  </a:lnTo>
                  <a:lnTo>
                    <a:pt x="52075" y="140166"/>
                  </a:lnTo>
                  <a:close/>
                  <a:moveTo>
                    <a:pt x="67975" y="140166"/>
                  </a:moveTo>
                  <a:lnTo>
                    <a:pt x="67975" y="147967"/>
                  </a:lnTo>
                  <a:lnTo>
                    <a:pt x="60243" y="147967"/>
                  </a:lnTo>
                  <a:lnTo>
                    <a:pt x="60243" y="140166"/>
                  </a:lnTo>
                  <a:close/>
                  <a:moveTo>
                    <a:pt x="76452" y="140166"/>
                  </a:moveTo>
                  <a:lnTo>
                    <a:pt x="76452" y="147967"/>
                  </a:lnTo>
                  <a:lnTo>
                    <a:pt x="68399" y="147967"/>
                  </a:lnTo>
                  <a:lnTo>
                    <a:pt x="68399" y="140166"/>
                  </a:lnTo>
                  <a:close/>
                  <a:moveTo>
                    <a:pt x="84608" y="140166"/>
                  </a:moveTo>
                  <a:lnTo>
                    <a:pt x="84608" y="147967"/>
                  </a:lnTo>
                  <a:lnTo>
                    <a:pt x="76876" y="147967"/>
                  </a:lnTo>
                  <a:lnTo>
                    <a:pt x="76876" y="140166"/>
                  </a:lnTo>
                  <a:close/>
                  <a:moveTo>
                    <a:pt x="92776" y="140166"/>
                  </a:moveTo>
                  <a:lnTo>
                    <a:pt x="92776" y="147967"/>
                  </a:lnTo>
                  <a:lnTo>
                    <a:pt x="85032" y="147967"/>
                  </a:lnTo>
                  <a:lnTo>
                    <a:pt x="85032" y="140166"/>
                  </a:lnTo>
                  <a:close/>
                  <a:moveTo>
                    <a:pt x="100932" y="140166"/>
                  </a:moveTo>
                  <a:lnTo>
                    <a:pt x="100932" y="147967"/>
                  </a:lnTo>
                  <a:lnTo>
                    <a:pt x="93200" y="147967"/>
                  </a:lnTo>
                  <a:lnTo>
                    <a:pt x="93200" y="140166"/>
                  </a:lnTo>
                  <a:close/>
                  <a:moveTo>
                    <a:pt x="109099" y="140166"/>
                  </a:moveTo>
                  <a:lnTo>
                    <a:pt x="109099" y="147967"/>
                  </a:lnTo>
                  <a:lnTo>
                    <a:pt x="101356" y="147967"/>
                  </a:lnTo>
                  <a:lnTo>
                    <a:pt x="101356" y="140166"/>
                  </a:lnTo>
                  <a:close/>
                  <a:moveTo>
                    <a:pt x="116866" y="140166"/>
                  </a:moveTo>
                  <a:lnTo>
                    <a:pt x="116866" y="147967"/>
                  </a:lnTo>
                  <a:lnTo>
                    <a:pt x="109523" y="147967"/>
                  </a:lnTo>
                  <a:lnTo>
                    <a:pt x="109523" y="140166"/>
                  </a:lnTo>
                  <a:close/>
                  <a:moveTo>
                    <a:pt x="125034" y="140166"/>
                  </a:moveTo>
                  <a:lnTo>
                    <a:pt x="125034" y="147967"/>
                  </a:lnTo>
                  <a:lnTo>
                    <a:pt x="117290" y="147967"/>
                  </a:lnTo>
                  <a:lnTo>
                    <a:pt x="117290" y="140166"/>
                  </a:lnTo>
                  <a:close/>
                  <a:moveTo>
                    <a:pt x="133190" y="140166"/>
                  </a:moveTo>
                  <a:lnTo>
                    <a:pt x="133190" y="147967"/>
                  </a:lnTo>
                  <a:lnTo>
                    <a:pt x="125446" y="147967"/>
                  </a:lnTo>
                  <a:lnTo>
                    <a:pt x="125446" y="140166"/>
                  </a:lnTo>
                  <a:close/>
                  <a:moveTo>
                    <a:pt x="141346" y="140166"/>
                  </a:moveTo>
                  <a:lnTo>
                    <a:pt x="141346" y="147967"/>
                  </a:lnTo>
                  <a:lnTo>
                    <a:pt x="133614" y="147967"/>
                  </a:lnTo>
                  <a:lnTo>
                    <a:pt x="133614" y="140166"/>
                  </a:lnTo>
                  <a:close/>
                  <a:moveTo>
                    <a:pt x="149513" y="140166"/>
                  </a:moveTo>
                  <a:lnTo>
                    <a:pt x="149513" y="147967"/>
                  </a:lnTo>
                  <a:lnTo>
                    <a:pt x="141770" y="147967"/>
                  </a:lnTo>
                  <a:lnTo>
                    <a:pt x="141770" y="140166"/>
                  </a:lnTo>
                  <a:close/>
                  <a:moveTo>
                    <a:pt x="157280" y="140166"/>
                  </a:moveTo>
                  <a:lnTo>
                    <a:pt x="157280" y="147967"/>
                  </a:lnTo>
                  <a:lnTo>
                    <a:pt x="149937" y="147967"/>
                  </a:lnTo>
                  <a:lnTo>
                    <a:pt x="149937" y="140166"/>
                  </a:lnTo>
                  <a:close/>
                  <a:moveTo>
                    <a:pt x="165448" y="140166"/>
                  </a:moveTo>
                  <a:lnTo>
                    <a:pt x="165448" y="147967"/>
                  </a:lnTo>
                  <a:lnTo>
                    <a:pt x="157704" y="147967"/>
                  </a:lnTo>
                  <a:lnTo>
                    <a:pt x="157704" y="140166"/>
                  </a:lnTo>
                  <a:close/>
                  <a:moveTo>
                    <a:pt x="173604" y="140166"/>
                  </a:moveTo>
                  <a:lnTo>
                    <a:pt x="173604" y="147967"/>
                  </a:lnTo>
                  <a:lnTo>
                    <a:pt x="165871" y="147967"/>
                  </a:lnTo>
                  <a:lnTo>
                    <a:pt x="165871" y="140166"/>
                  </a:lnTo>
                  <a:close/>
                  <a:moveTo>
                    <a:pt x="181771" y="140166"/>
                  </a:moveTo>
                  <a:lnTo>
                    <a:pt x="181771" y="147967"/>
                  </a:lnTo>
                  <a:lnTo>
                    <a:pt x="174028" y="147967"/>
                  </a:lnTo>
                  <a:lnTo>
                    <a:pt x="174028" y="140166"/>
                  </a:lnTo>
                  <a:close/>
                  <a:moveTo>
                    <a:pt x="189927" y="140166"/>
                  </a:moveTo>
                  <a:lnTo>
                    <a:pt x="189927" y="147967"/>
                  </a:lnTo>
                  <a:lnTo>
                    <a:pt x="182195" y="147967"/>
                  </a:lnTo>
                  <a:lnTo>
                    <a:pt x="182195" y="140166"/>
                  </a:lnTo>
                  <a:close/>
                  <a:moveTo>
                    <a:pt x="198095" y="140166"/>
                  </a:moveTo>
                  <a:lnTo>
                    <a:pt x="198095" y="147967"/>
                  </a:lnTo>
                  <a:lnTo>
                    <a:pt x="190351" y="147967"/>
                  </a:lnTo>
                  <a:lnTo>
                    <a:pt x="190351" y="140166"/>
                  </a:lnTo>
                  <a:close/>
                  <a:moveTo>
                    <a:pt x="206251" y="140166"/>
                  </a:moveTo>
                  <a:lnTo>
                    <a:pt x="206251" y="147967"/>
                  </a:lnTo>
                  <a:lnTo>
                    <a:pt x="198519" y="147967"/>
                  </a:lnTo>
                  <a:lnTo>
                    <a:pt x="198519" y="140166"/>
                  </a:lnTo>
                  <a:close/>
                  <a:moveTo>
                    <a:pt x="214419" y="140166"/>
                  </a:moveTo>
                  <a:lnTo>
                    <a:pt x="214419" y="147967"/>
                  </a:lnTo>
                  <a:lnTo>
                    <a:pt x="206675" y="147967"/>
                  </a:lnTo>
                  <a:lnTo>
                    <a:pt x="206675" y="140166"/>
                  </a:lnTo>
                  <a:close/>
                  <a:moveTo>
                    <a:pt x="222575" y="140166"/>
                  </a:moveTo>
                  <a:lnTo>
                    <a:pt x="222575" y="147967"/>
                  </a:lnTo>
                  <a:lnTo>
                    <a:pt x="214842" y="147967"/>
                  </a:lnTo>
                  <a:lnTo>
                    <a:pt x="214842" y="140166"/>
                  </a:lnTo>
                  <a:close/>
                  <a:moveTo>
                    <a:pt x="230742" y="140166"/>
                  </a:moveTo>
                  <a:lnTo>
                    <a:pt x="230742" y="147967"/>
                  </a:lnTo>
                  <a:lnTo>
                    <a:pt x="222999" y="147967"/>
                  </a:lnTo>
                  <a:lnTo>
                    <a:pt x="222999" y="140166"/>
                  </a:lnTo>
                  <a:close/>
                  <a:moveTo>
                    <a:pt x="238898" y="140166"/>
                  </a:moveTo>
                  <a:lnTo>
                    <a:pt x="238898" y="147967"/>
                  </a:lnTo>
                  <a:lnTo>
                    <a:pt x="231166" y="147967"/>
                  </a:lnTo>
                  <a:lnTo>
                    <a:pt x="231166" y="140166"/>
                  </a:lnTo>
                  <a:close/>
                  <a:moveTo>
                    <a:pt x="247066" y="140166"/>
                  </a:moveTo>
                  <a:lnTo>
                    <a:pt x="247066" y="147967"/>
                  </a:lnTo>
                  <a:lnTo>
                    <a:pt x="239322" y="147967"/>
                  </a:lnTo>
                  <a:lnTo>
                    <a:pt x="239322" y="140166"/>
                  </a:lnTo>
                  <a:close/>
                  <a:moveTo>
                    <a:pt x="255222" y="140166"/>
                  </a:moveTo>
                  <a:lnTo>
                    <a:pt x="255222" y="147967"/>
                  </a:lnTo>
                  <a:lnTo>
                    <a:pt x="247490" y="147967"/>
                  </a:lnTo>
                  <a:lnTo>
                    <a:pt x="247490" y="140166"/>
                  </a:lnTo>
                  <a:close/>
                  <a:moveTo>
                    <a:pt x="263390" y="140166"/>
                  </a:moveTo>
                  <a:lnTo>
                    <a:pt x="263390" y="147967"/>
                  </a:lnTo>
                  <a:lnTo>
                    <a:pt x="255646" y="147967"/>
                  </a:lnTo>
                  <a:lnTo>
                    <a:pt x="255646" y="140166"/>
                  </a:lnTo>
                  <a:close/>
                  <a:moveTo>
                    <a:pt x="271546" y="140166"/>
                  </a:moveTo>
                  <a:lnTo>
                    <a:pt x="271546" y="147967"/>
                  </a:lnTo>
                  <a:lnTo>
                    <a:pt x="263813" y="147967"/>
                  </a:lnTo>
                  <a:lnTo>
                    <a:pt x="263813" y="140166"/>
                  </a:lnTo>
                  <a:close/>
                  <a:moveTo>
                    <a:pt x="11238" y="148379"/>
                  </a:moveTo>
                  <a:lnTo>
                    <a:pt x="11238" y="156169"/>
                  </a:lnTo>
                  <a:lnTo>
                    <a:pt x="3505" y="156169"/>
                  </a:lnTo>
                  <a:lnTo>
                    <a:pt x="3505" y="148379"/>
                  </a:lnTo>
                  <a:close/>
                  <a:moveTo>
                    <a:pt x="19394" y="148379"/>
                  </a:moveTo>
                  <a:lnTo>
                    <a:pt x="19394" y="156169"/>
                  </a:lnTo>
                  <a:lnTo>
                    <a:pt x="11662" y="156169"/>
                  </a:lnTo>
                  <a:lnTo>
                    <a:pt x="11662" y="148379"/>
                  </a:lnTo>
                  <a:close/>
                  <a:moveTo>
                    <a:pt x="27561" y="148379"/>
                  </a:moveTo>
                  <a:lnTo>
                    <a:pt x="27561" y="156169"/>
                  </a:lnTo>
                  <a:lnTo>
                    <a:pt x="19818" y="156169"/>
                  </a:lnTo>
                  <a:lnTo>
                    <a:pt x="19818" y="148379"/>
                  </a:lnTo>
                  <a:close/>
                  <a:moveTo>
                    <a:pt x="35328" y="148368"/>
                  </a:moveTo>
                  <a:lnTo>
                    <a:pt x="35328" y="156169"/>
                  </a:lnTo>
                  <a:lnTo>
                    <a:pt x="27985" y="156169"/>
                  </a:lnTo>
                  <a:lnTo>
                    <a:pt x="27985" y="148368"/>
                  </a:lnTo>
                  <a:close/>
                  <a:moveTo>
                    <a:pt x="43496" y="148368"/>
                  </a:moveTo>
                  <a:lnTo>
                    <a:pt x="43496" y="156169"/>
                  </a:lnTo>
                  <a:lnTo>
                    <a:pt x="35752" y="156169"/>
                  </a:lnTo>
                  <a:lnTo>
                    <a:pt x="35752" y="148368"/>
                  </a:lnTo>
                  <a:close/>
                  <a:moveTo>
                    <a:pt x="51652" y="148368"/>
                  </a:moveTo>
                  <a:lnTo>
                    <a:pt x="51652" y="156169"/>
                  </a:lnTo>
                  <a:lnTo>
                    <a:pt x="43919" y="156169"/>
                  </a:lnTo>
                  <a:lnTo>
                    <a:pt x="43919" y="148368"/>
                  </a:lnTo>
                  <a:close/>
                  <a:moveTo>
                    <a:pt x="59819" y="148368"/>
                  </a:moveTo>
                  <a:lnTo>
                    <a:pt x="59819" y="156169"/>
                  </a:lnTo>
                  <a:lnTo>
                    <a:pt x="52075" y="156169"/>
                  </a:lnTo>
                  <a:lnTo>
                    <a:pt x="52075" y="148368"/>
                  </a:lnTo>
                  <a:close/>
                  <a:moveTo>
                    <a:pt x="67975" y="148368"/>
                  </a:moveTo>
                  <a:lnTo>
                    <a:pt x="67975" y="156169"/>
                  </a:lnTo>
                  <a:lnTo>
                    <a:pt x="60243" y="156169"/>
                  </a:lnTo>
                  <a:lnTo>
                    <a:pt x="60243" y="148368"/>
                  </a:lnTo>
                  <a:close/>
                  <a:moveTo>
                    <a:pt x="76452" y="148368"/>
                  </a:moveTo>
                  <a:lnTo>
                    <a:pt x="76452" y="156169"/>
                  </a:lnTo>
                  <a:lnTo>
                    <a:pt x="68399" y="156169"/>
                  </a:lnTo>
                  <a:lnTo>
                    <a:pt x="68399" y="148368"/>
                  </a:lnTo>
                  <a:close/>
                  <a:moveTo>
                    <a:pt x="84608" y="148368"/>
                  </a:moveTo>
                  <a:lnTo>
                    <a:pt x="84608" y="156169"/>
                  </a:lnTo>
                  <a:lnTo>
                    <a:pt x="76876" y="156169"/>
                  </a:lnTo>
                  <a:lnTo>
                    <a:pt x="76876" y="148368"/>
                  </a:lnTo>
                  <a:close/>
                  <a:moveTo>
                    <a:pt x="92776" y="148368"/>
                  </a:moveTo>
                  <a:lnTo>
                    <a:pt x="92776" y="156169"/>
                  </a:lnTo>
                  <a:lnTo>
                    <a:pt x="85032" y="156169"/>
                  </a:lnTo>
                  <a:lnTo>
                    <a:pt x="85032" y="148368"/>
                  </a:lnTo>
                  <a:close/>
                  <a:moveTo>
                    <a:pt x="100932" y="148368"/>
                  </a:moveTo>
                  <a:lnTo>
                    <a:pt x="100932" y="156169"/>
                  </a:lnTo>
                  <a:lnTo>
                    <a:pt x="93200" y="156169"/>
                  </a:lnTo>
                  <a:lnTo>
                    <a:pt x="93200" y="148368"/>
                  </a:lnTo>
                  <a:close/>
                  <a:moveTo>
                    <a:pt x="109099" y="148368"/>
                  </a:moveTo>
                  <a:lnTo>
                    <a:pt x="109099" y="156169"/>
                  </a:lnTo>
                  <a:lnTo>
                    <a:pt x="101356" y="156169"/>
                  </a:lnTo>
                  <a:lnTo>
                    <a:pt x="101356" y="148368"/>
                  </a:lnTo>
                  <a:close/>
                  <a:moveTo>
                    <a:pt x="116866" y="148368"/>
                  </a:moveTo>
                  <a:lnTo>
                    <a:pt x="116866" y="156169"/>
                  </a:lnTo>
                  <a:lnTo>
                    <a:pt x="109523" y="156169"/>
                  </a:lnTo>
                  <a:lnTo>
                    <a:pt x="109523" y="148368"/>
                  </a:lnTo>
                  <a:close/>
                  <a:moveTo>
                    <a:pt x="125034" y="148368"/>
                  </a:moveTo>
                  <a:lnTo>
                    <a:pt x="125034" y="156169"/>
                  </a:lnTo>
                  <a:lnTo>
                    <a:pt x="117290" y="156169"/>
                  </a:lnTo>
                  <a:lnTo>
                    <a:pt x="117290" y="148368"/>
                  </a:lnTo>
                  <a:close/>
                  <a:moveTo>
                    <a:pt x="133190" y="148368"/>
                  </a:moveTo>
                  <a:lnTo>
                    <a:pt x="133190" y="156169"/>
                  </a:lnTo>
                  <a:lnTo>
                    <a:pt x="125446" y="156169"/>
                  </a:lnTo>
                  <a:lnTo>
                    <a:pt x="125446" y="148368"/>
                  </a:lnTo>
                  <a:close/>
                  <a:moveTo>
                    <a:pt x="141346" y="148368"/>
                  </a:moveTo>
                  <a:lnTo>
                    <a:pt x="141346" y="156169"/>
                  </a:lnTo>
                  <a:lnTo>
                    <a:pt x="133614" y="156169"/>
                  </a:lnTo>
                  <a:lnTo>
                    <a:pt x="133614" y="148368"/>
                  </a:lnTo>
                  <a:close/>
                  <a:moveTo>
                    <a:pt x="149513" y="148368"/>
                  </a:moveTo>
                  <a:lnTo>
                    <a:pt x="149513" y="156169"/>
                  </a:lnTo>
                  <a:lnTo>
                    <a:pt x="141770" y="156169"/>
                  </a:lnTo>
                  <a:lnTo>
                    <a:pt x="141770" y="148368"/>
                  </a:lnTo>
                  <a:close/>
                  <a:moveTo>
                    <a:pt x="157280" y="148368"/>
                  </a:moveTo>
                  <a:lnTo>
                    <a:pt x="157280" y="156169"/>
                  </a:lnTo>
                  <a:lnTo>
                    <a:pt x="149937" y="156169"/>
                  </a:lnTo>
                  <a:lnTo>
                    <a:pt x="149937" y="148368"/>
                  </a:lnTo>
                  <a:close/>
                  <a:moveTo>
                    <a:pt x="165448" y="148368"/>
                  </a:moveTo>
                  <a:lnTo>
                    <a:pt x="165448" y="156169"/>
                  </a:lnTo>
                  <a:lnTo>
                    <a:pt x="157704" y="156169"/>
                  </a:lnTo>
                  <a:lnTo>
                    <a:pt x="157704" y="148368"/>
                  </a:lnTo>
                  <a:close/>
                  <a:moveTo>
                    <a:pt x="173604" y="148368"/>
                  </a:moveTo>
                  <a:lnTo>
                    <a:pt x="173604" y="156169"/>
                  </a:lnTo>
                  <a:lnTo>
                    <a:pt x="165871" y="156169"/>
                  </a:lnTo>
                  <a:lnTo>
                    <a:pt x="165871" y="148368"/>
                  </a:lnTo>
                  <a:close/>
                  <a:moveTo>
                    <a:pt x="181771" y="148368"/>
                  </a:moveTo>
                  <a:lnTo>
                    <a:pt x="181771" y="156169"/>
                  </a:lnTo>
                  <a:lnTo>
                    <a:pt x="174028" y="156169"/>
                  </a:lnTo>
                  <a:lnTo>
                    <a:pt x="174028" y="148368"/>
                  </a:lnTo>
                  <a:close/>
                  <a:moveTo>
                    <a:pt x="189927" y="148368"/>
                  </a:moveTo>
                  <a:lnTo>
                    <a:pt x="189927" y="156169"/>
                  </a:lnTo>
                  <a:lnTo>
                    <a:pt x="182195" y="156169"/>
                  </a:lnTo>
                  <a:lnTo>
                    <a:pt x="182195" y="148368"/>
                  </a:lnTo>
                  <a:close/>
                  <a:moveTo>
                    <a:pt x="198095" y="148368"/>
                  </a:moveTo>
                  <a:lnTo>
                    <a:pt x="198095" y="156169"/>
                  </a:lnTo>
                  <a:lnTo>
                    <a:pt x="190351" y="156169"/>
                  </a:lnTo>
                  <a:lnTo>
                    <a:pt x="190351" y="148368"/>
                  </a:lnTo>
                  <a:close/>
                  <a:moveTo>
                    <a:pt x="206251" y="148368"/>
                  </a:moveTo>
                  <a:lnTo>
                    <a:pt x="206251" y="156169"/>
                  </a:lnTo>
                  <a:lnTo>
                    <a:pt x="198519" y="156169"/>
                  </a:lnTo>
                  <a:lnTo>
                    <a:pt x="198519" y="148368"/>
                  </a:lnTo>
                  <a:close/>
                  <a:moveTo>
                    <a:pt x="214419" y="148368"/>
                  </a:moveTo>
                  <a:lnTo>
                    <a:pt x="214419" y="156169"/>
                  </a:lnTo>
                  <a:lnTo>
                    <a:pt x="206675" y="156169"/>
                  </a:lnTo>
                  <a:lnTo>
                    <a:pt x="206675" y="148368"/>
                  </a:lnTo>
                  <a:close/>
                  <a:moveTo>
                    <a:pt x="222575" y="148368"/>
                  </a:moveTo>
                  <a:lnTo>
                    <a:pt x="222575" y="156169"/>
                  </a:lnTo>
                  <a:lnTo>
                    <a:pt x="214842" y="156169"/>
                  </a:lnTo>
                  <a:lnTo>
                    <a:pt x="214842" y="148368"/>
                  </a:lnTo>
                  <a:close/>
                  <a:moveTo>
                    <a:pt x="230742" y="148368"/>
                  </a:moveTo>
                  <a:lnTo>
                    <a:pt x="230742" y="156169"/>
                  </a:lnTo>
                  <a:lnTo>
                    <a:pt x="222999" y="156169"/>
                  </a:lnTo>
                  <a:lnTo>
                    <a:pt x="222999" y="148368"/>
                  </a:lnTo>
                  <a:close/>
                  <a:moveTo>
                    <a:pt x="238898" y="148368"/>
                  </a:moveTo>
                  <a:lnTo>
                    <a:pt x="238898" y="156169"/>
                  </a:lnTo>
                  <a:lnTo>
                    <a:pt x="231166" y="156169"/>
                  </a:lnTo>
                  <a:lnTo>
                    <a:pt x="231166" y="148368"/>
                  </a:lnTo>
                  <a:close/>
                  <a:moveTo>
                    <a:pt x="247066" y="148368"/>
                  </a:moveTo>
                  <a:lnTo>
                    <a:pt x="247066" y="156169"/>
                  </a:lnTo>
                  <a:lnTo>
                    <a:pt x="239322" y="156169"/>
                  </a:lnTo>
                  <a:lnTo>
                    <a:pt x="239322" y="148368"/>
                  </a:lnTo>
                  <a:close/>
                  <a:moveTo>
                    <a:pt x="255222" y="148379"/>
                  </a:moveTo>
                  <a:lnTo>
                    <a:pt x="255222" y="156169"/>
                  </a:lnTo>
                  <a:lnTo>
                    <a:pt x="247490" y="156169"/>
                  </a:lnTo>
                  <a:lnTo>
                    <a:pt x="247490" y="148379"/>
                  </a:lnTo>
                  <a:close/>
                  <a:moveTo>
                    <a:pt x="263390" y="148379"/>
                  </a:moveTo>
                  <a:lnTo>
                    <a:pt x="263390" y="156169"/>
                  </a:lnTo>
                  <a:lnTo>
                    <a:pt x="255646" y="156169"/>
                  </a:lnTo>
                  <a:lnTo>
                    <a:pt x="255646" y="148379"/>
                  </a:lnTo>
                  <a:close/>
                  <a:moveTo>
                    <a:pt x="271546" y="148368"/>
                  </a:moveTo>
                  <a:lnTo>
                    <a:pt x="271546" y="156169"/>
                  </a:lnTo>
                  <a:lnTo>
                    <a:pt x="263813" y="156169"/>
                  </a:lnTo>
                  <a:lnTo>
                    <a:pt x="263813" y="148368"/>
                  </a:lnTo>
                  <a:close/>
                  <a:moveTo>
                    <a:pt x="11238" y="156581"/>
                  </a:moveTo>
                  <a:lnTo>
                    <a:pt x="11238" y="164370"/>
                  </a:lnTo>
                  <a:lnTo>
                    <a:pt x="3505" y="164370"/>
                  </a:lnTo>
                  <a:lnTo>
                    <a:pt x="3505" y="156581"/>
                  </a:lnTo>
                  <a:close/>
                  <a:moveTo>
                    <a:pt x="19394" y="156581"/>
                  </a:moveTo>
                  <a:lnTo>
                    <a:pt x="19394" y="164370"/>
                  </a:lnTo>
                  <a:lnTo>
                    <a:pt x="11662" y="164370"/>
                  </a:lnTo>
                  <a:lnTo>
                    <a:pt x="11662" y="156581"/>
                  </a:lnTo>
                  <a:close/>
                  <a:moveTo>
                    <a:pt x="27561" y="156581"/>
                  </a:moveTo>
                  <a:lnTo>
                    <a:pt x="27561" y="164370"/>
                  </a:lnTo>
                  <a:lnTo>
                    <a:pt x="19818" y="164370"/>
                  </a:lnTo>
                  <a:lnTo>
                    <a:pt x="19818" y="156581"/>
                  </a:lnTo>
                  <a:close/>
                  <a:moveTo>
                    <a:pt x="35328" y="156581"/>
                  </a:moveTo>
                  <a:lnTo>
                    <a:pt x="35328" y="164370"/>
                  </a:lnTo>
                  <a:lnTo>
                    <a:pt x="27985" y="164370"/>
                  </a:lnTo>
                  <a:lnTo>
                    <a:pt x="27985" y="156581"/>
                  </a:lnTo>
                  <a:close/>
                  <a:moveTo>
                    <a:pt x="43496" y="156581"/>
                  </a:moveTo>
                  <a:lnTo>
                    <a:pt x="43496" y="164370"/>
                  </a:lnTo>
                  <a:lnTo>
                    <a:pt x="35752" y="164370"/>
                  </a:lnTo>
                  <a:lnTo>
                    <a:pt x="35752" y="156581"/>
                  </a:lnTo>
                  <a:close/>
                  <a:moveTo>
                    <a:pt x="51652" y="156581"/>
                  </a:moveTo>
                  <a:lnTo>
                    <a:pt x="51652" y="164370"/>
                  </a:lnTo>
                  <a:lnTo>
                    <a:pt x="43919" y="164370"/>
                  </a:lnTo>
                  <a:lnTo>
                    <a:pt x="43919" y="156581"/>
                  </a:lnTo>
                  <a:close/>
                  <a:moveTo>
                    <a:pt x="59819" y="156581"/>
                  </a:moveTo>
                  <a:lnTo>
                    <a:pt x="59819" y="164370"/>
                  </a:lnTo>
                  <a:lnTo>
                    <a:pt x="52075" y="164370"/>
                  </a:lnTo>
                  <a:lnTo>
                    <a:pt x="52075" y="156581"/>
                  </a:lnTo>
                  <a:close/>
                  <a:moveTo>
                    <a:pt x="67975" y="156581"/>
                  </a:moveTo>
                  <a:lnTo>
                    <a:pt x="67975" y="164370"/>
                  </a:lnTo>
                  <a:lnTo>
                    <a:pt x="60243" y="164370"/>
                  </a:lnTo>
                  <a:lnTo>
                    <a:pt x="60243" y="156581"/>
                  </a:lnTo>
                  <a:close/>
                  <a:moveTo>
                    <a:pt x="76452" y="156581"/>
                  </a:moveTo>
                  <a:lnTo>
                    <a:pt x="76452" y="164370"/>
                  </a:lnTo>
                  <a:lnTo>
                    <a:pt x="68399" y="164370"/>
                  </a:lnTo>
                  <a:lnTo>
                    <a:pt x="68399" y="156581"/>
                  </a:lnTo>
                  <a:close/>
                  <a:moveTo>
                    <a:pt x="84608" y="156581"/>
                  </a:moveTo>
                  <a:lnTo>
                    <a:pt x="84608" y="164370"/>
                  </a:lnTo>
                  <a:lnTo>
                    <a:pt x="76876" y="164370"/>
                  </a:lnTo>
                  <a:lnTo>
                    <a:pt x="76876" y="156581"/>
                  </a:lnTo>
                  <a:close/>
                  <a:moveTo>
                    <a:pt x="92776" y="156581"/>
                  </a:moveTo>
                  <a:lnTo>
                    <a:pt x="92776" y="164370"/>
                  </a:lnTo>
                  <a:lnTo>
                    <a:pt x="85032" y="164370"/>
                  </a:lnTo>
                  <a:lnTo>
                    <a:pt x="85032" y="156581"/>
                  </a:lnTo>
                  <a:close/>
                  <a:moveTo>
                    <a:pt x="100932" y="156581"/>
                  </a:moveTo>
                  <a:lnTo>
                    <a:pt x="100932" y="164370"/>
                  </a:lnTo>
                  <a:lnTo>
                    <a:pt x="93200" y="164370"/>
                  </a:lnTo>
                  <a:lnTo>
                    <a:pt x="93200" y="156581"/>
                  </a:lnTo>
                  <a:close/>
                  <a:moveTo>
                    <a:pt x="109099" y="156581"/>
                  </a:moveTo>
                  <a:lnTo>
                    <a:pt x="109099" y="164370"/>
                  </a:lnTo>
                  <a:lnTo>
                    <a:pt x="101356" y="164370"/>
                  </a:lnTo>
                  <a:lnTo>
                    <a:pt x="101356" y="156581"/>
                  </a:lnTo>
                  <a:close/>
                  <a:moveTo>
                    <a:pt x="116866" y="156581"/>
                  </a:moveTo>
                  <a:lnTo>
                    <a:pt x="116866" y="164370"/>
                  </a:lnTo>
                  <a:lnTo>
                    <a:pt x="109523" y="164370"/>
                  </a:lnTo>
                  <a:lnTo>
                    <a:pt x="109523" y="156581"/>
                  </a:lnTo>
                  <a:close/>
                  <a:moveTo>
                    <a:pt x="125034" y="156581"/>
                  </a:moveTo>
                  <a:lnTo>
                    <a:pt x="125034" y="164370"/>
                  </a:lnTo>
                  <a:lnTo>
                    <a:pt x="117290" y="164370"/>
                  </a:lnTo>
                  <a:lnTo>
                    <a:pt x="117290" y="156581"/>
                  </a:lnTo>
                  <a:close/>
                  <a:moveTo>
                    <a:pt x="133190" y="156581"/>
                  </a:moveTo>
                  <a:lnTo>
                    <a:pt x="133190" y="164370"/>
                  </a:lnTo>
                  <a:lnTo>
                    <a:pt x="125446" y="164370"/>
                  </a:lnTo>
                  <a:lnTo>
                    <a:pt x="125446" y="156581"/>
                  </a:lnTo>
                  <a:close/>
                  <a:moveTo>
                    <a:pt x="141346" y="156581"/>
                  </a:moveTo>
                  <a:lnTo>
                    <a:pt x="141346" y="164370"/>
                  </a:lnTo>
                  <a:lnTo>
                    <a:pt x="133614" y="164370"/>
                  </a:lnTo>
                  <a:lnTo>
                    <a:pt x="133614" y="156581"/>
                  </a:lnTo>
                  <a:close/>
                  <a:moveTo>
                    <a:pt x="149513" y="156581"/>
                  </a:moveTo>
                  <a:lnTo>
                    <a:pt x="149513" y="164370"/>
                  </a:lnTo>
                  <a:lnTo>
                    <a:pt x="141770" y="164370"/>
                  </a:lnTo>
                  <a:lnTo>
                    <a:pt x="141770" y="156581"/>
                  </a:lnTo>
                  <a:close/>
                  <a:moveTo>
                    <a:pt x="157280" y="156581"/>
                  </a:moveTo>
                  <a:lnTo>
                    <a:pt x="157280" y="164370"/>
                  </a:lnTo>
                  <a:lnTo>
                    <a:pt x="149937" y="164370"/>
                  </a:lnTo>
                  <a:lnTo>
                    <a:pt x="149937" y="156581"/>
                  </a:lnTo>
                  <a:close/>
                  <a:moveTo>
                    <a:pt x="165448" y="156581"/>
                  </a:moveTo>
                  <a:lnTo>
                    <a:pt x="165448" y="164370"/>
                  </a:lnTo>
                  <a:lnTo>
                    <a:pt x="157704" y="164370"/>
                  </a:lnTo>
                  <a:lnTo>
                    <a:pt x="157704" y="156581"/>
                  </a:lnTo>
                  <a:close/>
                  <a:moveTo>
                    <a:pt x="173604" y="156581"/>
                  </a:moveTo>
                  <a:lnTo>
                    <a:pt x="173604" y="164370"/>
                  </a:lnTo>
                  <a:lnTo>
                    <a:pt x="165871" y="164370"/>
                  </a:lnTo>
                  <a:lnTo>
                    <a:pt x="165871" y="156581"/>
                  </a:lnTo>
                  <a:close/>
                  <a:moveTo>
                    <a:pt x="181771" y="156581"/>
                  </a:moveTo>
                  <a:lnTo>
                    <a:pt x="181771" y="164370"/>
                  </a:lnTo>
                  <a:lnTo>
                    <a:pt x="174028" y="164370"/>
                  </a:lnTo>
                  <a:lnTo>
                    <a:pt x="174028" y="156581"/>
                  </a:lnTo>
                  <a:close/>
                  <a:moveTo>
                    <a:pt x="189927" y="156581"/>
                  </a:moveTo>
                  <a:lnTo>
                    <a:pt x="189927" y="164370"/>
                  </a:lnTo>
                  <a:lnTo>
                    <a:pt x="182195" y="164370"/>
                  </a:lnTo>
                  <a:lnTo>
                    <a:pt x="182195" y="156581"/>
                  </a:lnTo>
                  <a:close/>
                  <a:moveTo>
                    <a:pt x="198095" y="156581"/>
                  </a:moveTo>
                  <a:lnTo>
                    <a:pt x="198095" y="164370"/>
                  </a:lnTo>
                  <a:lnTo>
                    <a:pt x="190351" y="164370"/>
                  </a:lnTo>
                  <a:lnTo>
                    <a:pt x="190351" y="156581"/>
                  </a:lnTo>
                  <a:close/>
                  <a:moveTo>
                    <a:pt x="206251" y="156581"/>
                  </a:moveTo>
                  <a:lnTo>
                    <a:pt x="206251" y="164370"/>
                  </a:lnTo>
                  <a:lnTo>
                    <a:pt x="198519" y="164370"/>
                  </a:lnTo>
                  <a:lnTo>
                    <a:pt x="198519" y="156581"/>
                  </a:lnTo>
                  <a:close/>
                  <a:moveTo>
                    <a:pt x="214419" y="156581"/>
                  </a:moveTo>
                  <a:lnTo>
                    <a:pt x="214419" y="164370"/>
                  </a:lnTo>
                  <a:lnTo>
                    <a:pt x="206675" y="164370"/>
                  </a:lnTo>
                  <a:lnTo>
                    <a:pt x="206675" y="156581"/>
                  </a:lnTo>
                  <a:close/>
                  <a:moveTo>
                    <a:pt x="222575" y="156581"/>
                  </a:moveTo>
                  <a:lnTo>
                    <a:pt x="222575" y="164370"/>
                  </a:lnTo>
                  <a:lnTo>
                    <a:pt x="214842" y="164370"/>
                  </a:lnTo>
                  <a:lnTo>
                    <a:pt x="214842" y="156581"/>
                  </a:lnTo>
                  <a:close/>
                  <a:moveTo>
                    <a:pt x="230742" y="156581"/>
                  </a:moveTo>
                  <a:lnTo>
                    <a:pt x="230742" y="164370"/>
                  </a:lnTo>
                  <a:lnTo>
                    <a:pt x="222999" y="164370"/>
                  </a:lnTo>
                  <a:lnTo>
                    <a:pt x="222999" y="156581"/>
                  </a:lnTo>
                  <a:close/>
                  <a:moveTo>
                    <a:pt x="238898" y="156581"/>
                  </a:moveTo>
                  <a:lnTo>
                    <a:pt x="238898" y="164370"/>
                  </a:lnTo>
                  <a:lnTo>
                    <a:pt x="231166" y="164370"/>
                  </a:lnTo>
                  <a:lnTo>
                    <a:pt x="231166" y="156581"/>
                  </a:lnTo>
                  <a:close/>
                  <a:moveTo>
                    <a:pt x="247066" y="156581"/>
                  </a:moveTo>
                  <a:lnTo>
                    <a:pt x="247066" y="164370"/>
                  </a:lnTo>
                  <a:lnTo>
                    <a:pt x="239322" y="164370"/>
                  </a:lnTo>
                  <a:lnTo>
                    <a:pt x="239322" y="156581"/>
                  </a:lnTo>
                  <a:close/>
                  <a:moveTo>
                    <a:pt x="255222" y="156581"/>
                  </a:moveTo>
                  <a:lnTo>
                    <a:pt x="255222" y="164370"/>
                  </a:lnTo>
                  <a:lnTo>
                    <a:pt x="247490" y="164370"/>
                  </a:lnTo>
                  <a:lnTo>
                    <a:pt x="247490" y="156581"/>
                  </a:lnTo>
                  <a:close/>
                  <a:moveTo>
                    <a:pt x="263390" y="156581"/>
                  </a:moveTo>
                  <a:lnTo>
                    <a:pt x="263390" y="164370"/>
                  </a:lnTo>
                  <a:lnTo>
                    <a:pt x="255646" y="164370"/>
                  </a:lnTo>
                  <a:lnTo>
                    <a:pt x="255646" y="156581"/>
                  </a:lnTo>
                  <a:close/>
                  <a:moveTo>
                    <a:pt x="271546" y="156581"/>
                  </a:moveTo>
                  <a:lnTo>
                    <a:pt x="271546" y="164370"/>
                  </a:lnTo>
                  <a:lnTo>
                    <a:pt x="263813" y="164370"/>
                  </a:lnTo>
                  <a:lnTo>
                    <a:pt x="263813" y="156581"/>
                  </a:lnTo>
                  <a:close/>
                  <a:moveTo>
                    <a:pt x="11238" y="164783"/>
                  </a:moveTo>
                  <a:lnTo>
                    <a:pt x="11238" y="172584"/>
                  </a:lnTo>
                  <a:lnTo>
                    <a:pt x="3505" y="172584"/>
                  </a:lnTo>
                  <a:lnTo>
                    <a:pt x="3505" y="164783"/>
                  </a:lnTo>
                  <a:close/>
                  <a:moveTo>
                    <a:pt x="19394" y="164783"/>
                  </a:moveTo>
                  <a:lnTo>
                    <a:pt x="19394" y="172584"/>
                  </a:lnTo>
                  <a:lnTo>
                    <a:pt x="11662" y="172584"/>
                  </a:lnTo>
                  <a:lnTo>
                    <a:pt x="11662" y="164783"/>
                  </a:lnTo>
                  <a:close/>
                  <a:moveTo>
                    <a:pt x="27561" y="164783"/>
                  </a:moveTo>
                  <a:lnTo>
                    <a:pt x="27561" y="172584"/>
                  </a:lnTo>
                  <a:lnTo>
                    <a:pt x="19818" y="172584"/>
                  </a:lnTo>
                  <a:lnTo>
                    <a:pt x="19818" y="164783"/>
                  </a:lnTo>
                  <a:close/>
                  <a:moveTo>
                    <a:pt x="35328" y="164783"/>
                  </a:moveTo>
                  <a:lnTo>
                    <a:pt x="35328" y="172584"/>
                  </a:lnTo>
                  <a:lnTo>
                    <a:pt x="27985" y="172584"/>
                  </a:lnTo>
                  <a:lnTo>
                    <a:pt x="27985" y="164783"/>
                  </a:lnTo>
                  <a:close/>
                  <a:moveTo>
                    <a:pt x="43496" y="164783"/>
                  </a:moveTo>
                  <a:lnTo>
                    <a:pt x="43496" y="172584"/>
                  </a:lnTo>
                  <a:lnTo>
                    <a:pt x="35752" y="172584"/>
                  </a:lnTo>
                  <a:lnTo>
                    <a:pt x="35752" y="164783"/>
                  </a:lnTo>
                  <a:close/>
                  <a:moveTo>
                    <a:pt x="51652" y="164783"/>
                  </a:moveTo>
                  <a:lnTo>
                    <a:pt x="51652" y="172584"/>
                  </a:lnTo>
                  <a:lnTo>
                    <a:pt x="43919" y="172584"/>
                  </a:lnTo>
                  <a:lnTo>
                    <a:pt x="43919" y="164783"/>
                  </a:lnTo>
                  <a:close/>
                  <a:moveTo>
                    <a:pt x="59819" y="164783"/>
                  </a:moveTo>
                  <a:lnTo>
                    <a:pt x="59819" y="172584"/>
                  </a:lnTo>
                  <a:lnTo>
                    <a:pt x="52075" y="172584"/>
                  </a:lnTo>
                  <a:lnTo>
                    <a:pt x="52075" y="164783"/>
                  </a:lnTo>
                  <a:close/>
                  <a:moveTo>
                    <a:pt x="67975" y="164783"/>
                  </a:moveTo>
                  <a:lnTo>
                    <a:pt x="67975" y="172584"/>
                  </a:lnTo>
                  <a:lnTo>
                    <a:pt x="60243" y="172584"/>
                  </a:lnTo>
                  <a:lnTo>
                    <a:pt x="60243" y="164783"/>
                  </a:lnTo>
                  <a:close/>
                  <a:moveTo>
                    <a:pt x="76452" y="164783"/>
                  </a:moveTo>
                  <a:lnTo>
                    <a:pt x="76452" y="172584"/>
                  </a:lnTo>
                  <a:lnTo>
                    <a:pt x="68399" y="172584"/>
                  </a:lnTo>
                  <a:lnTo>
                    <a:pt x="68399" y="164783"/>
                  </a:lnTo>
                  <a:close/>
                  <a:moveTo>
                    <a:pt x="84608" y="164783"/>
                  </a:moveTo>
                  <a:lnTo>
                    <a:pt x="84608" y="172584"/>
                  </a:lnTo>
                  <a:lnTo>
                    <a:pt x="76876" y="172584"/>
                  </a:lnTo>
                  <a:lnTo>
                    <a:pt x="76876" y="164783"/>
                  </a:lnTo>
                  <a:close/>
                  <a:moveTo>
                    <a:pt x="92776" y="164783"/>
                  </a:moveTo>
                  <a:lnTo>
                    <a:pt x="92776" y="172584"/>
                  </a:lnTo>
                  <a:lnTo>
                    <a:pt x="85032" y="172584"/>
                  </a:lnTo>
                  <a:lnTo>
                    <a:pt x="85032" y="164783"/>
                  </a:lnTo>
                  <a:close/>
                  <a:moveTo>
                    <a:pt x="100932" y="164783"/>
                  </a:moveTo>
                  <a:lnTo>
                    <a:pt x="100932" y="172584"/>
                  </a:lnTo>
                  <a:lnTo>
                    <a:pt x="93200" y="172584"/>
                  </a:lnTo>
                  <a:lnTo>
                    <a:pt x="93200" y="164783"/>
                  </a:lnTo>
                  <a:close/>
                  <a:moveTo>
                    <a:pt x="109099" y="164783"/>
                  </a:moveTo>
                  <a:lnTo>
                    <a:pt x="109099" y="172584"/>
                  </a:lnTo>
                  <a:lnTo>
                    <a:pt x="101356" y="172584"/>
                  </a:lnTo>
                  <a:lnTo>
                    <a:pt x="101356" y="164783"/>
                  </a:lnTo>
                  <a:close/>
                  <a:moveTo>
                    <a:pt x="116866" y="164783"/>
                  </a:moveTo>
                  <a:lnTo>
                    <a:pt x="116866" y="172584"/>
                  </a:lnTo>
                  <a:lnTo>
                    <a:pt x="109523" y="172584"/>
                  </a:lnTo>
                  <a:lnTo>
                    <a:pt x="109523" y="164783"/>
                  </a:lnTo>
                  <a:close/>
                  <a:moveTo>
                    <a:pt x="125034" y="164783"/>
                  </a:moveTo>
                  <a:lnTo>
                    <a:pt x="125034" y="172584"/>
                  </a:lnTo>
                  <a:lnTo>
                    <a:pt x="117290" y="172584"/>
                  </a:lnTo>
                  <a:lnTo>
                    <a:pt x="117290" y="164783"/>
                  </a:lnTo>
                  <a:close/>
                  <a:moveTo>
                    <a:pt x="133190" y="164783"/>
                  </a:moveTo>
                  <a:lnTo>
                    <a:pt x="133190" y="172584"/>
                  </a:lnTo>
                  <a:lnTo>
                    <a:pt x="125446" y="172584"/>
                  </a:lnTo>
                  <a:lnTo>
                    <a:pt x="125446" y="164783"/>
                  </a:lnTo>
                  <a:close/>
                  <a:moveTo>
                    <a:pt x="141346" y="164783"/>
                  </a:moveTo>
                  <a:lnTo>
                    <a:pt x="141346" y="172584"/>
                  </a:lnTo>
                  <a:lnTo>
                    <a:pt x="133614" y="172584"/>
                  </a:lnTo>
                  <a:lnTo>
                    <a:pt x="133614" y="164783"/>
                  </a:lnTo>
                  <a:close/>
                  <a:moveTo>
                    <a:pt x="149513" y="164783"/>
                  </a:moveTo>
                  <a:lnTo>
                    <a:pt x="149513" y="172584"/>
                  </a:lnTo>
                  <a:lnTo>
                    <a:pt x="141770" y="172584"/>
                  </a:lnTo>
                  <a:lnTo>
                    <a:pt x="141770" y="164783"/>
                  </a:lnTo>
                  <a:close/>
                  <a:moveTo>
                    <a:pt x="157280" y="164783"/>
                  </a:moveTo>
                  <a:lnTo>
                    <a:pt x="157280" y="172584"/>
                  </a:lnTo>
                  <a:lnTo>
                    <a:pt x="149937" y="172584"/>
                  </a:lnTo>
                  <a:lnTo>
                    <a:pt x="149937" y="164783"/>
                  </a:lnTo>
                  <a:close/>
                  <a:moveTo>
                    <a:pt x="165448" y="164783"/>
                  </a:moveTo>
                  <a:lnTo>
                    <a:pt x="165448" y="172584"/>
                  </a:lnTo>
                  <a:lnTo>
                    <a:pt x="157704" y="172584"/>
                  </a:lnTo>
                  <a:lnTo>
                    <a:pt x="157704" y="164783"/>
                  </a:lnTo>
                  <a:close/>
                  <a:moveTo>
                    <a:pt x="173604" y="164783"/>
                  </a:moveTo>
                  <a:lnTo>
                    <a:pt x="173604" y="172584"/>
                  </a:lnTo>
                  <a:lnTo>
                    <a:pt x="165871" y="172584"/>
                  </a:lnTo>
                  <a:lnTo>
                    <a:pt x="165871" y="164783"/>
                  </a:lnTo>
                  <a:close/>
                  <a:moveTo>
                    <a:pt x="181771" y="164783"/>
                  </a:moveTo>
                  <a:lnTo>
                    <a:pt x="181771" y="172584"/>
                  </a:lnTo>
                  <a:lnTo>
                    <a:pt x="174028" y="172584"/>
                  </a:lnTo>
                  <a:lnTo>
                    <a:pt x="174028" y="164783"/>
                  </a:lnTo>
                  <a:close/>
                  <a:moveTo>
                    <a:pt x="189927" y="164783"/>
                  </a:moveTo>
                  <a:lnTo>
                    <a:pt x="189927" y="172584"/>
                  </a:lnTo>
                  <a:lnTo>
                    <a:pt x="182195" y="172584"/>
                  </a:lnTo>
                  <a:lnTo>
                    <a:pt x="182195" y="164783"/>
                  </a:lnTo>
                  <a:close/>
                  <a:moveTo>
                    <a:pt x="198095" y="164783"/>
                  </a:moveTo>
                  <a:lnTo>
                    <a:pt x="198095" y="172584"/>
                  </a:lnTo>
                  <a:lnTo>
                    <a:pt x="190351" y="172584"/>
                  </a:lnTo>
                  <a:lnTo>
                    <a:pt x="190351" y="164783"/>
                  </a:lnTo>
                  <a:close/>
                  <a:moveTo>
                    <a:pt x="206251" y="164783"/>
                  </a:moveTo>
                  <a:lnTo>
                    <a:pt x="206251" y="172584"/>
                  </a:lnTo>
                  <a:lnTo>
                    <a:pt x="198519" y="172584"/>
                  </a:lnTo>
                  <a:lnTo>
                    <a:pt x="198519" y="164783"/>
                  </a:lnTo>
                  <a:close/>
                  <a:moveTo>
                    <a:pt x="214419" y="164783"/>
                  </a:moveTo>
                  <a:lnTo>
                    <a:pt x="214419" y="172584"/>
                  </a:lnTo>
                  <a:lnTo>
                    <a:pt x="206675" y="172584"/>
                  </a:lnTo>
                  <a:lnTo>
                    <a:pt x="206675" y="164783"/>
                  </a:lnTo>
                  <a:close/>
                  <a:moveTo>
                    <a:pt x="222575" y="164783"/>
                  </a:moveTo>
                  <a:lnTo>
                    <a:pt x="222575" y="172584"/>
                  </a:lnTo>
                  <a:lnTo>
                    <a:pt x="214842" y="172584"/>
                  </a:lnTo>
                  <a:lnTo>
                    <a:pt x="214842" y="164783"/>
                  </a:lnTo>
                  <a:close/>
                  <a:moveTo>
                    <a:pt x="230742" y="164783"/>
                  </a:moveTo>
                  <a:lnTo>
                    <a:pt x="230742" y="172584"/>
                  </a:lnTo>
                  <a:lnTo>
                    <a:pt x="222999" y="172584"/>
                  </a:lnTo>
                  <a:lnTo>
                    <a:pt x="222999" y="164783"/>
                  </a:lnTo>
                  <a:close/>
                  <a:moveTo>
                    <a:pt x="238898" y="164783"/>
                  </a:moveTo>
                  <a:lnTo>
                    <a:pt x="238898" y="172584"/>
                  </a:lnTo>
                  <a:lnTo>
                    <a:pt x="231166" y="172584"/>
                  </a:lnTo>
                  <a:lnTo>
                    <a:pt x="231166" y="164783"/>
                  </a:lnTo>
                  <a:close/>
                  <a:moveTo>
                    <a:pt x="247066" y="164783"/>
                  </a:moveTo>
                  <a:lnTo>
                    <a:pt x="247066" y="172584"/>
                  </a:lnTo>
                  <a:lnTo>
                    <a:pt x="239322" y="172584"/>
                  </a:lnTo>
                  <a:lnTo>
                    <a:pt x="239322" y="164783"/>
                  </a:lnTo>
                  <a:close/>
                  <a:moveTo>
                    <a:pt x="255222" y="164783"/>
                  </a:moveTo>
                  <a:lnTo>
                    <a:pt x="255222" y="172584"/>
                  </a:lnTo>
                  <a:lnTo>
                    <a:pt x="247490" y="172584"/>
                  </a:lnTo>
                  <a:lnTo>
                    <a:pt x="247490" y="164783"/>
                  </a:lnTo>
                  <a:close/>
                  <a:moveTo>
                    <a:pt x="263390" y="164783"/>
                  </a:moveTo>
                  <a:lnTo>
                    <a:pt x="263390" y="172584"/>
                  </a:lnTo>
                  <a:lnTo>
                    <a:pt x="255646" y="172584"/>
                  </a:lnTo>
                  <a:lnTo>
                    <a:pt x="255646" y="164783"/>
                  </a:lnTo>
                  <a:close/>
                  <a:moveTo>
                    <a:pt x="271546" y="164783"/>
                  </a:moveTo>
                  <a:lnTo>
                    <a:pt x="271546" y="172584"/>
                  </a:lnTo>
                  <a:lnTo>
                    <a:pt x="263813" y="172584"/>
                  </a:lnTo>
                  <a:lnTo>
                    <a:pt x="263813" y="164783"/>
                  </a:lnTo>
                  <a:close/>
                  <a:moveTo>
                    <a:pt x="11238" y="172996"/>
                  </a:moveTo>
                  <a:lnTo>
                    <a:pt x="11238" y="180786"/>
                  </a:lnTo>
                  <a:lnTo>
                    <a:pt x="3505" y="180786"/>
                  </a:lnTo>
                  <a:lnTo>
                    <a:pt x="3505" y="172996"/>
                  </a:lnTo>
                  <a:close/>
                  <a:moveTo>
                    <a:pt x="19394" y="172996"/>
                  </a:moveTo>
                  <a:lnTo>
                    <a:pt x="19394" y="180786"/>
                  </a:lnTo>
                  <a:lnTo>
                    <a:pt x="11662" y="180786"/>
                  </a:lnTo>
                  <a:lnTo>
                    <a:pt x="11662" y="172996"/>
                  </a:lnTo>
                  <a:close/>
                  <a:moveTo>
                    <a:pt x="27561" y="172996"/>
                  </a:moveTo>
                  <a:lnTo>
                    <a:pt x="27561" y="180786"/>
                  </a:lnTo>
                  <a:lnTo>
                    <a:pt x="19818" y="180786"/>
                  </a:lnTo>
                  <a:lnTo>
                    <a:pt x="19818" y="172996"/>
                  </a:lnTo>
                  <a:close/>
                  <a:moveTo>
                    <a:pt x="35328" y="172996"/>
                  </a:moveTo>
                  <a:lnTo>
                    <a:pt x="35328" y="180786"/>
                  </a:lnTo>
                  <a:lnTo>
                    <a:pt x="27985" y="180786"/>
                  </a:lnTo>
                  <a:lnTo>
                    <a:pt x="27985" y="172996"/>
                  </a:lnTo>
                  <a:close/>
                  <a:moveTo>
                    <a:pt x="43496" y="172996"/>
                  </a:moveTo>
                  <a:lnTo>
                    <a:pt x="43496" y="180786"/>
                  </a:lnTo>
                  <a:lnTo>
                    <a:pt x="35752" y="180786"/>
                  </a:lnTo>
                  <a:lnTo>
                    <a:pt x="35752" y="172996"/>
                  </a:lnTo>
                  <a:close/>
                  <a:moveTo>
                    <a:pt x="51652" y="172996"/>
                  </a:moveTo>
                  <a:lnTo>
                    <a:pt x="51652" y="180786"/>
                  </a:lnTo>
                  <a:lnTo>
                    <a:pt x="43919" y="180786"/>
                  </a:lnTo>
                  <a:lnTo>
                    <a:pt x="43919" y="172996"/>
                  </a:lnTo>
                  <a:close/>
                  <a:moveTo>
                    <a:pt x="59819" y="172996"/>
                  </a:moveTo>
                  <a:lnTo>
                    <a:pt x="59819" y="180786"/>
                  </a:lnTo>
                  <a:lnTo>
                    <a:pt x="52075" y="180786"/>
                  </a:lnTo>
                  <a:lnTo>
                    <a:pt x="52075" y="172996"/>
                  </a:lnTo>
                  <a:close/>
                  <a:moveTo>
                    <a:pt x="67975" y="172996"/>
                  </a:moveTo>
                  <a:lnTo>
                    <a:pt x="67975" y="180786"/>
                  </a:lnTo>
                  <a:lnTo>
                    <a:pt x="60243" y="180786"/>
                  </a:lnTo>
                  <a:lnTo>
                    <a:pt x="60243" y="172996"/>
                  </a:lnTo>
                  <a:close/>
                  <a:moveTo>
                    <a:pt x="76452" y="172996"/>
                  </a:moveTo>
                  <a:lnTo>
                    <a:pt x="76452" y="180786"/>
                  </a:lnTo>
                  <a:lnTo>
                    <a:pt x="68399" y="180786"/>
                  </a:lnTo>
                  <a:lnTo>
                    <a:pt x="68399" y="172996"/>
                  </a:lnTo>
                  <a:close/>
                  <a:moveTo>
                    <a:pt x="84608" y="172996"/>
                  </a:moveTo>
                  <a:lnTo>
                    <a:pt x="84608" y="180786"/>
                  </a:lnTo>
                  <a:lnTo>
                    <a:pt x="76876" y="180786"/>
                  </a:lnTo>
                  <a:lnTo>
                    <a:pt x="76876" y="172996"/>
                  </a:lnTo>
                  <a:close/>
                  <a:moveTo>
                    <a:pt x="92776" y="172996"/>
                  </a:moveTo>
                  <a:lnTo>
                    <a:pt x="92776" y="180786"/>
                  </a:lnTo>
                  <a:lnTo>
                    <a:pt x="85032" y="180786"/>
                  </a:lnTo>
                  <a:lnTo>
                    <a:pt x="85032" y="172996"/>
                  </a:lnTo>
                  <a:close/>
                  <a:moveTo>
                    <a:pt x="100932" y="172996"/>
                  </a:moveTo>
                  <a:lnTo>
                    <a:pt x="100932" y="180786"/>
                  </a:lnTo>
                  <a:lnTo>
                    <a:pt x="93200" y="180786"/>
                  </a:lnTo>
                  <a:lnTo>
                    <a:pt x="93200" y="172996"/>
                  </a:lnTo>
                  <a:close/>
                  <a:moveTo>
                    <a:pt x="109099" y="172996"/>
                  </a:moveTo>
                  <a:lnTo>
                    <a:pt x="109099" y="180786"/>
                  </a:lnTo>
                  <a:lnTo>
                    <a:pt x="101356" y="180786"/>
                  </a:lnTo>
                  <a:lnTo>
                    <a:pt x="101356" y="172996"/>
                  </a:lnTo>
                  <a:close/>
                  <a:moveTo>
                    <a:pt x="116866" y="172996"/>
                  </a:moveTo>
                  <a:lnTo>
                    <a:pt x="116866" y="180786"/>
                  </a:lnTo>
                  <a:lnTo>
                    <a:pt x="109523" y="180786"/>
                  </a:lnTo>
                  <a:lnTo>
                    <a:pt x="109523" y="172996"/>
                  </a:lnTo>
                  <a:close/>
                  <a:moveTo>
                    <a:pt x="125034" y="172996"/>
                  </a:moveTo>
                  <a:lnTo>
                    <a:pt x="125034" y="180786"/>
                  </a:lnTo>
                  <a:lnTo>
                    <a:pt x="117290" y="180786"/>
                  </a:lnTo>
                  <a:lnTo>
                    <a:pt x="117290" y="172996"/>
                  </a:lnTo>
                  <a:close/>
                  <a:moveTo>
                    <a:pt x="133190" y="172996"/>
                  </a:moveTo>
                  <a:lnTo>
                    <a:pt x="133190" y="180786"/>
                  </a:lnTo>
                  <a:lnTo>
                    <a:pt x="125446" y="180786"/>
                  </a:lnTo>
                  <a:lnTo>
                    <a:pt x="125446" y="172996"/>
                  </a:lnTo>
                  <a:close/>
                  <a:moveTo>
                    <a:pt x="141346" y="172996"/>
                  </a:moveTo>
                  <a:lnTo>
                    <a:pt x="141346" y="180786"/>
                  </a:lnTo>
                  <a:lnTo>
                    <a:pt x="133614" y="180786"/>
                  </a:lnTo>
                  <a:lnTo>
                    <a:pt x="133614" y="172996"/>
                  </a:lnTo>
                  <a:close/>
                  <a:moveTo>
                    <a:pt x="149513" y="172996"/>
                  </a:moveTo>
                  <a:lnTo>
                    <a:pt x="149513" y="180786"/>
                  </a:lnTo>
                  <a:lnTo>
                    <a:pt x="141770" y="180786"/>
                  </a:lnTo>
                  <a:lnTo>
                    <a:pt x="141770" y="172996"/>
                  </a:lnTo>
                  <a:close/>
                  <a:moveTo>
                    <a:pt x="157280" y="172996"/>
                  </a:moveTo>
                  <a:lnTo>
                    <a:pt x="157280" y="180786"/>
                  </a:lnTo>
                  <a:lnTo>
                    <a:pt x="149937" y="180786"/>
                  </a:lnTo>
                  <a:lnTo>
                    <a:pt x="149937" y="172996"/>
                  </a:lnTo>
                  <a:close/>
                  <a:moveTo>
                    <a:pt x="165448" y="172996"/>
                  </a:moveTo>
                  <a:lnTo>
                    <a:pt x="165448" y="180786"/>
                  </a:lnTo>
                  <a:lnTo>
                    <a:pt x="157704" y="180786"/>
                  </a:lnTo>
                  <a:lnTo>
                    <a:pt x="157704" y="172996"/>
                  </a:lnTo>
                  <a:close/>
                  <a:moveTo>
                    <a:pt x="173604" y="172996"/>
                  </a:moveTo>
                  <a:lnTo>
                    <a:pt x="173604" y="180786"/>
                  </a:lnTo>
                  <a:lnTo>
                    <a:pt x="165871" y="180786"/>
                  </a:lnTo>
                  <a:lnTo>
                    <a:pt x="165871" y="172996"/>
                  </a:lnTo>
                  <a:close/>
                  <a:moveTo>
                    <a:pt x="181771" y="172996"/>
                  </a:moveTo>
                  <a:lnTo>
                    <a:pt x="181771" y="180786"/>
                  </a:lnTo>
                  <a:lnTo>
                    <a:pt x="174028" y="180786"/>
                  </a:lnTo>
                  <a:lnTo>
                    <a:pt x="174028" y="172996"/>
                  </a:lnTo>
                  <a:close/>
                  <a:moveTo>
                    <a:pt x="189927" y="172996"/>
                  </a:moveTo>
                  <a:lnTo>
                    <a:pt x="189927" y="180786"/>
                  </a:lnTo>
                  <a:lnTo>
                    <a:pt x="182195" y="180786"/>
                  </a:lnTo>
                  <a:lnTo>
                    <a:pt x="182195" y="172996"/>
                  </a:lnTo>
                  <a:close/>
                  <a:moveTo>
                    <a:pt x="198095" y="172996"/>
                  </a:moveTo>
                  <a:lnTo>
                    <a:pt x="198095" y="180786"/>
                  </a:lnTo>
                  <a:lnTo>
                    <a:pt x="190351" y="180786"/>
                  </a:lnTo>
                  <a:lnTo>
                    <a:pt x="190351" y="172996"/>
                  </a:lnTo>
                  <a:close/>
                  <a:moveTo>
                    <a:pt x="206251" y="172996"/>
                  </a:moveTo>
                  <a:lnTo>
                    <a:pt x="206251" y="180786"/>
                  </a:lnTo>
                  <a:lnTo>
                    <a:pt x="198519" y="180786"/>
                  </a:lnTo>
                  <a:lnTo>
                    <a:pt x="198519" y="172996"/>
                  </a:lnTo>
                  <a:close/>
                  <a:moveTo>
                    <a:pt x="214419" y="172996"/>
                  </a:moveTo>
                  <a:lnTo>
                    <a:pt x="214419" y="180786"/>
                  </a:lnTo>
                  <a:lnTo>
                    <a:pt x="206675" y="180786"/>
                  </a:lnTo>
                  <a:lnTo>
                    <a:pt x="206675" y="172996"/>
                  </a:lnTo>
                  <a:close/>
                  <a:moveTo>
                    <a:pt x="222575" y="172996"/>
                  </a:moveTo>
                  <a:lnTo>
                    <a:pt x="222575" y="180786"/>
                  </a:lnTo>
                  <a:lnTo>
                    <a:pt x="214842" y="180786"/>
                  </a:lnTo>
                  <a:lnTo>
                    <a:pt x="214842" y="172996"/>
                  </a:lnTo>
                  <a:close/>
                  <a:moveTo>
                    <a:pt x="230742" y="172996"/>
                  </a:moveTo>
                  <a:lnTo>
                    <a:pt x="230742" y="180786"/>
                  </a:lnTo>
                  <a:lnTo>
                    <a:pt x="222999" y="180786"/>
                  </a:lnTo>
                  <a:lnTo>
                    <a:pt x="222999" y="172996"/>
                  </a:lnTo>
                  <a:close/>
                  <a:moveTo>
                    <a:pt x="238898" y="172996"/>
                  </a:moveTo>
                  <a:lnTo>
                    <a:pt x="238898" y="180786"/>
                  </a:lnTo>
                  <a:lnTo>
                    <a:pt x="231166" y="180786"/>
                  </a:lnTo>
                  <a:lnTo>
                    <a:pt x="231166" y="172996"/>
                  </a:lnTo>
                  <a:close/>
                  <a:moveTo>
                    <a:pt x="247066" y="172996"/>
                  </a:moveTo>
                  <a:lnTo>
                    <a:pt x="247066" y="180786"/>
                  </a:lnTo>
                  <a:lnTo>
                    <a:pt x="239322" y="180786"/>
                  </a:lnTo>
                  <a:lnTo>
                    <a:pt x="239322" y="172996"/>
                  </a:lnTo>
                  <a:close/>
                  <a:moveTo>
                    <a:pt x="255222" y="172996"/>
                  </a:moveTo>
                  <a:lnTo>
                    <a:pt x="255222" y="180786"/>
                  </a:lnTo>
                  <a:lnTo>
                    <a:pt x="247490" y="180786"/>
                  </a:lnTo>
                  <a:lnTo>
                    <a:pt x="247490" y="172996"/>
                  </a:lnTo>
                  <a:close/>
                  <a:moveTo>
                    <a:pt x="263390" y="172996"/>
                  </a:moveTo>
                  <a:lnTo>
                    <a:pt x="263390" y="180786"/>
                  </a:lnTo>
                  <a:lnTo>
                    <a:pt x="255646" y="180786"/>
                  </a:lnTo>
                  <a:lnTo>
                    <a:pt x="255646" y="172996"/>
                  </a:lnTo>
                  <a:close/>
                  <a:moveTo>
                    <a:pt x="271546" y="172996"/>
                  </a:moveTo>
                  <a:lnTo>
                    <a:pt x="271546" y="180786"/>
                  </a:lnTo>
                  <a:lnTo>
                    <a:pt x="263813" y="180786"/>
                  </a:lnTo>
                  <a:lnTo>
                    <a:pt x="263813" y="172996"/>
                  </a:lnTo>
                  <a:close/>
                  <a:moveTo>
                    <a:pt x="11238" y="181198"/>
                  </a:moveTo>
                  <a:lnTo>
                    <a:pt x="11238" y="188988"/>
                  </a:lnTo>
                  <a:lnTo>
                    <a:pt x="3494" y="188988"/>
                  </a:lnTo>
                  <a:lnTo>
                    <a:pt x="3494" y="181198"/>
                  </a:lnTo>
                  <a:close/>
                  <a:moveTo>
                    <a:pt x="19394" y="181198"/>
                  </a:moveTo>
                  <a:lnTo>
                    <a:pt x="19394" y="188988"/>
                  </a:lnTo>
                  <a:lnTo>
                    <a:pt x="11662" y="188988"/>
                  </a:lnTo>
                  <a:lnTo>
                    <a:pt x="11662" y="181198"/>
                  </a:lnTo>
                  <a:close/>
                  <a:moveTo>
                    <a:pt x="27561" y="181198"/>
                  </a:moveTo>
                  <a:lnTo>
                    <a:pt x="27561" y="188988"/>
                  </a:lnTo>
                  <a:lnTo>
                    <a:pt x="19818" y="188988"/>
                  </a:lnTo>
                  <a:lnTo>
                    <a:pt x="19818" y="181198"/>
                  </a:lnTo>
                  <a:close/>
                  <a:moveTo>
                    <a:pt x="35328" y="181198"/>
                  </a:moveTo>
                  <a:lnTo>
                    <a:pt x="35328" y="188988"/>
                  </a:lnTo>
                  <a:lnTo>
                    <a:pt x="27985" y="188988"/>
                  </a:lnTo>
                  <a:lnTo>
                    <a:pt x="27985" y="181198"/>
                  </a:lnTo>
                  <a:close/>
                  <a:moveTo>
                    <a:pt x="43496" y="181198"/>
                  </a:moveTo>
                  <a:lnTo>
                    <a:pt x="43496" y="188988"/>
                  </a:lnTo>
                  <a:lnTo>
                    <a:pt x="35752" y="188988"/>
                  </a:lnTo>
                  <a:lnTo>
                    <a:pt x="35752" y="181198"/>
                  </a:lnTo>
                  <a:close/>
                  <a:moveTo>
                    <a:pt x="51652" y="181198"/>
                  </a:moveTo>
                  <a:lnTo>
                    <a:pt x="51652" y="188988"/>
                  </a:lnTo>
                  <a:lnTo>
                    <a:pt x="43919" y="188988"/>
                  </a:lnTo>
                  <a:lnTo>
                    <a:pt x="43919" y="181198"/>
                  </a:lnTo>
                  <a:close/>
                  <a:moveTo>
                    <a:pt x="59819" y="181198"/>
                  </a:moveTo>
                  <a:lnTo>
                    <a:pt x="59819" y="188988"/>
                  </a:lnTo>
                  <a:lnTo>
                    <a:pt x="52075" y="188988"/>
                  </a:lnTo>
                  <a:lnTo>
                    <a:pt x="52075" y="181198"/>
                  </a:lnTo>
                  <a:close/>
                  <a:moveTo>
                    <a:pt x="67975" y="181198"/>
                  </a:moveTo>
                  <a:lnTo>
                    <a:pt x="67975" y="188988"/>
                  </a:lnTo>
                  <a:lnTo>
                    <a:pt x="60243" y="188988"/>
                  </a:lnTo>
                  <a:lnTo>
                    <a:pt x="60243" y="181198"/>
                  </a:lnTo>
                  <a:close/>
                  <a:moveTo>
                    <a:pt x="76441" y="181198"/>
                  </a:moveTo>
                  <a:lnTo>
                    <a:pt x="76441" y="188988"/>
                  </a:lnTo>
                  <a:lnTo>
                    <a:pt x="68399" y="188988"/>
                  </a:lnTo>
                  <a:lnTo>
                    <a:pt x="68399" y="181198"/>
                  </a:lnTo>
                  <a:close/>
                  <a:moveTo>
                    <a:pt x="84608" y="181198"/>
                  </a:moveTo>
                  <a:lnTo>
                    <a:pt x="84608" y="188988"/>
                  </a:lnTo>
                  <a:lnTo>
                    <a:pt x="76865" y="188988"/>
                  </a:lnTo>
                  <a:lnTo>
                    <a:pt x="76865" y="181198"/>
                  </a:lnTo>
                  <a:close/>
                  <a:moveTo>
                    <a:pt x="92776" y="181198"/>
                  </a:moveTo>
                  <a:lnTo>
                    <a:pt x="92776" y="188988"/>
                  </a:lnTo>
                  <a:lnTo>
                    <a:pt x="85032" y="188988"/>
                  </a:lnTo>
                  <a:lnTo>
                    <a:pt x="85032" y="181198"/>
                  </a:lnTo>
                  <a:close/>
                  <a:moveTo>
                    <a:pt x="100932" y="181198"/>
                  </a:moveTo>
                  <a:lnTo>
                    <a:pt x="100932" y="188988"/>
                  </a:lnTo>
                  <a:lnTo>
                    <a:pt x="93188" y="188988"/>
                  </a:lnTo>
                  <a:lnTo>
                    <a:pt x="93188" y="181198"/>
                  </a:lnTo>
                  <a:close/>
                  <a:moveTo>
                    <a:pt x="109099" y="181198"/>
                  </a:moveTo>
                  <a:lnTo>
                    <a:pt x="109099" y="188988"/>
                  </a:lnTo>
                  <a:lnTo>
                    <a:pt x="101356" y="188988"/>
                  </a:lnTo>
                  <a:lnTo>
                    <a:pt x="101356" y="181198"/>
                  </a:lnTo>
                  <a:close/>
                  <a:moveTo>
                    <a:pt x="116866" y="181198"/>
                  </a:moveTo>
                  <a:lnTo>
                    <a:pt x="116866" y="188988"/>
                  </a:lnTo>
                  <a:lnTo>
                    <a:pt x="109512" y="188988"/>
                  </a:lnTo>
                  <a:lnTo>
                    <a:pt x="109512" y="181198"/>
                  </a:lnTo>
                  <a:close/>
                  <a:moveTo>
                    <a:pt x="125022" y="181198"/>
                  </a:moveTo>
                  <a:lnTo>
                    <a:pt x="125022" y="188988"/>
                  </a:lnTo>
                  <a:lnTo>
                    <a:pt x="117290" y="188988"/>
                  </a:lnTo>
                  <a:lnTo>
                    <a:pt x="117290" y="181198"/>
                  </a:lnTo>
                  <a:close/>
                  <a:moveTo>
                    <a:pt x="133190" y="181198"/>
                  </a:moveTo>
                  <a:lnTo>
                    <a:pt x="133190" y="188988"/>
                  </a:lnTo>
                  <a:lnTo>
                    <a:pt x="125446" y="188988"/>
                  </a:lnTo>
                  <a:lnTo>
                    <a:pt x="125446" y="181198"/>
                  </a:lnTo>
                  <a:close/>
                  <a:moveTo>
                    <a:pt x="141346" y="181198"/>
                  </a:moveTo>
                  <a:lnTo>
                    <a:pt x="141346" y="188988"/>
                  </a:lnTo>
                  <a:lnTo>
                    <a:pt x="133614" y="188988"/>
                  </a:lnTo>
                  <a:lnTo>
                    <a:pt x="133614" y="181198"/>
                  </a:lnTo>
                  <a:close/>
                  <a:moveTo>
                    <a:pt x="149513" y="181198"/>
                  </a:moveTo>
                  <a:lnTo>
                    <a:pt x="149513" y="188988"/>
                  </a:lnTo>
                  <a:lnTo>
                    <a:pt x="141770" y="188988"/>
                  </a:lnTo>
                  <a:lnTo>
                    <a:pt x="141770" y="181198"/>
                  </a:lnTo>
                  <a:close/>
                  <a:moveTo>
                    <a:pt x="157280" y="181198"/>
                  </a:moveTo>
                  <a:lnTo>
                    <a:pt x="157280" y="188988"/>
                  </a:lnTo>
                  <a:lnTo>
                    <a:pt x="149937" y="188988"/>
                  </a:lnTo>
                  <a:lnTo>
                    <a:pt x="149937" y="181198"/>
                  </a:lnTo>
                  <a:close/>
                  <a:moveTo>
                    <a:pt x="165448" y="181198"/>
                  </a:moveTo>
                  <a:lnTo>
                    <a:pt x="165448" y="188988"/>
                  </a:lnTo>
                  <a:lnTo>
                    <a:pt x="157704" y="188988"/>
                  </a:lnTo>
                  <a:lnTo>
                    <a:pt x="157704" y="181198"/>
                  </a:lnTo>
                  <a:close/>
                  <a:moveTo>
                    <a:pt x="173604" y="181198"/>
                  </a:moveTo>
                  <a:lnTo>
                    <a:pt x="173604" y="188988"/>
                  </a:lnTo>
                  <a:lnTo>
                    <a:pt x="165871" y="188988"/>
                  </a:lnTo>
                  <a:lnTo>
                    <a:pt x="165871" y="181198"/>
                  </a:lnTo>
                  <a:close/>
                  <a:moveTo>
                    <a:pt x="181771" y="181198"/>
                  </a:moveTo>
                  <a:lnTo>
                    <a:pt x="181771" y="188988"/>
                  </a:lnTo>
                  <a:lnTo>
                    <a:pt x="174028" y="188988"/>
                  </a:lnTo>
                  <a:lnTo>
                    <a:pt x="174028" y="181198"/>
                  </a:lnTo>
                  <a:close/>
                  <a:moveTo>
                    <a:pt x="189927" y="181198"/>
                  </a:moveTo>
                  <a:lnTo>
                    <a:pt x="189927" y="188988"/>
                  </a:lnTo>
                  <a:lnTo>
                    <a:pt x="182195" y="188988"/>
                  </a:lnTo>
                  <a:lnTo>
                    <a:pt x="182195" y="181198"/>
                  </a:lnTo>
                  <a:close/>
                  <a:moveTo>
                    <a:pt x="198095" y="181198"/>
                  </a:moveTo>
                  <a:lnTo>
                    <a:pt x="198095" y="188988"/>
                  </a:lnTo>
                  <a:lnTo>
                    <a:pt x="190351" y="188988"/>
                  </a:lnTo>
                  <a:lnTo>
                    <a:pt x="190351" y="181198"/>
                  </a:lnTo>
                  <a:close/>
                  <a:moveTo>
                    <a:pt x="206251" y="181198"/>
                  </a:moveTo>
                  <a:lnTo>
                    <a:pt x="206251" y="188988"/>
                  </a:lnTo>
                  <a:lnTo>
                    <a:pt x="198519" y="188988"/>
                  </a:lnTo>
                  <a:lnTo>
                    <a:pt x="198519" y="181198"/>
                  </a:lnTo>
                  <a:close/>
                  <a:moveTo>
                    <a:pt x="214419" y="181198"/>
                  </a:moveTo>
                  <a:lnTo>
                    <a:pt x="214419" y="188988"/>
                  </a:lnTo>
                  <a:lnTo>
                    <a:pt x="206675" y="188988"/>
                  </a:lnTo>
                  <a:lnTo>
                    <a:pt x="206675" y="181198"/>
                  </a:lnTo>
                  <a:close/>
                  <a:moveTo>
                    <a:pt x="222575" y="181198"/>
                  </a:moveTo>
                  <a:lnTo>
                    <a:pt x="222575" y="188988"/>
                  </a:lnTo>
                  <a:lnTo>
                    <a:pt x="214842" y="188988"/>
                  </a:lnTo>
                  <a:lnTo>
                    <a:pt x="214842" y="181198"/>
                  </a:lnTo>
                  <a:close/>
                  <a:moveTo>
                    <a:pt x="230742" y="181198"/>
                  </a:moveTo>
                  <a:lnTo>
                    <a:pt x="230742" y="188988"/>
                  </a:lnTo>
                  <a:lnTo>
                    <a:pt x="222999" y="188988"/>
                  </a:lnTo>
                  <a:lnTo>
                    <a:pt x="222999" y="181198"/>
                  </a:lnTo>
                  <a:close/>
                  <a:moveTo>
                    <a:pt x="238898" y="181198"/>
                  </a:moveTo>
                  <a:lnTo>
                    <a:pt x="238898" y="188988"/>
                  </a:lnTo>
                  <a:lnTo>
                    <a:pt x="231166" y="188988"/>
                  </a:lnTo>
                  <a:lnTo>
                    <a:pt x="231166" y="181198"/>
                  </a:lnTo>
                  <a:close/>
                  <a:moveTo>
                    <a:pt x="247066" y="181198"/>
                  </a:moveTo>
                  <a:lnTo>
                    <a:pt x="247066" y="188988"/>
                  </a:lnTo>
                  <a:lnTo>
                    <a:pt x="239322" y="188988"/>
                  </a:lnTo>
                  <a:lnTo>
                    <a:pt x="239322" y="181198"/>
                  </a:lnTo>
                  <a:close/>
                  <a:moveTo>
                    <a:pt x="255222" y="181198"/>
                  </a:moveTo>
                  <a:lnTo>
                    <a:pt x="255222" y="188988"/>
                  </a:lnTo>
                  <a:lnTo>
                    <a:pt x="247490" y="188988"/>
                  </a:lnTo>
                  <a:lnTo>
                    <a:pt x="247490" y="181198"/>
                  </a:lnTo>
                  <a:close/>
                  <a:moveTo>
                    <a:pt x="263390" y="181198"/>
                  </a:moveTo>
                  <a:lnTo>
                    <a:pt x="263390" y="188988"/>
                  </a:lnTo>
                  <a:lnTo>
                    <a:pt x="255646" y="188988"/>
                  </a:lnTo>
                  <a:lnTo>
                    <a:pt x="255646" y="181198"/>
                  </a:lnTo>
                  <a:close/>
                  <a:moveTo>
                    <a:pt x="271546" y="181198"/>
                  </a:moveTo>
                  <a:lnTo>
                    <a:pt x="271546" y="188988"/>
                  </a:lnTo>
                  <a:lnTo>
                    <a:pt x="263813" y="188988"/>
                  </a:lnTo>
                  <a:lnTo>
                    <a:pt x="263813" y="181198"/>
                  </a:lnTo>
                  <a:close/>
                  <a:moveTo>
                    <a:pt x="3082" y="0"/>
                  </a:moveTo>
                  <a:lnTo>
                    <a:pt x="3082" y="11"/>
                  </a:lnTo>
                  <a:lnTo>
                    <a:pt x="0" y="11"/>
                  </a:lnTo>
                  <a:lnTo>
                    <a:pt x="0" y="424"/>
                  </a:lnTo>
                  <a:lnTo>
                    <a:pt x="3082" y="424"/>
                  </a:lnTo>
                  <a:lnTo>
                    <a:pt x="3082" y="8213"/>
                  </a:lnTo>
                  <a:lnTo>
                    <a:pt x="0" y="8213"/>
                  </a:lnTo>
                  <a:lnTo>
                    <a:pt x="0" y="8626"/>
                  </a:lnTo>
                  <a:lnTo>
                    <a:pt x="3082" y="8626"/>
                  </a:lnTo>
                  <a:lnTo>
                    <a:pt x="3082" y="16427"/>
                  </a:lnTo>
                  <a:lnTo>
                    <a:pt x="0" y="16427"/>
                  </a:lnTo>
                  <a:lnTo>
                    <a:pt x="0" y="16828"/>
                  </a:lnTo>
                  <a:lnTo>
                    <a:pt x="3082" y="16828"/>
                  </a:lnTo>
                  <a:lnTo>
                    <a:pt x="3082" y="24629"/>
                  </a:lnTo>
                  <a:lnTo>
                    <a:pt x="0" y="24629"/>
                  </a:lnTo>
                  <a:lnTo>
                    <a:pt x="0" y="25041"/>
                  </a:lnTo>
                  <a:lnTo>
                    <a:pt x="3082" y="25041"/>
                  </a:lnTo>
                  <a:lnTo>
                    <a:pt x="3082" y="32831"/>
                  </a:lnTo>
                  <a:lnTo>
                    <a:pt x="0" y="32831"/>
                  </a:lnTo>
                  <a:lnTo>
                    <a:pt x="0" y="33243"/>
                  </a:lnTo>
                  <a:lnTo>
                    <a:pt x="3082" y="33243"/>
                  </a:lnTo>
                  <a:lnTo>
                    <a:pt x="3082" y="41044"/>
                  </a:lnTo>
                  <a:lnTo>
                    <a:pt x="0" y="41044"/>
                  </a:lnTo>
                  <a:lnTo>
                    <a:pt x="0" y="41456"/>
                  </a:lnTo>
                  <a:lnTo>
                    <a:pt x="3082" y="41456"/>
                  </a:lnTo>
                  <a:lnTo>
                    <a:pt x="3082" y="49246"/>
                  </a:lnTo>
                  <a:lnTo>
                    <a:pt x="0" y="49246"/>
                  </a:lnTo>
                  <a:lnTo>
                    <a:pt x="0" y="49658"/>
                  </a:lnTo>
                  <a:lnTo>
                    <a:pt x="3082" y="49658"/>
                  </a:lnTo>
                  <a:lnTo>
                    <a:pt x="3082" y="57448"/>
                  </a:lnTo>
                  <a:lnTo>
                    <a:pt x="0" y="57448"/>
                  </a:lnTo>
                  <a:lnTo>
                    <a:pt x="0" y="57860"/>
                  </a:lnTo>
                  <a:lnTo>
                    <a:pt x="3082" y="57860"/>
                  </a:lnTo>
                  <a:lnTo>
                    <a:pt x="3082" y="65661"/>
                  </a:lnTo>
                  <a:lnTo>
                    <a:pt x="0" y="65661"/>
                  </a:lnTo>
                  <a:lnTo>
                    <a:pt x="0" y="66074"/>
                  </a:lnTo>
                  <a:lnTo>
                    <a:pt x="3082" y="66074"/>
                  </a:lnTo>
                  <a:lnTo>
                    <a:pt x="3082" y="73863"/>
                  </a:lnTo>
                  <a:lnTo>
                    <a:pt x="0" y="73863"/>
                  </a:lnTo>
                  <a:lnTo>
                    <a:pt x="0" y="74275"/>
                  </a:lnTo>
                  <a:lnTo>
                    <a:pt x="3082" y="74275"/>
                  </a:lnTo>
                  <a:lnTo>
                    <a:pt x="3082" y="82076"/>
                  </a:lnTo>
                  <a:lnTo>
                    <a:pt x="0" y="82076"/>
                  </a:lnTo>
                  <a:lnTo>
                    <a:pt x="0" y="82477"/>
                  </a:lnTo>
                  <a:lnTo>
                    <a:pt x="3082" y="82477"/>
                  </a:lnTo>
                  <a:lnTo>
                    <a:pt x="3082" y="90278"/>
                  </a:lnTo>
                  <a:lnTo>
                    <a:pt x="0" y="90278"/>
                  </a:lnTo>
                  <a:lnTo>
                    <a:pt x="0" y="90691"/>
                  </a:lnTo>
                  <a:lnTo>
                    <a:pt x="3082" y="90691"/>
                  </a:lnTo>
                  <a:lnTo>
                    <a:pt x="3082" y="98480"/>
                  </a:lnTo>
                  <a:lnTo>
                    <a:pt x="0" y="98480"/>
                  </a:lnTo>
                  <a:lnTo>
                    <a:pt x="0" y="98893"/>
                  </a:lnTo>
                  <a:lnTo>
                    <a:pt x="3082" y="98893"/>
                  </a:lnTo>
                  <a:lnTo>
                    <a:pt x="3082" y="106694"/>
                  </a:lnTo>
                  <a:lnTo>
                    <a:pt x="0" y="106694"/>
                  </a:lnTo>
                  <a:lnTo>
                    <a:pt x="0" y="107095"/>
                  </a:lnTo>
                  <a:lnTo>
                    <a:pt x="3082" y="107095"/>
                  </a:lnTo>
                  <a:lnTo>
                    <a:pt x="3082" y="114895"/>
                  </a:lnTo>
                  <a:lnTo>
                    <a:pt x="0" y="114895"/>
                  </a:lnTo>
                  <a:lnTo>
                    <a:pt x="0" y="115308"/>
                  </a:lnTo>
                  <a:lnTo>
                    <a:pt x="3082" y="115308"/>
                  </a:lnTo>
                  <a:lnTo>
                    <a:pt x="3082" y="123097"/>
                  </a:lnTo>
                  <a:lnTo>
                    <a:pt x="0" y="123097"/>
                  </a:lnTo>
                  <a:lnTo>
                    <a:pt x="0" y="123510"/>
                  </a:lnTo>
                  <a:lnTo>
                    <a:pt x="3082" y="123510"/>
                  </a:lnTo>
                  <a:lnTo>
                    <a:pt x="3082" y="131551"/>
                  </a:lnTo>
                  <a:lnTo>
                    <a:pt x="0" y="131551"/>
                  </a:lnTo>
                  <a:lnTo>
                    <a:pt x="0" y="131964"/>
                  </a:lnTo>
                  <a:lnTo>
                    <a:pt x="3082" y="131964"/>
                  </a:lnTo>
                  <a:lnTo>
                    <a:pt x="3082" y="139765"/>
                  </a:lnTo>
                  <a:lnTo>
                    <a:pt x="0" y="139765"/>
                  </a:lnTo>
                  <a:lnTo>
                    <a:pt x="0" y="140166"/>
                  </a:lnTo>
                  <a:lnTo>
                    <a:pt x="3082" y="140166"/>
                  </a:lnTo>
                  <a:lnTo>
                    <a:pt x="3082" y="147967"/>
                  </a:lnTo>
                  <a:lnTo>
                    <a:pt x="0" y="147967"/>
                  </a:lnTo>
                  <a:lnTo>
                    <a:pt x="0" y="148379"/>
                  </a:lnTo>
                  <a:lnTo>
                    <a:pt x="3082" y="148379"/>
                  </a:lnTo>
                  <a:lnTo>
                    <a:pt x="3082" y="156169"/>
                  </a:lnTo>
                  <a:lnTo>
                    <a:pt x="0" y="156169"/>
                  </a:lnTo>
                  <a:lnTo>
                    <a:pt x="0" y="156581"/>
                  </a:lnTo>
                  <a:lnTo>
                    <a:pt x="3082" y="156581"/>
                  </a:lnTo>
                  <a:lnTo>
                    <a:pt x="3082" y="164382"/>
                  </a:lnTo>
                  <a:lnTo>
                    <a:pt x="0" y="164382"/>
                  </a:lnTo>
                  <a:lnTo>
                    <a:pt x="0" y="164794"/>
                  </a:lnTo>
                  <a:lnTo>
                    <a:pt x="3082" y="164794"/>
                  </a:lnTo>
                  <a:lnTo>
                    <a:pt x="3082" y="172584"/>
                  </a:lnTo>
                  <a:lnTo>
                    <a:pt x="0" y="172584"/>
                  </a:lnTo>
                  <a:lnTo>
                    <a:pt x="0" y="172996"/>
                  </a:lnTo>
                  <a:lnTo>
                    <a:pt x="3082" y="172996"/>
                  </a:lnTo>
                  <a:lnTo>
                    <a:pt x="3082" y="180786"/>
                  </a:lnTo>
                  <a:lnTo>
                    <a:pt x="0" y="180786"/>
                  </a:lnTo>
                  <a:lnTo>
                    <a:pt x="0" y="181198"/>
                  </a:lnTo>
                  <a:lnTo>
                    <a:pt x="3082" y="181198"/>
                  </a:lnTo>
                  <a:lnTo>
                    <a:pt x="3082" y="188999"/>
                  </a:lnTo>
                  <a:lnTo>
                    <a:pt x="0" y="188999"/>
                  </a:lnTo>
                  <a:lnTo>
                    <a:pt x="0" y="189411"/>
                  </a:lnTo>
                  <a:lnTo>
                    <a:pt x="275085" y="189411"/>
                  </a:lnTo>
                  <a:lnTo>
                    <a:pt x="275085" y="188999"/>
                  </a:lnTo>
                  <a:lnTo>
                    <a:pt x="272004" y="188999"/>
                  </a:lnTo>
                  <a:lnTo>
                    <a:pt x="272004" y="181198"/>
                  </a:lnTo>
                  <a:lnTo>
                    <a:pt x="275085" y="181198"/>
                  </a:lnTo>
                  <a:lnTo>
                    <a:pt x="275085" y="180786"/>
                  </a:lnTo>
                  <a:lnTo>
                    <a:pt x="272004" y="180786"/>
                  </a:lnTo>
                  <a:lnTo>
                    <a:pt x="272004" y="172996"/>
                  </a:lnTo>
                  <a:lnTo>
                    <a:pt x="275085" y="172996"/>
                  </a:lnTo>
                  <a:lnTo>
                    <a:pt x="275085" y="172584"/>
                  </a:lnTo>
                  <a:lnTo>
                    <a:pt x="272004" y="172584"/>
                  </a:lnTo>
                  <a:lnTo>
                    <a:pt x="272004" y="164794"/>
                  </a:lnTo>
                  <a:lnTo>
                    <a:pt x="275085" y="164794"/>
                  </a:lnTo>
                  <a:lnTo>
                    <a:pt x="275085" y="164382"/>
                  </a:lnTo>
                  <a:lnTo>
                    <a:pt x="272004" y="164382"/>
                  </a:lnTo>
                  <a:lnTo>
                    <a:pt x="272004" y="156581"/>
                  </a:lnTo>
                  <a:lnTo>
                    <a:pt x="275085" y="156581"/>
                  </a:lnTo>
                  <a:lnTo>
                    <a:pt x="275085" y="156169"/>
                  </a:lnTo>
                  <a:lnTo>
                    <a:pt x="272004" y="156169"/>
                  </a:lnTo>
                  <a:lnTo>
                    <a:pt x="272004" y="148379"/>
                  </a:lnTo>
                  <a:lnTo>
                    <a:pt x="275085" y="148379"/>
                  </a:lnTo>
                  <a:lnTo>
                    <a:pt x="275085" y="147967"/>
                  </a:lnTo>
                  <a:lnTo>
                    <a:pt x="272004" y="147967"/>
                  </a:lnTo>
                  <a:lnTo>
                    <a:pt x="272004" y="140166"/>
                  </a:lnTo>
                  <a:lnTo>
                    <a:pt x="275085" y="140166"/>
                  </a:lnTo>
                  <a:lnTo>
                    <a:pt x="275085" y="139765"/>
                  </a:lnTo>
                  <a:lnTo>
                    <a:pt x="272004" y="139765"/>
                  </a:lnTo>
                  <a:lnTo>
                    <a:pt x="272004" y="131964"/>
                  </a:lnTo>
                  <a:lnTo>
                    <a:pt x="275085" y="131964"/>
                  </a:lnTo>
                  <a:lnTo>
                    <a:pt x="275085" y="131551"/>
                  </a:lnTo>
                  <a:lnTo>
                    <a:pt x="272004" y="131551"/>
                  </a:lnTo>
                  <a:lnTo>
                    <a:pt x="272004" y="123510"/>
                  </a:lnTo>
                  <a:lnTo>
                    <a:pt x="275085" y="123510"/>
                  </a:lnTo>
                  <a:lnTo>
                    <a:pt x="275085" y="123097"/>
                  </a:lnTo>
                  <a:lnTo>
                    <a:pt x="272004" y="123097"/>
                  </a:lnTo>
                  <a:lnTo>
                    <a:pt x="272004" y="115308"/>
                  </a:lnTo>
                  <a:lnTo>
                    <a:pt x="275085" y="115308"/>
                  </a:lnTo>
                  <a:lnTo>
                    <a:pt x="275085" y="114895"/>
                  </a:lnTo>
                  <a:lnTo>
                    <a:pt x="272004" y="114895"/>
                  </a:lnTo>
                  <a:lnTo>
                    <a:pt x="272004" y="107095"/>
                  </a:lnTo>
                  <a:lnTo>
                    <a:pt x="275085" y="107095"/>
                  </a:lnTo>
                  <a:lnTo>
                    <a:pt x="275085" y="106694"/>
                  </a:lnTo>
                  <a:lnTo>
                    <a:pt x="272004" y="106694"/>
                  </a:lnTo>
                  <a:lnTo>
                    <a:pt x="272004" y="98893"/>
                  </a:lnTo>
                  <a:lnTo>
                    <a:pt x="275085" y="98893"/>
                  </a:lnTo>
                  <a:lnTo>
                    <a:pt x="275085" y="98480"/>
                  </a:lnTo>
                  <a:lnTo>
                    <a:pt x="272004" y="98480"/>
                  </a:lnTo>
                  <a:lnTo>
                    <a:pt x="272004" y="90691"/>
                  </a:lnTo>
                  <a:lnTo>
                    <a:pt x="275085" y="90691"/>
                  </a:lnTo>
                  <a:lnTo>
                    <a:pt x="275085" y="90278"/>
                  </a:lnTo>
                  <a:lnTo>
                    <a:pt x="272004" y="90278"/>
                  </a:lnTo>
                  <a:lnTo>
                    <a:pt x="272004" y="82477"/>
                  </a:lnTo>
                  <a:lnTo>
                    <a:pt x="275085" y="82477"/>
                  </a:lnTo>
                  <a:lnTo>
                    <a:pt x="275085" y="82076"/>
                  </a:lnTo>
                  <a:lnTo>
                    <a:pt x="272004" y="82076"/>
                  </a:lnTo>
                  <a:lnTo>
                    <a:pt x="272004" y="74275"/>
                  </a:lnTo>
                  <a:lnTo>
                    <a:pt x="275085" y="74275"/>
                  </a:lnTo>
                  <a:lnTo>
                    <a:pt x="275085" y="73863"/>
                  </a:lnTo>
                  <a:lnTo>
                    <a:pt x="272004" y="73863"/>
                  </a:lnTo>
                  <a:lnTo>
                    <a:pt x="272004" y="66074"/>
                  </a:lnTo>
                  <a:lnTo>
                    <a:pt x="275085" y="66074"/>
                  </a:lnTo>
                  <a:lnTo>
                    <a:pt x="275085" y="65661"/>
                  </a:lnTo>
                  <a:lnTo>
                    <a:pt x="272004" y="65661"/>
                  </a:lnTo>
                  <a:lnTo>
                    <a:pt x="272004" y="57860"/>
                  </a:lnTo>
                  <a:lnTo>
                    <a:pt x="275085" y="57860"/>
                  </a:lnTo>
                  <a:lnTo>
                    <a:pt x="275085" y="57448"/>
                  </a:lnTo>
                  <a:lnTo>
                    <a:pt x="272004" y="57448"/>
                  </a:lnTo>
                  <a:lnTo>
                    <a:pt x="272004" y="49658"/>
                  </a:lnTo>
                  <a:lnTo>
                    <a:pt x="275085" y="49658"/>
                  </a:lnTo>
                  <a:lnTo>
                    <a:pt x="275085" y="49246"/>
                  </a:lnTo>
                  <a:lnTo>
                    <a:pt x="272004" y="49246"/>
                  </a:lnTo>
                  <a:lnTo>
                    <a:pt x="272004" y="41456"/>
                  </a:lnTo>
                  <a:lnTo>
                    <a:pt x="275085" y="41456"/>
                  </a:lnTo>
                  <a:lnTo>
                    <a:pt x="275085" y="41044"/>
                  </a:lnTo>
                  <a:lnTo>
                    <a:pt x="272004" y="41044"/>
                  </a:lnTo>
                  <a:lnTo>
                    <a:pt x="272004" y="33243"/>
                  </a:lnTo>
                  <a:lnTo>
                    <a:pt x="275085" y="33243"/>
                  </a:lnTo>
                  <a:lnTo>
                    <a:pt x="275085" y="32831"/>
                  </a:lnTo>
                  <a:lnTo>
                    <a:pt x="272004" y="32831"/>
                  </a:lnTo>
                  <a:lnTo>
                    <a:pt x="272004" y="25041"/>
                  </a:lnTo>
                  <a:lnTo>
                    <a:pt x="275085" y="25041"/>
                  </a:lnTo>
                  <a:lnTo>
                    <a:pt x="275085" y="24629"/>
                  </a:lnTo>
                  <a:lnTo>
                    <a:pt x="272004" y="24629"/>
                  </a:lnTo>
                  <a:lnTo>
                    <a:pt x="272004" y="16828"/>
                  </a:lnTo>
                  <a:lnTo>
                    <a:pt x="275085" y="16828"/>
                  </a:lnTo>
                  <a:lnTo>
                    <a:pt x="275085" y="16427"/>
                  </a:lnTo>
                  <a:lnTo>
                    <a:pt x="272004" y="16427"/>
                  </a:lnTo>
                  <a:lnTo>
                    <a:pt x="272004" y="8626"/>
                  </a:lnTo>
                  <a:lnTo>
                    <a:pt x="275085" y="8626"/>
                  </a:lnTo>
                  <a:lnTo>
                    <a:pt x="275085" y="8213"/>
                  </a:lnTo>
                  <a:lnTo>
                    <a:pt x="272004" y="8213"/>
                  </a:lnTo>
                  <a:lnTo>
                    <a:pt x="272004" y="424"/>
                  </a:lnTo>
                  <a:lnTo>
                    <a:pt x="275085" y="424"/>
                  </a:lnTo>
                  <a:lnTo>
                    <a:pt x="275085" y="11"/>
                  </a:lnTo>
                  <a:lnTo>
                    <a:pt x="272004" y="11"/>
                  </a:lnTo>
                  <a:lnTo>
                    <a:pt x="272004" y="0"/>
                  </a:lnTo>
                  <a:lnTo>
                    <a:pt x="271546" y="0"/>
                  </a:lnTo>
                  <a:lnTo>
                    <a:pt x="271546" y="11"/>
                  </a:lnTo>
                  <a:lnTo>
                    <a:pt x="263813" y="11"/>
                  </a:lnTo>
                  <a:lnTo>
                    <a:pt x="263813" y="0"/>
                  </a:lnTo>
                  <a:lnTo>
                    <a:pt x="263390" y="0"/>
                  </a:lnTo>
                  <a:lnTo>
                    <a:pt x="263390" y="11"/>
                  </a:lnTo>
                  <a:lnTo>
                    <a:pt x="255646" y="11"/>
                  </a:lnTo>
                  <a:lnTo>
                    <a:pt x="255646" y="0"/>
                  </a:lnTo>
                  <a:lnTo>
                    <a:pt x="255222" y="0"/>
                  </a:lnTo>
                  <a:lnTo>
                    <a:pt x="255222" y="11"/>
                  </a:lnTo>
                  <a:lnTo>
                    <a:pt x="247490" y="11"/>
                  </a:lnTo>
                  <a:lnTo>
                    <a:pt x="247490" y="0"/>
                  </a:lnTo>
                  <a:lnTo>
                    <a:pt x="247066" y="0"/>
                  </a:lnTo>
                  <a:lnTo>
                    <a:pt x="247066" y="11"/>
                  </a:lnTo>
                  <a:lnTo>
                    <a:pt x="239322" y="11"/>
                  </a:lnTo>
                  <a:lnTo>
                    <a:pt x="239322" y="0"/>
                  </a:lnTo>
                  <a:lnTo>
                    <a:pt x="238898" y="0"/>
                  </a:lnTo>
                  <a:lnTo>
                    <a:pt x="238898" y="11"/>
                  </a:lnTo>
                  <a:lnTo>
                    <a:pt x="231166" y="11"/>
                  </a:lnTo>
                  <a:lnTo>
                    <a:pt x="231166" y="0"/>
                  </a:lnTo>
                  <a:lnTo>
                    <a:pt x="230742" y="0"/>
                  </a:lnTo>
                  <a:lnTo>
                    <a:pt x="230742" y="11"/>
                  </a:lnTo>
                  <a:lnTo>
                    <a:pt x="222999" y="11"/>
                  </a:lnTo>
                  <a:lnTo>
                    <a:pt x="222999" y="0"/>
                  </a:lnTo>
                  <a:lnTo>
                    <a:pt x="222575" y="0"/>
                  </a:lnTo>
                  <a:lnTo>
                    <a:pt x="222575" y="11"/>
                  </a:lnTo>
                  <a:lnTo>
                    <a:pt x="214831" y="11"/>
                  </a:lnTo>
                  <a:lnTo>
                    <a:pt x="214831" y="0"/>
                  </a:lnTo>
                  <a:lnTo>
                    <a:pt x="214407" y="0"/>
                  </a:lnTo>
                  <a:lnTo>
                    <a:pt x="214407" y="11"/>
                  </a:lnTo>
                  <a:lnTo>
                    <a:pt x="206675" y="11"/>
                  </a:lnTo>
                  <a:lnTo>
                    <a:pt x="206675" y="0"/>
                  </a:lnTo>
                  <a:lnTo>
                    <a:pt x="206251" y="0"/>
                  </a:lnTo>
                  <a:lnTo>
                    <a:pt x="206251" y="11"/>
                  </a:lnTo>
                  <a:lnTo>
                    <a:pt x="198507" y="11"/>
                  </a:lnTo>
                  <a:lnTo>
                    <a:pt x="198507" y="0"/>
                  </a:lnTo>
                  <a:lnTo>
                    <a:pt x="198083" y="0"/>
                  </a:lnTo>
                  <a:lnTo>
                    <a:pt x="198083" y="11"/>
                  </a:lnTo>
                  <a:lnTo>
                    <a:pt x="190351" y="11"/>
                  </a:lnTo>
                  <a:lnTo>
                    <a:pt x="190351" y="0"/>
                  </a:lnTo>
                  <a:lnTo>
                    <a:pt x="189927" y="0"/>
                  </a:lnTo>
                  <a:lnTo>
                    <a:pt x="189927" y="11"/>
                  </a:lnTo>
                  <a:lnTo>
                    <a:pt x="182184" y="11"/>
                  </a:lnTo>
                  <a:lnTo>
                    <a:pt x="182184" y="0"/>
                  </a:lnTo>
                  <a:lnTo>
                    <a:pt x="181760" y="0"/>
                  </a:lnTo>
                  <a:lnTo>
                    <a:pt x="181760" y="11"/>
                  </a:lnTo>
                  <a:lnTo>
                    <a:pt x="174016" y="11"/>
                  </a:lnTo>
                  <a:lnTo>
                    <a:pt x="174016" y="0"/>
                  </a:lnTo>
                  <a:lnTo>
                    <a:pt x="173592" y="0"/>
                  </a:lnTo>
                  <a:lnTo>
                    <a:pt x="173592" y="11"/>
                  </a:lnTo>
                  <a:lnTo>
                    <a:pt x="165860" y="11"/>
                  </a:lnTo>
                  <a:lnTo>
                    <a:pt x="165860" y="0"/>
                  </a:lnTo>
                  <a:lnTo>
                    <a:pt x="165436" y="0"/>
                  </a:lnTo>
                  <a:lnTo>
                    <a:pt x="165436" y="11"/>
                  </a:lnTo>
                  <a:lnTo>
                    <a:pt x="157692" y="11"/>
                  </a:lnTo>
                  <a:lnTo>
                    <a:pt x="157692" y="0"/>
                  </a:lnTo>
                  <a:lnTo>
                    <a:pt x="157269" y="0"/>
                  </a:lnTo>
                  <a:lnTo>
                    <a:pt x="157269" y="11"/>
                  </a:lnTo>
                  <a:lnTo>
                    <a:pt x="149926" y="11"/>
                  </a:lnTo>
                  <a:lnTo>
                    <a:pt x="149926" y="0"/>
                  </a:lnTo>
                  <a:lnTo>
                    <a:pt x="149502" y="0"/>
                  </a:lnTo>
                  <a:lnTo>
                    <a:pt x="149502" y="11"/>
                  </a:lnTo>
                  <a:lnTo>
                    <a:pt x="141758" y="11"/>
                  </a:lnTo>
                  <a:lnTo>
                    <a:pt x="141758" y="0"/>
                  </a:lnTo>
                  <a:lnTo>
                    <a:pt x="141334" y="0"/>
                  </a:lnTo>
                  <a:lnTo>
                    <a:pt x="141334" y="11"/>
                  </a:lnTo>
                  <a:lnTo>
                    <a:pt x="133602" y="11"/>
                  </a:lnTo>
                  <a:lnTo>
                    <a:pt x="133602" y="0"/>
                  </a:lnTo>
                  <a:lnTo>
                    <a:pt x="133178" y="0"/>
                  </a:lnTo>
                  <a:lnTo>
                    <a:pt x="133178" y="11"/>
                  </a:lnTo>
                  <a:lnTo>
                    <a:pt x="125435" y="11"/>
                  </a:lnTo>
                  <a:lnTo>
                    <a:pt x="125435" y="0"/>
                  </a:lnTo>
                  <a:lnTo>
                    <a:pt x="125011" y="0"/>
                  </a:lnTo>
                  <a:lnTo>
                    <a:pt x="125011" y="11"/>
                  </a:lnTo>
                  <a:lnTo>
                    <a:pt x="117267" y="11"/>
                  </a:lnTo>
                  <a:lnTo>
                    <a:pt x="117267" y="0"/>
                  </a:lnTo>
                  <a:lnTo>
                    <a:pt x="116843" y="0"/>
                  </a:lnTo>
                  <a:lnTo>
                    <a:pt x="116843" y="11"/>
                  </a:lnTo>
                  <a:lnTo>
                    <a:pt x="109500" y="11"/>
                  </a:lnTo>
                  <a:lnTo>
                    <a:pt x="109500" y="0"/>
                  </a:lnTo>
                  <a:lnTo>
                    <a:pt x="109077" y="0"/>
                  </a:lnTo>
                  <a:lnTo>
                    <a:pt x="109077" y="11"/>
                  </a:lnTo>
                  <a:lnTo>
                    <a:pt x="101333" y="11"/>
                  </a:lnTo>
                  <a:lnTo>
                    <a:pt x="101333" y="0"/>
                  </a:lnTo>
                  <a:lnTo>
                    <a:pt x="100909" y="0"/>
                  </a:lnTo>
                  <a:lnTo>
                    <a:pt x="100909" y="11"/>
                  </a:lnTo>
                  <a:lnTo>
                    <a:pt x="93177" y="11"/>
                  </a:lnTo>
                  <a:lnTo>
                    <a:pt x="93177" y="0"/>
                  </a:lnTo>
                  <a:lnTo>
                    <a:pt x="92753" y="0"/>
                  </a:lnTo>
                  <a:lnTo>
                    <a:pt x="92753" y="11"/>
                  </a:lnTo>
                  <a:lnTo>
                    <a:pt x="85009" y="11"/>
                  </a:lnTo>
                  <a:lnTo>
                    <a:pt x="85009" y="0"/>
                  </a:lnTo>
                  <a:lnTo>
                    <a:pt x="84585" y="0"/>
                  </a:lnTo>
                  <a:lnTo>
                    <a:pt x="84585" y="11"/>
                  </a:lnTo>
                  <a:lnTo>
                    <a:pt x="76853" y="11"/>
                  </a:lnTo>
                  <a:lnTo>
                    <a:pt x="76853" y="0"/>
                  </a:lnTo>
                  <a:lnTo>
                    <a:pt x="76429" y="0"/>
                  </a:lnTo>
                  <a:lnTo>
                    <a:pt x="76429" y="11"/>
                  </a:lnTo>
                  <a:lnTo>
                    <a:pt x="68376" y="11"/>
                  </a:lnTo>
                  <a:lnTo>
                    <a:pt x="68376" y="0"/>
                  </a:lnTo>
                  <a:lnTo>
                    <a:pt x="67952" y="0"/>
                  </a:lnTo>
                  <a:lnTo>
                    <a:pt x="67952" y="11"/>
                  </a:lnTo>
                  <a:lnTo>
                    <a:pt x="60220" y="11"/>
                  </a:lnTo>
                  <a:lnTo>
                    <a:pt x="60220" y="0"/>
                  </a:lnTo>
                  <a:lnTo>
                    <a:pt x="59796" y="0"/>
                  </a:lnTo>
                  <a:lnTo>
                    <a:pt x="59796" y="11"/>
                  </a:lnTo>
                  <a:lnTo>
                    <a:pt x="52053" y="11"/>
                  </a:lnTo>
                  <a:lnTo>
                    <a:pt x="52053" y="0"/>
                  </a:lnTo>
                  <a:lnTo>
                    <a:pt x="51629" y="0"/>
                  </a:lnTo>
                  <a:lnTo>
                    <a:pt x="51629" y="11"/>
                  </a:lnTo>
                  <a:lnTo>
                    <a:pt x="43896" y="11"/>
                  </a:lnTo>
                  <a:lnTo>
                    <a:pt x="43896" y="0"/>
                  </a:lnTo>
                  <a:lnTo>
                    <a:pt x="43473" y="0"/>
                  </a:lnTo>
                  <a:lnTo>
                    <a:pt x="43473" y="11"/>
                  </a:lnTo>
                  <a:lnTo>
                    <a:pt x="35729" y="11"/>
                  </a:lnTo>
                  <a:lnTo>
                    <a:pt x="35729" y="0"/>
                  </a:lnTo>
                  <a:lnTo>
                    <a:pt x="35305" y="0"/>
                  </a:lnTo>
                  <a:lnTo>
                    <a:pt x="35305" y="11"/>
                  </a:lnTo>
                  <a:lnTo>
                    <a:pt x="27962" y="11"/>
                  </a:lnTo>
                  <a:lnTo>
                    <a:pt x="27962" y="0"/>
                  </a:lnTo>
                  <a:lnTo>
                    <a:pt x="27538" y="0"/>
                  </a:lnTo>
                  <a:lnTo>
                    <a:pt x="27538" y="11"/>
                  </a:lnTo>
                  <a:lnTo>
                    <a:pt x="19795" y="11"/>
                  </a:lnTo>
                  <a:lnTo>
                    <a:pt x="19795" y="0"/>
                  </a:lnTo>
                  <a:lnTo>
                    <a:pt x="19371" y="0"/>
                  </a:lnTo>
                  <a:lnTo>
                    <a:pt x="19371" y="11"/>
                  </a:lnTo>
                  <a:lnTo>
                    <a:pt x="11639" y="11"/>
                  </a:lnTo>
                  <a:lnTo>
                    <a:pt x="11639" y="0"/>
                  </a:lnTo>
                  <a:lnTo>
                    <a:pt x="11215" y="0"/>
                  </a:lnTo>
                  <a:lnTo>
                    <a:pt x="11215" y="11"/>
                  </a:lnTo>
                  <a:lnTo>
                    <a:pt x="3505" y="11"/>
                  </a:lnTo>
                  <a:lnTo>
                    <a:pt x="350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585" name="Google Shape;2585;p27"/>
            <p:cNvSpPr/>
            <p:nvPr/>
          </p:nvSpPr>
          <p:spPr>
            <a:xfrm>
              <a:off x="238125" y="490000"/>
              <a:ext cx="10600" cy="4735300"/>
            </a:xfrm>
            <a:custGeom>
              <a:avLst/>
              <a:gdLst/>
              <a:ahLst/>
              <a:cxnLst/>
              <a:rect l="l" t="t" r="r" b="b"/>
              <a:pathLst>
                <a:path w="424" h="189412" extrusionOk="0">
                  <a:moveTo>
                    <a:pt x="0" y="0"/>
                  </a:moveTo>
                  <a:lnTo>
                    <a:pt x="0" y="189411"/>
                  </a:lnTo>
                  <a:lnTo>
                    <a:pt x="424" y="189411"/>
                  </a:lnTo>
                  <a:lnTo>
                    <a:pt x="424"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grpSp>
      <p:grpSp>
        <p:nvGrpSpPr>
          <p:cNvPr id="2586" name="Google Shape;2586;p27"/>
          <p:cNvGrpSpPr/>
          <p:nvPr/>
        </p:nvGrpSpPr>
        <p:grpSpPr>
          <a:xfrm flipH="1">
            <a:off x="-111750" y="5866604"/>
            <a:ext cx="1351384" cy="1087307"/>
            <a:chOff x="3206750" y="1492575"/>
            <a:chExt cx="634550" cy="640625"/>
          </a:xfrm>
        </p:grpSpPr>
        <p:sp>
          <p:nvSpPr>
            <p:cNvPr id="2587" name="Google Shape;2587;p27"/>
            <p:cNvSpPr/>
            <p:nvPr/>
          </p:nvSpPr>
          <p:spPr>
            <a:xfrm>
              <a:off x="3640100" y="1492575"/>
              <a:ext cx="201200" cy="620150"/>
            </a:xfrm>
            <a:custGeom>
              <a:avLst/>
              <a:gdLst/>
              <a:ahLst/>
              <a:cxnLst/>
              <a:rect l="l" t="t" r="r" b="b"/>
              <a:pathLst>
                <a:path w="8048" h="24806" extrusionOk="0">
                  <a:moveTo>
                    <a:pt x="3197" y="1"/>
                  </a:moveTo>
                  <a:cubicBezTo>
                    <a:pt x="1007" y="3699"/>
                    <a:pt x="0" y="8086"/>
                    <a:pt x="359" y="12369"/>
                  </a:cubicBezTo>
                  <a:cubicBezTo>
                    <a:pt x="722" y="16709"/>
                    <a:pt x="3292" y="20086"/>
                    <a:pt x="5979" y="23333"/>
                  </a:cubicBezTo>
                  <a:cubicBezTo>
                    <a:pt x="6486" y="23945"/>
                    <a:pt x="7182" y="24800"/>
                    <a:pt x="8043" y="24806"/>
                  </a:cubicBezTo>
                  <a:cubicBezTo>
                    <a:pt x="8048" y="23639"/>
                    <a:pt x="7493" y="22677"/>
                    <a:pt x="7426" y="21546"/>
                  </a:cubicBezTo>
                  <a:cubicBezTo>
                    <a:pt x="7337" y="20021"/>
                    <a:pt x="7756" y="18503"/>
                    <a:pt x="7831" y="16985"/>
                  </a:cubicBezTo>
                  <a:cubicBezTo>
                    <a:pt x="7956" y="14181"/>
                    <a:pt x="7795" y="11365"/>
                    <a:pt x="7347" y="8595"/>
                  </a:cubicBezTo>
                  <a:cubicBezTo>
                    <a:pt x="6827" y="5377"/>
                    <a:pt x="5775" y="1995"/>
                    <a:pt x="319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588" name="Google Shape;2588;p27"/>
            <p:cNvSpPr/>
            <p:nvPr/>
          </p:nvSpPr>
          <p:spPr>
            <a:xfrm>
              <a:off x="3363225" y="1696950"/>
              <a:ext cx="477975" cy="436250"/>
            </a:xfrm>
            <a:custGeom>
              <a:avLst/>
              <a:gdLst/>
              <a:ahLst/>
              <a:cxnLst/>
              <a:rect l="l" t="t" r="r" b="b"/>
              <a:pathLst>
                <a:path w="19119" h="17450" extrusionOk="0">
                  <a:moveTo>
                    <a:pt x="1" y="0"/>
                  </a:moveTo>
                  <a:cubicBezTo>
                    <a:pt x="140" y="1541"/>
                    <a:pt x="886" y="2953"/>
                    <a:pt x="1617" y="4317"/>
                  </a:cubicBezTo>
                  <a:cubicBezTo>
                    <a:pt x="3252" y="7368"/>
                    <a:pt x="5038" y="10772"/>
                    <a:pt x="7764" y="13006"/>
                  </a:cubicBezTo>
                  <a:cubicBezTo>
                    <a:pt x="9222" y="14201"/>
                    <a:pt x="11463" y="14916"/>
                    <a:pt x="13206" y="15595"/>
                  </a:cubicBezTo>
                  <a:cubicBezTo>
                    <a:pt x="15131" y="16346"/>
                    <a:pt x="17108" y="16966"/>
                    <a:pt x="19118" y="17450"/>
                  </a:cubicBezTo>
                  <a:cubicBezTo>
                    <a:pt x="18431" y="17284"/>
                    <a:pt x="17261" y="14495"/>
                    <a:pt x="17078" y="13853"/>
                  </a:cubicBezTo>
                  <a:cubicBezTo>
                    <a:pt x="16690" y="12479"/>
                    <a:pt x="16429" y="11345"/>
                    <a:pt x="15568" y="10115"/>
                  </a:cubicBezTo>
                  <a:cubicBezTo>
                    <a:pt x="14581" y="8706"/>
                    <a:pt x="13321" y="7511"/>
                    <a:pt x="12028" y="6374"/>
                  </a:cubicBezTo>
                  <a:cubicBezTo>
                    <a:pt x="8566" y="3331"/>
                    <a:pt x="4580" y="529"/>
                    <a:pt x="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589" name="Google Shape;2589;p27"/>
            <p:cNvSpPr/>
            <p:nvPr/>
          </p:nvSpPr>
          <p:spPr>
            <a:xfrm>
              <a:off x="3206750" y="1940350"/>
              <a:ext cx="518175" cy="172375"/>
            </a:xfrm>
            <a:custGeom>
              <a:avLst/>
              <a:gdLst/>
              <a:ahLst/>
              <a:cxnLst/>
              <a:rect l="l" t="t" r="r" b="b"/>
              <a:pathLst>
                <a:path w="20727" h="6895" extrusionOk="0">
                  <a:moveTo>
                    <a:pt x="1" y="189"/>
                  </a:moveTo>
                  <a:cubicBezTo>
                    <a:pt x="1" y="189"/>
                    <a:pt x="1" y="189"/>
                    <a:pt x="1" y="189"/>
                  </a:cubicBezTo>
                  <a:lnTo>
                    <a:pt x="1" y="189"/>
                  </a:lnTo>
                  <a:cubicBezTo>
                    <a:pt x="1" y="189"/>
                    <a:pt x="1" y="189"/>
                    <a:pt x="1" y="189"/>
                  </a:cubicBezTo>
                  <a:close/>
                  <a:moveTo>
                    <a:pt x="2931" y="1"/>
                  </a:moveTo>
                  <a:cubicBezTo>
                    <a:pt x="2832" y="1"/>
                    <a:pt x="2732" y="2"/>
                    <a:pt x="2632" y="3"/>
                  </a:cubicBezTo>
                  <a:cubicBezTo>
                    <a:pt x="2355" y="6"/>
                    <a:pt x="930" y="238"/>
                    <a:pt x="296" y="238"/>
                  </a:cubicBezTo>
                  <a:cubicBezTo>
                    <a:pt x="141" y="238"/>
                    <a:pt x="33" y="224"/>
                    <a:pt x="1" y="189"/>
                  </a:cubicBezTo>
                  <a:lnTo>
                    <a:pt x="1" y="189"/>
                  </a:lnTo>
                  <a:cubicBezTo>
                    <a:pt x="3912" y="4412"/>
                    <a:pt x="9632" y="6894"/>
                    <a:pt x="15385" y="6894"/>
                  </a:cubicBezTo>
                  <a:cubicBezTo>
                    <a:pt x="15592" y="6894"/>
                    <a:pt x="15800" y="6891"/>
                    <a:pt x="16007" y="6885"/>
                  </a:cubicBezTo>
                  <a:cubicBezTo>
                    <a:pt x="17200" y="6847"/>
                    <a:pt x="18476" y="6343"/>
                    <a:pt x="19667" y="6132"/>
                  </a:cubicBezTo>
                  <a:cubicBezTo>
                    <a:pt x="20047" y="6063"/>
                    <a:pt x="20455" y="5987"/>
                    <a:pt x="20727" y="5713"/>
                  </a:cubicBezTo>
                  <a:cubicBezTo>
                    <a:pt x="19498" y="4696"/>
                    <a:pt x="17694" y="4006"/>
                    <a:pt x="16256" y="3328"/>
                  </a:cubicBezTo>
                  <a:cubicBezTo>
                    <a:pt x="14536" y="2519"/>
                    <a:pt x="12765" y="1814"/>
                    <a:pt x="10946" y="1264"/>
                  </a:cubicBezTo>
                  <a:cubicBezTo>
                    <a:pt x="9148" y="719"/>
                    <a:pt x="7302" y="322"/>
                    <a:pt x="5432" y="131"/>
                  </a:cubicBezTo>
                  <a:cubicBezTo>
                    <a:pt x="4601" y="46"/>
                    <a:pt x="3767" y="1"/>
                    <a:pt x="293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590" name="Google Shape;2590;p27"/>
            <p:cNvSpPr/>
            <p:nvPr/>
          </p:nvSpPr>
          <p:spPr>
            <a:xfrm>
              <a:off x="3266900" y="1981500"/>
              <a:ext cx="35325" cy="24325"/>
            </a:xfrm>
            <a:custGeom>
              <a:avLst/>
              <a:gdLst/>
              <a:ahLst/>
              <a:cxnLst/>
              <a:rect l="l" t="t" r="r" b="b"/>
              <a:pathLst>
                <a:path w="1413" h="973" extrusionOk="0">
                  <a:moveTo>
                    <a:pt x="108" y="0"/>
                  </a:moveTo>
                  <a:cubicBezTo>
                    <a:pt x="79" y="0"/>
                    <a:pt x="50" y="13"/>
                    <a:pt x="31" y="38"/>
                  </a:cubicBezTo>
                  <a:cubicBezTo>
                    <a:pt x="0" y="80"/>
                    <a:pt x="8" y="140"/>
                    <a:pt x="50" y="172"/>
                  </a:cubicBezTo>
                  <a:cubicBezTo>
                    <a:pt x="433" y="460"/>
                    <a:pt x="839" y="726"/>
                    <a:pt x="1256" y="960"/>
                  </a:cubicBezTo>
                  <a:cubicBezTo>
                    <a:pt x="1272" y="969"/>
                    <a:pt x="1287" y="972"/>
                    <a:pt x="1304" y="972"/>
                  </a:cubicBezTo>
                  <a:cubicBezTo>
                    <a:pt x="1337" y="972"/>
                    <a:pt x="1369" y="954"/>
                    <a:pt x="1387" y="923"/>
                  </a:cubicBezTo>
                  <a:cubicBezTo>
                    <a:pt x="1412" y="878"/>
                    <a:pt x="1395" y="820"/>
                    <a:pt x="1350" y="794"/>
                  </a:cubicBezTo>
                  <a:cubicBezTo>
                    <a:pt x="940" y="564"/>
                    <a:pt x="541" y="303"/>
                    <a:pt x="165" y="19"/>
                  </a:cubicBezTo>
                  <a:cubicBezTo>
                    <a:pt x="147" y="6"/>
                    <a:pt x="127" y="0"/>
                    <a:pt x="108"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591" name="Google Shape;2591;p27"/>
            <p:cNvSpPr/>
            <p:nvPr/>
          </p:nvSpPr>
          <p:spPr>
            <a:xfrm>
              <a:off x="3322500" y="2020625"/>
              <a:ext cx="17825" cy="12025"/>
            </a:xfrm>
            <a:custGeom>
              <a:avLst/>
              <a:gdLst/>
              <a:ahLst/>
              <a:cxnLst/>
              <a:rect l="l" t="t" r="r" b="b"/>
              <a:pathLst>
                <a:path w="713" h="481" extrusionOk="0">
                  <a:moveTo>
                    <a:pt x="109" y="0"/>
                  </a:moveTo>
                  <a:cubicBezTo>
                    <a:pt x="77" y="0"/>
                    <a:pt x="45" y="17"/>
                    <a:pt x="27" y="47"/>
                  </a:cubicBezTo>
                  <a:cubicBezTo>
                    <a:pt x="0" y="93"/>
                    <a:pt x="16" y="151"/>
                    <a:pt x="61" y="178"/>
                  </a:cubicBezTo>
                  <a:lnTo>
                    <a:pt x="556" y="467"/>
                  </a:lnTo>
                  <a:cubicBezTo>
                    <a:pt x="571" y="476"/>
                    <a:pt x="588" y="479"/>
                    <a:pt x="604" y="479"/>
                  </a:cubicBezTo>
                  <a:lnTo>
                    <a:pt x="603" y="480"/>
                  </a:lnTo>
                  <a:cubicBezTo>
                    <a:pt x="636" y="480"/>
                    <a:pt x="668" y="462"/>
                    <a:pt x="686" y="433"/>
                  </a:cubicBezTo>
                  <a:cubicBezTo>
                    <a:pt x="713" y="386"/>
                    <a:pt x="697" y="329"/>
                    <a:pt x="652" y="302"/>
                  </a:cubicBezTo>
                  <a:lnTo>
                    <a:pt x="157" y="13"/>
                  </a:lnTo>
                  <a:cubicBezTo>
                    <a:pt x="142" y="4"/>
                    <a:pt x="126" y="0"/>
                    <a:pt x="109"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592" name="Google Shape;2592;p27"/>
            <p:cNvSpPr/>
            <p:nvPr/>
          </p:nvSpPr>
          <p:spPr>
            <a:xfrm>
              <a:off x="3371975" y="2047350"/>
              <a:ext cx="27800" cy="11125"/>
            </a:xfrm>
            <a:custGeom>
              <a:avLst/>
              <a:gdLst/>
              <a:ahLst/>
              <a:cxnLst/>
              <a:rect l="l" t="t" r="r" b="b"/>
              <a:pathLst>
                <a:path w="1112" h="445" extrusionOk="0">
                  <a:moveTo>
                    <a:pt x="111" y="1"/>
                  </a:moveTo>
                  <a:cubicBezTo>
                    <a:pt x="79" y="1"/>
                    <a:pt x="48" y="17"/>
                    <a:pt x="30" y="46"/>
                  </a:cubicBezTo>
                  <a:cubicBezTo>
                    <a:pt x="1" y="90"/>
                    <a:pt x="14" y="148"/>
                    <a:pt x="59" y="177"/>
                  </a:cubicBezTo>
                  <a:cubicBezTo>
                    <a:pt x="335" y="350"/>
                    <a:pt x="664" y="444"/>
                    <a:pt x="990" y="444"/>
                  </a:cubicBezTo>
                  <a:lnTo>
                    <a:pt x="1016" y="444"/>
                  </a:lnTo>
                  <a:cubicBezTo>
                    <a:pt x="1069" y="443"/>
                    <a:pt x="1111" y="400"/>
                    <a:pt x="1110" y="347"/>
                  </a:cubicBezTo>
                  <a:cubicBezTo>
                    <a:pt x="1109" y="297"/>
                    <a:pt x="1067" y="253"/>
                    <a:pt x="1017" y="253"/>
                  </a:cubicBezTo>
                  <a:cubicBezTo>
                    <a:pt x="1016" y="253"/>
                    <a:pt x="1014" y="253"/>
                    <a:pt x="1013" y="253"/>
                  </a:cubicBezTo>
                  <a:cubicBezTo>
                    <a:pt x="999" y="254"/>
                    <a:pt x="986" y="254"/>
                    <a:pt x="972" y="254"/>
                  </a:cubicBezTo>
                  <a:cubicBezTo>
                    <a:pt x="686" y="254"/>
                    <a:pt x="401" y="167"/>
                    <a:pt x="161" y="15"/>
                  </a:cubicBezTo>
                  <a:cubicBezTo>
                    <a:pt x="145" y="5"/>
                    <a:pt x="128" y="1"/>
                    <a:pt x="111"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593" name="Google Shape;2593;p27"/>
            <p:cNvSpPr/>
            <p:nvPr/>
          </p:nvSpPr>
          <p:spPr>
            <a:xfrm>
              <a:off x="3427875" y="2074525"/>
              <a:ext cx="28975" cy="12300"/>
            </a:xfrm>
            <a:custGeom>
              <a:avLst/>
              <a:gdLst/>
              <a:ahLst/>
              <a:cxnLst/>
              <a:rect l="l" t="t" r="r" b="b"/>
              <a:pathLst>
                <a:path w="1159" h="492" extrusionOk="0">
                  <a:moveTo>
                    <a:pt x="107" y="1"/>
                  </a:moveTo>
                  <a:cubicBezTo>
                    <a:pt x="67" y="1"/>
                    <a:pt x="29" y="27"/>
                    <a:pt x="16" y="67"/>
                  </a:cubicBezTo>
                  <a:cubicBezTo>
                    <a:pt x="0" y="118"/>
                    <a:pt x="28" y="171"/>
                    <a:pt x="78" y="187"/>
                  </a:cubicBezTo>
                  <a:lnTo>
                    <a:pt x="1022" y="487"/>
                  </a:lnTo>
                  <a:cubicBezTo>
                    <a:pt x="1032" y="489"/>
                    <a:pt x="1041" y="491"/>
                    <a:pt x="1051" y="491"/>
                  </a:cubicBezTo>
                  <a:lnTo>
                    <a:pt x="1051" y="490"/>
                  </a:lnTo>
                  <a:cubicBezTo>
                    <a:pt x="1092" y="490"/>
                    <a:pt x="1130" y="465"/>
                    <a:pt x="1142" y="424"/>
                  </a:cubicBezTo>
                  <a:cubicBezTo>
                    <a:pt x="1158" y="374"/>
                    <a:pt x="1131" y="320"/>
                    <a:pt x="1080" y="304"/>
                  </a:cubicBezTo>
                  <a:lnTo>
                    <a:pt x="136" y="5"/>
                  </a:lnTo>
                  <a:cubicBezTo>
                    <a:pt x="126" y="2"/>
                    <a:pt x="117" y="1"/>
                    <a:pt x="10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594" name="Google Shape;2594;p27"/>
            <p:cNvSpPr/>
            <p:nvPr/>
          </p:nvSpPr>
          <p:spPr>
            <a:xfrm>
              <a:off x="3466900" y="2090575"/>
              <a:ext cx="38150" cy="10975"/>
            </a:xfrm>
            <a:custGeom>
              <a:avLst/>
              <a:gdLst/>
              <a:ahLst/>
              <a:cxnLst/>
              <a:rect l="l" t="t" r="r" b="b"/>
              <a:pathLst>
                <a:path w="1526" h="439" extrusionOk="0">
                  <a:moveTo>
                    <a:pt x="104" y="1"/>
                  </a:moveTo>
                  <a:cubicBezTo>
                    <a:pt x="59" y="1"/>
                    <a:pt x="19" y="33"/>
                    <a:pt x="10" y="79"/>
                  </a:cubicBezTo>
                  <a:cubicBezTo>
                    <a:pt x="0" y="129"/>
                    <a:pt x="34" y="179"/>
                    <a:pt x="86" y="189"/>
                  </a:cubicBezTo>
                  <a:lnTo>
                    <a:pt x="1404" y="436"/>
                  </a:lnTo>
                  <a:cubicBezTo>
                    <a:pt x="1411" y="437"/>
                    <a:pt x="1416" y="439"/>
                    <a:pt x="1422" y="439"/>
                  </a:cubicBezTo>
                  <a:cubicBezTo>
                    <a:pt x="1467" y="439"/>
                    <a:pt x="1507" y="406"/>
                    <a:pt x="1516" y="360"/>
                  </a:cubicBezTo>
                  <a:cubicBezTo>
                    <a:pt x="1526" y="309"/>
                    <a:pt x="1492" y="260"/>
                    <a:pt x="1440" y="250"/>
                  </a:cubicBezTo>
                  <a:lnTo>
                    <a:pt x="122" y="2"/>
                  </a:lnTo>
                  <a:cubicBezTo>
                    <a:pt x="116" y="1"/>
                    <a:pt x="110" y="1"/>
                    <a:pt x="104"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595" name="Google Shape;2595;p27"/>
            <p:cNvSpPr/>
            <p:nvPr/>
          </p:nvSpPr>
          <p:spPr>
            <a:xfrm>
              <a:off x="3529925" y="2093750"/>
              <a:ext cx="39950" cy="6900"/>
            </a:xfrm>
            <a:custGeom>
              <a:avLst/>
              <a:gdLst/>
              <a:ahLst/>
              <a:cxnLst/>
              <a:rect l="l" t="t" r="r" b="b"/>
              <a:pathLst>
                <a:path w="1598" h="276" extrusionOk="0">
                  <a:moveTo>
                    <a:pt x="1497" y="1"/>
                  </a:moveTo>
                  <a:cubicBezTo>
                    <a:pt x="1493" y="1"/>
                    <a:pt x="1489" y="1"/>
                    <a:pt x="1485" y="1"/>
                  </a:cubicBezTo>
                  <a:cubicBezTo>
                    <a:pt x="1044" y="56"/>
                    <a:pt x="596" y="84"/>
                    <a:pt x="151" y="84"/>
                  </a:cubicBezTo>
                  <a:cubicBezTo>
                    <a:pt x="139" y="84"/>
                    <a:pt x="127" y="85"/>
                    <a:pt x="114" y="85"/>
                  </a:cubicBezTo>
                  <a:cubicBezTo>
                    <a:pt x="108" y="85"/>
                    <a:pt x="102" y="84"/>
                    <a:pt x="95" y="84"/>
                  </a:cubicBezTo>
                  <a:cubicBezTo>
                    <a:pt x="44" y="84"/>
                    <a:pt x="1" y="127"/>
                    <a:pt x="1" y="179"/>
                  </a:cubicBezTo>
                  <a:cubicBezTo>
                    <a:pt x="1" y="232"/>
                    <a:pt x="42" y="275"/>
                    <a:pt x="95" y="275"/>
                  </a:cubicBezTo>
                  <a:lnTo>
                    <a:pt x="151" y="275"/>
                  </a:lnTo>
                  <a:cubicBezTo>
                    <a:pt x="603" y="275"/>
                    <a:pt x="1059" y="246"/>
                    <a:pt x="1508" y="190"/>
                  </a:cubicBezTo>
                  <a:cubicBezTo>
                    <a:pt x="1560" y="183"/>
                    <a:pt x="1598" y="136"/>
                    <a:pt x="1591" y="84"/>
                  </a:cubicBezTo>
                  <a:cubicBezTo>
                    <a:pt x="1585" y="35"/>
                    <a:pt x="1544" y="1"/>
                    <a:pt x="149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596" name="Google Shape;2596;p27"/>
            <p:cNvSpPr/>
            <p:nvPr/>
          </p:nvSpPr>
          <p:spPr>
            <a:xfrm>
              <a:off x="3598825" y="2083750"/>
              <a:ext cx="35150" cy="7875"/>
            </a:xfrm>
            <a:custGeom>
              <a:avLst/>
              <a:gdLst/>
              <a:ahLst/>
              <a:cxnLst/>
              <a:rect l="l" t="t" r="r" b="b"/>
              <a:pathLst>
                <a:path w="1406" h="315" extrusionOk="0">
                  <a:moveTo>
                    <a:pt x="1299" y="0"/>
                  </a:moveTo>
                  <a:cubicBezTo>
                    <a:pt x="1290" y="0"/>
                    <a:pt x="1281" y="1"/>
                    <a:pt x="1272" y="4"/>
                  </a:cubicBezTo>
                  <a:cubicBezTo>
                    <a:pt x="1001" y="83"/>
                    <a:pt x="716" y="124"/>
                    <a:pt x="431" y="124"/>
                  </a:cubicBezTo>
                  <a:cubicBezTo>
                    <a:pt x="324" y="124"/>
                    <a:pt x="217" y="118"/>
                    <a:pt x="111" y="107"/>
                  </a:cubicBezTo>
                  <a:cubicBezTo>
                    <a:pt x="108" y="106"/>
                    <a:pt x="106" y="106"/>
                    <a:pt x="103" y="106"/>
                  </a:cubicBezTo>
                  <a:cubicBezTo>
                    <a:pt x="53" y="106"/>
                    <a:pt x="12" y="142"/>
                    <a:pt x="6" y="192"/>
                  </a:cubicBezTo>
                  <a:cubicBezTo>
                    <a:pt x="1" y="243"/>
                    <a:pt x="39" y="291"/>
                    <a:pt x="91" y="296"/>
                  </a:cubicBezTo>
                  <a:cubicBezTo>
                    <a:pt x="203" y="309"/>
                    <a:pt x="314" y="314"/>
                    <a:pt x="427" y="314"/>
                  </a:cubicBezTo>
                  <a:cubicBezTo>
                    <a:pt x="732" y="314"/>
                    <a:pt x="1036" y="271"/>
                    <a:pt x="1326" y="186"/>
                  </a:cubicBezTo>
                  <a:cubicBezTo>
                    <a:pt x="1376" y="172"/>
                    <a:pt x="1405" y="119"/>
                    <a:pt x="1390" y="68"/>
                  </a:cubicBezTo>
                  <a:cubicBezTo>
                    <a:pt x="1378" y="26"/>
                    <a:pt x="1341" y="0"/>
                    <a:pt x="1299"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597" name="Google Shape;2597;p27"/>
            <p:cNvSpPr/>
            <p:nvPr/>
          </p:nvSpPr>
          <p:spPr>
            <a:xfrm>
              <a:off x="3273050" y="1953650"/>
              <a:ext cx="20750" cy="9950"/>
            </a:xfrm>
            <a:custGeom>
              <a:avLst/>
              <a:gdLst/>
              <a:ahLst/>
              <a:cxnLst/>
              <a:rect l="l" t="t" r="r" b="b"/>
              <a:pathLst>
                <a:path w="830" h="398" extrusionOk="0">
                  <a:moveTo>
                    <a:pt x="110" y="1"/>
                  </a:moveTo>
                  <a:cubicBezTo>
                    <a:pt x="75" y="1"/>
                    <a:pt x="42" y="19"/>
                    <a:pt x="25" y="51"/>
                  </a:cubicBezTo>
                  <a:cubicBezTo>
                    <a:pt x="0" y="98"/>
                    <a:pt x="18" y="155"/>
                    <a:pt x="64" y="181"/>
                  </a:cubicBezTo>
                  <a:cubicBezTo>
                    <a:pt x="267" y="288"/>
                    <a:pt x="486" y="359"/>
                    <a:pt x="712" y="396"/>
                  </a:cubicBezTo>
                  <a:cubicBezTo>
                    <a:pt x="718" y="397"/>
                    <a:pt x="722" y="397"/>
                    <a:pt x="728" y="397"/>
                  </a:cubicBezTo>
                  <a:cubicBezTo>
                    <a:pt x="773" y="397"/>
                    <a:pt x="814" y="364"/>
                    <a:pt x="822" y="318"/>
                  </a:cubicBezTo>
                  <a:cubicBezTo>
                    <a:pt x="829" y="266"/>
                    <a:pt x="794" y="216"/>
                    <a:pt x="742" y="208"/>
                  </a:cubicBezTo>
                  <a:cubicBezTo>
                    <a:pt x="536" y="175"/>
                    <a:pt x="338" y="109"/>
                    <a:pt x="154" y="12"/>
                  </a:cubicBezTo>
                  <a:cubicBezTo>
                    <a:pt x="140" y="4"/>
                    <a:pt x="125" y="1"/>
                    <a:pt x="110"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598" name="Google Shape;2598;p27"/>
            <p:cNvSpPr/>
            <p:nvPr/>
          </p:nvSpPr>
          <p:spPr>
            <a:xfrm>
              <a:off x="3310250" y="1974150"/>
              <a:ext cx="26950" cy="11000"/>
            </a:xfrm>
            <a:custGeom>
              <a:avLst/>
              <a:gdLst/>
              <a:ahLst/>
              <a:cxnLst/>
              <a:rect l="l" t="t" r="r" b="b"/>
              <a:pathLst>
                <a:path w="1078" h="440" extrusionOk="0">
                  <a:moveTo>
                    <a:pt x="106" y="0"/>
                  </a:moveTo>
                  <a:cubicBezTo>
                    <a:pt x="64" y="0"/>
                    <a:pt x="26" y="28"/>
                    <a:pt x="15" y="69"/>
                  </a:cubicBezTo>
                  <a:cubicBezTo>
                    <a:pt x="0" y="120"/>
                    <a:pt x="29" y="173"/>
                    <a:pt x="80" y="187"/>
                  </a:cubicBezTo>
                  <a:lnTo>
                    <a:pt x="945" y="435"/>
                  </a:lnTo>
                  <a:cubicBezTo>
                    <a:pt x="954" y="438"/>
                    <a:pt x="963" y="439"/>
                    <a:pt x="972" y="439"/>
                  </a:cubicBezTo>
                  <a:cubicBezTo>
                    <a:pt x="1013" y="439"/>
                    <a:pt x="1051" y="412"/>
                    <a:pt x="1063" y="370"/>
                  </a:cubicBezTo>
                  <a:cubicBezTo>
                    <a:pt x="1078" y="320"/>
                    <a:pt x="1048" y="267"/>
                    <a:pt x="997" y="253"/>
                  </a:cubicBezTo>
                  <a:lnTo>
                    <a:pt x="133" y="4"/>
                  </a:lnTo>
                  <a:cubicBezTo>
                    <a:pt x="124" y="1"/>
                    <a:pt x="115" y="0"/>
                    <a:pt x="106"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599" name="Google Shape;2599;p27"/>
            <p:cNvSpPr/>
            <p:nvPr/>
          </p:nvSpPr>
          <p:spPr>
            <a:xfrm>
              <a:off x="3352400" y="1988675"/>
              <a:ext cx="18825" cy="10975"/>
            </a:xfrm>
            <a:custGeom>
              <a:avLst/>
              <a:gdLst/>
              <a:ahLst/>
              <a:cxnLst/>
              <a:rect l="l" t="t" r="r" b="b"/>
              <a:pathLst>
                <a:path w="753" h="439" extrusionOk="0">
                  <a:moveTo>
                    <a:pt x="108" y="1"/>
                  </a:moveTo>
                  <a:cubicBezTo>
                    <a:pt x="73" y="1"/>
                    <a:pt x="38" y="21"/>
                    <a:pt x="22" y="56"/>
                  </a:cubicBezTo>
                  <a:cubicBezTo>
                    <a:pt x="0" y="104"/>
                    <a:pt x="21" y="161"/>
                    <a:pt x="68" y="183"/>
                  </a:cubicBezTo>
                  <a:lnTo>
                    <a:pt x="604" y="430"/>
                  </a:lnTo>
                  <a:cubicBezTo>
                    <a:pt x="617" y="436"/>
                    <a:pt x="631" y="439"/>
                    <a:pt x="645" y="439"/>
                  </a:cubicBezTo>
                  <a:cubicBezTo>
                    <a:pt x="680" y="439"/>
                    <a:pt x="714" y="418"/>
                    <a:pt x="731" y="384"/>
                  </a:cubicBezTo>
                  <a:cubicBezTo>
                    <a:pt x="753" y="335"/>
                    <a:pt x="732" y="279"/>
                    <a:pt x="684" y="257"/>
                  </a:cubicBezTo>
                  <a:lnTo>
                    <a:pt x="148" y="9"/>
                  </a:lnTo>
                  <a:cubicBezTo>
                    <a:pt x="135" y="3"/>
                    <a:pt x="122" y="1"/>
                    <a:pt x="108"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00" name="Google Shape;2600;p27"/>
            <p:cNvSpPr/>
            <p:nvPr/>
          </p:nvSpPr>
          <p:spPr>
            <a:xfrm>
              <a:off x="3399825" y="2009275"/>
              <a:ext cx="33100" cy="12075"/>
            </a:xfrm>
            <a:custGeom>
              <a:avLst/>
              <a:gdLst/>
              <a:ahLst/>
              <a:cxnLst/>
              <a:rect l="l" t="t" r="r" b="b"/>
              <a:pathLst>
                <a:path w="1324" h="483" extrusionOk="0">
                  <a:moveTo>
                    <a:pt x="107" y="0"/>
                  </a:moveTo>
                  <a:cubicBezTo>
                    <a:pt x="68" y="0"/>
                    <a:pt x="31" y="25"/>
                    <a:pt x="17" y="64"/>
                  </a:cubicBezTo>
                  <a:cubicBezTo>
                    <a:pt x="1" y="114"/>
                    <a:pt x="26" y="168"/>
                    <a:pt x="76" y="186"/>
                  </a:cubicBezTo>
                  <a:cubicBezTo>
                    <a:pt x="442" y="314"/>
                    <a:pt x="821" y="413"/>
                    <a:pt x="1203" y="481"/>
                  </a:cubicBezTo>
                  <a:cubicBezTo>
                    <a:pt x="1208" y="483"/>
                    <a:pt x="1214" y="483"/>
                    <a:pt x="1219" y="483"/>
                  </a:cubicBezTo>
                  <a:cubicBezTo>
                    <a:pt x="1265" y="483"/>
                    <a:pt x="1305" y="451"/>
                    <a:pt x="1313" y="404"/>
                  </a:cubicBezTo>
                  <a:cubicBezTo>
                    <a:pt x="1323" y="352"/>
                    <a:pt x="1288" y="303"/>
                    <a:pt x="1236" y="294"/>
                  </a:cubicBezTo>
                  <a:cubicBezTo>
                    <a:pt x="864" y="228"/>
                    <a:pt x="495" y="130"/>
                    <a:pt x="139" y="6"/>
                  </a:cubicBezTo>
                  <a:cubicBezTo>
                    <a:pt x="128" y="2"/>
                    <a:pt x="118" y="0"/>
                    <a:pt x="107"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01" name="Google Shape;2601;p27"/>
            <p:cNvSpPr/>
            <p:nvPr/>
          </p:nvSpPr>
          <p:spPr>
            <a:xfrm>
              <a:off x="3461725" y="2031875"/>
              <a:ext cx="39250" cy="11950"/>
            </a:xfrm>
            <a:custGeom>
              <a:avLst/>
              <a:gdLst/>
              <a:ahLst/>
              <a:cxnLst/>
              <a:rect l="l" t="t" r="r" b="b"/>
              <a:pathLst>
                <a:path w="1570" h="478" extrusionOk="0">
                  <a:moveTo>
                    <a:pt x="104" y="0"/>
                  </a:moveTo>
                  <a:cubicBezTo>
                    <a:pt x="60" y="0"/>
                    <a:pt x="21" y="31"/>
                    <a:pt x="12" y="76"/>
                  </a:cubicBezTo>
                  <a:cubicBezTo>
                    <a:pt x="1" y="127"/>
                    <a:pt x="34" y="178"/>
                    <a:pt x="85" y="189"/>
                  </a:cubicBezTo>
                  <a:lnTo>
                    <a:pt x="1446" y="475"/>
                  </a:lnTo>
                  <a:cubicBezTo>
                    <a:pt x="1452" y="477"/>
                    <a:pt x="1459" y="477"/>
                    <a:pt x="1465" y="477"/>
                  </a:cubicBezTo>
                  <a:cubicBezTo>
                    <a:pt x="1509" y="477"/>
                    <a:pt x="1548" y="446"/>
                    <a:pt x="1558" y="402"/>
                  </a:cubicBezTo>
                  <a:cubicBezTo>
                    <a:pt x="1569" y="350"/>
                    <a:pt x="1536" y="299"/>
                    <a:pt x="1484" y="288"/>
                  </a:cubicBezTo>
                  <a:lnTo>
                    <a:pt x="124" y="2"/>
                  </a:lnTo>
                  <a:cubicBezTo>
                    <a:pt x="118" y="1"/>
                    <a:pt x="111" y="0"/>
                    <a:pt x="104"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02" name="Google Shape;2602;p27"/>
            <p:cNvSpPr/>
            <p:nvPr/>
          </p:nvSpPr>
          <p:spPr>
            <a:xfrm>
              <a:off x="3513375" y="2043125"/>
              <a:ext cx="39175" cy="10075"/>
            </a:xfrm>
            <a:custGeom>
              <a:avLst/>
              <a:gdLst/>
              <a:ahLst/>
              <a:cxnLst/>
              <a:rect l="l" t="t" r="r" b="b"/>
              <a:pathLst>
                <a:path w="1567" h="403" extrusionOk="0">
                  <a:moveTo>
                    <a:pt x="310" y="1"/>
                  </a:moveTo>
                  <a:cubicBezTo>
                    <a:pt x="237" y="1"/>
                    <a:pt x="164" y="3"/>
                    <a:pt x="92" y="8"/>
                  </a:cubicBezTo>
                  <a:cubicBezTo>
                    <a:pt x="40" y="12"/>
                    <a:pt x="0" y="57"/>
                    <a:pt x="3" y="110"/>
                  </a:cubicBezTo>
                  <a:cubicBezTo>
                    <a:pt x="7" y="160"/>
                    <a:pt x="47" y="199"/>
                    <a:pt x="95" y="199"/>
                  </a:cubicBezTo>
                  <a:cubicBezTo>
                    <a:pt x="99" y="199"/>
                    <a:pt x="102" y="199"/>
                    <a:pt x="105" y="198"/>
                  </a:cubicBezTo>
                  <a:cubicBezTo>
                    <a:pt x="172" y="194"/>
                    <a:pt x="239" y="192"/>
                    <a:pt x="306" y="192"/>
                  </a:cubicBezTo>
                  <a:cubicBezTo>
                    <a:pt x="687" y="192"/>
                    <a:pt x="1070" y="261"/>
                    <a:pt x="1425" y="396"/>
                  </a:cubicBezTo>
                  <a:cubicBezTo>
                    <a:pt x="1436" y="400"/>
                    <a:pt x="1447" y="402"/>
                    <a:pt x="1458" y="402"/>
                  </a:cubicBezTo>
                  <a:cubicBezTo>
                    <a:pt x="1497" y="402"/>
                    <a:pt x="1533" y="378"/>
                    <a:pt x="1548" y="341"/>
                  </a:cubicBezTo>
                  <a:cubicBezTo>
                    <a:pt x="1567" y="292"/>
                    <a:pt x="1541" y="237"/>
                    <a:pt x="1493" y="218"/>
                  </a:cubicBezTo>
                  <a:cubicBezTo>
                    <a:pt x="1117" y="75"/>
                    <a:pt x="712" y="1"/>
                    <a:pt x="310"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03" name="Google Shape;2603;p27"/>
            <p:cNvSpPr/>
            <p:nvPr/>
          </p:nvSpPr>
          <p:spPr>
            <a:xfrm>
              <a:off x="3566725" y="2047350"/>
              <a:ext cx="33975" cy="7700"/>
            </a:xfrm>
            <a:custGeom>
              <a:avLst/>
              <a:gdLst/>
              <a:ahLst/>
              <a:cxnLst/>
              <a:rect l="l" t="t" r="r" b="b"/>
              <a:pathLst>
                <a:path w="1359" h="308" extrusionOk="0">
                  <a:moveTo>
                    <a:pt x="1051" y="0"/>
                  </a:moveTo>
                  <a:cubicBezTo>
                    <a:pt x="725" y="0"/>
                    <a:pt x="399" y="41"/>
                    <a:pt x="82" y="120"/>
                  </a:cubicBezTo>
                  <a:cubicBezTo>
                    <a:pt x="31" y="133"/>
                    <a:pt x="0" y="184"/>
                    <a:pt x="12" y="236"/>
                  </a:cubicBezTo>
                  <a:cubicBezTo>
                    <a:pt x="23" y="279"/>
                    <a:pt x="62" y="307"/>
                    <a:pt x="105" y="307"/>
                  </a:cubicBezTo>
                  <a:cubicBezTo>
                    <a:pt x="113" y="307"/>
                    <a:pt x="120" y="306"/>
                    <a:pt x="128" y="305"/>
                  </a:cubicBezTo>
                  <a:cubicBezTo>
                    <a:pt x="432" y="229"/>
                    <a:pt x="742" y="191"/>
                    <a:pt x="1055" y="191"/>
                  </a:cubicBezTo>
                  <a:cubicBezTo>
                    <a:pt x="1122" y="191"/>
                    <a:pt x="1189" y="192"/>
                    <a:pt x="1256" y="196"/>
                  </a:cubicBezTo>
                  <a:cubicBezTo>
                    <a:pt x="1259" y="196"/>
                    <a:pt x="1263" y="196"/>
                    <a:pt x="1266" y="196"/>
                  </a:cubicBezTo>
                  <a:cubicBezTo>
                    <a:pt x="1314" y="196"/>
                    <a:pt x="1354" y="156"/>
                    <a:pt x="1357" y="106"/>
                  </a:cubicBezTo>
                  <a:cubicBezTo>
                    <a:pt x="1359" y="53"/>
                    <a:pt x="1319" y="9"/>
                    <a:pt x="1266" y="6"/>
                  </a:cubicBezTo>
                  <a:cubicBezTo>
                    <a:pt x="1195" y="2"/>
                    <a:pt x="1123" y="0"/>
                    <a:pt x="1051"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04" name="Google Shape;2604;p27"/>
            <p:cNvSpPr/>
            <p:nvPr/>
          </p:nvSpPr>
          <p:spPr>
            <a:xfrm>
              <a:off x="3617275" y="2044325"/>
              <a:ext cx="15525" cy="6850"/>
            </a:xfrm>
            <a:custGeom>
              <a:avLst/>
              <a:gdLst/>
              <a:ahLst/>
              <a:cxnLst/>
              <a:rect l="l" t="t" r="r" b="b"/>
              <a:pathLst>
                <a:path w="621" h="274" extrusionOk="0">
                  <a:moveTo>
                    <a:pt x="104" y="0"/>
                  </a:moveTo>
                  <a:cubicBezTo>
                    <a:pt x="60" y="0"/>
                    <a:pt x="20" y="32"/>
                    <a:pt x="11" y="77"/>
                  </a:cubicBezTo>
                  <a:cubicBezTo>
                    <a:pt x="0" y="128"/>
                    <a:pt x="35" y="179"/>
                    <a:pt x="86" y="189"/>
                  </a:cubicBezTo>
                  <a:lnTo>
                    <a:pt x="498" y="272"/>
                  </a:lnTo>
                  <a:cubicBezTo>
                    <a:pt x="505" y="273"/>
                    <a:pt x="510" y="274"/>
                    <a:pt x="517" y="274"/>
                  </a:cubicBezTo>
                  <a:cubicBezTo>
                    <a:pt x="561" y="274"/>
                    <a:pt x="601" y="242"/>
                    <a:pt x="610" y="197"/>
                  </a:cubicBezTo>
                  <a:cubicBezTo>
                    <a:pt x="621" y="145"/>
                    <a:pt x="587" y="95"/>
                    <a:pt x="536" y="85"/>
                  </a:cubicBezTo>
                  <a:lnTo>
                    <a:pt x="123" y="2"/>
                  </a:lnTo>
                  <a:cubicBezTo>
                    <a:pt x="116" y="1"/>
                    <a:pt x="110" y="0"/>
                    <a:pt x="104"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05" name="Google Shape;2605;p27"/>
            <p:cNvSpPr/>
            <p:nvPr/>
          </p:nvSpPr>
          <p:spPr>
            <a:xfrm>
              <a:off x="3360625" y="1966025"/>
              <a:ext cx="29025" cy="13025"/>
            </a:xfrm>
            <a:custGeom>
              <a:avLst/>
              <a:gdLst/>
              <a:ahLst/>
              <a:cxnLst/>
              <a:rect l="l" t="t" r="r" b="b"/>
              <a:pathLst>
                <a:path w="1161" h="521" extrusionOk="0">
                  <a:moveTo>
                    <a:pt x="110" y="0"/>
                  </a:moveTo>
                  <a:cubicBezTo>
                    <a:pt x="75" y="0"/>
                    <a:pt x="42" y="19"/>
                    <a:pt x="24" y="52"/>
                  </a:cubicBezTo>
                  <a:cubicBezTo>
                    <a:pt x="0" y="99"/>
                    <a:pt x="19" y="156"/>
                    <a:pt x="66" y="180"/>
                  </a:cubicBezTo>
                  <a:cubicBezTo>
                    <a:pt x="373" y="338"/>
                    <a:pt x="701" y="452"/>
                    <a:pt x="1039" y="518"/>
                  </a:cubicBezTo>
                  <a:cubicBezTo>
                    <a:pt x="1044" y="520"/>
                    <a:pt x="1051" y="520"/>
                    <a:pt x="1058" y="520"/>
                  </a:cubicBezTo>
                  <a:cubicBezTo>
                    <a:pt x="1102" y="520"/>
                    <a:pt x="1141" y="489"/>
                    <a:pt x="1150" y="444"/>
                  </a:cubicBezTo>
                  <a:cubicBezTo>
                    <a:pt x="1160" y="392"/>
                    <a:pt x="1127" y="341"/>
                    <a:pt x="1075" y="331"/>
                  </a:cubicBezTo>
                  <a:cubicBezTo>
                    <a:pt x="755" y="269"/>
                    <a:pt x="445" y="160"/>
                    <a:pt x="152" y="10"/>
                  </a:cubicBezTo>
                  <a:cubicBezTo>
                    <a:pt x="139" y="3"/>
                    <a:pt x="124" y="0"/>
                    <a:pt x="110"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06" name="Google Shape;2606;p27"/>
            <p:cNvSpPr/>
            <p:nvPr/>
          </p:nvSpPr>
          <p:spPr>
            <a:xfrm>
              <a:off x="3443250" y="1986625"/>
              <a:ext cx="32025" cy="13025"/>
            </a:xfrm>
            <a:custGeom>
              <a:avLst/>
              <a:gdLst/>
              <a:ahLst/>
              <a:cxnLst/>
              <a:rect l="l" t="t" r="r" b="b"/>
              <a:pathLst>
                <a:path w="1281" h="521" extrusionOk="0">
                  <a:moveTo>
                    <a:pt x="101" y="0"/>
                  </a:moveTo>
                  <a:cubicBezTo>
                    <a:pt x="53" y="0"/>
                    <a:pt x="12" y="36"/>
                    <a:pt x="7" y="85"/>
                  </a:cubicBezTo>
                  <a:cubicBezTo>
                    <a:pt x="0" y="137"/>
                    <a:pt x="38" y="184"/>
                    <a:pt x="90" y="191"/>
                  </a:cubicBezTo>
                  <a:cubicBezTo>
                    <a:pt x="454" y="233"/>
                    <a:pt x="804" y="340"/>
                    <a:pt x="1128" y="510"/>
                  </a:cubicBezTo>
                  <a:cubicBezTo>
                    <a:pt x="1143" y="518"/>
                    <a:pt x="1157" y="521"/>
                    <a:pt x="1172" y="521"/>
                  </a:cubicBezTo>
                  <a:cubicBezTo>
                    <a:pt x="1207" y="521"/>
                    <a:pt x="1240" y="502"/>
                    <a:pt x="1257" y="470"/>
                  </a:cubicBezTo>
                  <a:cubicBezTo>
                    <a:pt x="1281" y="423"/>
                    <a:pt x="1263" y="365"/>
                    <a:pt x="1217" y="341"/>
                  </a:cubicBezTo>
                  <a:cubicBezTo>
                    <a:pt x="871" y="160"/>
                    <a:pt x="499" y="46"/>
                    <a:pt x="112" y="1"/>
                  </a:cubicBezTo>
                  <a:cubicBezTo>
                    <a:pt x="108" y="1"/>
                    <a:pt x="105" y="0"/>
                    <a:pt x="101"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07" name="Google Shape;2607;p27"/>
            <p:cNvSpPr/>
            <p:nvPr/>
          </p:nvSpPr>
          <p:spPr>
            <a:xfrm>
              <a:off x="3500950" y="1998975"/>
              <a:ext cx="35125" cy="15125"/>
            </a:xfrm>
            <a:custGeom>
              <a:avLst/>
              <a:gdLst/>
              <a:ahLst/>
              <a:cxnLst/>
              <a:rect l="l" t="t" r="r" b="b"/>
              <a:pathLst>
                <a:path w="1405" h="605" extrusionOk="0">
                  <a:moveTo>
                    <a:pt x="97" y="0"/>
                  </a:moveTo>
                  <a:cubicBezTo>
                    <a:pt x="51" y="0"/>
                    <a:pt x="12" y="36"/>
                    <a:pt x="6" y="84"/>
                  </a:cubicBezTo>
                  <a:cubicBezTo>
                    <a:pt x="0" y="136"/>
                    <a:pt x="37" y="184"/>
                    <a:pt x="90" y="190"/>
                  </a:cubicBezTo>
                  <a:cubicBezTo>
                    <a:pt x="496" y="240"/>
                    <a:pt x="896" y="378"/>
                    <a:pt x="1247" y="590"/>
                  </a:cubicBezTo>
                  <a:cubicBezTo>
                    <a:pt x="1262" y="600"/>
                    <a:pt x="1279" y="604"/>
                    <a:pt x="1295" y="604"/>
                  </a:cubicBezTo>
                  <a:cubicBezTo>
                    <a:pt x="1327" y="604"/>
                    <a:pt x="1359" y="588"/>
                    <a:pt x="1377" y="558"/>
                  </a:cubicBezTo>
                  <a:cubicBezTo>
                    <a:pt x="1405" y="513"/>
                    <a:pt x="1390" y="454"/>
                    <a:pt x="1345" y="428"/>
                  </a:cubicBezTo>
                  <a:cubicBezTo>
                    <a:pt x="972" y="201"/>
                    <a:pt x="546" y="53"/>
                    <a:pt x="112" y="1"/>
                  </a:cubicBezTo>
                  <a:cubicBezTo>
                    <a:pt x="107" y="1"/>
                    <a:pt x="102" y="0"/>
                    <a:pt x="97"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08" name="Google Shape;2608;p27"/>
            <p:cNvSpPr/>
            <p:nvPr/>
          </p:nvSpPr>
          <p:spPr>
            <a:xfrm>
              <a:off x="3544100" y="2011200"/>
              <a:ext cx="22850" cy="12225"/>
            </a:xfrm>
            <a:custGeom>
              <a:avLst/>
              <a:gdLst/>
              <a:ahLst/>
              <a:cxnLst/>
              <a:rect l="l" t="t" r="r" b="b"/>
              <a:pathLst>
                <a:path w="914" h="489" extrusionOk="0">
                  <a:moveTo>
                    <a:pt x="109" y="1"/>
                  </a:moveTo>
                  <a:cubicBezTo>
                    <a:pt x="67" y="1"/>
                    <a:pt x="29" y="26"/>
                    <a:pt x="16" y="68"/>
                  </a:cubicBezTo>
                  <a:cubicBezTo>
                    <a:pt x="1" y="117"/>
                    <a:pt x="29" y="171"/>
                    <a:pt x="78" y="187"/>
                  </a:cubicBezTo>
                  <a:cubicBezTo>
                    <a:pt x="314" y="261"/>
                    <a:pt x="543" y="359"/>
                    <a:pt x="759" y="477"/>
                  </a:cubicBezTo>
                  <a:cubicBezTo>
                    <a:pt x="774" y="485"/>
                    <a:pt x="789" y="488"/>
                    <a:pt x="805" y="488"/>
                  </a:cubicBezTo>
                  <a:cubicBezTo>
                    <a:pt x="839" y="488"/>
                    <a:pt x="871" y="471"/>
                    <a:pt x="888" y="439"/>
                  </a:cubicBezTo>
                  <a:cubicBezTo>
                    <a:pt x="914" y="392"/>
                    <a:pt x="896" y="335"/>
                    <a:pt x="850" y="309"/>
                  </a:cubicBezTo>
                  <a:cubicBezTo>
                    <a:pt x="624" y="186"/>
                    <a:pt x="383" y="83"/>
                    <a:pt x="137" y="5"/>
                  </a:cubicBezTo>
                  <a:cubicBezTo>
                    <a:pt x="127" y="2"/>
                    <a:pt x="118" y="1"/>
                    <a:pt x="109"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09" name="Google Shape;2609;p27"/>
            <p:cNvSpPr/>
            <p:nvPr/>
          </p:nvSpPr>
          <p:spPr>
            <a:xfrm>
              <a:off x="3598700" y="2023850"/>
              <a:ext cx="32225" cy="16900"/>
            </a:xfrm>
            <a:custGeom>
              <a:avLst/>
              <a:gdLst/>
              <a:ahLst/>
              <a:cxnLst/>
              <a:rect l="l" t="t" r="r" b="b"/>
              <a:pathLst>
                <a:path w="1289" h="676" extrusionOk="0">
                  <a:moveTo>
                    <a:pt x="106" y="0"/>
                  </a:moveTo>
                  <a:cubicBezTo>
                    <a:pt x="62" y="0"/>
                    <a:pt x="22" y="30"/>
                    <a:pt x="11" y="74"/>
                  </a:cubicBezTo>
                  <a:cubicBezTo>
                    <a:pt x="0" y="126"/>
                    <a:pt x="32" y="177"/>
                    <a:pt x="84" y="188"/>
                  </a:cubicBezTo>
                  <a:cubicBezTo>
                    <a:pt x="456" y="270"/>
                    <a:pt x="816" y="433"/>
                    <a:pt x="1124" y="658"/>
                  </a:cubicBezTo>
                  <a:cubicBezTo>
                    <a:pt x="1142" y="670"/>
                    <a:pt x="1161" y="676"/>
                    <a:pt x="1181" y="676"/>
                  </a:cubicBezTo>
                  <a:cubicBezTo>
                    <a:pt x="1210" y="676"/>
                    <a:pt x="1239" y="662"/>
                    <a:pt x="1258" y="637"/>
                  </a:cubicBezTo>
                  <a:cubicBezTo>
                    <a:pt x="1289" y="594"/>
                    <a:pt x="1279" y="534"/>
                    <a:pt x="1237" y="503"/>
                  </a:cubicBezTo>
                  <a:cubicBezTo>
                    <a:pt x="908" y="264"/>
                    <a:pt x="523" y="90"/>
                    <a:pt x="125" y="2"/>
                  </a:cubicBezTo>
                  <a:cubicBezTo>
                    <a:pt x="119" y="1"/>
                    <a:pt x="112" y="0"/>
                    <a:pt x="106"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10" name="Google Shape;2610;p27"/>
            <p:cNvSpPr/>
            <p:nvPr/>
          </p:nvSpPr>
          <p:spPr>
            <a:xfrm>
              <a:off x="3661625" y="2046375"/>
              <a:ext cx="22800" cy="9950"/>
            </a:xfrm>
            <a:custGeom>
              <a:avLst/>
              <a:gdLst/>
              <a:ahLst/>
              <a:cxnLst/>
              <a:rect l="l" t="t" r="r" b="b"/>
              <a:pathLst>
                <a:path w="912" h="398" extrusionOk="0">
                  <a:moveTo>
                    <a:pt x="103" y="1"/>
                  </a:moveTo>
                  <a:cubicBezTo>
                    <a:pt x="57" y="1"/>
                    <a:pt x="17" y="34"/>
                    <a:pt x="9" y="80"/>
                  </a:cubicBezTo>
                  <a:cubicBezTo>
                    <a:pt x="0" y="132"/>
                    <a:pt x="35" y="181"/>
                    <a:pt x="86" y="190"/>
                  </a:cubicBezTo>
                  <a:cubicBezTo>
                    <a:pt x="319" y="229"/>
                    <a:pt x="548" y="296"/>
                    <a:pt x="765" y="389"/>
                  </a:cubicBezTo>
                  <a:cubicBezTo>
                    <a:pt x="778" y="395"/>
                    <a:pt x="791" y="397"/>
                    <a:pt x="803" y="397"/>
                  </a:cubicBezTo>
                  <a:cubicBezTo>
                    <a:pt x="840" y="397"/>
                    <a:pt x="876" y="376"/>
                    <a:pt x="891" y="340"/>
                  </a:cubicBezTo>
                  <a:cubicBezTo>
                    <a:pt x="911" y="291"/>
                    <a:pt x="889" y="235"/>
                    <a:pt x="840" y="215"/>
                  </a:cubicBezTo>
                  <a:cubicBezTo>
                    <a:pt x="610" y="115"/>
                    <a:pt x="367" y="44"/>
                    <a:pt x="118" y="2"/>
                  </a:cubicBezTo>
                  <a:cubicBezTo>
                    <a:pt x="113" y="1"/>
                    <a:pt x="108" y="1"/>
                    <a:pt x="103"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11" name="Google Shape;2611;p27"/>
            <p:cNvSpPr/>
            <p:nvPr/>
          </p:nvSpPr>
          <p:spPr>
            <a:xfrm>
              <a:off x="3373975" y="1720850"/>
              <a:ext cx="10450" cy="20275"/>
            </a:xfrm>
            <a:custGeom>
              <a:avLst/>
              <a:gdLst/>
              <a:ahLst/>
              <a:cxnLst/>
              <a:rect l="l" t="t" r="r" b="b"/>
              <a:pathLst>
                <a:path w="418" h="811" extrusionOk="0">
                  <a:moveTo>
                    <a:pt x="108" y="0"/>
                  </a:moveTo>
                  <a:cubicBezTo>
                    <a:pt x="98" y="0"/>
                    <a:pt x="88" y="2"/>
                    <a:pt x="78" y="6"/>
                  </a:cubicBezTo>
                  <a:cubicBezTo>
                    <a:pt x="28" y="21"/>
                    <a:pt x="0" y="75"/>
                    <a:pt x="17" y="126"/>
                  </a:cubicBezTo>
                  <a:lnTo>
                    <a:pt x="220" y="744"/>
                  </a:lnTo>
                  <a:cubicBezTo>
                    <a:pt x="233" y="784"/>
                    <a:pt x="271" y="810"/>
                    <a:pt x="310" y="810"/>
                  </a:cubicBezTo>
                  <a:cubicBezTo>
                    <a:pt x="320" y="810"/>
                    <a:pt x="330" y="808"/>
                    <a:pt x="340" y="805"/>
                  </a:cubicBezTo>
                  <a:cubicBezTo>
                    <a:pt x="390" y="788"/>
                    <a:pt x="418" y="735"/>
                    <a:pt x="401" y="684"/>
                  </a:cubicBezTo>
                  <a:lnTo>
                    <a:pt x="198" y="66"/>
                  </a:lnTo>
                  <a:cubicBezTo>
                    <a:pt x="185" y="26"/>
                    <a:pt x="148" y="0"/>
                    <a:pt x="108"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12" name="Google Shape;2612;p27"/>
            <p:cNvSpPr/>
            <p:nvPr/>
          </p:nvSpPr>
          <p:spPr>
            <a:xfrm>
              <a:off x="3386175" y="1754925"/>
              <a:ext cx="19000" cy="28425"/>
            </a:xfrm>
            <a:custGeom>
              <a:avLst/>
              <a:gdLst/>
              <a:ahLst/>
              <a:cxnLst/>
              <a:rect l="l" t="t" r="r" b="b"/>
              <a:pathLst>
                <a:path w="760" h="1137" extrusionOk="0">
                  <a:moveTo>
                    <a:pt x="110" y="1"/>
                  </a:moveTo>
                  <a:cubicBezTo>
                    <a:pt x="93" y="1"/>
                    <a:pt x="77" y="5"/>
                    <a:pt x="62" y="14"/>
                  </a:cubicBezTo>
                  <a:cubicBezTo>
                    <a:pt x="16" y="39"/>
                    <a:pt x="0" y="98"/>
                    <a:pt x="27" y="143"/>
                  </a:cubicBezTo>
                  <a:lnTo>
                    <a:pt x="568" y="1088"/>
                  </a:lnTo>
                  <a:cubicBezTo>
                    <a:pt x="585" y="1119"/>
                    <a:pt x="617" y="1136"/>
                    <a:pt x="650" y="1136"/>
                  </a:cubicBezTo>
                  <a:cubicBezTo>
                    <a:pt x="667" y="1136"/>
                    <a:pt x="682" y="1132"/>
                    <a:pt x="698" y="1123"/>
                  </a:cubicBezTo>
                  <a:cubicBezTo>
                    <a:pt x="743" y="1098"/>
                    <a:pt x="760" y="1039"/>
                    <a:pt x="733" y="993"/>
                  </a:cubicBezTo>
                  <a:lnTo>
                    <a:pt x="192" y="49"/>
                  </a:lnTo>
                  <a:cubicBezTo>
                    <a:pt x="175" y="18"/>
                    <a:pt x="142" y="1"/>
                    <a:pt x="110"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13" name="Google Shape;2613;p27"/>
            <p:cNvSpPr/>
            <p:nvPr/>
          </p:nvSpPr>
          <p:spPr>
            <a:xfrm>
              <a:off x="3412425" y="1796000"/>
              <a:ext cx="16500" cy="19300"/>
            </a:xfrm>
            <a:custGeom>
              <a:avLst/>
              <a:gdLst/>
              <a:ahLst/>
              <a:cxnLst/>
              <a:rect l="l" t="t" r="r" b="b"/>
              <a:pathLst>
                <a:path w="660" h="772" extrusionOk="0">
                  <a:moveTo>
                    <a:pt x="103" y="1"/>
                  </a:moveTo>
                  <a:cubicBezTo>
                    <a:pt x="97" y="1"/>
                    <a:pt x="92" y="1"/>
                    <a:pt x="86" y="2"/>
                  </a:cubicBezTo>
                  <a:cubicBezTo>
                    <a:pt x="34" y="11"/>
                    <a:pt x="0" y="61"/>
                    <a:pt x="9" y="113"/>
                  </a:cubicBezTo>
                  <a:cubicBezTo>
                    <a:pt x="59" y="394"/>
                    <a:pt x="251" y="643"/>
                    <a:pt x="510" y="763"/>
                  </a:cubicBezTo>
                  <a:cubicBezTo>
                    <a:pt x="523" y="768"/>
                    <a:pt x="537" y="772"/>
                    <a:pt x="550" y="772"/>
                  </a:cubicBezTo>
                  <a:cubicBezTo>
                    <a:pt x="586" y="772"/>
                    <a:pt x="620" y="751"/>
                    <a:pt x="637" y="716"/>
                  </a:cubicBezTo>
                  <a:cubicBezTo>
                    <a:pt x="659" y="668"/>
                    <a:pt x="638" y="612"/>
                    <a:pt x="591" y="590"/>
                  </a:cubicBezTo>
                  <a:cubicBezTo>
                    <a:pt x="386" y="496"/>
                    <a:pt x="236" y="300"/>
                    <a:pt x="197" y="80"/>
                  </a:cubicBezTo>
                  <a:cubicBezTo>
                    <a:pt x="189" y="33"/>
                    <a:pt x="149" y="1"/>
                    <a:pt x="103"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14" name="Google Shape;2614;p27"/>
            <p:cNvSpPr/>
            <p:nvPr/>
          </p:nvSpPr>
          <p:spPr>
            <a:xfrm>
              <a:off x="3438925" y="1835175"/>
              <a:ext cx="18825" cy="22325"/>
            </a:xfrm>
            <a:custGeom>
              <a:avLst/>
              <a:gdLst/>
              <a:ahLst/>
              <a:cxnLst/>
              <a:rect l="l" t="t" r="r" b="b"/>
              <a:pathLst>
                <a:path w="753" h="893" extrusionOk="0">
                  <a:moveTo>
                    <a:pt x="110" y="0"/>
                  </a:moveTo>
                  <a:cubicBezTo>
                    <a:pt x="98" y="0"/>
                    <a:pt x="86" y="2"/>
                    <a:pt x="74" y="7"/>
                  </a:cubicBezTo>
                  <a:cubicBezTo>
                    <a:pt x="25" y="27"/>
                    <a:pt x="1" y="82"/>
                    <a:pt x="21" y="131"/>
                  </a:cubicBezTo>
                  <a:cubicBezTo>
                    <a:pt x="139" y="426"/>
                    <a:pt x="334" y="682"/>
                    <a:pt x="587" y="873"/>
                  </a:cubicBezTo>
                  <a:cubicBezTo>
                    <a:pt x="605" y="886"/>
                    <a:pt x="625" y="893"/>
                    <a:pt x="644" y="893"/>
                  </a:cubicBezTo>
                  <a:cubicBezTo>
                    <a:pt x="673" y="893"/>
                    <a:pt x="702" y="879"/>
                    <a:pt x="721" y="854"/>
                  </a:cubicBezTo>
                  <a:cubicBezTo>
                    <a:pt x="753" y="812"/>
                    <a:pt x="744" y="752"/>
                    <a:pt x="702" y="721"/>
                  </a:cubicBezTo>
                  <a:cubicBezTo>
                    <a:pt x="477" y="550"/>
                    <a:pt x="303" y="322"/>
                    <a:pt x="199" y="60"/>
                  </a:cubicBezTo>
                  <a:cubicBezTo>
                    <a:pt x="183" y="23"/>
                    <a:pt x="148" y="0"/>
                    <a:pt x="110"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15" name="Google Shape;2615;p27"/>
            <p:cNvSpPr/>
            <p:nvPr/>
          </p:nvSpPr>
          <p:spPr>
            <a:xfrm>
              <a:off x="3471975" y="1882550"/>
              <a:ext cx="25950" cy="22300"/>
            </a:xfrm>
            <a:custGeom>
              <a:avLst/>
              <a:gdLst/>
              <a:ahLst/>
              <a:cxnLst/>
              <a:rect l="l" t="t" r="r" b="b"/>
              <a:pathLst>
                <a:path w="1038" h="892" extrusionOk="0">
                  <a:moveTo>
                    <a:pt x="106" y="1"/>
                  </a:moveTo>
                  <a:cubicBezTo>
                    <a:pt x="82" y="1"/>
                    <a:pt x="58" y="10"/>
                    <a:pt x="40" y="28"/>
                  </a:cubicBezTo>
                  <a:cubicBezTo>
                    <a:pt x="1" y="64"/>
                    <a:pt x="0" y="125"/>
                    <a:pt x="37" y="162"/>
                  </a:cubicBezTo>
                  <a:cubicBezTo>
                    <a:pt x="292" y="426"/>
                    <a:pt x="574" y="666"/>
                    <a:pt x="876" y="875"/>
                  </a:cubicBezTo>
                  <a:cubicBezTo>
                    <a:pt x="892" y="886"/>
                    <a:pt x="911" y="892"/>
                    <a:pt x="930" y="892"/>
                  </a:cubicBezTo>
                  <a:cubicBezTo>
                    <a:pt x="961" y="892"/>
                    <a:pt x="990" y="878"/>
                    <a:pt x="1008" y="851"/>
                  </a:cubicBezTo>
                  <a:cubicBezTo>
                    <a:pt x="1038" y="808"/>
                    <a:pt x="1028" y="748"/>
                    <a:pt x="985" y="719"/>
                  </a:cubicBezTo>
                  <a:cubicBezTo>
                    <a:pt x="692" y="517"/>
                    <a:pt x="421" y="285"/>
                    <a:pt x="175" y="30"/>
                  </a:cubicBezTo>
                  <a:cubicBezTo>
                    <a:pt x="156" y="11"/>
                    <a:pt x="131" y="1"/>
                    <a:pt x="106"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16" name="Google Shape;2616;p27"/>
            <p:cNvSpPr/>
            <p:nvPr/>
          </p:nvSpPr>
          <p:spPr>
            <a:xfrm>
              <a:off x="3504900" y="1917600"/>
              <a:ext cx="19800" cy="19275"/>
            </a:xfrm>
            <a:custGeom>
              <a:avLst/>
              <a:gdLst/>
              <a:ahLst/>
              <a:cxnLst/>
              <a:rect l="l" t="t" r="r" b="b"/>
              <a:pathLst>
                <a:path w="792" h="771" extrusionOk="0">
                  <a:moveTo>
                    <a:pt x="109" y="0"/>
                  </a:moveTo>
                  <a:cubicBezTo>
                    <a:pt x="93" y="0"/>
                    <a:pt x="78" y="4"/>
                    <a:pt x="63" y="12"/>
                  </a:cubicBezTo>
                  <a:cubicBezTo>
                    <a:pt x="17" y="37"/>
                    <a:pt x="0" y="95"/>
                    <a:pt x="26" y="141"/>
                  </a:cubicBezTo>
                  <a:cubicBezTo>
                    <a:pt x="169" y="400"/>
                    <a:pt x="380" y="613"/>
                    <a:pt x="636" y="758"/>
                  </a:cubicBezTo>
                  <a:cubicBezTo>
                    <a:pt x="650" y="767"/>
                    <a:pt x="667" y="770"/>
                    <a:pt x="682" y="770"/>
                  </a:cubicBezTo>
                  <a:cubicBezTo>
                    <a:pt x="716" y="770"/>
                    <a:pt x="749" y="754"/>
                    <a:pt x="765" y="723"/>
                  </a:cubicBezTo>
                  <a:cubicBezTo>
                    <a:pt x="792" y="677"/>
                    <a:pt x="776" y="619"/>
                    <a:pt x="730" y="593"/>
                  </a:cubicBezTo>
                  <a:cubicBezTo>
                    <a:pt x="505" y="464"/>
                    <a:pt x="318" y="276"/>
                    <a:pt x="192" y="48"/>
                  </a:cubicBezTo>
                  <a:cubicBezTo>
                    <a:pt x="175" y="18"/>
                    <a:pt x="142" y="0"/>
                    <a:pt x="109"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17" name="Google Shape;2617;p27"/>
            <p:cNvSpPr/>
            <p:nvPr/>
          </p:nvSpPr>
          <p:spPr>
            <a:xfrm>
              <a:off x="3539825" y="1958925"/>
              <a:ext cx="18725" cy="16200"/>
            </a:xfrm>
            <a:custGeom>
              <a:avLst/>
              <a:gdLst/>
              <a:ahLst/>
              <a:cxnLst/>
              <a:rect l="l" t="t" r="r" b="b"/>
              <a:pathLst>
                <a:path w="749" h="648" extrusionOk="0">
                  <a:moveTo>
                    <a:pt x="108" y="1"/>
                  </a:moveTo>
                  <a:cubicBezTo>
                    <a:pt x="81" y="1"/>
                    <a:pt x="54" y="12"/>
                    <a:pt x="35" y="35"/>
                  </a:cubicBezTo>
                  <a:cubicBezTo>
                    <a:pt x="1" y="75"/>
                    <a:pt x="5" y="134"/>
                    <a:pt x="46" y="168"/>
                  </a:cubicBezTo>
                  <a:lnTo>
                    <a:pt x="579" y="624"/>
                  </a:lnTo>
                  <a:cubicBezTo>
                    <a:pt x="597" y="640"/>
                    <a:pt x="619" y="647"/>
                    <a:pt x="641" y="647"/>
                  </a:cubicBezTo>
                  <a:cubicBezTo>
                    <a:pt x="668" y="647"/>
                    <a:pt x="695" y="635"/>
                    <a:pt x="714" y="614"/>
                  </a:cubicBezTo>
                  <a:cubicBezTo>
                    <a:pt x="748" y="573"/>
                    <a:pt x="743" y="514"/>
                    <a:pt x="703" y="480"/>
                  </a:cubicBezTo>
                  <a:lnTo>
                    <a:pt x="170" y="24"/>
                  </a:lnTo>
                  <a:cubicBezTo>
                    <a:pt x="152" y="8"/>
                    <a:pt x="130" y="1"/>
                    <a:pt x="108"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18" name="Google Shape;2618;p27"/>
            <p:cNvSpPr/>
            <p:nvPr/>
          </p:nvSpPr>
          <p:spPr>
            <a:xfrm>
              <a:off x="3580050" y="1990850"/>
              <a:ext cx="22950" cy="14925"/>
            </a:xfrm>
            <a:custGeom>
              <a:avLst/>
              <a:gdLst/>
              <a:ahLst/>
              <a:cxnLst/>
              <a:rect l="l" t="t" r="r" b="b"/>
              <a:pathLst>
                <a:path w="918" h="597" extrusionOk="0">
                  <a:moveTo>
                    <a:pt x="106" y="0"/>
                  </a:moveTo>
                  <a:cubicBezTo>
                    <a:pt x="80" y="0"/>
                    <a:pt x="55" y="10"/>
                    <a:pt x="37" y="31"/>
                  </a:cubicBezTo>
                  <a:cubicBezTo>
                    <a:pt x="0" y="70"/>
                    <a:pt x="2" y="130"/>
                    <a:pt x="41" y="166"/>
                  </a:cubicBezTo>
                  <a:cubicBezTo>
                    <a:pt x="252" y="361"/>
                    <a:pt x="509" y="509"/>
                    <a:pt x="784" y="592"/>
                  </a:cubicBezTo>
                  <a:cubicBezTo>
                    <a:pt x="793" y="595"/>
                    <a:pt x="803" y="597"/>
                    <a:pt x="812" y="597"/>
                  </a:cubicBezTo>
                  <a:cubicBezTo>
                    <a:pt x="852" y="596"/>
                    <a:pt x="890" y="569"/>
                    <a:pt x="902" y="528"/>
                  </a:cubicBezTo>
                  <a:cubicBezTo>
                    <a:pt x="918" y="479"/>
                    <a:pt x="890" y="425"/>
                    <a:pt x="839" y="409"/>
                  </a:cubicBezTo>
                  <a:cubicBezTo>
                    <a:pt x="592" y="334"/>
                    <a:pt x="361" y="202"/>
                    <a:pt x="171" y="26"/>
                  </a:cubicBezTo>
                  <a:cubicBezTo>
                    <a:pt x="152" y="9"/>
                    <a:pt x="129" y="0"/>
                    <a:pt x="106"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19" name="Google Shape;2619;p27"/>
            <p:cNvSpPr/>
            <p:nvPr/>
          </p:nvSpPr>
          <p:spPr>
            <a:xfrm>
              <a:off x="3677925" y="2042250"/>
              <a:ext cx="26025" cy="13050"/>
            </a:xfrm>
            <a:custGeom>
              <a:avLst/>
              <a:gdLst/>
              <a:ahLst/>
              <a:cxnLst/>
              <a:rect l="l" t="t" r="r" b="b"/>
              <a:pathLst>
                <a:path w="1041" h="522" extrusionOk="0">
                  <a:moveTo>
                    <a:pt x="110" y="0"/>
                  </a:moveTo>
                  <a:cubicBezTo>
                    <a:pt x="76" y="0"/>
                    <a:pt x="43" y="19"/>
                    <a:pt x="26" y="51"/>
                  </a:cubicBezTo>
                  <a:cubicBezTo>
                    <a:pt x="1" y="97"/>
                    <a:pt x="18" y="156"/>
                    <a:pt x="66" y="180"/>
                  </a:cubicBezTo>
                  <a:cubicBezTo>
                    <a:pt x="333" y="323"/>
                    <a:pt x="617" y="435"/>
                    <a:pt x="908" y="518"/>
                  </a:cubicBezTo>
                  <a:cubicBezTo>
                    <a:pt x="917" y="520"/>
                    <a:pt x="926" y="521"/>
                    <a:pt x="935" y="521"/>
                  </a:cubicBezTo>
                  <a:cubicBezTo>
                    <a:pt x="976" y="521"/>
                    <a:pt x="1014" y="494"/>
                    <a:pt x="1026" y="452"/>
                  </a:cubicBezTo>
                  <a:cubicBezTo>
                    <a:pt x="1041" y="401"/>
                    <a:pt x="1011" y="348"/>
                    <a:pt x="960" y="334"/>
                  </a:cubicBezTo>
                  <a:cubicBezTo>
                    <a:pt x="682" y="255"/>
                    <a:pt x="410" y="147"/>
                    <a:pt x="154" y="11"/>
                  </a:cubicBezTo>
                  <a:cubicBezTo>
                    <a:pt x="140" y="4"/>
                    <a:pt x="125" y="0"/>
                    <a:pt x="110"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20" name="Google Shape;2620;p27"/>
            <p:cNvSpPr/>
            <p:nvPr/>
          </p:nvSpPr>
          <p:spPr>
            <a:xfrm>
              <a:off x="3624400" y="2016525"/>
              <a:ext cx="22900" cy="14050"/>
            </a:xfrm>
            <a:custGeom>
              <a:avLst/>
              <a:gdLst/>
              <a:ahLst/>
              <a:cxnLst/>
              <a:rect l="l" t="t" r="r" b="b"/>
              <a:pathLst>
                <a:path w="916" h="562" extrusionOk="0">
                  <a:moveTo>
                    <a:pt x="108" y="0"/>
                  </a:moveTo>
                  <a:cubicBezTo>
                    <a:pt x="79" y="0"/>
                    <a:pt x="51" y="13"/>
                    <a:pt x="32" y="37"/>
                  </a:cubicBezTo>
                  <a:cubicBezTo>
                    <a:pt x="0" y="78"/>
                    <a:pt x="8" y="138"/>
                    <a:pt x="49" y="170"/>
                  </a:cubicBezTo>
                  <a:cubicBezTo>
                    <a:pt x="268" y="343"/>
                    <a:pt x="515" y="473"/>
                    <a:pt x="781" y="556"/>
                  </a:cubicBezTo>
                  <a:cubicBezTo>
                    <a:pt x="789" y="559"/>
                    <a:pt x="799" y="560"/>
                    <a:pt x="809" y="560"/>
                  </a:cubicBezTo>
                  <a:lnTo>
                    <a:pt x="808" y="561"/>
                  </a:lnTo>
                  <a:cubicBezTo>
                    <a:pt x="849" y="561"/>
                    <a:pt x="887" y="535"/>
                    <a:pt x="900" y="494"/>
                  </a:cubicBezTo>
                  <a:cubicBezTo>
                    <a:pt x="915" y="444"/>
                    <a:pt x="888" y="390"/>
                    <a:pt x="837" y="375"/>
                  </a:cubicBezTo>
                  <a:cubicBezTo>
                    <a:pt x="593" y="297"/>
                    <a:pt x="368" y="178"/>
                    <a:pt x="167" y="20"/>
                  </a:cubicBezTo>
                  <a:cubicBezTo>
                    <a:pt x="149" y="7"/>
                    <a:pt x="128" y="0"/>
                    <a:pt x="108"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21" name="Google Shape;2621;p27"/>
            <p:cNvSpPr/>
            <p:nvPr/>
          </p:nvSpPr>
          <p:spPr>
            <a:xfrm>
              <a:off x="3386675" y="1715575"/>
              <a:ext cx="41250" cy="14100"/>
            </a:xfrm>
            <a:custGeom>
              <a:avLst/>
              <a:gdLst/>
              <a:ahLst/>
              <a:cxnLst/>
              <a:rect l="l" t="t" r="r" b="b"/>
              <a:pathLst>
                <a:path w="1650" h="564" extrusionOk="0">
                  <a:moveTo>
                    <a:pt x="97" y="0"/>
                  </a:moveTo>
                  <a:cubicBezTo>
                    <a:pt x="46" y="0"/>
                    <a:pt x="5" y="40"/>
                    <a:pt x="2" y="90"/>
                  </a:cubicBezTo>
                  <a:cubicBezTo>
                    <a:pt x="0" y="143"/>
                    <a:pt x="40" y="188"/>
                    <a:pt x="93" y="190"/>
                  </a:cubicBezTo>
                  <a:cubicBezTo>
                    <a:pt x="576" y="217"/>
                    <a:pt x="1063" y="342"/>
                    <a:pt x="1499" y="553"/>
                  </a:cubicBezTo>
                  <a:cubicBezTo>
                    <a:pt x="1512" y="560"/>
                    <a:pt x="1527" y="563"/>
                    <a:pt x="1541" y="563"/>
                  </a:cubicBezTo>
                  <a:cubicBezTo>
                    <a:pt x="1576" y="563"/>
                    <a:pt x="1611" y="543"/>
                    <a:pt x="1627" y="509"/>
                  </a:cubicBezTo>
                  <a:cubicBezTo>
                    <a:pt x="1649" y="462"/>
                    <a:pt x="1629" y="405"/>
                    <a:pt x="1582" y="382"/>
                  </a:cubicBezTo>
                  <a:cubicBezTo>
                    <a:pt x="1124" y="160"/>
                    <a:pt x="612" y="28"/>
                    <a:pt x="103" y="0"/>
                  </a:cubicBezTo>
                  <a:cubicBezTo>
                    <a:pt x="101" y="0"/>
                    <a:pt x="99" y="0"/>
                    <a:pt x="97"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22" name="Google Shape;2622;p27"/>
            <p:cNvSpPr/>
            <p:nvPr/>
          </p:nvSpPr>
          <p:spPr>
            <a:xfrm>
              <a:off x="3447225" y="1738325"/>
              <a:ext cx="28025" cy="17175"/>
            </a:xfrm>
            <a:custGeom>
              <a:avLst/>
              <a:gdLst/>
              <a:ahLst/>
              <a:cxnLst/>
              <a:rect l="l" t="t" r="r" b="b"/>
              <a:pathLst>
                <a:path w="1121" h="687" extrusionOk="0">
                  <a:moveTo>
                    <a:pt x="106" y="1"/>
                  </a:moveTo>
                  <a:cubicBezTo>
                    <a:pt x="66" y="1"/>
                    <a:pt x="30" y="26"/>
                    <a:pt x="17" y="65"/>
                  </a:cubicBezTo>
                  <a:cubicBezTo>
                    <a:pt x="0" y="115"/>
                    <a:pt x="27" y="169"/>
                    <a:pt x="76" y="186"/>
                  </a:cubicBezTo>
                  <a:cubicBezTo>
                    <a:pt x="394" y="296"/>
                    <a:pt x="690" y="457"/>
                    <a:pt x="954" y="666"/>
                  </a:cubicBezTo>
                  <a:cubicBezTo>
                    <a:pt x="972" y="679"/>
                    <a:pt x="992" y="685"/>
                    <a:pt x="1013" y="685"/>
                  </a:cubicBezTo>
                  <a:lnTo>
                    <a:pt x="1013" y="686"/>
                  </a:lnTo>
                  <a:cubicBezTo>
                    <a:pt x="1042" y="686"/>
                    <a:pt x="1070" y="673"/>
                    <a:pt x="1089" y="650"/>
                  </a:cubicBezTo>
                  <a:cubicBezTo>
                    <a:pt x="1121" y="608"/>
                    <a:pt x="1114" y="548"/>
                    <a:pt x="1073" y="515"/>
                  </a:cubicBezTo>
                  <a:cubicBezTo>
                    <a:pt x="792" y="293"/>
                    <a:pt x="477" y="122"/>
                    <a:pt x="138" y="6"/>
                  </a:cubicBezTo>
                  <a:cubicBezTo>
                    <a:pt x="127" y="3"/>
                    <a:pt x="117" y="1"/>
                    <a:pt x="106"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23" name="Google Shape;2623;p27"/>
            <p:cNvSpPr/>
            <p:nvPr/>
          </p:nvSpPr>
          <p:spPr>
            <a:xfrm>
              <a:off x="3495600" y="1766125"/>
              <a:ext cx="31175" cy="23350"/>
            </a:xfrm>
            <a:custGeom>
              <a:avLst/>
              <a:gdLst/>
              <a:ahLst/>
              <a:cxnLst/>
              <a:rect l="l" t="t" r="r" b="b"/>
              <a:pathLst>
                <a:path w="1247" h="934" extrusionOk="0">
                  <a:moveTo>
                    <a:pt x="108" y="1"/>
                  </a:moveTo>
                  <a:cubicBezTo>
                    <a:pt x="77" y="1"/>
                    <a:pt x="46" y="17"/>
                    <a:pt x="28" y="46"/>
                  </a:cubicBezTo>
                  <a:cubicBezTo>
                    <a:pt x="0" y="90"/>
                    <a:pt x="13" y="149"/>
                    <a:pt x="58" y="177"/>
                  </a:cubicBezTo>
                  <a:cubicBezTo>
                    <a:pt x="412" y="401"/>
                    <a:pt x="756" y="649"/>
                    <a:pt x="1079" y="912"/>
                  </a:cubicBezTo>
                  <a:cubicBezTo>
                    <a:pt x="1096" y="927"/>
                    <a:pt x="1117" y="933"/>
                    <a:pt x="1138" y="933"/>
                  </a:cubicBezTo>
                  <a:cubicBezTo>
                    <a:pt x="1167" y="933"/>
                    <a:pt x="1194" y="922"/>
                    <a:pt x="1212" y="899"/>
                  </a:cubicBezTo>
                  <a:cubicBezTo>
                    <a:pt x="1247" y="858"/>
                    <a:pt x="1240" y="798"/>
                    <a:pt x="1199" y="765"/>
                  </a:cubicBezTo>
                  <a:cubicBezTo>
                    <a:pt x="870" y="496"/>
                    <a:pt x="520" y="243"/>
                    <a:pt x="159" y="16"/>
                  </a:cubicBezTo>
                  <a:cubicBezTo>
                    <a:pt x="143" y="6"/>
                    <a:pt x="126" y="1"/>
                    <a:pt x="108"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24" name="Google Shape;2624;p27"/>
            <p:cNvSpPr/>
            <p:nvPr/>
          </p:nvSpPr>
          <p:spPr>
            <a:xfrm>
              <a:off x="3546075" y="1801200"/>
              <a:ext cx="33375" cy="26225"/>
            </a:xfrm>
            <a:custGeom>
              <a:avLst/>
              <a:gdLst/>
              <a:ahLst/>
              <a:cxnLst/>
              <a:rect l="l" t="t" r="r" b="b"/>
              <a:pathLst>
                <a:path w="1335" h="1049" extrusionOk="0">
                  <a:moveTo>
                    <a:pt x="108" y="1"/>
                  </a:moveTo>
                  <a:cubicBezTo>
                    <a:pt x="79" y="1"/>
                    <a:pt x="51" y="14"/>
                    <a:pt x="32" y="38"/>
                  </a:cubicBezTo>
                  <a:cubicBezTo>
                    <a:pt x="0" y="80"/>
                    <a:pt x="8" y="140"/>
                    <a:pt x="50" y="172"/>
                  </a:cubicBezTo>
                  <a:lnTo>
                    <a:pt x="1169" y="1028"/>
                  </a:lnTo>
                  <a:cubicBezTo>
                    <a:pt x="1187" y="1042"/>
                    <a:pt x="1207" y="1048"/>
                    <a:pt x="1227" y="1048"/>
                  </a:cubicBezTo>
                  <a:cubicBezTo>
                    <a:pt x="1255" y="1048"/>
                    <a:pt x="1284" y="1036"/>
                    <a:pt x="1303" y="1011"/>
                  </a:cubicBezTo>
                  <a:cubicBezTo>
                    <a:pt x="1335" y="970"/>
                    <a:pt x="1327" y="909"/>
                    <a:pt x="1285" y="877"/>
                  </a:cubicBezTo>
                  <a:lnTo>
                    <a:pt x="166" y="21"/>
                  </a:lnTo>
                  <a:cubicBezTo>
                    <a:pt x="148" y="7"/>
                    <a:pt x="128" y="1"/>
                    <a:pt x="108"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25" name="Google Shape;2625;p27"/>
            <p:cNvSpPr/>
            <p:nvPr/>
          </p:nvSpPr>
          <p:spPr>
            <a:xfrm>
              <a:off x="3602750" y="1842375"/>
              <a:ext cx="35250" cy="28500"/>
            </a:xfrm>
            <a:custGeom>
              <a:avLst/>
              <a:gdLst/>
              <a:ahLst/>
              <a:cxnLst/>
              <a:rect l="l" t="t" r="r" b="b"/>
              <a:pathLst>
                <a:path w="1410" h="1140" extrusionOk="0">
                  <a:moveTo>
                    <a:pt x="109" y="1"/>
                  </a:moveTo>
                  <a:cubicBezTo>
                    <a:pt x="78" y="1"/>
                    <a:pt x="47" y="16"/>
                    <a:pt x="29" y="44"/>
                  </a:cubicBezTo>
                  <a:cubicBezTo>
                    <a:pt x="1" y="87"/>
                    <a:pt x="12" y="146"/>
                    <a:pt x="56" y="175"/>
                  </a:cubicBezTo>
                  <a:cubicBezTo>
                    <a:pt x="474" y="454"/>
                    <a:pt x="872" y="770"/>
                    <a:pt x="1238" y="1113"/>
                  </a:cubicBezTo>
                  <a:cubicBezTo>
                    <a:pt x="1257" y="1131"/>
                    <a:pt x="1280" y="1140"/>
                    <a:pt x="1303" y="1140"/>
                  </a:cubicBezTo>
                  <a:lnTo>
                    <a:pt x="1303" y="1139"/>
                  </a:lnTo>
                  <a:cubicBezTo>
                    <a:pt x="1329" y="1139"/>
                    <a:pt x="1354" y="1129"/>
                    <a:pt x="1373" y="1109"/>
                  </a:cubicBezTo>
                  <a:cubicBezTo>
                    <a:pt x="1409" y="1070"/>
                    <a:pt x="1407" y="1011"/>
                    <a:pt x="1368" y="974"/>
                  </a:cubicBezTo>
                  <a:cubicBezTo>
                    <a:pt x="995" y="624"/>
                    <a:pt x="589" y="302"/>
                    <a:pt x="162" y="17"/>
                  </a:cubicBezTo>
                  <a:cubicBezTo>
                    <a:pt x="145" y="6"/>
                    <a:pt x="127" y="1"/>
                    <a:pt x="109"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26" name="Google Shape;2626;p27"/>
            <p:cNvSpPr/>
            <p:nvPr/>
          </p:nvSpPr>
          <p:spPr>
            <a:xfrm>
              <a:off x="3649875" y="1892175"/>
              <a:ext cx="23425" cy="23750"/>
            </a:xfrm>
            <a:custGeom>
              <a:avLst/>
              <a:gdLst/>
              <a:ahLst/>
              <a:cxnLst/>
              <a:rect l="l" t="t" r="r" b="b"/>
              <a:pathLst>
                <a:path w="937" h="950" extrusionOk="0">
                  <a:moveTo>
                    <a:pt x="105" y="0"/>
                  </a:moveTo>
                  <a:cubicBezTo>
                    <a:pt x="82" y="0"/>
                    <a:pt x="58" y="9"/>
                    <a:pt x="40" y="27"/>
                  </a:cubicBezTo>
                  <a:cubicBezTo>
                    <a:pt x="1" y="63"/>
                    <a:pt x="0" y="124"/>
                    <a:pt x="37" y="161"/>
                  </a:cubicBezTo>
                  <a:lnTo>
                    <a:pt x="763" y="920"/>
                  </a:lnTo>
                  <a:cubicBezTo>
                    <a:pt x="782" y="940"/>
                    <a:pt x="806" y="950"/>
                    <a:pt x="831" y="950"/>
                  </a:cubicBezTo>
                  <a:cubicBezTo>
                    <a:pt x="855" y="950"/>
                    <a:pt x="879" y="941"/>
                    <a:pt x="898" y="923"/>
                  </a:cubicBezTo>
                  <a:cubicBezTo>
                    <a:pt x="935" y="887"/>
                    <a:pt x="936" y="826"/>
                    <a:pt x="900" y="788"/>
                  </a:cubicBezTo>
                  <a:lnTo>
                    <a:pt x="175" y="30"/>
                  </a:lnTo>
                  <a:cubicBezTo>
                    <a:pt x="156" y="10"/>
                    <a:pt x="131" y="0"/>
                    <a:pt x="105"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27" name="Google Shape;2627;p27"/>
            <p:cNvSpPr/>
            <p:nvPr/>
          </p:nvSpPr>
          <p:spPr>
            <a:xfrm>
              <a:off x="3685100" y="1931075"/>
              <a:ext cx="30300" cy="26250"/>
            </a:xfrm>
            <a:custGeom>
              <a:avLst/>
              <a:gdLst/>
              <a:ahLst/>
              <a:cxnLst/>
              <a:rect l="l" t="t" r="r" b="b"/>
              <a:pathLst>
                <a:path w="1212" h="1050" extrusionOk="0">
                  <a:moveTo>
                    <a:pt x="109" y="1"/>
                  </a:moveTo>
                  <a:cubicBezTo>
                    <a:pt x="77" y="1"/>
                    <a:pt x="46" y="17"/>
                    <a:pt x="28" y="46"/>
                  </a:cubicBezTo>
                  <a:cubicBezTo>
                    <a:pt x="1" y="90"/>
                    <a:pt x="14" y="149"/>
                    <a:pt x="59" y="177"/>
                  </a:cubicBezTo>
                  <a:cubicBezTo>
                    <a:pt x="426" y="405"/>
                    <a:pt x="754" y="687"/>
                    <a:pt x="1033" y="1016"/>
                  </a:cubicBezTo>
                  <a:cubicBezTo>
                    <a:pt x="1052" y="1038"/>
                    <a:pt x="1078" y="1049"/>
                    <a:pt x="1105" y="1049"/>
                  </a:cubicBezTo>
                  <a:cubicBezTo>
                    <a:pt x="1127" y="1049"/>
                    <a:pt x="1149" y="1042"/>
                    <a:pt x="1167" y="1026"/>
                  </a:cubicBezTo>
                  <a:cubicBezTo>
                    <a:pt x="1207" y="992"/>
                    <a:pt x="1212" y="932"/>
                    <a:pt x="1178" y="893"/>
                  </a:cubicBezTo>
                  <a:cubicBezTo>
                    <a:pt x="886" y="548"/>
                    <a:pt x="543" y="254"/>
                    <a:pt x="160" y="15"/>
                  </a:cubicBezTo>
                  <a:cubicBezTo>
                    <a:pt x="144" y="5"/>
                    <a:pt x="126" y="1"/>
                    <a:pt x="109"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28" name="Google Shape;2628;p27"/>
            <p:cNvSpPr/>
            <p:nvPr/>
          </p:nvSpPr>
          <p:spPr>
            <a:xfrm>
              <a:off x="3731500" y="1985650"/>
              <a:ext cx="19725" cy="21300"/>
            </a:xfrm>
            <a:custGeom>
              <a:avLst/>
              <a:gdLst/>
              <a:ahLst/>
              <a:cxnLst/>
              <a:rect l="l" t="t" r="r" b="b"/>
              <a:pathLst>
                <a:path w="789" h="852" extrusionOk="0">
                  <a:moveTo>
                    <a:pt x="107" y="1"/>
                  </a:moveTo>
                  <a:cubicBezTo>
                    <a:pt x="85" y="1"/>
                    <a:pt x="62" y="9"/>
                    <a:pt x="45" y="24"/>
                  </a:cubicBezTo>
                  <a:cubicBezTo>
                    <a:pt x="5" y="59"/>
                    <a:pt x="0" y="119"/>
                    <a:pt x="35" y="159"/>
                  </a:cubicBezTo>
                  <a:lnTo>
                    <a:pt x="611" y="819"/>
                  </a:lnTo>
                  <a:cubicBezTo>
                    <a:pt x="630" y="840"/>
                    <a:pt x="656" y="851"/>
                    <a:pt x="683" y="851"/>
                  </a:cubicBezTo>
                  <a:cubicBezTo>
                    <a:pt x="705" y="851"/>
                    <a:pt x="727" y="844"/>
                    <a:pt x="746" y="828"/>
                  </a:cubicBezTo>
                  <a:cubicBezTo>
                    <a:pt x="785" y="794"/>
                    <a:pt x="789" y="733"/>
                    <a:pt x="754" y="693"/>
                  </a:cubicBezTo>
                  <a:lnTo>
                    <a:pt x="178" y="33"/>
                  </a:lnTo>
                  <a:cubicBezTo>
                    <a:pt x="160" y="12"/>
                    <a:pt x="133" y="1"/>
                    <a:pt x="10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29" name="Google Shape;2629;p27"/>
            <p:cNvSpPr/>
            <p:nvPr/>
          </p:nvSpPr>
          <p:spPr>
            <a:xfrm>
              <a:off x="3400250" y="1743950"/>
              <a:ext cx="20275" cy="22950"/>
            </a:xfrm>
            <a:custGeom>
              <a:avLst/>
              <a:gdLst/>
              <a:ahLst/>
              <a:cxnLst/>
              <a:rect l="l" t="t" r="r" b="b"/>
              <a:pathLst>
                <a:path w="811" h="918" extrusionOk="0">
                  <a:moveTo>
                    <a:pt x="109" y="0"/>
                  </a:moveTo>
                  <a:cubicBezTo>
                    <a:pt x="80" y="0"/>
                    <a:pt x="52" y="13"/>
                    <a:pt x="33" y="36"/>
                  </a:cubicBezTo>
                  <a:cubicBezTo>
                    <a:pt x="0" y="78"/>
                    <a:pt x="8" y="138"/>
                    <a:pt x="49" y="170"/>
                  </a:cubicBezTo>
                  <a:cubicBezTo>
                    <a:pt x="285" y="358"/>
                    <a:pt x="482" y="597"/>
                    <a:pt x="617" y="866"/>
                  </a:cubicBezTo>
                  <a:cubicBezTo>
                    <a:pt x="634" y="899"/>
                    <a:pt x="667" y="917"/>
                    <a:pt x="702" y="917"/>
                  </a:cubicBezTo>
                  <a:cubicBezTo>
                    <a:pt x="717" y="917"/>
                    <a:pt x="731" y="914"/>
                    <a:pt x="745" y="907"/>
                  </a:cubicBezTo>
                  <a:cubicBezTo>
                    <a:pt x="792" y="883"/>
                    <a:pt x="810" y="826"/>
                    <a:pt x="787" y="779"/>
                  </a:cubicBezTo>
                  <a:cubicBezTo>
                    <a:pt x="638" y="487"/>
                    <a:pt x="424" y="225"/>
                    <a:pt x="167" y="21"/>
                  </a:cubicBezTo>
                  <a:cubicBezTo>
                    <a:pt x="150" y="7"/>
                    <a:pt x="129" y="0"/>
                    <a:pt x="109"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30" name="Google Shape;2630;p27"/>
            <p:cNvSpPr/>
            <p:nvPr/>
          </p:nvSpPr>
          <p:spPr>
            <a:xfrm>
              <a:off x="3426550" y="1779550"/>
              <a:ext cx="21950" cy="24250"/>
            </a:xfrm>
            <a:custGeom>
              <a:avLst/>
              <a:gdLst/>
              <a:ahLst/>
              <a:cxnLst/>
              <a:rect l="l" t="t" r="r" b="b"/>
              <a:pathLst>
                <a:path w="878" h="970" extrusionOk="0">
                  <a:moveTo>
                    <a:pt x="108" y="1"/>
                  </a:moveTo>
                  <a:cubicBezTo>
                    <a:pt x="89" y="1"/>
                    <a:pt x="69" y="7"/>
                    <a:pt x="52" y="19"/>
                  </a:cubicBezTo>
                  <a:cubicBezTo>
                    <a:pt x="10" y="50"/>
                    <a:pt x="0" y="109"/>
                    <a:pt x="31" y="152"/>
                  </a:cubicBezTo>
                  <a:cubicBezTo>
                    <a:pt x="233" y="432"/>
                    <a:pt x="461" y="698"/>
                    <a:pt x="706" y="942"/>
                  </a:cubicBezTo>
                  <a:cubicBezTo>
                    <a:pt x="724" y="961"/>
                    <a:pt x="749" y="969"/>
                    <a:pt x="773" y="969"/>
                  </a:cubicBezTo>
                  <a:cubicBezTo>
                    <a:pt x="797" y="969"/>
                    <a:pt x="822" y="961"/>
                    <a:pt x="840" y="942"/>
                  </a:cubicBezTo>
                  <a:cubicBezTo>
                    <a:pt x="878" y="904"/>
                    <a:pt x="878" y="845"/>
                    <a:pt x="840" y="807"/>
                  </a:cubicBezTo>
                  <a:cubicBezTo>
                    <a:pt x="602" y="570"/>
                    <a:pt x="382" y="311"/>
                    <a:pt x="186" y="41"/>
                  </a:cubicBezTo>
                  <a:cubicBezTo>
                    <a:pt x="167" y="15"/>
                    <a:pt x="138" y="1"/>
                    <a:pt x="108"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31" name="Google Shape;2631;p27"/>
            <p:cNvSpPr/>
            <p:nvPr/>
          </p:nvSpPr>
          <p:spPr>
            <a:xfrm>
              <a:off x="3463600" y="1820775"/>
              <a:ext cx="21950" cy="24325"/>
            </a:xfrm>
            <a:custGeom>
              <a:avLst/>
              <a:gdLst/>
              <a:ahLst/>
              <a:cxnLst/>
              <a:rect l="l" t="t" r="r" b="b"/>
              <a:pathLst>
                <a:path w="878" h="973" extrusionOk="0">
                  <a:moveTo>
                    <a:pt x="109" y="1"/>
                  </a:moveTo>
                  <a:cubicBezTo>
                    <a:pt x="92" y="1"/>
                    <a:pt x="74" y="5"/>
                    <a:pt x="58" y="16"/>
                  </a:cubicBezTo>
                  <a:cubicBezTo>
                    <a:pt x="14" y="45"/>
                    <a:pt x="1" y="103"/>
                    <a:pt x="28" y="147"/>
                  </a:cubicBezTo>
                  <a:cubicBezTo>
                    <a:pt x="218" y="444"/>
                    <a:pt x="447" y="713"/>
                    <a:pt x="707" y="948"/>
                  </a:cubicBezTo>
                  <a:cubicBezTo>
                    <a:pt x="726" y="964"/>
                    <a:pt x="748" y="973"/>
                    <a:pt x="771" y="973"/>
                  </a:cubicBezTo>
                  <a:lnTo>
                    <a:pt x="771" y="972"/>
                  </a:lnTo>
                  <a:cubicBezTo>
                    <a:pt x="798" y="972"/>
                    <a:pt x="823" y="962"/>
                    <a:pt x="842" y="941"/>
                  </a:cubicBezTo>
                  <a:cubicBezTo>
                    <a:pt x="877" y="901"/>
                    <a:pt x="874" y="842"/>
                    <a:pt x="835" y="806"/>
                  </a:cubicBezTo>
                  <a:cubicBezTo>
                    <a:pt x="587" y="583"/>
                    <a:pt x="370" y="327"/>
                    <a:pt x="190" y="45"/>
                  </a:cubicBezTo>
                  <a:cubicBezTo>
                    <a:pt x="171" y="16"/>
                    <a:pt x="141" y="1"/>
                    <a:pt x="109"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32" name="Google Shape;2632;p27"/>
            <p:cNvSpPr/>
            <p:nvPr/>
          </p:nvSpPr>
          <p:spPr>
            <a:xfrm>
              <a:off x="3496300" y="1861150"/>
              <a:ext cx="23400" cy="20850"/>
            </a:xfrm>
            <a:custGeom>
              <a:avLst/>
              <a:gdLst/>
              <a:ahLst/>
              <a:cxnLst/>
              <a:rect l="l" t="t" r="r" b="b"/>
              <a:pathLst>
                <a:path w="936" h="834" extrusionOk="0">
                  <a:moveTo>
                    <a:pt x="110" y="0"/>
                  </a:moveTo>
                  <a:cubicBezTo>
                    <a:pt x="91" y="0"/>
                    <a:pt x="72" y="6"/>
                    <a:pt x="55" y="18"/>
                  </a:cubicBezTo>
                  <a:cubicBezTo>
                    <a:pt x="12" y="48"/>
                    <a:pt x="1" y="106"/>
                    <a:pt x="31" y="151"/>
                  </a:cubicBezTo>
                  <a:cubicBezTo>
                    <a:pt x="224" y="428"/>
                    <a:pt x="484" y="661"/>
                    <a:pt x="781" y="822"/>
                  </a:cubicBezTo>
                  <a:cubicBezTo>
                    <a:pt x="796" y="829"/>
                    <a:pt x="811" y="834"/>
                    <a:pt x="827" y="834"/>
                  </a:cubicBezTo>
                  <a:lnTo>
                    <a:pt x="827" y="833"/>
                  </a:lnTo>
                  <a:cubicBezTo>
                    <a:pt x="861" y="833"/>
                    <a:pt x="894" y="815"/>
                    <a:pt x="911" y="783"/>
                  </a:cubicBezTo>
                  <a:cubicBezTo>
                    <a:pt x="936" y="737"/>
                    <a:pt x="919" y="679"/>
                    <a:pt x="873" y="654"/>
                  </a:cubicBezTo>
                  <a:cubicBezTo>
                    <a:pt x="601" y="507"/>
                    <a:pt x="364" y="295"/>
                    <a:pt x="188" y="41"/>
                  </a:cubicBezTo>
                  <a:cubicBezTo>
                    <a:pt x="169" y="15"/>
                    <a:pt x="140" y="0"/>
                    <a:pt x="110"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33" name="Google Shape;2633;p27"/>
            <p:cNvSpPr/>
            <p:nvPr/>
          </p:nvSpPr>
          <p:spPr>
            <a:xfrm>
              <a:off x="3528625" y="1901125"/>
              <a:ext cx="28075" cy="30525"/>
            </a:xfrm>
            <a:custGeom>
              <a:avLst/>
              <a:gdLst/>
              <a:ahLst/>
              <a:cxnLst/>
              <a:rect l="l" t="t" r="r" b="b"/>
              <a:pathLst>
                <a:path w="1123" h="1221" extrusionOk="0">
                  <a:moveTo>
                    <a:pt x="106" y="0"/>
                  </a:moveTo>
                  <a:cubicBezTo>
                    <a:pt x="81" y="0"/>
                    <a:pt x="55" y="10"/>
                    <a:pt x="36" y="31"/>
                  </a:cubicBezTo>
                  <a:cubicBezTo>
                    <a:pt x="1" y="69"/>
                    <a:pt x="3" y="130"/>
                    <a:pt x="41" y="165"/>
                  </a:cubicBezTo>
                  <a:cubicBezTo>
                    <a:pt x="373" y="471"/>
                    <a:pt x="674" y="813"/>
                    <a:pt x="937" y="1181"/>
                  </a:cubicBezTo>
                  <a:cubicBezTo>
                    <a:pt x="954" y="1206"/>
                    <a:pt x="984" y="1221"/>
                    <a:pt x="1014" y="1221"/>
                  </a:cubicBezTo>
                  <a:cubicBezTo>
                    <a:pt x="1033" y="1221"/>
                    <a:pt x="1053" y="1214"/>
                    <a:pt x="1069" y="1202"/>
                  </a:cubicBezTo>
                  <a:cubicBezTo>
                    <a:pt x="1112" y="1172"/>
                    <a:pt x="1122" y="1113"/>
                    <a:pt x="1091" y="1070"/>
                  </a:cubicBezTo>
                  <a:cubicBezTo>
                    <a:pt x="821" y="692"/>
                    <a:pt x="512" y="341"/>
                    <a:pt x="171" y="25"/>
                  </a:cubicBezTo>
                  <a:cubicBezTo>
                    <a:pt x="152" y="9"/>
                    <a:pt x="129" y="0"/>
                    <a:pt x="106"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34" name="Google Shape;2634;p27"/>
            <p:cNvSpPr/>
            <p:nvPr/>
          </p:nvSpPr>
          <p:spPr>
            <a:xfrm>
              <a:off x="3578100" y="1952600"/>
              <a:ext cx="28025" cy="21325"/>
            </a:xfrm>
            <a:custGeom>
              <a:avLst/>
              <a:gdLst/>
              <a:ahLst/>
              <a:cxnLst/>
              <a:rect l="l" t="t" r="r" b="b"/>
              <a:pathLst>
                <a:path w="1121" h="853" extrusionOk="0">
                  <a:moveTo>
                    <a:pt x="106" y="1"/>
                  </a:moveTo>
                  <a:cubicBezTo>
                    <a:pt x="83" y="1"/>
                    <a:pt x="60" y="9"/>
                    <a:pt x="42" y="26"/>
                  </a:cubicBezTo>
                  <a:cubicBezTo>
                    <a:pt x="3" y="61"/>
                    <a:pt x="1" y="121"/>
                    <a:pt x="36" y="161"/>
                  </a:cubicBezTo>
                  <a:cubicBezTo>
                    <a:pt x="297" y="446"/>
                    <a:pt x="620" y="682"/>
                    <a:pt x="971" y="844"/>
                  </a:cubicBezTo>
                  <a:cubicBezTo>
                    <a:pt x="985" y="850"/>
                    <a:pt x="998" y="853"/>
                    <a:pt x="1011" y="853"/>
                  </a:cubicBezTo>
                  <a:cubicBezTo>
                    <a:pt x="1047" y="853"/>
                    <a:pt x="1082" y="832"/>
                    <a:pt x="1098" y="798"/>
                  </a:cubicBezTo>
                  <a:cubicBezTo>
                    <a:pt x="1120" y="750"/>
                    <a:pt x="1099" y="693"/>
                    <a:pt x="1052" y="671"/>
                  </a:cubicBezTo>
                  <a:cubicBezTo>
                    <a:pt x="723" y="520"/>
                    <a:pt x="420" y="298"/>
                    <a:pt x="176" y="32"/>
                  </a:cubicBezTo>
                  <a:cubicBezTo>
                    <a:pt x="158" y="11"/>
                    <a:pt x="132" y="1"/>
                    <a:pt x="106"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35" name="Google Shape;2635;p27"/>
            <p:cNvSpPr/>
            <p:nvPr/>
          </p:nvSpPr>
          <p:spPr>
            <a:xfrm>
              <a:off x="3626425" y="1984575"/>
              <a:ext cx="29150" cy="17150"/>
            </a:xfrm>
            <a:custGeom>
              <a:avLst/>
              <a:gdLst/>
              <a:ahLst/>
              <a:cxnLst/>
              <a:rect l="l" t="t" r="r" b="b"/>
              <a:pathLst>
                <a:path w="1166" h="686" extrusionOk="0">
                  <a:moveTo>
                    <a:pt x="109" y="0"/>
                  </a:moveTo>
                  <a:cubicBezTo>
                    <a:pt x="78" y="0"/>
                    <a:pt x="47" y="15"/>
                    <a:pt x="30" y="44"/>
                  </a:cubicBezTo>
                  <a:cubicBezTo>
                    <a:pt x="1" y="88"/>
                    <a:pt x="14" y="147"/>
                    <a:pt x="58" y="176"/>
                  </a:cubicBezTo>
                  <a:cubicBezTo>
                    <a:pt x="363" y="371"/>
                    <a:pt x="688" y="540"/>
                    <a:pt x="1021" y="678"/>
                  </a:cubicBezTo>
                  <a:cubicBezTo>
                    <a:pt x="1033" y="683"/>
                    <a:pt x="1045" y="686"/>
                    <a:pt x="1057" y="686"/>
                  </a:cubicBezTo>
                  <a:cubicBezTo>
                    <a:pt x="1095" y="686"/>
                    <a:pt x="1130" y="662"/>
                    <a:pt x="1146" y="626"/>
                  </a:cubicBezTo>
                  <a:cubicBezTo>
                    <a:pt x="1166" y="577"/>
                    <a:pt x="1142" y="522"/>
                    <a:pt x="1094" y="501"/>
                  </a:cubicBezTo>
                  <a:cubicBezTo>
                    <a:pt x="770" y="369"/>
                    <a:pt x="457" y="204"/>
                    <a:pt x="161" y="16"/>
                  </a:cubicBezTo>
                  <a:cubicBezTo>
                    <a:pt x="145" y="5"/>
                    <a:pt x="127" y="0"/>
                    <a:pt x="109"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36" name="Google Shape;2636;p27"/>
            <p:cNvSpPr/>
            <p:nvPr/>
          </p:nvSpPr>
          <p:spPr>
            <a:xfrm>
              <a:off x="3674875" y="2014450"/>
              <a:ext cx="17800" cy="9925"/>
            </a:xfrm>
            <a:custGeom>
              <a:avLst/>
              <a:gdLst/>
              <a:ahLst/>
              <a:cxnLst/>
              <a:rect l="l" t="t" r="r" b="b"/>
              <a:pathLst>
                <a:path w="712" h="397" extrusionOk="0">
                  <a:moveTo>
                    <a:pt x="109" y="1"/>
                  </a:moveTo>
                  <a:cubicBezTo>
                    <a:pt x="72" y="1"/>
                    <a:pt x="36" y="22"/>
                    <a:pt x="20" y="59"/>
                  </a:cubicBezTo>
                  <a:cubicBezTo>
                    <a:pt x="0" y="108"/>
                    <a:pt x="23" y="163"/>
                    <a:pt x="72" y="184"/>
                  </a:cubicBezTo>
                  <a:lnTo>
                    <a:pt x="567" y="389"/>
                  </a:lnTo>
                  <a:cubicBezTo>
                    <a:pt x="579" y="395"/>
                    <a:pt x="591" y="397"/>
                    <a:pt x="603" y="397"/>
                  </a:cubicBezTo>
                  <a:cubicBezTo>
                    <a:pt x="641" y="397"/>
                    <a:pt x="676" y="375"/>
                    <a:pt x="691" y="338"/>
                  </a:cubicBezTo>
                  <a:cubicBezTo>
                    <a:pt x="711" y="290"/>
                    <a:pt x="688" y="234"/>
                    <a:pt x="639" y="214"/>
                  </a:cubicBezTo>
                  <a:lnTo>
                    <a:pt x="145" y="7"/>
                  </a:lnTo>
                  <a:cubicBezTo>
                    <a:pt x="133" y="3"/>
                    <a:pt x="121" y="1"/>
                    <a:pt x="109"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37" name="Google Shape;2637;p27"/>
            <p:cNvSpPr/>
            <p:nvPr/>
          </p:nvSpPr>
          <p:spPr>
            <a:xfrm>
              <a:off x="3737700" y="2048425"/>
              <a:ext cx="36350" cy="18225"/>
            </a:xfrm>
            <a:custGeom>
              <a:avLst/>
              <a:gdLst/>
              <a:ahLst/>
              <a:cxnLst/>
              <a:rect l="l" t="t" r="r" b="b"/>
              <a:pathLst>
                <a:path w="1454" h="729" extrusionOk="0">
                  <a:moveTo>
                    <a:pt x="110" y="1"/>
                  </a:moveTo>
                  <a:cubicBezTo>
                    <a:pt x="73" y="1"/>
                    <a:pt x="38" y="22"/>
                    <a:pt x="22" y="58"/>
                  </a:cubicBezTo>
                  <a:cubicBezTo>
                    <a:pt x="1" y="107"/>
                    <a:pt x="23" y="163"/>
                    <a:pt x="72" y="184"/>
                  </a:cubicBezTo>
                  <a:lnTo>
                    <a:pt x="1308" y="719"/>
                  </a:lnTo>
                  <a:cubicBezTo>
                    <a:pt x="1320" y="725"/>
                    <a:pt x="1333" y="728"/>
                    <a:pt x="1345" y="728"/>
                  </a:cubicBezTo>
                  <a:lnTo>
                    <a:pt x="1345" y="727"/>
                  </a:lnTo>
                  <a:cubicBezTo>
                    <a:pt x="1382" y="727"/>
                    <a:pt x="1417" y="706"/>
                    <a:pt x="1433" y="670"/>
                  </a:cubicBezTo>
                  <a:cubicBezTo>
                    <a:pt x="1454" y="621"/>
                    <a:pt x="1432" y="566"/>
                    <a:pt x="1383" y="545"/>
                  </a:cubicBezTo>
                  <a:lnTo>
                    <a:pt x="148" y="8"/>
                  </a:lnTo>
                  <a:cubicBezTo>
                    <a:pt x="135" y="3"/>
                    <a:pt x="123" y="1"/>
                    <a:pt x="110"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38" name="Google Shape;2638;p27"/>
            <p:cNvSpPr/>
            <p:nvPr/>
          </p:nvSpPr>
          <p:spPr>
            <a:xfrm>
              <a:off x="3436950" y="1758900"/>
              <a:ext cx="22725" cy="22450"/>
            </a:xfrm>
            <a:custGeom>
              <a:avLst/>
              <a:gdLst/>
              <a:ahLst/>
              <a:cxnLst/>
              <a:rect l="l" t="t" r="r" b="b"/>
              <a:pathLst>
                <a:path w="909" h="898" extrusionOk="0">
                  <a:moveTo>
                    <a:pt x="108" y="0"/>
                  </a:moveTo>
                  <a:cubicBezTo>
                    <a:pt x="87" y="0"/>
                    <a:pt x="66" y="8"/>
                    <a:pt x="48" y="22"/>
                  </a:cubicBezTo>
                  <a:cubicBezTo>
                    <a:pt x="6" y="54"/>
                    <a:pt x="0" y="115"/>
                    <a:pt x="34" y="156"/>
                  </a:cubicBezTo>
                  <a:cubicBezTo>
                    <a:pt x="244" y="418"/>
                    <a:pt x="483" y="661"/>
                    <a:pt x="741" y="876"/>
                  </a:cubicBezTo>
                  <a:cubicBezTo>
                    <a:pt x="759" y="890"/>
                    <a:pt x="781" y="898"/>
                    <a:pt x="802" y="898"/>
                  </a:cubicBezTo>
                  <a:cubicBezTo>
                    <a:pt x="829" y="898"/>
                    <a:pt x="857" y="886"/>
                    <a:pt x="876" y="864"/>
                  </a:cubicBezTo>
                  <a:cubicBezTo>
                    <a:pt x="909" y="823"/>
                    <a:pt x="903" y="763"/>
                    <a:pt x="864" y="729"/>
                  </a:cubicBezTo>
                  <a:cubicBezTo>
                    <a:pt x="615" y="523"/>
                    <a:pt x="386" y="288"/>
                    <a:pt x="181" y="36"/>
                  </a:cubicBezTo>
                  <a:cubicBezTo>
                    <a:pt x="163" y="13"/>
                    <a:pt x="136" y="0"/>
                    <a:pt x="108"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39" name="Google Shape;2639;p27"/>
            <p:cNvSpPr/>
            <p:nvPr/>
          </p:nvSpPr>
          <p:spPr>
            <a:xfrm>
              <a:off x="3473975" y="1789875"/>
              <a:ext cx="25000" cy="20175"/>
            </a:xfrm>
            <a:custGeom>
              <a:avLst/>
              <a:gdLst/>
              <a:ahLst/>
              <a:cxnLst/>
              <a:rect l="l" t="t" r="r" b="b"/>
              <a:pathLst>
                <a:path w="1000" h="807" extrusionOk="0">
                  <a:moveTo>
                    <a:pt x="107" y="1"/>
                  </a:moveTo>
                  <a:cubicBezTo>
                    <a:pt x="84" y="1"/>
                    <a:pt x="61" y="9"/>
                    <a:pt x="43" y="25"/>
                  </a:cubicBezTo>
                  <a:cubicBezTo>
                    <a:pt x="4" y="60"/>
                    <a:pt x="1" y="120"/>
                    <a:pt x="35" y="159"/>
                  </a:cubicBezTo>
                  <a:cubicBezTo>
                    <a:pt x="267" y="418"/>
                    <a:pt x="540" y="633"/>
                    <a:pt x="846" y="796"/>
                  </a:cubicBezTo>
                  <a:cubicBezTo>
                    <a:pt x="861" y="804"/>
                    <a:pt x="876" y="807"/>
                    <a:pt x="892" y="807"/>
                  </a:cubicBezTo>
                  <a:cubicBezTo>
                    <a:pt x="926" y="807"/>
                    <a:pt x="959" y="789"/>
                    <a:pt x="976" y="756"/>
                  </a:cubicBezTo>
                  <a:cubicBezTo>
                    <a:pt x="1000" y="710"/>
                    <a:pt x="983" y="652"/>
                    <a:pt x="936" y="627"/>
                  </a:cubicBezTo>
                  <a:cubicBezTo>
                    <a:pt x="649" y="475"/>
                    <a:pt x="394" y="275"/>
                    <a:pt x="177" y="32"/>
                  </a:cubicBezTo>
                  <a:cubicBezTo>
                    <a:pt x="159" y="11"/>
                    <a:pt x="133" y="1"/>
                    <a:pt x="10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40" name="Google Shape;2640;p27"/>
            <p:cNvSpPr/>
            <p:nvPr/>
          </p:nvSpPr>
          <p:spPr>
            <a:xfrm>
              <a:off x="3512150" y="1818675"/>
              <a:ext cx="23850" cy="22325"/>
            </a:xfrm>
            <a:custGeom>
              <a:avLst/>
              <a:gdLst/>
              <a:ahLst/>
              <a:cxnLst/>
              <a:rect l="l" t="t" r="r" b="b"/>
              <a:pathLst>
                <a:path w="954" h="893" extrusionOk="0">
                  <a:moveTo>
                    <a:pt x="107" y="1"/>
                  </a:moveTo>
                  <a:cubicBezTo>
                    <a:pt x="81" y="1"/>
                    <a:pt x="56" y="11"/>
                    <a:pt x="37" y="31"/>
                  </a:cubicBezTo>
                  <a:cubicBezTo>
                    <a:pt x="1" y="69"/>
                    <a:pt x="3" y="130"/>
                    <a:pt x="40" y="166"/>
                  </a:cubicBezTo>
                  <a:lnTo>
                    <a:pt x="782" y="866"/>
                  </a:lnTo>
                  <a:cubicBezTo>
                    <a:pt x="801" y="884"/>
                    <a:pt x="824" y="892"/>
                    <a:pt x="847" y="892"/>
                  </a:cubicBezTo>
                  <a:lnTo>
                    <a:pt x="848" y="892"/>
                  </a:lnTo>
                  <a:cubicBezTo>
                    <a:pt x="873" y="892"/>
                    <a:pt x="898" y="882"/>
                    <a:pt x="917" y="863"/>
                  </a:cubicBezTo>
                  <a:cubicBezTo>
                    <a:pt x="953" y="824"/>
                    <a:pt x="951" y="764"/>
                    <a:pt x="914" y="728"/>
                  </a:cubicBezTo>
                  <a:lnTo>
                    <a:pt x="172" y="27"/>
                  </a:lnTo>
                  <a:cubicBezTo>
                    <a:pt x="153" y="10"/>
                    <a:pt x="130" y="1"/>
                    <a:pt x="10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41" name="Google Shape;2641;p27"/>
            <p:cNvSpPr/>
            <p:nvPr/>
          </p:nvSpPr>
          <p:spPr>
            <a:xfrm>
              <a:off x="3546150" y="1856800"/>
              <a:ext cx="31125" cy="25400"/>
            </a:xfrm>
            <a:custGeom>
              <a:avLst/>
              <a:gdLst/>
              <a:ahLst/>
              <a:cxnLst/>
              <a:rect l="l" t="t" r="r" b="b"/>
              <a:pathLst>
                <a:path w="1245" h="1016" extrusionOk="0">
                  <a:moveTo>
                    <a:pt x="106" y="0"/>
                  </a:moveTo>
                  <a:cubicBezTo>
                    <a:pt x="83" y="0"/>
                    <a:pt x="60" y="9"/>
                    <a:pt x="41" y="26"/>
                  </a:cubicBezTo>
                  <a:cubicBezTo>
                    <a:pt x="3" y="62"/>
                    <a:pt x="1" y="122"/>
                    <a:pt x="36" y="161"/>
                  </a:cubicBezTo>
                  <a:cubicBezTo>
                    <a:pt x="344" y="492"/>
                    <a:pt x="697" y="775"/>
                    <a:pt x="1088" y="1003"/>
                  </a:cubicBezTo>
                  <a:cubicBezTo>
                    <a:pt x="1103" y="1011"/>
                    <a:pt x="1120" y="1016"/>
                    <a:pt x="1137" y="1016"/>
                  </a:cubicBezTo>
                  <a:cubicBezTo>
                    <a:pt x="1169" y="1016"/>
                    <a:pt x="1201" y="999"/>
                    <a:pt x="1218" y="968"/>
                  </a:cubicBezTo>
                  <a:cubicBezTo>
                    <a:pt x="1245" y="923"/>
                    <a:pt x="1229" y="864"/>
                    <a:pt x="1184" y="838"/>
                  </a:cubicBezTo>
                  <a:cubicBezTo>
                    <a:pt x="810" y="619"/>
                    <a:pt x="471" y="348"/>
                    <a:pt x="176" y="31"/>
                  </a:cubicBezTo>
                  <a:cubicBezTo>
                    <a:pt x="157" y="11"/>
                    <a:pt x="132" y="0"/>
                    <a:pt x="106"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42" name="Google Shape;2642;p27"/>
            <p:cNvSpPr/>
            <p:nvPr/>
          </p:nvSpPr>
          <p:spPr>
            <a:xfrm>
              <a:off x="3580125" y="1887700"/>
              <a:ext cx="24950" cy="16175"/>
            </a:xfrm>
            <a:custGeom>
              <a:avLst/>
              <a:gdLst/>
              <a:ahLst/>
              <a:cxnLst/>
              <a:rect l="l" t="t" r="r" b="b"/>
              <a:pathLst>
                <a:path w="998" h="647" extrusionOk="0">
                  <a:moveTo>
                    <a:pt x="107" y="1"/>
                  </a:moveTo>
                  <a:cubicBezTo>
                    <a:pt x="80" y="1"/>
                    <a:pt x="53" y="12"/>
                    <a:pt x="34" y="35"/>
                  </a:cubicBezTo>
                  <a:cubicBezTo>
                    <a:pt x="1" y="75"/>
                    <a:pt x="6" y="135"/>
                    <a:pt x="46" y="169"/>
                  </a:cubicBezTo>
                  <a:cubicBezTo>
                    <a:pt x="288" y="371"/>
                    <a:pt x="560" y="530"/>
                    <a:pt x="856" y="641"/>
                  </a:cubicBezTo>
                  <a:cubicBezTo>
                    <a:pt x="867" y="644"/>
                    <a:pt x="878" y="646"/>
                    <a:pt x="889" y="646"/>
                  </a:cubicBezTo>
                  <a:cubicBezTo>
                    <a:pt x="928" y="646"/>
                    <a:pt x="964" y="623"/>
                    <a:pt x="979" y="584"/>
                  </a:cubicBezTo>
                  <a:cubicBezTo>
                    <a:pt x="997" y="535"/>
                    <a:pt x="972" y="479"/>
                    <a:pt x="923" y="462"/>
                  </a:cubicBezTo>
                  <a:cubicBezTo>
                    <a:pt x="647" y="358"/>
                    <a:pt x="394" y="211"/>
                    <a:pt x="168" y="22"/>
                  </a:cubicBezTo>
                  <a:cubicBezTo>
                    <a:pt x="150" y="8"/>
                    <a:pt x="129" y="1"/>
                    <a:pt x="10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43" name="Google Shape;2643;p27"/>
            <p:cNvSpPr/>
            <p:nvPr/>
          </p:nvSpPr>
          <p:spPr>
            <a:xfrm>
              <a:off x="3613025" y="1916600"/>
              <a:ext cx="39200" cy="29575"/>
            </a:xfrm>
            <a:custGeom>
              <a:avLst/>
              <a:gdLst/>
              <a:ahLst/>
              <a:cxnLst/>
              <a:rect l="l" t="t" r="r" b="b"/>
              <a:pathLst>
                <a:path w="1568" h="1183" extrusionOk="0">
                  <a:moveTo>
                    <a:pt x="109" y="0"/>
                  </a:moveTo>
                  <a:cubicBezTo>
                    <a:pt x="75" y="0"/>
                    <a:pt x="43" y="18"/>
                    <a:pt x="26" y="50"/>
                  </a:cubicBezTo>
                  <a:cubicBezTo>
                    <a:pt x="0" y="96"/>
                    <a:pt x="17" y="154"/>
                    <a:pt x="62" y="179"/>
                  </a:cubicBezTo>
                  <a:cubicBezTo>
                    <a:pt x="546" y="446"/>
                    <a:pt x="995" y="775"/>
                    <a:pt x="1398" y="1157"/>
                  </a:cubicBezTo>
                  <a:cubicBezTo>
                    <a:pt x="1416" y="1175"/>
                    <a:pt x="1440" y="1182"/>
                    <a:pt x="1463" y="1182"/>
                  </a:cubicBezTo>
                  <a:cubicBezTo>
                    <a:pt x="1488" y="1182"/>
                    <a:pt x="1514" y="1173"/>
                    <a:pt x="1533" y="1153"/>
                  </a:cubicBezTo>
                  <a:cubicBezTo>
                    <a:pt x="1568" y="1115"/>
                    <a:pt x="1567" y="1054"/>
                    <a:pt x="1528" y="1018"/>
                  </a:cubicBezTo>
                  <a:cubicBezTo>
                    <a:pt x="1114" y="626"/>
                    <a:pt x="652" y="287"/>
                    <a:pt x="155" y="12"/>
                  </a:cubicBezTo>
                  <a:cubicBezTo>
                    <a:pt x="140" y="4"/>
                    <a:pt x="124" y="0"/>
                    <a:pt x="109"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44" name="Google Shape;2644;p27"/>
            <p:cNvSpPr/>
            <p:nvPr/>
          </p:nvSpPr>
          <p:spPr>
            <a:xfrm>
              <a:off x="3656400" y="1961700"/>
              <a:ext cx="31225" cy="17175"/>
            </a:xfrm>
            <a:custGeom>
              <a:avLst/>
              <a:gdLst/>
              <a:ahLst/>
              <a:cxnLst/>
              <a:rect l="l" t="t" r="r" b="b"/>
              <a:pathLst>
                <a:path w="1249" h="687" extrusionOk="0">
                  <a:moveTo>
                    <a:pt x="110" y="1"/>
                  </a:moveTo>
                  <a:cubicBezTo>
                    <a:pt x="74" y="1"/>
                    <a:pt x="40" y="21"/>
                    <a:pt x="24" y="55"/>
                  </a:cubicBezTo>
                  <a:cubicBezTo>
                    <a:pt x="1" y="103"/>
                    <a:pt x="21" y="159"/>
                    <a:pt x="68" y="182"/>
                  </a:cubicBezTo>
                  <a:lnTo>
                    <a:pt x="1098" y="677"/>
                  </a:lnTo>
                  <a:cubicBezTo>
                    <a:pt x="1111" y="683"/>
                    <a:pt x="1126" y="687"/>
                    <a:pt x="1139" y="687"/>
                  </a:cubicBezTo>
                  <a:cubicBezTo>
                    <a:pt x="1175" y="687"/>
                    <a:pt x="1208" y="667"/>
                    <a:pt x="1225" y="632"/>
                  </a:cubicBezTo>
                  <a:cubicBezTo>
                    <a:pt x="1248" y="585"/>
                    <a:pt x="1228" y="528"/>
                    <a:pt x="1181" y="504"/>
                  </a:cubicBezTo>
                  <a:lnTo>
                    <a:pt x="151" y="10"/>
                  </a:lnTo>
                  <a:cubicBezTo>
                    <a:pt x="137" y="4"/>
                    <a:pt x="123" y="1"/>
                    <a:pt x="110"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45" name="Google Shape;2645;p27"/>
            <p:cNvSpPr/>
            <p:nvPr/>
          </p:nvSpPr>
          <p:spPr>
            <a:xfrm>
              <a:off x="3700650" y="1994875"/>
              <a:ext cx="34250" cy="21250"/>
            </a:xfrm>
            <a:custGeom>
              <a:avLst/>
              <a:gdLst/>
              <a:ahLst/>
              <a:cxnLst/>
              <a:rect l="l" t="t" r="r" b="b"/>
              <a:pathLst>
                <a:path w="1370" h="850" extrusionOk="0">
                  <a:moveTo>
                    <a:pt x="107" y="1"/>
                  </a:moveTo>
                  <a:cubicBezTo>
                    <a:pt x="79" y="1"/>
                    <a:pt x="51" y="13"/>
                    <a:pt x="32" y="36"/>
                  </a:cubicBezTo>
                  <a:cubicBezTo>
                    <a:pt x="0" y="78"/>
                    <a:pt x="7" y="138"/>
                    <a:pt x="48" y="171"/>
                  </a:cubicBezTo>
                  <a:cubicBezTo>
                    <a:pt x="405" y="454"/>
                    <a:pt x="802" y="680"/>
                    <a:pt x="1228" y="843"/>
                  </a:cubicBezTo>
                  <a:cubicBezTo>
                    <a:pt x="1239" y="848"/>
                    <a:pt x="1251" y="850"/>
                    <a:pt x="1262" y="850"/>
                  </a:cubicBezTo>
                  <a:cubicBezTo>
                    <a:pt x="1301" y="850"/>
                    <a:pt x="1336" y="827"/>
                    <a:pt x="1350" y="788"/>
                  </a:cubicBezTo>
                  <a:cubicBezTo>
                    <a:pt x="1369" y="739"/>
                    <a:pt x="1345" y="684"/>
                    <a:pt x="1296" y="666"/>
                  </a:cubicBezTo>
                  <a:cubicBezTo>
                    <a:pt x="889" y="510"/>
                    <a:pt x="508" y="292"/>
                    <a:pt x="167" y="21"/>
                  </a:cubicBezTo>
                  <a:cubicBezTo>
                    <a:pt x="149" y="7"/>
                    <a:pt x="128" y="1"/>
                    <a:pt x="10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46" name="Google Shape;2646;p27"/>
            <p:cNvSpPr/>
            <p:nvPr/>
          </p:nvSpPr>
          <p:spPr>
            <a:xfrm>
              <a:off x="3747000" y="2024750"/>
              <a:ext cx="30200" cy="22250"/>
            </a:xfrm>
            <a:custGeom>
              <a:avLst/>
              <a:gdLst/>
              <a:ahLst/>
              <a:cxnLst/>
              <a:rect l="l" t="t" r="r" b="b"/>
              <a:pathLst>
                <a:path w="1208" h="890" extrusionOk="0">
                  <a:moveTo>
                    <a:pt x="108" y="1"/>
                  </a:moveTo>
                  <a:cubicBezTo>
                    <a:pt x="80" y="1"/>
                    <a:pt x="53" y="12"/>
                    <a:pt x="34" y="35"/>
                  </a:cubicBezTo>
                  <a:cubicBezTo>
                    <a:pt x="1" y="75"/>
                    <a:pt x="6" y="135"/>
                    <a:pt x="46" y="169"/>
                  </a:cubicBezTo>
                  <a:cubicBezTo>
                    <a:pt x="361" y="431"/>
                    <a:pt x="699" y="668"/>
                    <a:pt x="1051" y="876"/>
                  </a:cubicBezTo>
                  <a:cubicBezTo>
                    <a:pt x="1065" y="885"/>
                    <a:pt x="1082" y="889"/>
                    <a:pt x="1098" y="889"/>
                  </a:cubicBezTo>
                  <a:cubicBezTo>
                    <a:pt x="1131" y="889"/>
                    <a:pt x="1163" y="872"/>
                    <a:pt x="1181" y="842"/>
                  </a:cubicBezTo>
                  <a:cubicBezTo>
                    <a:pt x="1207" y="796"/>
                    <a:pt x="1192" y="738"/>
                    <a:pt x="1147" y="711"/>
                  </a:cubicBezTo>
                  <a:cubicBezTo>
                    <a:pt x="803" y="509"/>
                    <a:pt x="474" y="277"/>
                    <a:pt x="169" y="22"/>
                  </a:cubicBezTo>
                  <a:cubicBezTo>
                    <a:pt x="151" y="8"/>
                    <a:pt x="129" y="1"/>
                    <a:pt x="108"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47" name="Google Shape;2647;p27"/>
            <p:cNvSpPr/>
            <p:nvPr/>
          </p:nvSpPr>
          <p:spPr>
            <a:xfrm>
              <a:off x="3706600" y="1517900"/>
              <a:ext cx="13950" cy="27325"/>
            </a:xfrm>
            <a:custGeom>
              <a:avLst/>
              <a:gdLst/>
              <a:ahLst/>
              <a:cxnLst/>
              <a:rect l="l" t="t" r="r" b="b"/>
              <a:pathLst>
                <a:path w="558" h="1093" extrusionOk="0">
                  <a:moveTo>
                    <a:pt x="449" y="0"/>
                  </a:moveTo>
                  <a:cubicBezTo>
                    <a:pt x="410" y="0"/>
                    <a:pt x="374" y="23"/>
                    <a:pt x="360" y="62"/>
                  </a:cubicBezTo>
                  <a:lnTo>
                    <a:pt x="20" y="964"/>
                  </a:lnTo>
                  <a:cubicBezTo>
                    <a:pt x="1" y="1013"/>
                    <a:pt x="25" y="1068"/>
                    <a:pt x="75" y="1086"/>
                  </a:cubicBezTo>
                  <a:cubicBezTo>
                    <a:pt x="86" y="1091"/>
                    <a:pt x="97" y="1093"/>
                    <a:pt x="108" y="1093"/>
                  </a:cubicBezTo>
                  <a:cubicBezTo>
                    <a:pt x="146" y="1093"/>
                    <a:pt x="183" y="1070"/>
                    <a:pt x="197" y="1031"/>
                  </a:cubicBezTo>
                  <a:lnTo>
                    <a:pt x="538" y="129"/>
                  </a:lnTo>
                  <a:cubicBezTo>
                    <a:pt x="557" y="79"/>
                    <a:pt x="532" y="24"/>
                    <a:pt x="483" y="6"/>
                  </a:cubicBezTo>
                  <a:cubicBezTo>
                    <a:pt x="472" y="2"/>
                    <a:pt x="460" y="0"/>
                    <a:pt x="449"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48" name="Google Shape;2648;p27"/>
            <p:cNvSpPr/>
            <p:nvPr/>
          </p:nvSpPr>
          <p:spPr>
            <a:xfrm>
              <a:off x="3691375" y="1556025"/>
              <a:ext cx="13775" cy="26375"/>
            </a:xfrm>
            <a:custGeom>
              <a:avLst/>
              <a:gdLst/>
              <a:ahLst/>
              <a:cxnLst/>
              <a:rect l="l" t="t" r="r" b="b"/>
              <a:pathLst>
                <a:path w="551" h="1055" extrusionOk="0">
                  <a:moveTo>
                    <a:pt x="443" y="1"/>
                  </a:moveTo>
                  <a:cubicBezTo>
                    <a:pt x="404" y="1"/>
                    <a:pt x="368" y="24"/>
                    <a:pt x="354" y="61"/>
                  </a:cubicBezTo>
                  <a:lnTo>
                    <a:pt x="20" y="926"/>
                  </a:lnTo>
                  <a:cubicBezTo>
                    <a:pt x="0" y="974"/>
                    <a:pt x="26" y="1029"/>
                    <a:pt x="74" y="1048"/>
                  </a:cubicBezTo>
                  <a:cubicBezTo>
                    <a:pt x="85" y="1053"/>
                    <a:pt x="98" y="1055"/>
                    <a:pt x="109" y="1055"/>
                  </a:cubicBezTo>
                  <a:cubicBezTo>
                    <a:pt x="147" y="1055"/>
                    <a:pt x="183" y="1032"/>
                    <a:pt x="198" y="994"/>
                  </a:cubicBezTo>
                  <a:lnTo>
                    <a:pt x="531" y="131"/>
                  </a:lnTo>
                  <a:cubicBezTo>
                    <a:pt x="550" y="81"/>
                    <a:pt x="526" y="26"/>
                    <a:pt x="477" y="7"/>
                  </a:cubicBezTo>
                  <a:cubicBezTo>
                    <a:pt x="466" y="3"/>
                    <a:pt x="454" y="1"/>
                    <a:pt x="443"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49" name="Google Shape;2649;p27"/>
            <p:cNvSpPr/>
            <p:nvPr/>
          </p:nvSpPr>
          <p:spPr>
            <a:xfrm>
              <a:off x="3676175" y="1605400"/>
              <a:ext cx="8075" cy="24400"/>
            </a:xfrm>
            <a:custGeom>
              <a:avLst/>
              <a:gdLst/>
              <a:ahLst/>
              <a:cxnLst/>
              <a:rect l="l" t="t" r="r" b="b"/>
              <a:pathLst>
                <a:path w="323" h="976" extrusionOk="0">
                  <a:moveTo>
                    <a:pt x="217" y="1"/>
                  </a:moveTo>
                  <a:cubicBezTo>
                    <a:pt x="175" y="1"/>
                    <a:pt x="136" y="29"/>
                    <a:pt x="125" y="72"/>
                  </a:cubicBezTo>
                  <a:cubicBezTo>
                    <a:pt x="59" y="335"/>
                    <a:pt x="18" y="604"/>
                    <a:pt x="3" y="875"/>
                  </a:cubicBezTo>
                  <a:cubicBezTo>
                    <a:pt x="0" y="928"/>
                    <a:pt x="41" y="972"/>
                    <a:pt x="94" y="975"/>
                  </a:cubicBezTo>
                  <a:lnTo>
                    <a:pt x="98" y="975"/>
                  </a:lnTo>
                  <a:cubicBezTo>
                    <a:pt x="149" y="975"/>
                    <a:pt x="191" y="935"/>
                    <a:pt x="193" y="885"/>
                  </a:cubicBezTo>
                  <a:cubicBezTo>
                    <a:pt x="208" y="627"/>
                    <a:pt x="246" y="370"/>
                    <a:pt x="310" y="120"/>
                  </a:cubicBezTo>
                  <a:cubicBezTo>
                    <a:pt x="322" y="68"/>
                    <a:pt x="292" y="16"/>
                    <a:pt x="241" y="4"/>
                  </a:cubicBezTo>
                  <a:cubicBezTo>
                    <a:pt x="233" y="2"/>
                    <a:pt x="225" y="1"/>
                    <a:pt x="21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50" name="Google Shape;2650;p27"/>
            <p:cNvSpPr/>
            <p:nvPr/>
          </p:nvSpPr>
          <p:spPr>
            <a:xfrm>
              <a:off x="3666900" y="1657950"/>
              <a:ext cx="5975" cy="23350"/>
            </a:xfrm>
            <a:custGeom>
              <a:avLst/>
              <a:gdLst/>
              <a:ahLst/>
              <a:cxnLst/>
              <a:rect l="l" t="t" r="r" b="b"/>
              <a:pathLst>
                <a:path w="239" h="934" extrusionOk="0">
                  <a:moveTo>
                    <a:pt x="137" y="1"/>
                  </a:moveTo>
                  <a:cubicBezTo>
                    <a:pt x="89" y="1"/>
                    <a:pt x="48" y="42"/>
                    <a:pt x="45" y="91"/>
                  </a:cubicBezTo>
                  <a:lnTo>
                    <a:pt x="4" y="833"/>
                  </a:lnTo>
                  <a:cubicBezTo>
                    <a:pt x="0" y="886"/>
                    <a:pt x="41" y="931"/>
                    <a:pt x="93" y="933"/>
                  </a:cubicBezTo>
                  <a:lnTo>
                    <a:pt x="98" y="933"/>
                  </a:lnTo>
                  <a:cubicBezTo>
                    <a:pt x="149" y="933"/>
                    <a:pt x="191" y="894"/>
                    <a:pt x="193" y="844"/>
                  </a:cubicBezTo>
                  <a:lnTo>
                    <a:pt x="235" y="102"/>
                  </a:lnTo>
                  <a:cubicBezTo>
                    <a:pt x="239" y="50"/>
                    <a:pt x="198" y="5"/>
                    <a:pt x="146" y="1"/>
                  </a:cubicBezTo>
                  <a:cubicBezTo>
                    <a:pt x="143" y="1"/>
                    <a:pt x="140" y="1"/>
                    <a:pt x="13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51" name="Google Shape;2651;p27"/>
            <p:cNvSpPr/>
            <p:nvPr/>
          </p:nvSpPr>
          <p:spPr>
            <a:xfrm>
              <a:off x="3657375" y="1700200"/>
              <a:ext cx="8575" cy="27450"/>
            </a:xfrm>
            <a:custGeom>
              <a:avLst/>
              <a:gdLst/>
              <a:ahLst/>
              <a:cxnLst/>
              <a:rect l="l" t="t" r="r" b="b"/>
              <a:pathLst>
                <a:path w="343" h="1098" extrusionOk="0">
                  <a:moveTo>
                    <a:pt x="240" y="0"/>
                  </a:moveTo>
                  <a:cubicBezTo>
                    <a:pt x="236" y="0"/>
                    <a:pt x="232" y="1"/>
                    <a:pt x="228" y="1"/>
                  </a:cubicBezTo>
                  <a:cubicBezTo>
                    <a:pt x="175" y="4"/>
                    <a:pt x="134" y="48"/>
                    <a:pt x="137" y="101"/>
                  </a:cubicBezTo>
                  <a:cubicBezTo>
                    <a:pt x="151" y="397"/>
                    <a:pt x="111" y="690"/>
                    <a:pt x="17" y="973"/>
                  </a:cubicBezTo>
                  <a:cubicBezTo>
                    <a:pt x="0" y="1023"/>
                    <a:pt x="28" y="1077"/>
                    <a:pt x="78" y="1093"/>
                  </a:cubicBezTo>
                  <a:cubicBezTo>
                    <a:pt x="88" y="1097"/>
                    <a:pt x="98" y="1098"/>
                    <a:pt x="107" y="1098"/>
                  </a:cubicBezTo>
                  <a:cubicBezTo>
                    <a:pt x="147" y="1098"/>
                    <a:pt x="185" y="1072"/>
                    <a:pt x="198" y="1032"/>
                  </a:cubicBezTo>
                  <a:cubicBezTo>
                    <a:pt x="300" y="728"/>
                    <a:pt x="343" y="411"/>
                    <a:pt x="327" y="92"/>
                  </a:cubicBezTo>
                  <a:cubicBezTo>
                    <a:pt x="325" y="43"/>
                    <a:pt x="285" y="0"/>
                    <a:pt x="240"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52" name="Google Shape;2652;p27"/>
            <p:cNvSpPr/>
            <p:nvPr/>
          </p:nvSpPr>
          <p:spPr>
            <a:xfrm>
              <a:off x="3654575" y="1744525"/>
              <a:ext cx="4800" cy="29500"/>
            </a:xfrm>
            <a:custGeom>
              <a:avLst/>
              <a:gdLst/>
              <a:ahLst/>
              <a:cxnLst/>
              <a:rect l="l" t="t" r="r" b="b"/>
              <a:pathLst>
                <a:path w="192" h="1180" extrusionOk="0">
                  <a:moveTo>
                    <a:pt x="96" y="0"/>
                  </a:moveTo>
                  <a:cubicBezTo>
                    <a:pt x="44" y="0"/>
                    <a:pt x="1" y="42"/>
                    <a:pt x="1" y="95"/>
                  </a:cubicBezTo>
                  <a:lnTo>
                    <a:pt x="1" y="1084"/>
                  </a:lnTo>
                  <a:cubicBezTo>
                    <a:pt x="1" y="1137"/>
                    <a:pt x="44" y="1179"/>
                    <a:pt x="96" y="1179"/>
                  </a:cubicBezTo>
                  <a:cubicBezTo>
                    <a:pt x="149" y="1179"/>
                    <a:pt x="192" y="1137"/>
                    <a:pt x="192" y="1084"/>
                  </a:cubicBezTo>
                  <a:lnTo>
                    <a:pt x="192" y="95"/>
                  </a:lnTo>
                  <a:cubicBezTo>
                    <a:pt x="192" y="42"/>
                    <a:pt x="149" y="0"/>
                    <a:pt x="96"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53" name="Google Shape;2653;p27"/>
            <p:cNvSpPr/>
            <p:nvPr/>
          </p:nvSpPr>
          <p:spPr>
            <a:xfrm>
              <a:off x="3654575" y="1786750"/>
              <a:ext cx="4800" cy="22325"/>
            </a:xfrm>
            <a:custGeom>
              <a:avLst/>
              <a:gdLst/>
              <a:ahLst/>
              <a:cxnLst/>
              <a:rect l="l" t="t" r="r" b="b"/>
              <a:pathLst>
                <a:path w="192" h="893" extrusionOk="0">
                  <a:moveTo>
                    <a:pt x="96" y="0"/>
                  </a:moveTo>
                  <a:cubicBezTo>
                    <a:pt x="44" y="0"/>
                    <a:pt x="1" y="43"/>
                    <a:pt x="1" y="96"/>
                  </a:cubicBezTo>
                  <a:lnTo>
                    <a:pt x="1" y="796"/>
                  </a:lnTo>
                  <a:cubicBezTo>
                    <a:pt x="1" y="849"/>
                    <a:pt x="44" y="892"/>
                    <a:pt x="96" y="892"/>
                  </a:cubicBezTo>
                  <a:cubicBezTo>
                    <a:pt x="149" y="892"/>
                    <a:pt x="192" y="849"/>
                    <a:pt x="192" y="796"/>
                  </a:cubicBezTo>
                  <a:lnTo>
                    <a:pt x="192" y="96"/>
                  </a:lnTo>
                  <a:cubicBezTo>
                    <a:pt x="192" y="43"/>
                    <a:pt x="149" y="0"/>
                    <a:pt x="96"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54" name="Google Shape;2654;p27"/>
            <p:cNvSpPr/>
            <p:nvPr/>
          </p:nvSpPr>
          <p:spPr>
            <a:xfrm>
              <a:off x="3657700" y="1832075"/>
              <a:ext cx="8000" cy="30575"/>
            </a:xfrm>
            <a:custGeom>
              <a:avLst/>
              <a:gdLst/>
              <a:ahLst/>
              <a:cxnLst/>
              <a:rect l="l" t="t" r="r" b="b"/>
              <a:pathLst>
                <a:path w="320" h="1223" extrusionOk="0">
                  <a:moveTo>
                    <a:pt x="97" y="1"/>
                  </a:moveTo>
                  <a:cubicBezTo>
                    <a:pt x="44" y="1"/>
                    <a:pt x="1" y="44"/>
                    <a:pt x="2" y="97"/>
                  </a:cubicBezTo>
                  <a:cubicBezTo>
                    <a:pt x="3" y="450"/>
                    <a:pt x="44" y="804"/>
                    <a:pt x="122" y="1148"/>
                  </a:cubicBezTo>
                  <a:cubicBezTo>
                    <a:pt x="132" y="1192"/>
                    <a:pt x="172" y="1223"/>
                    <a:pt x="215" y="1223"/>
                  </a:cubicBezTo>
                  <a:lnTo>
                    <a:pt x="216" y="1223"/>
                  </a:lnTo>
                  <a:cubicBezTo>
                    <a:pt x="223" y="1223"/>
                    <a:pt x="229" y="1222"/>
                    <a:pt x="237" y="1220"/>
                  </a:cubicBezTo>
                  <a:cubicBezTo>
                    <a:pt x="288" y="1209"/>
                    <a:pt x="320" y="1157"/>
                    <a:pt x="309" y="1106"/>
                  </a:cubicBezTo>
                  <a:cubicBezTo>
                    <a:pt x="232" y="775"/>
                    <a:pt x="194" y="435"/>
                    <a:pt x="192" y="96"/>
                  </a:cubicBezTo>
                  <a:cubicBezTo>
                    <a:pt x="192" y="43"/>
                    <a:pt x="150" y="1"/>
                    <a:pt x="9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55" name="Google Shape;2655;p27"/>
            <p:cNvSpPr/>
            <p:nvPr/>
          </p:nvSpPr>
          <p:spPr>
            <a:xfrm>
              <a:off x="3734675" y="1519925"/>
              <a:ext cx="19875" cy="23300"/>
            </a:xfrm>
            <a:custGeom>
              <a:avLst/>
              <a:gdLst/>
              <a:ahLst/>
              <a:cxnLst/>
              <a:rect l="l" t="t" r="r" b="b"/>
              <a:pathLst>
                <a:path w="795" h="932" extrusionOk="0">
                  <a:moveTo>
                    <a:pt x="105" y="1"/>
                  </a:moveTo>
                  <a:cubicBezTo>
                    <a:pt x="80" y="1"/>
                    <a:pt x="55" y="10"/>
                    <a:pt x="37" y="30"/>
                  </a:cubicBezTo>
                  <a:cubicBezTo>
                    <a:pt x="0" y="69"/>
                    <a:pt x="3" y="130"/>
                    <a:pt x="40" y="165"/>
                  </a:cubicBezTo>
                  <a:cubicBezTo>
                    <a:pt x="263" y="375"/>
                    <a:pt x="452" y="617"/>
                    <a:pt x="602" y="883"/>
                  </a:cubicBezTo>
                  <a:cubicBezTo>
                    <a:pt x="620" y="915"/>
                    <a:pt x="652" y="931"/>
                    <a:pt x="685" y="931"/>
                  </a:cubicBezTo>
                  <a:cubicBezTo>
                    <a:pt x="701" y="931"/>
                    <a:pt x="717" y="928"/>
                    <a:pt x="732" y="919"/>
                  </a:cubicBezTo>
                  <a:cubicBezTo>
                    <a:pt x="778" y="894"/>
                    <a:pt x="794" y="835"/>
                    <a:pt x="769" y="790"/>
                  </a:cubicBezTo>
                  <a:cubicBezTo>
                    <a:pt x="609" y="506"/>
                    <a:pt x="408" y="249"/>
                    <a:pt x="172" y="27"/>
                  </a:cubicBezTo>
                  <a:cubicBezTo>
                    <a:pt x="153" y="9"/>
                    <a:pt x="129" y="1"/>
                    <a:pt x="105"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56" name="Google Shape;2656;p27"/>
            <p:cNvSpPr/>
            <p:nvPr/>
          </p:nvSpPr>
          <p:spPr>
            <a:xfrm>
              <a:off x="3776950" y="1600275"/>
              <a:ext cx="13575" cy="30525"/>
            </a:xfrm>
            <a:custGeom>
              <a:avLst/>
              <a:gdLst/>
              <a:ahLst/>
              <a:cxnLst/>
              <a:rect l="l" t="t" r="r" b="b"/>
              <a:pathLst>
                <a:path w="543" h="1221" extrusionOk="0">
                  <a:moveTo>
                    <a:pt x="105" y="0"/>
                  </a:moveTo>
                  <a:cubicBezTo>
                    <a:pt x="98" y="0"/>
                    <a:pt x="91" y="1"/>
                    <a:pt x="85" y="2"/>
                  </a:cubicBezTo>
                  <a:cubicBezTo>
                    <a:pt x="33" y="14"/>
                    <a:pt x="1" y="65"/>
                    <a:pt x="12" y="116"/>
                  </a:cubicBezTo>
                  <a:cubicBezTo>
                    <a:pt x="91" y="474"/>
                    <a:pt x="204" y="826"/>
                    <a:pt x="347" y="1164"/>
                  </a:cubicBezTo>
                  <a:cubicBezTo>
                    <a:pt x="363" y="1200"/>
                    <a:pt x="398" y="1221"/>
                    <a:pt x="434" y="1221"/>
                  </a:cubicBezTo>
                  <a:cubicBezTo>
                    <a:pt x="448" y="1221"/>
                    <a:pt x="460" y="1219"/>
                    <a:pt x="472" y="1213"/>
                  </a:cubicBezTo>
                  <a:cubicBezTo>
                    <a:pt x="521" y="1193"/>
                    <a:pt x="543" y="1137"/>
                    <a:pt x="523" y="1089"/>
                  </a:cubicBezTo>
                  <a:cubicBezTo>
                    <a:pt x="384" y="762"/>
                    <a:pt x="275" y="421"/>
                    <a:pt x="198" y="75"/>
                  </a:cubicBezTo>
                  <a:cubicBezTo>
                    <a:pt x="189" y="31"/>
                    <a:pt x="149" y="0"/>
                    <a:pt x="105"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57" name="Google Shape;2657;p27"/>
            <p:cNvSpPr/>
            <p:nvPr/>
          </p:nvSpPr>
          <p:spPr>
            <a:xfrm>
              <a:off x="3795425" y="1651775"/>
              <a:ext cx="13550" cy="29550"/>
            </a:xfrm>
            <a:custGeom>
              <a:avLst/>
              <a:gdLst/>
              <a:ahLst/>
              <a:cxnLst/>
              <a:rect l="l" t="t" r="r" b="b"/>
              <a:pathLst>
                <a:path w="542" h="1182" extrusionOk="0">
                  <a:moveTo>
                    <a:pt x="109" y="1"/>
                  </a:moveTo>
                  <a:cubicBezTo>
                    <a:pt x="96" y="1"/>
                    <a:pt x="82" y="3"/>
                    <a:pt x="70" y="9"/>
                  </a:cubicBezTo>
                  <a:cubicBezTo>
                    <a:pt x="22" y="30"/>
                    <a:pt x="0" y="87"/>
                    <a:pt x="22" y="135"/>
                  </a:cubicBezTo>
                  <a:cubicBezTo>
                    <a:pt x="160" y="447"/>
                    <a:pt x="269" y="774"/>
                    <a:pt x="343" y="1106"/>
                  </a:cubicBezTo>
                  <a:cubicBezTo>
                    <a:pt x="353" y="1150"/>
                    <a:pt x="393" y="1181"/>
                    <a:pt x="437" y="1181"/>
                  </a:cubicBezTo>
                  <a:cubicBezTo>
                    <a:pt x="444" y="1181"/>
                    <a:pt x="451" y="1180"/>
                    <a:pt x="458" y="1179"/>
                  </a:cubicBezTo>
                  <a:cubicBezTo>
                    <a:pt x="509" y="1167"/>
                    <a:pt x="541" y="1116"/>
                    <a:pt x="530" y="1065"/>
                  </a:cubicBezTo>
                  <a:cubicBezTo>
                    <a:pt x="453" y="720"/>
                    <a:pt x="340" y="381"/>
                    <a:pt x="196" y="57"/>
                  </a:cubicBezTo>
                  <a:cubicBezTo>
                    <a:pt x="180" y="22"/>
                    <a:pt x="145" y="1"/>
                    <a:pt x="109"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58" name="Google Shape;2658;p27"/>
            <p:cNvSpPr/>
            <p:nvPr/>
          </p:nvSpPr>
          <p:spPr>
            <a:xfrm>
              <a:off x="3808850" y="1707425"/>
              <a:ext cx="8450" cy="26450"/>
            </a:xfrm>
            <a:custGeom>
              <a:avLst/>
              <a:gdLst/>
              <a:ahLst/>
              <a:cxnLst/>
              <a:rect l="l" t="t" r="r" b="b"/>
              <a:pathLst>
                <a:path w="338" h="1058" extrusionOk="0">
                  <a:moveTo>
                    <a:pt x="110" y="1"/>
                  </a:moveTo>
                  <a:cubicBezTo>
                    <a:pt x="58" y="2"/>
                    <a:pt x="13" y="40"/>
                    <a:pt x="12" y="92"/>
                  </a:cubicBezTo>
                  <a:cubicBezTo>
                    <a:pt x="1" y="398"/>
                    <a:pt x="44" y="700"/>
                    <a:pt x="140" y="991"/>
                  </a:cubicBezTo>
                  <a:cubicBezTo>
                    <a:pt x="153" y="1031"/>
                    <a:pt x="191" y="1057"/>
                    <a:pt x="230" y="1057"/>
                  </a:cubicBezTo>
                  <a:cubicBezTo>
                    <a:pt x="240" y="1057"/>
                    <a:pt x="250" y="1055"/>
                    <a:pt x="260" y="1051"/>
                  </a:cubicBezTo>
                  <a:cubicBezTo>
                    <a:pt x="310" y="1035"/>
                    <a:pt x="337" y="982"/>
                    <a:pt x="321" y="931"/>
                  </a:cubicBezTo>
                  <a:cubicBezTo>
                    <a:pt x="233" y="662"/>
                    <a:pt x="193" y="383"/>
                    <a:pt x="202" y="99"/>
                  </a:cubicBezTo>
                  <a:cubicBezTo>
                    <a:pt x="204" y="46"/>
                    <a:pt x="163" y="3"/>
                    <a:pt x="110"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59" name="Google Shape;2659;p27"/>
            <p:cNvSpPr/>
            <p:nvPr/>
          </p:nvSpPr>
          <p:spPr>
            <a:xfrm>
              <a:off x="3814175" y="1767200"/>
              <a:ext cx="6025" cy="17150"/>
            </a:xfrm>
            <a:custGeom>
              <a:avLst/>
              <a:gdLst/>
              <a:ahLst/>
              <a:cxnLst/>
              <a:rect l="l" t="t" r="r" b="b"/>
              <a:pathLst>
                <a:path w="241" h="686" extrusionOk="0">
                  <a:moveTo>
                    <a:pt x="101" y="0"/>
                  </a:moveTo>
                  <a:cubicBezTo>
                    <a:pt x="98" y="0"/>
                    <a:pt x="95" y="0"/>
                    <a:pt x="92" y="1"/>
                  </a:cubicBezTo>
                  <a:cubicBezTo>
                    <a:pt x="39" y="4"/>
                    <a:pt x="1" y="50"/>
                    <a:pt x="5" y="103"/>
                  </a:cubicBezTo>
                  <a:lnTo>
                    <a:pt x="46" y="598"/>
                  </a:lnTo>
                  <a:cubicBezTo>
                    <a:pt x="50" y="648"/>
                    <a:pt x="92" y="685"/>
                    <a:pt x="141" y="685"/>
                  </a:cubicBezTo>
                  <a:lnTo>
                    <a:pt x="149" y="685"/>
                  </a:lnTo>
                  <a:cubicBezTo>
                    <a:pt x="202" y="681"/>
                    <a:pt x="240" y="634"/>
                    <a:pt x="236" y="581"/>
                  </a:cubicBezTo>
                  <a:lnTo>
                    <a:pt x="195" y="87"/>
                  </a:lnTo>
                  <a:cubicBezTo>
                    <a:pt x="191" y="38"/>
                    <a:pt x="150" y="0"/>
                    <a:pt x="101"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60" name="Google Shape;2660;p27"/>
            <p:cNvSpPr/>
            <p:nvPr/>
          </p:nvSpPr>
          <p:spPr>
            <a:xfrm>
              <a:off x="3811150" y="1813525"/>
              <a:ext cx="8200" cy="30525"/>
            </a:xfrm>
            <a:custGeom>
              <a:avLst/>
              <a:gdLst/>
              <a:ahLst/>
              <a:cxnLst/>
              <a:rect l="l" t="t" r="r" b="b"/>
              <a:pathLst>
                <a:path w="328" h="1221" extrusionOk="0">
                  <a:moveTo>
                    <a:pt x="103" y="0"/>
                  </a:moveTo>
                  <a:cubicBezTo>
                    <a:pt x="99" y="0"/>
                    <a:pt x="94" y="0"/>
                    <a:pt x="90" y="1"/>
                  </a:cubicBezTo>
                  <a:cubicBezTo>
                    <a:pt x="37" y="8"/>
                    <a:pt x="0" y="55"/>
                    <a:pt x="6" y="107"/>
                  </a:cubicBezTo>
                  <a:lnTo>
                    <a:pt x="131" y="1138"/>
                  </a:lnTo>
                  <a:cubicBezTo>
                    <a:pt x="137" y="1186"/>
                    <a:pt x="178" y="1221"/>
                    <a:pt x="226" y="1221"/>
                  </a:cubicBezTo>
                  <a:lnTo>
                    <a:pt x="237" y="1221"/>
                  </a:lnTo>
                  <a:cubicBezTo>
                    <a:pt x="290" y="1214"/>
                    <a:pt x="327" y="1167"/>
                    <a:pt x="321" y="1115"/>
                  </a:cubicBezTo>
                  <a:lnTo>
                    <a:pt x="196" y="85"/>
                  </a:lnTo>
                  <a:cubicBezTo>
                    <a:pt x="190" y="37"/>
                    <a:pt x="150" y="0"/>
                    <a:pt x="103"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61" name="Google Shape;2661;p27"/>
            <p:cNvSpPr/>
            <p:nvPr/>
          </p:nvSpPr>
          <p:spPr>
            <a:xfrm>
              <a:off x="3813250" y="1876375"/>
              <a:ext cx="4800" cy="31575"/>
            </a:xfrm>
            <a:custGeom>
              <a:avLst/>
              <a:gdLst/>
              <a:ahLst/>
              <a:cxnLst/>
              <a:rect l="l" t="t" r="r" b="b"/>
              <a:pathLst>
                <a:path w="192" h="1263" extrusionOk="0">
                  <a:moveTo>
                    <a:pt x="95" y="1"/>
                  </a:moveTo>
                  <a:cubicBezTo>
                    <a:pt x="43" y="1"/>
                    <a:pt x="0" y="44"/>
                    <a:pt x="0" y="97"/>
                  </a:cubicBezTo>
                  <a:lnTo>
                    <a:pt x="0" y="1168"/>
                  </a:lnTo>
                  <a:cubicBezTo>
                    <a:pt x="0" y="1221"/>
                    <a:pt x="43" y="1263"/>
                    <a:pt x="95" y="1263"/>
                  </a:cubicBezTo>
                  <a:cubicBezTo>
                    <a:pt x="148" y="1263"/>
                    <a:pt x="191" y="1221"/>
                    <a:pt x="191" y="1168"/>
                  </a:cubicBezTo>
                  <a:lnTo>
                    <a:pt x="191" y="97"/>
                  </a:lnTo>
                  <a:cubicBezTo>
                    <a:pt x="191" y="44"/>
                    <a:pt x="148" y="1"/>
                    <a:pt x="95"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62" name="Google Shape;2662;p27"/>
            <p:cNvSpPr/>
            <p:nvPr/>
          </p:nvSpPr>
          <p:spPr>
            <a:xfrm>
              <a:off x="3811175" y="1937175"/>
              <a:ext cx="4800" cy="27450"/>
            </a:xfrm>
            <a:custGeom>
              <a:avLst/>
              <a:gdLst/>
              <a:ahLst/>
              <a:cxnLst/>
              <a:rect l="l" t="t" r="r" b="b"/>
              <a:pathLst>
                <a:path w="192" h="1098" extrusionOk="0">
                  <a:moveTo>
                    <a:pt x="97" y="1"/>
                  </a:moveTo>
                  <a:cubicBezTo>
                    <a:pt x="44" y="1"/>
                    <a:pt x="0" y="43"/>
                    <a:pt x="0" y="96"/>
                  </a:cubicBezTo>
                  <a:lnTo>
                    <a:pt x="0" y="1002"/>
                  </a:lnTo>
                  <a:cubicBezTo>
                    <a:pt x="0" y="1055"/>
                    <a:pt x="44" y="1098"/>
                    <a:pt x="97" y="1098"/>
                  </a:cubicBezTo>
                  <a:cubicBezTo>
                    <a:pt x="148" y="1098"/>
                    <a:pt x="191" y="1055"/>
                    <a:pt x="191" y="1002"/>
                  </a:cubicBezTo>
                  <a:lnTo>
                    <a:pt x="191" y="96"/>
                  </a:lnTo>
                  <a:cubicBezTo>
                    <a:pt x="191" y="43"/>
                    <a:pt x="148" y="1"/>
                    <a:pt x="9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63" name="Google Shape;2663;p27"/>
            <p:cNvSpPr/>
            <p:nvPr/>
          </p:nvSpPr>
          <p:spPr>
            <a:xfrm>
              <a:off x="3805675" y="1992800"/>
              <a:ext cx="6300" cy="30525"/>
            </a:xfrm>
            <a:custGeom>
              <a:avLst/>
              <a:gdLst/>
              <a:ahLst/>
              <a:cxnLst/>
              <a:rect l="l" t="t" r="r" b="b"/>
              <a:pathLst>
                <a:path w="252" h="1221" extrusionOk="0">
                  <a:moveTo>
                    <a:pt x="150" y="0"/>
                  </a:moveTo>
                  <a:cubicBezTo>
                    <a:pt x="102" y="0"/>
                    <a:pt x="61" y="36"/>
                    <a:pt x="56" y="85"/>
                  </a:cubicBezTo>
                  <a:cubicBezTo>
                    <a:pt x="14" y="431"/>
                    <a:pt x="1" y="783"/>
                    <a:pt x="16" y="1130"/>
                  </a:cubicBezTo>
                  <a:cubicBezTo>
                    <a:pt x="17" y="1181"/>
                    <a:pt x="60" y="1221"/>
                    <a:pt x="111" y="1221"/>
                  </a:cubicBezTo>
                  <a:lnTo>
                    <a:pt x="115" y="1221"/>
                  </a:lnTo>
                  <a:cubicBezTo>
                    <a:pt x="167" y="1219"/>
                    <a:pt x="208" y="1175"/>
                    <a:pt x="206" y="1123"/>
                  </a:cubicBezTo>
                  <a:cubicBezTo>
                    <a:pt x="192" y="785"/>
                    <a:pt x="205" y="443"/>
                    <a:pt x="245" y="107"/>
                  </a:cubicBezTo>
                  <a:cubicBezTo>
                    <a:pt x="251" y="55"/>
                    <a:pt x="214" y="8"/>
                    <a:pt x="162" y="1"/>
                  </a:cubicBezTo>
                  <a:cubicBezTo>
                    <a:pt x="158" y="1"/>
                    <a:pt x="154" y="0"/>
                    <a:pt x="150"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64" name="Google Shape;2664;p27"/>
            <p:cNvSpPr/>
            <p:nvPr/>
          </p:nvSpPr>
          <p:spPr>
            <a:xfrm>
              <a:off x="3781875" y="1967050"/>
              <a:ext cx="6325" cy="29550"/>
            </a:xfrm>
            <a:custGeom>
              <a:avLst/>
              <a:gdLst/>
              <a:ahLst/>
              <a:cxnLst/>
              <a:rect l="l" t="t" r="r" b="b"/>
              <a:pathLst>
                <a:path w="253" h="1182" extrusionOk="0">
                  <a:moveTo>
                    <a:pt x="152" y="1"/>
                  </a:moveTo>
                  <a:cubicBezTo>
                    <a:pt x="106" y="1"/>
                    <a:pt x="63" y="41"/>
                    <a:pt x="60" y="91"/>
                  </a:cubicBezTo>
                  <a:lnTo>
                    <a:pt x="3" y="1081"/>
                  </a:lnTo>
                  <a:cubicBezTo>
                    <a:pt x="0" y="1134"/>
                    <a:pt x="40" y="1178"/>
                    <a:pt x="93" y="1181"/>
                  </a:cubicBezTo>
                  <a:lnTo>
                    <a:pt x="98" y="1181"/>
                  </a:lnTo>
                  <a:cubicBezTo>
                    <a:pt x="148" y="1181"/>
                    <a:pt x="190" y="1143"/>
                    <a:pt x="193" y="1092"/>
                  </a:cubicBezTo>
                  <a:lnTo>
                    <a:pt x="250" y="102"/>
                  </a:lnTo>
                  <a:cubicBezTo>
                    <a:pt x="253" y="49"/>
                    <a:pt x="213" y="3"/>
                    <a:pt x="160" y="1"/>
                  </a:cubicBezTo>
                  <a:cubicBezTo>
                    <a:pt x="157" y="1"/>
                    <a:pt x="154" y="1"/>
                    <a:pt x="152"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65" name="Google Shape;2665;p27"/>
            <p:cNvSpPr/>
            <p:nvPr/>
          </p:nvSpPr>
          <p:spPr>
            <a:xfrm>
              <a:off x="3783550" y="1870200"/>
              <a:ext cx="7950" cy="28500"/>
            </a:xfrm>
            <a:custGeom>
              <a:avLst/>
              <a:gdLst/>
              <a:ahLst/>
              <a:cxnLst/>
              <a:rect l="l" t="t" r="r" b="b"/>
              <a:pathLst>
                <a:path w="318" h="1140" extrusionOk="0">
                  <a:moveTo>
                    <a:pt x="171" y="1"/>
                  </a:moveTo>
                  <a:cubicBezTo>
                    <a:pt x="128" y="1"/>
                    <a:pt x="90" y="30"/>
                    <a:pt x="80" y="74"/>
                  </a:cubicBezTo>
                  <a:cubicBezTo>
                    <a:pt x="0" y="404"/>
                    <a:pt x="15" y="750"/>
                    <a:pt x="120" y="1073"/>
                  </a:cubicBezTo>
                  <a:cubicBezTo>
                    <a:pt x="133" y="1114"/>
                    <a:pt x="170" y="1140"/>
                    <a:pt x="210" y="1140"/>
                  </a:cubicBezTo>
                  <a:cubicBezTo>
                    <a:pt x="220" y="1140"/>
                    <a:pt x="230" y="1139"/>
                    <a:pt x="240" y="1135"/>
                  </a:cubicBezTo>
                  <a:cubicBezTo>
                    <a:pt x="290" y="1119"/>
                    <a:pt x="317" y="1065"/>
                    <a:pt x="301" y="1015"/>
                  </a:cubicBezTo>
                  <a:cubicBezTo>
                    <a:pt x="207" y="725"/>
                    <a:pt x="195" y="414"/>
                    <a:pt x="265" y="119"/>
                  </a:cubicBezTo>
                  <a:cubicBezTo>
                    <a:pt x="278" y="67"/>
                    <a:pt x="246" y="16"/>
                    <a:pt x="195" y="4"/>
                  </a:cubicBezTo>
                  <a:cubicBezTo>
                    <a:pt x="187" y="2"/>
                    <a:pt x="179" y="1"/>
                    <a:pt x="171"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66" name="Google Shape;2666;p27"/>
            <p:cNvSpPr/>
            <p:nvPr/>
          </p:nvSpPr>
          <p:spPr>
            <a:xfrm>
              <a:off x="3787000" y="1801175"/>
              <a:ext cx="6475" cy="28475"/>
            </a:xfrm>
            <a:custGeom>
              <a:avLst/>
              <a:gdLst/>
              <a:ahLst/>
              <a:cxnLst/>
              <a:rect l="l" t="t" r="r" b="b"/>
              <a:pathLst>
                <a:path w="259" h="1139" extrusionOk="0">
                  <a:moveTo>
                    <a:pt x="118" y="0"/>
                  </a:moveTo>
                  <a:cubicBezTo>
                    <a:pt x="67" y="0"/>
                    <a:pt x="24" y="38"/>
                    <a:pt x="20" y="90"/>
                  </a:cubicBezTo>
                  <a:cubicBezTo>
                    <a:pt x="0" y="412"/>
                    <a:pt x="15" y="738"/>
                    <a:pt x="62" y="1058"/>
                  </a:cubicBezTo>
                  <a:cubicBezTo>
                    <a:pt x="69" y="1104"/>
                    <a:pt x="110" y="1139"/>
                    <a:pt x="156" y="1139"/>
                  </a:cubicBezTo>
                  <a:cubicBezTo>
                    <a:pt x="162" y="1139"/>
                    <a:pt x="166" y="1139"/>
                    <a:pt x="170" y="1138"/>
                  </a:cubicBezTo>
                  <a:cubicBezTo>
                    <a:pt x="222" y="1130"/>
                    <a:pt x="259" y="1081"/>
                    <a:pt x="251" y="1029"/>
                  </a:cubicBezTo>
                  <a:cubicBezTo>
                    <a:pt x="205" y="723"/>
                    <a:pt x="191" y="410"/>
                    <a:pt x="210" y="102"/>
                  </a:cubicBezTo>
                  <a:cubicBezTo>
                    <a:pt x="214" y="49"/>
                    <a:pt x="174" y="4"/>
                    <a:pt x="122" y="1"/>
                  </a:cubicBezTo>
                  <a:cubicBezTo>
                    <a:pt x="120" y="1"/>
                    <a:pt x="119" y="0"/>
                    <a:pt x="118"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67" name="Google Shape;2667;p27"/>
            <p:cNvSpPr/>
            <p:nvPr/>
          </p:nvSpPr>
          <p:spPr>
            <a:xfrm>
              <a:off x="3787475" y="1741425"/>
              <a:ext cx="7075" cy="34650"/>
            </a:xfrm>
            <a:custGeom>
              <a:avLst/>
              <a:gdLst/>
              <a:ahLst/>
              <a:cxnLst/>
              <a:rect l="l" t="t" r="r" b="b"/>
              <a:pathLst>
                <a:path w="283" h="1386" extrusionOk="0">
                  <a:moveTo>
                    <a:pt x="102" y="0"/>
                  </a:moveTo>
                  <a:cubicBezTo>
                    <a:pt x="99" y="0"/>
                    <a:pt x="96" y="0"/>
                    <a:pt x="93" y="1"/>
                  </a:cubicBezTo>
                  <a:cubicBezTo>
                    <a:pt x="40" y="4"/>
                    <a:pt x="0" y="49"/>
                    <a:pt x="5" y="102"/>
                  </a:cubicBezTo>
                  <a:lnTo>
                    <a:pt x="89" y="1297"/>
                  </a:lnTo>
                  <a:cubicBezTo>
                    <a:pt x="93" y="1347"/>
                    <a:pt x="135" y="1386"/>
                    <a:pt x="183" y="1386"/>
                  </a:cubicBezTo>
                  <a:lnTo>
                    <a:pt x="191" y="1386"/>
                  </a:lnTo>
                  <a:cubicBezTo>
                    <a:pt x="243" y="1382"/>
                    <a:pt x="283" y="1336"/>
                    <a:pt x="280" y="1283"/>
                  </a:cubicBezTo>
                  <a:lnTo>
                    <a:pt x="195" y="89"/>
                  </a:lnTo>
                  <a:cubicBezTo>
                    <a:pt x="191" y="39"/>
                    <a:pt x="150" y="0"/>
                    <a:pt x="102"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68" name="Google Shape;2668;p27"/>
            <p:cNvSpPr/>
            <p:nvPr/>
          </p:nvSpPr>
          <p:spPr>
            <a:xfrm>
              <a:off x="3778200" y="1665175"/>
              <a:ext cx="9175" cy="33650"/>
            </a:xfrm>
            <a:custGeom>
              <a:avLst/>
              <a:gdLst/>
              <a:ahLst/>
              <a:cxnLst/>
              <a:rect l="l" t="t" r="r" b="b"/>
              <a:pathLst>
                <a:path w="367" h="1346" extrusionOk="0">
                  <a:moveTo>
                    <a:pt x="95" y="0"/>
                  </a:moveTo>
                  <a:cubicBezTo>
                    <a:pt x="42" y="2"/>
                    <a:pt x="0" y="46"/>
                    <a:pt x="1" y="98"/>
                  </a:cubicBezTo>
                  <a:cubicBezTo>
                    <a:pt x="8" y="495"/>
                    <a:pt x="64" y="891"/>
                    <a:pt x="169" y="1275"/>
                  </a:cubicBezTo>
                  <a:cubicBezTo>
                    <a:pt x="181" y="1317"/>
                    <a:pt x="219" y="1345"/>
                    <a:pt x="261" y="1345"/>
                  </a:cubicBezTo>
                  <a:cubicBezTo>
                    <a:pt x="270" y="1345"/>
                    <a:pt x="278" y="1344"/>
                    <a:pt x="286" y="1342"/>
                  </a:cubicBezTo>
                  <a:cubicBezTo>
                    <a:pt x="337" y="1327"/>
                    <a:pt x="367" y="1275"/>
                    <a:pt x="354" y="1225"/>
                  </a:cubicBezTo>
                  <a:cubicBezTo>
                    <a:pt x="252" y="856"/>
                    <a:pt x="198" y="476"/>
                    <a:pt x="192" y="94"/>
                  </a:cubicBezTo>
                  <a:cubicBezTo>
                    <a:pt x="191" y="42"/>
                    <a:pt x="148" y="0"/>
                    <a:pt x="96"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69" name="Google Shape;2669;p27"/>
            <p:cNvSpPr/>
            <p:nvPr/>
          </p:nvSpPr>
          <p:spPr>
            <a:xfrm>
              <a:off x="3762375" y="1609575"/>
              <a:ext cx="16875" cy="30475"/>
            </a:xfrm>
            <a:custGeom>
              <a:avLst/>
              <a:gdLst/>
              <a:ahLst/>
              <a:cxnLst/>
              <a:rect l="l" t="t" r="r" b="b"/>
              <a:pathLst>
                <a:path w="675" h="1219" extrusionOk="0">
                  <a:moveTo>
                    <a:pt x="109" y="1"/>
                  </a:moveTo>
                  <a:cubicBezTo>
                    <a:pt x="90" y="1"/>
                    <a:pt x="71" y="7"/>
                    <a:pt x="54" y="19"/>
                  </a:cubicBezTo>
                  <a:cubicBezTo>
                    <a:pt x="11" y="50"/>
                    <a:pt x="1" y="108"/>
                    <a:pt x="32" y="151"/>
                  </a:cubicBezTo>
                  <a:cubicBezTo>
                    <a:pt x="244" y="447"/>
                    <a:pt x="397" y="790"/>
                    <a:pt x="477" y="1145"/>
                  </a:cubicBezTo>
                  <a:cubicBezTo>
                    <a:pt x="486" y="1189"/>
                    <a:pt x="526" y="1219"/>
                    <a:pt x="569" y="1219"/>
                  </a:cubicBezTo>
                  <a:cubicBezTo>
                    <a:pt x="576" y="1219"/>
                    <a:pt x="584" y="1219"/>
                    <a:pt x="590" y="1217"/>
                  </a:cubicBezTo>
                  <a:cubicBezTo>
                    <a:pt x="642" y="1206"/>
                    <a:pt x="674" y="1155"/>
                    <a:pt x="662" y="1103"/>
                  </a:cubicBezTo>
                  <a:cubicBezTo>
                    <a:pt x="578" y="724"/>
                    <a:pt x="413" y="357"/>
                    <a:pt x="186" y="41"/>
                  </a:cubicBezTo>
                  <a:cubicBezTo>
                    <a:pt x="168" y="15"/>
                    <a:pt x="139" y="1"/>
                    <a:pt x="109"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70" name="Google Shape;2670;p27"/>
            <p:cNvSpPr/>
            <p:nvPr/>
          </p:nvSpPr>
          <p:spPr>
            <a:xfrm>
              <a:off x="3748050" y="1573500"/>
              <a:ext cx="11550" cy="25375"/>
            </a:xfrm>
            <a:custGeom>
              <a:avLst/>
              <a:gdLst/>
              <a:ahLst/>
              <a:cxnLst/>
              <a:rect l="l" t="t" r="r" b="b"/>
              <a:pathLst>
                <a:path w="462" h="1015" extrusionOk="0">
                  <a:moveTo>
                    <a:pt x="108" y="0"/>
                  </a:moveTo>
                  <a:cubicBezTo>
                    <a:pt x="99" y="0"/>
                    <a:pt x="89" y="2"/>
                    <a:pt x="80" y="5"/>
                  </a:cubicBezTo>
                  <a:cubicBezTo>
                    <a:pt x="30" y="19"/>
                    <a:pt x="1" y="72"/>
                    <a:pt x="16" y="123"/>
                  </a:cubicBezTo>
                  <a:lnTo>
                    <a:pt x="264" y="947"/>
                  </a:lnTo>
                  <a:cubicBezTo>
                    <a:pt x="276" y="988"/>
                    <a:pt x="313" y="1015"/>
                    <a:pt x="355" y="1015"/>
                  </a:cubicBezTo>
                  <a:cubicBezTo>
                    <a:pt x="364" y="1015"/>
                    <a:pt x="373" y="1014"/>
                    <a:pt x="382" y="1011"/>
                  </a:cubicBezTo>
                  <a:cubicBezTo>
                    <a:pt x="432" y="996"/>
                    <a:pt x="461" y="943"/>
                    <a:pt x="446" y="892"/>
                  </a:cubicBezTo>
                  <a:lnTo>
                    <a:pt x="198" y="68"/>
                  </a:lnTo>
                  <a:cubicBezTo>
                    <a:pt x="187" y="27"/>
                    <a:pt x="149" y="0"/>
                    <a:pt x="108"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71" name="Google Shape;2671;p27"/>
            <p:cNvSpPr/>
            <p:nvPr/>
          </p:nvSpPr>
          <p:spPr>
            <a:xfrm>
              <a:off x="3730400" y="1537475"/>
              <a:ext cx="12700" cy="21250"/>
            </a:xfrm>
            <a:custGeom>
              <a:avLst/>
              <a:gdLst/>
              <a:ahLst/>
              <a:cxnLst/>
              <a:rect l="l" t="t" r="r" b="b"/>
              <a:pathLst>
                <a:path w="508" h="850" extrusionOk="0">
                  <a:moveTo>
                    <a:pt x="108" y="0"/>
                  </a:moveTo>
                  <a:cubicBezTo>
                    <a:pt x="95" y="0"/>
                    <a:pt x="82" y="3"/>
                    <a:pt x="70" y="8"/>
                  </a:cubicBezTo>
                  <a:cubicBezTo>
                    <a:pt x="22" y="29"/>
                    <a:pt x="0" y="87"/>
                    <a:pt x="21" y="134"/>
                  </a:cubicBezTo>
                  <a:lnTo>
                    <a:pt x="312" y="793"/>
                  </a:lnTo>
                  <a:cubicBezTo>
                    <a:pt x="327" y="829"/>
                    <a:pt x="362" y="850"/>
                    <a:pt x="399" y="850"/>
                  </a:cubicBezTo>
                  <a:cubicBezTo>
                    <a:pt x="411" y="850"/>
                    <a:pt x="424" y="847"/>
                    <a:pt x="437" y="842"/>
                  </a:cubicBezTo>
                  <a:cubicBezTo>
                    <a:pt x="485" y="821"/>
                    <a:pt x="507" y="765"/>
                    <a:pt x="486" y="716"/>
                  </a:cubicBezTo>
                  <a:lnTo>
                    <a:pt x="196" y="58"/>
                  </a:lnTo>
                  <a:cubicBezTo>
                    <a:pt x="180" y="22"/>
                    <a:pt x="145" y="0"/>
                    <a:pt x="108"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72" name="Google Shape;2672;p27"/>
            <p:cNvSpPr/>
            <p:nvPr/>
          </p:nvSpPr>
          <p:spPr>
            <a:xfrm>
              <a:off x="3706925" y="1567300"/>
              <a:ext cx="14575" cy="27500"/>
            </a:xfrm>
            <a:custGeom>
              <a:avLst/>
              <a:gdLst/>
              <a:ahLst/>
              <a:cxnLst/>
              <a:rect l="l" t="t" r="r" b="b"/>
              <a:pathLst>
                <a:path w="583" h="1100" extrusionOk="0">
                  <a:moveTo>
                    <a:pt x="474" y="0"/>
                  </a:moveTo>
                  <a:cubicBezTo>
                    <a:pt x="440" y="0"/>
                    <a:pt x="407" y="19"/>
                    <a:pt x="390" y="52"/>
                  </a:cubicBezTo>
                  <a:cubicBezTo>
                    <a:pt x="235" y="346"/>
                    <a:pt x="109" y="658"/>
                    <a:pt x="15" y="977"/>
                  </a:cubicBezTo>
                  <a:cubicBezTo>
                    <a:pt x="1" y="1027"/>
                    <a:pt x="30" y="1081"/>
                    <a:pt x="79" y="1095"/>
                  </a:cubicBezTo>
                  <a:cubicBezTo>
                    <a:pt x="89" y="1097"/>
                    <a:pt x="98" y="1099"/>
                    <a:pt x="107" y="1099"/>
                  </a:cubicBezTo>
                  <a:cubicBezTo>
                    <a:pt x="148" y="1099"/>
                    <a:pt x="186" y="1072"/>
                    <a:pt x="199" y="1031"/>
                  </a:cubicBezTo>
                  <a:cubicBezTo>
                    <a:pt x="289" y="723"/>
                    <a:pt x="409" y="424"/>
                    <a:pt x="558" y="140"/>
                  </a:cubicBezTo>
                  <a:cubicBezTo>
                    <a:pt x="583" y="93"/>
                    <a:pt x="564" y="35"/>
                    <a:pt x="518" y="11"/>
                  </a:cubicBezTo>
                  <a:cubicBezTo>
                    <a:pt x="504" y="4"/>
                    <a:pt x="489" y="0"/>
                    <a:pt x="474"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73" name="Google Shape;2673;p27"/>
            <p:cNvSpPr/>
            <p:nvPr/>
          </p:nvSpPr>
          <p:spPr>
            <a:xfrm>
              <a:off x="3690350" y="1629025"/>
              <a:ext cx="11200" cy="23425"/>
            </a:xfrm>
            <a:custGeom>
              <a:avLst/>
              <a:gdLst/>
              <a:ahLst/>
              <a:cxnLst/>
              <a:rect l="l" t="t" r="r" b="b"/>
              <a:pathLst>
                <a:path w="448" h="937" extrusionOk="0">
                  <a:moveTo>
                    <a:pt x="340" y="0"/>
                  </a:moveTo>
                  <a:cubicBezTo>
                    <a:pt x="299" y="0"/>
                    <a:pt x="263" y="26"/>
                    <a:pt x="250" y="67"/>
                  </a:cubicBezTo>
                  <a:lnTo>
                    <a:pt x="16" y="813"/>
                  </a:lnTo>
                  <a:cubicBezTo>
                    <a:pt x="1" y="862"/>
                    <a:pt x="28" y="917"/>
                    <a:pt x="79" y="932"/>
                  </a:cubicBezTo>
                  <a:cubicBezTo>
                    <a:pt x="88" y="935"/>
                    <a:pt x="98" y="936"/>
                    <a:pt x="107" y="936"/>
                  </a:cubicBezTo>
                  <a:cubicBezTo>
                    <a:pt x="147" y="936"/>
                    <a:pt x="185" y="911"/>
                    <a:pt x="198" y="870"/>
                  </a:cubicBezTo>
                  <a:lnTo>
                    <a:pt x="432" y="124"/>
                  </a:lnTo>
                  <a:cubicBezTo>
                    <a:pt x="448" y="73"/>
                    <a:pt x="420" y="20"/>
                    <a:pt x="369" y="5"/>
                  </a:cubicBezTo>
                  <a:cubicBezTo>
                    <a:pt x="359" y="2"/>
                    <a:pt x="350" y="0"/>
                    <a:pt x="340"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74" name="Google Shape;2674;p27"/>
            <p:cNvSpPr/>
            <p:nvPr/>
          </p:nvSpPr>
          <p:spPr>
            <a:xfrm>
              <a:off x="3681025" y="1686800"/>
              <a:ext cx="8325" cy="22300"/>
            </a:xfrm>
            <a:custGeom>
              <a:avLst/>
              <a:gdLst/>
              <a:ahLst/>
              <a:cxnLst/>
              <a:rect l="l" t="t" r="r" b="b"/>
              <a:pathLst>
                <a:path w="333" h="892" extrusionOk="0">
                  <a:moveTo>
                    <a:pt x="230" y="1"/>
                  </a:moveTo>
                  <a:cubicBezTo>
                    <a:pt x="185" y="1"/>
                    <a:pt x="145" y="33"/>
                    <a:pt x="136" y="79"/>
                  </a:cubicBezTo>
                  <a:lnTo>
                    <a:pt x="9" y="779"/>
                  </a:lnTo>
                  <a:cubicBezTo>
                    <a:pt x="0" y="831"/>
                    <a:pt x="35" y="881"/>
                    <a:pt x="87" y="890"/>
                  </a:cubicBezTo>
                  <a:cubicBezTo>
                    <a:pt x="92" y="891"/>
                    <a:pt x="99" y="892"/>
                    <a:pt x="104" y="892"/>
                  </a:cubicBezTo>
                  <a:cubicBezTo>
                    <a:pt x="149" y="892"/>
                    <a:pt x="189" y="859"/>
                    <a:pt x="197" y="813"/>
                  </a:cubicBezTo>
                  <a:lnTo>
                    <a:pt x="324" y="112"/>
                  </a:lnTo>
                  <a:cubicBezTo>
                    <a:pt x="333" y="62"/>
                    <a:pt x="298" y="12"/>
                    <a:pt x="247" y="2"/>
                  </a:cubicBezTo>
                  <a:cubicBezTo>
                    <a:pt x="241" y="1"/>
                    <a:pt x="236" y="1"/>
                    <a:pt x="230"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75" name="Google Shape;2675;p27"/>
            <p:cNvSpPr/>
            <p:nvPr/>
          </p:nvSpPr>
          <p:spPr>
            <a:xfrm>
              <a:off x="3676775" y="1728025"/>
              <a:ext cx="6475" cy="24350"/>
            </a:xfrm>
            <a:custGeom>
              <a:avLst/>
              <a:gdLst/>
              <a:ahLst/>
              <a:cxnLst/>
              <a:rect l="l" t="t" r="r" b="b"/>
              <a:pathLst>
                <a:path w="259" h="974" extrusionOk="0">
                  <a:moveTo>
                    <a:pt x="154" y="0"/>
                  </a:moveTo>
                  <a:cubicBezTo>
                    <a:pt x="109" y="0"/>
                    <a:pt x="70" y="34"/>
                    <a:pt x="62" y="80"/>
                  </a:cubicBezTo>
                  <a:cubicBezTo>
                    <a:pt x="15" y="345"/>
                    <a:pt x="0" y="616"/>
                    <a:pt x="19" y="885"/>
                  </a:cubicBezTo>
                  <a:cubicBezTo>
                    <a:pt x="24" y="936"/>
                    <a:pt x="66" y="974"/>
                    <a:pt x="115" y="974"/>
                  </a:cubicBezTo>
                  <a:lnTo>
                    <a:pt x="122" y="974"/>
                  </a:lnTo>
                  <a:cubicBezTo>
                    <a:pt x="174" y="970"/>
                    <a:pt x="213" y="925"/>
                    <a:pt x="210" y="872"/>
                  </a:cubicBezTo>
                  <a:cubicBezTo>
                    <a:pt x="193" y="618"/>
                    <a:pt x="206" y="363"/>
                    <a:pt x="250" y="113"/>
                  </a:cubicBezTo>
                  <a:cubicBezTo>
                    <a:pt x="259" y="61"/>
                    <a:pt x="225" y="11"/>
                    <a:pt x="173" y="2"/>
                  </a:cubicBezTo>
                  <a:cubicBezTo>
                    <a:pt x="166" y="1"/>
                    <a:pt x="160" y="0"/>
                    <a:pt x="154"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76" name="Google Shape;2676;p27"/>
            <p:cNvSpPr/>
            <p:nvPr/>
          </p:nvSpPr>
          <p:spPr>
            <a:xfrm>
              <a:off x="3671800" y="1781575"/>
              <a:ext cx="7200" cy="20250"/>
            </a:xfrm>
            <a:custGeom>
              <a:avLst/>
              <a:gdLst/>
              <a:ahLst/>
              <a:cxnLst/>
              <a:rect l="l" t="t" r="r" b="b"/>
              <a:pathLst>
                <a:path w="288" h="810" extrusionOk="0">
                  <a:moveTo>
                    <a:pt x="182" y="0"/>
                  </a:moveTo>
                  <a:cubicBezTo>
                    <a:pt x="137" y="0"/>
                    <a:pt x="98" y="37"/>
                    <a:pt x="91" y="84"/>
                  </a:cubicBezTo>
                  <a:lnTo>
                    <a:pt x="8" y="702"/>
                  </a:lnTo>
                  <a:cubicBezTo>
                    <a:pt x="1" y="754"/>
                    <a:pt x="37" y="802"/>
                    <a:pt x="90" y="809"/>
                  </a:cubicBezTo>
                  <a:cubicBezTo>
                    <a:pt x="93" y="810"/>
                    <a:pt x="98" y="810"/>
                    <a:pt x="102" y="810"/>
                  </a:cubicBezTo>
                  <a:cubicBezTo>
                    <a:pt x="150" y="810"/>
                    <a:pt x="191" y="775"/>
                    <a:pt x="197" y="727"/>
                  </a:cubicBezTo>
                  <a:lnTo>
                    <a:pt x="280" y="109"/>
                  </a:lnTo>
                  <a:cubicBezTo>
                    <a:pt x="288" y="57"/>
                    <a:pt x="251" y="9"/>
                    <a:pt x="198" y="2"/>
                  </a:cubicBezTo>
                  <a:cubicBezTo>
                    <a:pt x="193" y="1"/>
                    <a:pt x="188" y="0"/>
                    <a:pt x="182"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77" name="Google Shape;2677;p27"/>
            <p:cNvSpPr/>
            <p:nvPr/>
          </p:nvSpPr>
          <p:spPr>
            <a:xfrm>
              <a:off x="3673675" y="1821775"/>
              <a:ext cx="6100" cy="35725"/>
            </a:xfrm>
            <a:custGeom>
              <a:avLst/>
              <a:gdLst/>
              <a:ahLst/>
              <a:cxnLst/>
              <a:rect l="l" t="t" r="r" b="b"/>
              <a:pathLst>
                <a:path w="244" h="1429" extrusionOk="0">
                  <a:moveTo>
                    <a:pt x="112" y="0"/>
                  </a:moveTo>
                  <a:cubicBezTo>
                    <a:pt x="63" y="0"/>
                    <a:pt x="26" y="43"/>
                    <a:pt x="24" y="91"/>
                  </a:cubicBezTo>
                  <a:cubicBezTo>
                    <a:pt x="1" y="507"/>
                    <a:pt x="10" y="928"/>
                    <a:pt x="49" y="1342"/>
                  </a:cubicBezTo>
                  <a:cubicBezTo>
                    <a:pt x="54" y="1392"/>
                    <a:pt x="95" y="1429"/>
                    <a:pt x="143" y="1429"/>
                  </a:cubicBezTo>
                  <a:lnTo>
                    <a:pt x="153" y="1429"/>
                  </a:lnTo>
                  <a:cubicBezTo>
                    <a:pt x="205" y="1423"/>
                    <a:pt x="244" y="1377"/>
                    <a:pt x="238" y="1325"/>
                  </a:cubicBezTo>
                  <a:cubicBezTo>
                    <a:pt x="199" y="920"/>
                    <a:pt x="192" y="508"/>
                    <a:pt x="214" y="102"/>
                  </a:cubicBezTo>
                  <a:cubicBezTo>
                    <a:pt x="217" y="49"/>
                    <a:pt x="176" y="3"/>
                    <a:pt x="124" y="1"/>
                  </a:cubicBezTo>
                  <a:cubicBezTo>
                    <a:pt x="120" y="1"/>
                    <a:pt x="116" y="0"/>
                    <a:pt x="112"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78" name="Google Shape;2678;p27"/>
            <p:cNvSpPr/>
            <p:nvPr/>
          </p:nvSpPr>
          <p:spPr>
            <a:xfrm>
              <a:off x="3675450" y="1869175"/>
              <a:ext cx="8925" cy="21300"/>
            </a:xfrm>
            <a:custGeom>
              <a:avLst/>
              <a:gdLst/>
              <a:ahLst/>
              <a:cxnLst/>
              <a:rect l="l" t="t" r="r" b="b"/>
              <a:pathLst>
                <a:path w="357" h="852" extrusionOk="0">
                  <a:moveTo>
                    <a:pt x="127" y="1"/>
                  </a:moveTo>
                  <a:cubicBezTo>
                    <a:pt x="80" y="1"/>
                    <a:pt x="40" y="36"/>
                    <a:pt x="34" y="83"/>
                  </a:cubicBezTo>
                  <a:cubicBezTo>
                    <a:pt x="0" y="328"/>
                    <a:pt x="47" y="583"/>
                    <a:pt x="165" y="801"/>
                  </a:cubicBezTo>
                  <a:cubicBezTo>
                    <a:pt x="183" y="833"/>
                    <a:pt x="215" y="852"/>
                    <a:pt x="249" y="852"/>
                  </a:cubicBezTo>
                  <a:cubicBezTo>
                    <a:pt x="264" y="852"/>
                    <a:pt x="280" y="847"/>
                    <a:pt x="294" y="840"/>
                  </a:cubicBezTo>
                  <a:cubicBezTo>
                    <a:pt x="340" y="814"/>
                    <a:pt x="357" y="757"/>
                    <a:pt x="333" y="710"/>
                  </a:cubicBezTo>
                  <a:cubicBezTo>
                    <a:pt x="233" y="528"/>
                    <a:pt x="195" y="314"/>
                    <a:pt x="222" y="109"/>
                  </a:cubicBezTo>
                  <a:cubicBezTo>
                    <a:pt x="230" y="57"/>
                    <a:pt x="193" y="8"/>
                    <a:pt x="141" y="2"/>
                  </a:cubicBezTo>
                  <a:cubicBezTo>
                    <a:pt x="136" y="1"/>
                    <a:pt x="131" y="1"/>
                    <a:pt x="12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79" name="Google Shape;2679;p27"/>
            <p:cNvSpPr/>
            <p:nvPr/>
          </p:nvSpPr>
          <p:spPr>
            <a:xfrm>
              <a:off x="3697500" y="1888750"/>
              <a:ext cx="10575" cy="17175"/>
            </a:xfrm>
            <a:custGeom>
              <a:avLst/>
              <a:gdLst/>
              <a:ahLst/>
              <a:cxnLst/>
              <a:rect l="l" t="t" r="r" b="b"/>
              <a:pathLst>
                <a:path w="423" h="687" extrusionOk="0">
                  <a:moveTo>
                    <a:pt x="108" y="1"/>
                  </a:moveTo>
                  <a:cubicBezTo>
                    <a:pt x="96" y="1"/>
                    <a:pt x="84" y="3"/>
                    <a:pt x="72" y="8"/>
                  </a:cubicBezTo>
                  <a:cubicBezTo>
                    <a:pt x="23" y="29"/>
                    <a:pt x="0" y="84"/>
                    <a:pt x="20" y="133"/>
                  </a:cubicBezTo>
                  <a:lnTo>
                    <a:pt x="226" y="627"/>
                  </a:lnTo>
                  <a:cubicBezTo>
                    <a:pt x="241" y="665"/>
                    <a:pt x="276" y="687"/>
                    <a:pt x="314" y="687"/>
                  </a:cubicBezTo>
                  <a:cubicBezTo>
                    <a:pt x="326" y="687"/>
                    <a:pt x="338" y="685"/>
                    <a:pt x="350" y="679"/>
                  </a:cubicBezTo>
                  <a:cubicBezTo>
                    <a:pt x="399" y="659"/>
                    <a:pt x="422" y="603"/>
                    <a:pt x="401" y="554"/>
                  </a:cubicBezTo>
                  <a:lnTo>
                    <a:pt x="196" y="60"/>
                  </a:lnTo>
                  <a:cubicBezTo>
                    <a:pt x="181" y="23"/>
                    <a:pt x="145" y="1"/>
                    <a:pt x="108"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80" name="Google Shape;2680;p27"/>
            <p:cNvSpPr/>
            <p:nvPr/>
          </p:nvSpPr>
          <p:spPr>
            <a:xfrm>
              <a:off x="3703025" y="1807350"/>
              <a:ext cx="4775" cy="38800"/>
            </a:xfrm>
            <a:custGeom>
              <a:avLst/>
              <a:gdLst/>
              <a:ahLst/>
              <a:cxnLst/>
              <a:rect l="l" t="t" r="r" b="b"/>
              <a:pathLst>
                <a:path w="191" h="1552" extrusionOk="0">
                  <a:moveTo>
                    <a:pt x="95" y="1"/>
                  </a:moveTo>
                  <a:cubicBezTo>
                    <a:pt x="42" y="1"/>
                    <a:pt x="0" y="43"/>
                    <a:pt x="0" y="96"/>
                  </a:cubicBezTo>
                  <a:lnTo>
                    <a:pt x="0" y="1456"/>
                  </a:lnTo>
                  <a:cubicBezTo>
                    <a:pt x="0" y="1509"/>
                    <a:pt x="42" y="1552"/>
                    <a:pt x="95" y="1552"/>
                  </a:cubicBezTo>
                  <a:cubicBezTo>
                    <a:pt x="148" y="1552"/>
                    <a:pt x="190" y="1509"/>
                    <a:pt x="190" y="1456"/>
                  </a:cubicBezTo>
                  <a:lnTo>
                    <a:pt x="190" y="96"/>
                  </a:lnTo>
                  <a:cubicBezTo>
                    <a:pt x="190" y="44"/>
                    <a:pt x="147" y="1"/>
                    <a:pt x="95"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81" name="Google Shape;2681;p27"/>
            <p:cNvSpPr/>
            <p:nvPr/>
          </p:nvSpPr>
          <p:spPr>
            <a:xfrm>
              <a:off x="3709125" y="1743500"/>
              <a:ext cx="5950" cy="27425"/>
            </a:xfrm>
            <a:custGeom>
              <a:avLst/>
              <a:gdLst/>
              <a:ahLst/>
              <a:cxnLst/>
              <a:rect l="l" t="t" r="r" b="b"/>
              <a:pathLst>
                <a:path w="238" h="1097" extrusionOk="0">
                  <a:moveTo>
                    <a:pt x="138" y="0"/>
                  </a:moveTo>
                  <a:cubicBezTo>
                    <a:pt x="89" y="0"/>
                    <a:pt x="46" y="40"/>
                    <a:pt x="44" y="91"/>
                  </a:cubicBezTo>
                  <a:lnTo>
                    <a:pt x="4" y="997"/>
                  </a:lnTo>
                  <a:cubicBezTo>
                    <a:pt x="0" y="1050"/>
                    <a:pt x="41" y="1094"/>
                    <a:pt x="94" y="1097"/>
                  </a:cubicBezTo>
                  <a:lnTo>
                    <a:pt x="98" y="1097"/>
                  </a:lnTo>
                  <a:cubicBezTo>
                    <a:pt x="149" y="1097"/>
                    <a:pt x="191" y="1057"/>
                    <a:pt x="193" y="1006"/>
                  </a:cubicBezTo>
                  <a:lnTo>
                    <a:pt x="235" y="100"/>
                  </a:lnTo>
                  <a:cubicBezTo>
                    <a:pt x="238" y="47"/>
                    <a:pt x="197" y="3"/>
                    <a:pt x="144" y="0"/>
                  </a:cubicBezTo>
                  <a:cubicBezTo>
                    <a:pt x="142" y="0"/>
                    <a:pt x="140" y="0"/>
                    <a:pt x="138"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82" name="Google Shape;2682;p27"/>
            <p:cNvSpPr/>
            <p:nvPr/>
          </p:nvSpPr>
          <p:spPr>
            <a:xfrm>
              <a:off x="3714000" y="1687900"/>
              <a:ext cx="8675" cy="30525"/>
            </a:xfrm>
            <a:custGeom>
              <a:avLst/>
              <a:gdLst/>
              <a:ahLst/>
              <a:cxnLst/>
              <a:rect l="l" t="t" r="r" b="b"/>
              <a:pathLst>
                <a:path w="347" h="1221" extrusionOk="0">
                  <a:moveTo>
                    <a:pt x="240" y="1"/>
                  </a:moveTo>
                  <a:cubicBezTo>
                    <a:pt x="200" y="1"/>
                    <a:pt x="161" y="26"/>
                    <a:pt x="149" y="66"/>
                  </a:cubicBezTo>
                  <a:cubicBezTo>
                    <a:pt x="38" y="408"/>
                    <a:pt x="1" y="778"/>
                    <a:pt x="37" y="1136"/>
                  </a:cubicBezTo>
                  <a:cubicBezTo>
                    <a:pt x="43" y="1184"/>
                    <a:pt x="84" y="1221"/>
                    <a:pt x="132" y="1221"/>
                  </a:cubicBezTo>
                  <a:lnTo>
                    <a:pt x="142" y="1221"/>
                  </a:lnTo>
                  <a:cubicBezTo>
                    <a:pt x="195" y="1215"/>
                    <a:pt x="232" y="1168"/>
                    <a:pt x="227" y="1116"/>
                  </a:cubicBezTo>
                  <a:cubicBezTo>
                    <a:pt x="193" y="785"/>
                    <a:pt x="228" y="443"/>
                    <a:pt x="330" y="125"/>
                  </a:cubicBezTo>
                  <a:cubicBezTo>
                    <a:pt x="346" y="75"/>
                    <a:pt x="319" y="21"/>
                    <a:pt x="268" y="4"/>
                  </a:cubicBezTo>
                  <a:cubicBezTo>
                    <a:pt x="259" y="2"/>
                    <a:pt x="249" y="1"/>
                    <a:pt x="240"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83" name="Google Shape;2683;p27"/>
            <p:cNvSpPr/>
            <p:nvPr/>
          </p:nvSpPr>
          <p:spPr>
            <a:xfrm>
              <a:off x="3720525" y="1642525"/>
              <a:ext cx="4800" cy="23325"/>
            </a:xfrm>
            <a:custGeom>
              <a:avLst/>
              <a:gdLst/>
              <a:ahLst/>
              <a:cxnLst/>
              <a:rect l="l" t="t" r="r" b="b"/>
              <a:pathLst>
                <a:path w="192" h="933" extrusionOk="0">
                  <a:moveTo>
                    <a:pt x="96" y="0"/>
                  </a:moveTo>
                  <a:cubicBezTo>
                    <a:pt x="43" y="0"/>
                    <a:pt x="0" y="43"/>
                    <a:pt x="0" y="95"/>
                  </a:cubicBezTo>
                  <a:lnTo>
                    <a:pt x="0" y="837"/>
                  </a:lnTo>
                  <a:cubicBezTo>
                    <a:pt x="0" y="890"/>
                    <a:pt x="43" y="933"/>
                    <a:pt x="96" y="933"/>
                  </a:cubicBezTo>
                  <a:cubicBezTo>
                    <a:pt x="148" y="933"/>
                    <a:pt x="191" y="890"/>
                    <a:pt x="191" y="837"/>
                  </a:cubicBezTo>
                  <a:lnTo>
                    <a:pt x="191" y="95"/>
                  </a:lnTo>
                  <a:cubicBezTo>
                    <a:pt x="191" y="43"/>
                    <a:pt x="148" y="0"/>
                    <a:pt x="96"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84" name="Google Shape;2684;p27"/>
            <p:cNvSpPr/>
            <p:nvPr/>
          </p:nvSpPr>
          <p:spPr>
            <a:xfrm>
              <a:off x="3729375" y="1592025"/>
              <a:ext cx="9650" cy="27475"/>
            </a:xfrm>
            <a:custGeom>
              <a:avLst/>
              <a:gdLst/>
              <a:ahLst/>
              <a:cxnLst/>
              <a:rect l="l" t="t" r="r" b="b"/>
              <a:pathLst>
                <a:path w="386" h="1099" extrusionOk="0">
                  <a:moveTo>
                    <a:pt x="277" y="0"/>
                  </a:moveTo>
                  <a:cubicBezTo>
                    <a:pt x="240" y="0"/>
                    <a:pt x="205" y="22"/>
                    <a:pt x="189" y="58"/>
                  </a:cubicBezTo>
                  <a:cubicBezTo>
                    <a:pt x="60" y="355"/>
                    <a:pt x="0" y="684"/>
                    <a:pt x="18" y="1008"/>
                  </a:cubicBezTo>
                  <a:cubicBezTo>
                    <a:pt x="20" y="1059"/>
                    <a:pt x="62" y="1098"/>
                    <a:pt x="113" y="1098"/>
                  </a:cubicBezTo>
                  <a:lnTo>
                    <a:pt x="117" y="1098"/>
                  </a:lnTo>
                  <a:cubicBezTo>
                    <a:pt x="170" y="1095"/>
                    <a:pt x="210" y="1051"/>
                    <a:pt x="208" y="998"/>
                  </a:cubicBezTo>
                  <a:cubicBezTo>
                    <a:pt x="193" y="703"/>
                    <a:pt x="247" y="404"/>
                    <a:pt x="364" y="134"/>
                  </a:cubicBezTo>
                  <a:cubicBezTo>
                    <a:pt x="386" y="85"/>
                    <a:pt x="363" y="30"/>
                    <a:pt x="315" y="9"/>
                  </a:cubicBezTo>
                  <a:cubicBezTo>
                    <a:pt x="303" y="3"/>
                    <a:pt x="289" y="0"/>
                    <a:pt x="277"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85" name="Google Shape;2685;p27"/>
            <p:cNvSpPr/>
            <p:nvPr/>
          </p:nvSpPr>
          <p:spPr>
            <a:xfrm>
              <a:off x="3743925" y="1622950"/>
              <a:ext cx="10500" cy="21275"/>
            </a:xfrm>
            <a:custGeom>
              <a:avLst/>
              <a:gdLst/>
              <a:ahLst/>
              <a:cxnLst/>
              <a:rect l="l" t="t" r="r" b="b"/>
              <a:pathLst>
                <a:path w="420" h="851" extrusionOk="0">
                  <a:moveTo>
                    <a:pt x="108" y="0"/>
                  </a:moveTo>
                  <a:cubicBezTo>
                    <a:pt x="98" y="0"/>
                    <a:pt x="88" y="2"/>
                    <a:pt x="79" y="5"/>
                  </a:cubicBezTo>
                  <a:cubicBezTo>
                    <a:pt x="29" y="20"/>
                    <a:pt x="0" y="73"/>
                    <a:pt x="17" y="124"/>
                  </a:cubicBezTo>
                  <a:lnTo>
                    <a:pt x="222" y="783"/>
                  </a:lnTo>
                  <a:cubicBezTo>
                    <a:pt x="235" y="824"/>
                    <a:pt x="273" y="850"/>
                    <a:pt x="314" y="850"/>
                  </a:cubicBezTo>
                  <a:cubicBezTo>
                    <a:pt x="323" y="850"/>
                    <a:pt x="333" y="848"/>
                    <a:pt x="342" y="846"/>
                  </a:cubicBezTo>
                  <a:cubicBezTo>
                    <a:pt x="392" y="830"/>
                    <a:pt x="420" y="777"/>
                    <a:pt x="404" y="726"/>
                  </a:cubicBezTo>
                  <a:lnTo>
                    <a:pt x="198" y="67"/>
                  </a:lnTo>
                  <a:cubicBezTo>
                    <a:pt x="185" y="27"/>
                    <a:pt x="148" y="0"/>
                    <a:pt x="108"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86" name="Google Shape;2686;p27"/>
            <p:cNvSpPr/>
            <p:nvPr/>
          </p:nvSpPr>
          <p:spPr>
            <a:xfrm>
              <a:off x="3753400" y="1676475"/>
              <a:ext cx="8350" cy="24375"/>
            </a:xfrm>
            <a:custGeom>
              <a:avLst/>
              <a:gdLst/>
              <a:ahLst/>
              <a:cxnLst/>
              <a:rect l="l" t="t" r="r" b="b"/>
              <a:pathLst>
                <a:path w="334" h="975" extrusionOk="0">
                  <a:moveTo>
                    <a:pt x="104" y="1"/>
                  </a:moveTo>
                  <a:cubicBezTo>
                    <a:pt x="99" y="1"/>
                    <a:pt x="93" y="1"/>
                    <a:pt x="88" y="2"/>
                  </a:cubicBezTo>
                  <a:cubicBezTo>
                    <a:pt x="36" y="11"/>
                    <a:pt x="1" y="60"/>
                    <a:pt x="10" y="111"/>
                  </a:cubicBezTo>
                  <a:lnTo>
                    <a:pt x="137" y="894"/>
                  </a:lnTo>
                  <a:cubicBezTo>
                    <a:pt x="144" y="942"/>
                    <a:pt x="185" y="975"/>
                    <a:pt x="231" y="975"/>
                  </a:cubicBezTo>
                  <a:lnTo>
                    <a:pt x="232" y="975"/>
                  </a:lnTo>
                  <a:cubicBezTo>
                    <a:pt x="236" y="975"/>
                    <a:pt x="242" y="975"/>
                    <a:pt x="246" y="974"/>
                  </a:cubicBezTo>
                  <a:cubicBezTo>
                    <a:pt x="299" y="965"/>
                    <a:pt x="333" y="916"/>
                    <a:pt x="326" y="864"/>
                  </a:cubicBezTo>
                  <a:lnTo>
                    <a:pt x="197" y="82"/>
                  </a:lnTo>
                  <a:cubicBezTo>
                    <a:pt x="191" y="35"/>
                    <a:pt x="150" y="1"/>
                    <a:pt x="104"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87" name="Google Shape;2687;p27"/>
            <p:cNvSpPr/>
            <p:nvPr/>
          </p:nvSpPr>
          <p:spPr>
            <a:xfrm>
              <a:off x="3757500" y="1721850"/>
              <a:ext cx="8100" cy="35700"/>
            </a:xfrm>
            <a:custGeom>
              <a:avLst/>
              <a:gdLst/>
              <a:ahLst/>
              <a:cxnLst/>
              <a:rect l="l" t="t" r="r" b="b"/>
              <a:pathLst>
                <a:path w="324" h="1428" extrusionOk="0">
                  <a:moveTo>
                    <a:pt x="102" y="0"/>
                  </a:moveTo>
                  <a:cubicBezTo>
                    <a:pt x="99" y="0"/>
                    <a:pt x="95" y="0"/>
                    <a:pt x="91" y="1"/>
                  </a:cubicBezTo>
                  <a:cubicBezTo>
                    <a:pt x="38" y="6"/>
                    <a:pt x="0" y="53"/>
                    <a:pt x="6" y="105"/>
                  </a:cubicBezTo>
                  <a:lnTo>
                    <a:pt x="130" y="1341"/>
                  </a:lnTo>
                  <a:cubicBezTo>
                    <a:pt x="134" y="1391"/>
                    <a:pt x="175" y="1427"/>
                    <a:pt x="223" y="1427"/>
                  </a:cubicBezTo>
                  <a:cubicBezTo>
                    <a:pt x="227" y="1427"/>
                    <a:pt x="230" y="1427"/>
                    <a:pt x="233" y="1426"/>
                  </a:cubicBezTo>
                  <a:cubicBezTo>
                    <a:pt x="285" y="1422"/>
                    <a:pt x="324" y="1375"/>
                    <a:pt x="318" y="1322"/>
                  </a:cubicBezTo>
                  <a:lnTo>
                    <a:pt x="195" y="86"/>
                  </a:lnTo>
                  <a:cubicBezTo>
                    <a:pt x="191" y="38"/>
                    <a:pt x="150" y="0"/>
                    <a:pt x="102"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88" name="Google Shape;2688;p27"/>
            <p:cNvSpPr/>
            <p:nvPr/>
          </p:nvSpPr>
          <p:spPr>
            <a:xfrm>
              <a:off x="3760700" y="1797075"/>
              <a:ext cx="4800" cy="25375"/>
            </a:xfrm>
            <a:custGeom>
              <a:avLst/>
              <a:gdLst/>
              <a:ahLst/>
              <a:cxnLst/>
              <a:rect l="l" t="t" r="r" b="b"/>
              <a:pathLst>
                <a:path w="192" h="1015" extrusionOk="0">
                  <a:moveTo>
                    <a:pt x="95" y="0"/>
                  </a:moveTo>
                  <a:cubicBezTo>
                    <a:pt x="43" y="0"/>
                    <a:pt x="0" y="42"/>
                    <a:pt x="0" y="95"/>
                  </a:cubicBezTo>
                  <a:lnTo>
                    <a:pt x="0" y="920"/>
                  </a:lnTo>
                  <a:cubicBezTo>
                    <a:pt x="0" y="972"/>
                    <a:pt x="43" y="1015"/>
                    <a:pt x="95" y="1015"/>
                  </a:cubicBezTo>
                  <a:cubicBezTo>
                    <a:pt x="148" y="1015"/>
                    <a:pt x="191" y="972"/>
                    <a:pt x="191" y="920"/>
                  </a:cubicBezTo>
                  <a:lnTo>
                    <a:pt x="191" y="95"/>
                  </a:lnTo>
                  <a:cubicBezTo>
                    <a:pt x="191" y="42"/>
                    <a:pt x="148" y="0"/>
                    <a:pt x="95"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89" name="Google Shape;2689;p27"/>
            <p:cNvSpPr/>
            <p:nvPr/>
          </p:nvSpPr>
          <p:spPr>
            <a:xfrm>
              <a:off x="3759625" y="1827950"/>
              <a:ext cx="7000" cy="36750"/>
            </a:xfrm>
            <a:custGeom>
              <a:avLst/>
              <a:gdLst/>
              <a:ahLst/>
              <a:cxnLst/>
              <a:rect l="l" t="t" r="r" b="b"/>
              <a:pathLst>
                <a:path w="280" h="1470" extrusionOk="0">
                  <a:moveTo>
                    <a:pt x="103" y="1"/>
                  </a:moveTo>
                  <a:cubicBezTo>
                    <a:pt x="99" y="1"/>
                    <a:pt x="96" y="1"/>
                    <a:pt x="93" y="1"/>
                  </a:cubicBezTo>
                  <a:cubicBezTo>
                    <a:pt x="40" y="5"/>
                    <a:pt x="0" y="50"/>
                    <a:pt x="4" y="102"/>
                  </a:cubicBezTo>
                  <a:lnTo>
                    <a:pt x="86" y="1380"/>
                  </a:lnTo>
                  <a:cubicBezTo>
                    <a:pt x="90" y="1430"/>
                    <a:pt x="132" y="1470"/>
                    <a:pt x="181" y="1470"/>
                  </a:cubicBezTo>
                  <a:cubicBezTo>
                    <a:pt x="184" y="1470"/>
                    <a:pt x="185" y="1470"/>
                    <a:pt x="187" y="1469"/>
                  </a:cubicBezTo>
                  <a:cubicBezTo>
                    <a:pt x="240" y="1465"/>
                    <a:pt x="280" y="1420"/>
                    <a:pt x="276" y="1368"/>
                  </a:cubicBezTo>
                  <a:lnTo>
                    <a:pt x="195" y="90"/>
                  </a:lnTo>
                  <a:cubicBezTo>
                    <a:pt x="191" y="41"/>
                    <a:pt x="152" y="1"/>
                    <a:pt x="103"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90" name="Google Shape;2690;p27"/>
            <p:cNvSpPr/>
            <p:nvPr/>
          </p:nvSpPr>
          <p:spPr>
            <a:xfrm>
              <a:off x="3755400" y="1885650"/>
              <a:ext cx="6125" cy="20225"/>
            </a:xfrm>
            <a:custGeom>
              <a:avLst/>
              <a:gdLst/>
              <a:ahLst/>
              <a:cxnLst/>
              <a:rect l="l" t="t" r="r" b="b"/>
              <a:pathLst>
                <a:path w="245" h="809" extrusionOk="0">
                  <a:moveTo>
                    <a:pt x="101" y="0"/>
                  </a:moveTo>
                  <a:cubicBezTo>
                    <a:pt x="98" y="0"/>
                    <a:pt x="95" y="0"/>
                    <a:pt x="92" y="1"/>
                  </a:cubicBezTo>
                  <a:cubicBezTo>
                    <a:pt x="39" y="5"/>
                    <a:pt x="0" y="50"/>
                    <a:pt x="4" y="103"/>
                  </a:cubicBezTo>
                  <a:lnTo>
                    <a:pt x="50" y="722"/>
                  </a:lnTo>
                  <a:cubicBezTo>
                    <a:pt x="55" y="771"/>
                    <a:pt x="95" y="809"/>
                    <a:pt x="145" y="809"/>
                  </a:cubicBezTo>
                  <a:lnTo>
                    <a:pt x="153" y="809"/>
                  </a:lnTo>
                  <a:cubicBezTo>
                    <a:pt x="205" y="805"/>
                    <a:pt x="244" y="759"/>
                    <a:pt x="240" y="707"/>
                  </a:cubicBezTo>
                  <a:lnTo>
                    <a:pt x="194" y="89"/>
                  </a:lnTo>
                  <a:cubicBezTo>
                    <a:pt x="191" y="40"/>
                    <a:pt x="150" y="0"/>
                    <a:pt x="101"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91" name="Google Shape;2691;p27"/>
            <p:cNvSpPr/>
            <p:nvPr/>
          </p:nvSpPr>
          <p:spPr>
            <a:xfrm>
              <a:off x="3756575" y="1912450"/>
              <a:ext cx="4775" cy="39825"/>
            </a:xfrm>
            <a:custGeom>
              <a:avLst/>
              <a:gdLst/>
              <a:ahLst/>
              <a:cxnLst/>
              <a:rect l="l" t="t" r="r" b="b"/>
              <a:pathLst>
                <a:path w="191" h="1593" extrusionOk="0">
                  <a:moveTo>
                    <a:pt x="96" y="1"/>
                  </a:moveTo>
                  <a:cubicBezTo>
                    <a:pt x="43" y="1"/>
                    <a:pt x="1" y="43"/>
                    <a:pt x="1" y="96"/>
                  </a:cubicBezTo>
                  <a:lnTo>
                    <a:pt x="1" y="1496"/>
                  </a:lnTo>
                  <a:cubicBezTo>
                    <a:pt x="1" y="1549"/>
                    <a:pt x="43" y="1592"/>
                    <a:pt x="96" y="1592"/>
                  </a:cubicBezTo>
                  <a:cubicBezTo>
                    <a:pt x="149" y="1592"/>
                    <a:pt x="191" y="1549"/>
                    <a:pt x="191" y="1496"/>
                  </a:cubicBezTo>
                  <a:lnTo>
                    <a:pt x="191" y="96"/>
                  </a:lnTo>
                  <a:cubicBezTo>
                    <a:pt x="191" y="43"/>
                    <a:pt x="149" y="1"/>
                    <a:pt x="96"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92" name="Google Shape;2692;p27"/>
            <p:cNvSpPr/>
            <p:nvPr/>
          </p:nvSpPr>
          <p:spPr>
            <a:xfrm>
              <a:off x="3733850" y="1930975"/>
              <a:ext cx="5950" cy="22325"/>
            </a:xfrm>
            <a:custGeom>
              <a:avLst/>
              <a:gdLst/>
              <a:ahLst/>
              <a:cxnLst/>
              <a:rect l="l" t="t" r="r" b="b"/>
              <a:pathLst>
                <a:path w="238" h="893" extrusionOk="0">
                  <a:moveTo>
                    <a:pt x="102" y="1"/>
                  </a:moveTo>
                  <a:cubicBezTo>
                    <a:pt x="99" y="1"/>
                    <a:pt x="96" y="1"/>
                    <a:pt x="93" y="1"/>
                  </a:cubicBezTo>
                  <a:cubicBezTo>
                    <a:pt x="40" y="5"/>
                    <a:pt x="0" y="50"/>
                    <a:pt x="4" y="102"/>
                  </a:cubicBezTo>
                  <a:lnTo>
                    <a:pt x="44" y="803"/>
                  </a:lnTo>
                  <a:cubicBezTo>
                    <a:pt x="48" y="854"/>
                    <a:pt x="90" y="892"/>
                    <a:pt x="139" y="892"/>
                  </a:cubicBezTo>
                  <a:lnTo>
                    <a:pt x="145" y="892"/>
                  </a:lnTo>
                  <a:cubicBezTo>
                    <a:pt x="198" y="889"/>
                    <a:pt x="238" y="844"/>
                    <a:pt x="234" y="792"/>
                  </a:cubicBezTo>
                  <a:lnTo>
                    <a:pt x="193" y="91"/>
                  </a:lnTo>
                  <a:cubicBezTo>
                    <a:pt x="190" y="41"/>
                    <a:pt x="150" y="1"/>
                    <a:pt x="102"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93" name="Google Shape;2693;p27"/>
            <p:cNvSpPr/>
            <p:nvPr/>
          </p:nvSpPr>
          <p:spPr>
            <a:xfrm>
              <a:off x="3738050" y="1856825"/>
              <a:ext cx="4750" cy="28475"/>
            </a:xfrm>
            <a:custGeom>
              <a:avLst/>
              <a:gdLst/>
              <a:ahLst/>
              <a:cxnLst/>
              <a:rect l="l" t="t" r="r" b="b"/>
              <a:pathLst>
                <a:path w="190" h="1139" extrusionOk="0">
                  <a:moveTo>
                    <a:pt x="95" y="0"/>
                  </a:moveTo>
                  <a:cubicBezTo>
                    <a:pt x="42" y="0"/>
                    <a:pt x="0" y="42"/>
                    <a:pt x="0" y="95"/>
                  </a:cubicBezTo>
                  <a:lnTo>
                    <a:pt x="0" y="1043"/>
                  </a:lnTo>
                  <a:cubicBezTo>
                    <a:pt x="0" y="1095"/>
                    <a:pt x="42" y="1138"/>
                    <a:pt x="95" y="1138"/>
                  </a:cubicBezTo>
                  <a:cubicBezTo>
                    <a:pt x="148" y="1138"/>
                    <a:pt x="190" y="1095"/>
                    <a:pt x="190" y="1043"/>
                  </a:cubicBezTo>
                  <a:lnTo>
                    <a:pt x="190" y="95"/>
                  </a:lnTo>
                  <a:cubicBezTo>
                    <a:pt x="190" y="42"/>
                    <a:pt x="148" y="0"/>
                    <a:pt x="95"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94" name="Google Shape;2694;p27"/>
            <p:cNvSpPr/>
            <p:nvPr/>
          </p:nvSpPr>
          <p:spPr>
            <a:xfrm>
              <a:off x="3736375" y="1798075"/>
              <a:ext cx="7700" cy="30550"/>
            </a:xfrm>
            <a:custGeom>
              <a:avLst/>
              <a:gdLst/>
              <a:ahLst/>
              <a:cxnLst/>
              <a:rect l="l" t="t" r="r" b="b"/>
              <a:pathLst>
                <a:path w="308" h="1222" extrusionOk="0">
                  <a:moveTo>
                    <a:pt x="120" y="1"/>
                  </a:moveTo>
                  <a:cubicBezTo>
                    <a:pt x="71" y="1"/>
                    <a:pt x="29" y="40"/>
                    <a:pt x="26" y="89"/>
                  </a:cubicBezTo>
                  <a:cubicBezTo>
                    <a:pt x="1" y="446"/>
                    <a:pt x="30" y="801"/>
                    <a:pt x="110" y="1148"/>
                  </a:cubicBezTo>
                  <a:cubicBezTo>
                    <a:pt x="121" y="1192"/>
                    <a:pt x="160" y="1222"/>
                    <a:pt x="203" y="1222"/>
                  </a:cubicBezTo>
                  <a:cubicBezTo>
                    <a:pt x="211" y="1222"/>
                    <a:pt x="217" y="1221"/>
                    <a:pt x="225" y="1220"/>
                  </a:cubicBezTo>
                  <a:cubicBezTo>
                    <a:pt x="276" y="1208"/>
                    <a:pt x="308" y="1156"/>
                    <a:pt x="296" y="1105"/>
                  </a:cubicBezTo>
                  <a:cubicBezTo>
                    <a:pt x="219" y="777"/>
                    <a:pt x="193" y="439"/>
                    <a:pt x="216" y="102"/>
                  </a:cubicBezTo>
                  <a:cubicBezTo>
                    <a:pt x="219" y="51"/>
                    <a:pt x="180" y="5"/>
                    <a:pt x="128" y="1"/>
                  </a:cubicBezTo>
                  <a:cubicBezTo>
                    <a:pt x="125" y="1"/>
                    <a:pt x="123" y="1"/>
                    <a:pt x="120"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95" name="Google Shape;2695;p27"/>
            <p:cNvSpPr/>
            <p:nvPr/>
          </p:nvSpPr>
          <p:spPr>
            <a:xfrm>
              <a:off x="3736900" y="1744525"/>
              <a:ext cx="6825" cy="32650"/>
            </a:xfrm>
            <a:custGeom>
              <a:avLst/>
              <a:gdLst/>
              <a:ahLst/>
              <a:cxnLst/>
              <a:rect l="l" t="t" r="r" b="b"/>
              <a:pathLst>
                <a:path w="273" h="1306" extrusionOk="0">
                  <a:moveTo>
                    <a:pt x="101" y="0"/>
                  </a:moveTo>
                  <a:cubicBezTo>
                    <a:pt x="49" y="0"/>
                    <a:pt x="6" y="42"/>
                    <a:pt x="6" y="94"/>
                  </a:cubicBezTo>
                  <a:cubicBezTo>
                    <a:pt x="1" y="470"/>
                    <a:pt x="25" y="850"/>
                    <a:pt x="76" y="1222"/>
                  </a:cubicBezTo>
                  <a:cubicBezTo>
                    <a:pt x="83" y="1271"/>
                    <a:pt x="123" y="1305"/>
                    <a:pt x="170" y="1305"/>
                  </a:cubicBezTo>
                  <a:cubicBezTo>
                    <a:pt x="174" y="1305"/>
                    <a:pt x="179" y="1305"/>
                    <a:pt x="183" y="1304"/>
                  </a:cubicBezTo>
                  <a:cubicBezTo>
                    <a:pt x="236" y="1297"/>
                    <a:pt x="272" y="1249"/>
                    <a:pt x="265" y="1197"/>
                  </a:cubicBezTo>
                  <a:cubicBezTo>
                    <a:pt x="215" y="834"/>
                    <a:pt x="192" y="463"/>
                    <a:pt x="196" y="96"/>
                  </a:cubicBezTo>
                  <a:cubicBezTo>
                    <a:pt x="197" y="44"/>
                    <a:pt x="155" y="0"/>
                    <a:pt x="102"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96" name="Google Shape;2696;p27"/>
            <p:cNvSpPr/>
            <p:nvPr/>
          </p:nvSpPr>
          <p:spPr>
            <a:xfrm>
              <a:off x="3733350" y="1691950"/>
              <a:ext cx="7650" cy="31600"/>
            </a:xfrm>
            <a:custGeom>
              <a:avLst/>
              <a:gdLst/>
              <a:ahLst/>
              <a:cxnLst/>
              <a:rect l="l" t="t" r="r" b="b"/>
              <a:pathLst>
                <a:path w="306" h="1264" extrusionOk="0">
                  <a:moveTo>
                    <a:pt x="115" y="1"/>
                  </a:moveTo>
                  <a:cubicBezTo>
                    <a:pt x="66" y="1"/>
                    <a:pt x="26" y="41"/>
                    <a:pt x="24" y="91"/>
                  </a:cubicBezTo>
                  <a:cubicBezTo>
                    <a:pt x="0" y="458"/>
                    <a:pt x="29" y="828"/>
                    <a:pt x="108" y="1188"/>
                  </a:cubicBezTo>
                  <a:cubicBezTo>
                    <a:pt x="117" y="1233"/>
                    <a:pt x="157" y="1263"/>
                    <a:pt x="200" y="1263"/>
                  </a:cubicBezTo>
                  <a:cubicBezTo>
                    <a:pt x="207" y="1263"/>
                    <a:pt x="215" y="1262"/>
                    <a:pt x="221" y="1261"/>
                  </a:cubicBezTo>
                  <a:cubicBezTo>
                    <a:pt x="272" y="1250"/>
                    <a:pt x="305" y="1199"/>
                    <a:pt x="294" y="1147"/>
                  </a:cubicBezTo>
                  <a:cubicBezTo>
                    <a:pt x="219" y="805"/>
                    <a:pt x="193" y="453"/>
                    <a:pt x="213" y="102"/>
                  </a:cubicBezTo>
                  <a:cubicBezTo>
                    <a:pt x="217" y="50"/>
                    <a:pt x="177" y="5"/>
                    <a:pt x="124" y="1"/>
                  </a:cubicBezTo>
                  <a:cubicBezTo>
                    <a:pt x="121" y="1"/>
                    <a:pt x="118" y="1"/>
                    <a:pt x="115"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grpSp>
      <p:grpSp>
        <p:nvGrpSpPr>
          <p:cNvPr id="2697" name="Google Shape;2697;p27"/>
          <p:cNvGrpSpPr/>
          <p:nvPr/>
        </p:nvGrpSpPr>
        <p:grpSpPr>
          <a:xfrm>
            <a:off x="10923055" y="5866621"/>
            <a:ext cx="1351384" cy="1087307"/>
            <a:chOff x="3206750" y="1492575"/>
            <a:chExt cx="634550" cy="640625"/>
          </a:xfrm>
        </p:grpSpPr>
        <p:sp>
          <p:nvSpPr>
            <p:cNvPr id="2698" name="Google Shape;2698;p27"/>
            <p:cNvSpPr/>
            <p:nvPr/>
          </p:nvSpPr>
          <p:spPr>
            <a:xfrm>
              <a:off x="3640100" y="1492575"/>
              <a:ext cx="201200" cy="620150"/>
            </a:xfrm>
            <a:custGeom>
              <a:avLst/>
              <a:gdLst/>
              <a:ahLst/>
              <a:cxnLst/>
              <a:rect l="l" t="t" r="r" b="b"/>
              <a:pathLst>
                <a:path w="8048" h="24806" extrusionOk="0">
                  <a:moveTo>
                    <a:pt x="3197" y="1"/>
                  </a:moveTo>
                  <a:cubicBezTo>
                    <a:pt x="1007" y="3699"/>
                    <a:pt x="0" y="8086"/>
                    <a:pt x="359" y="12369"/>
                  </a:cubicBezTo>
                  <a:cubicBezTo>
                    <a:pt x="722" y="16709"/>
                    <a:pt x="3292" y="20086"/>
                    <a:pt x="5979" y="23333"/>
                  </a:cubicBezTo>
                  <a:cubicBezTo>
                    <a:pt x="6486" y="23945"/>
                    <a:pt x="7182" y="24800"/>
                    <a:pt x="8043" y="24806"/>
                  </a:cubicBezTo>
                  <a:cubicBezTo>
                    <a:pt x="8048" y="23639"/>
                    <a:pt x="7493" y="22677"/>
                    <a:pt x="7426" y="21546"/>
                  </a:cubicBezTo>
                  <a:cubicBezTo>
                    <a:pt x="7337" y="20021"/>
                    <a:pt x="7756" y="18503"/>
                    <a:pt x="7831" y="16985"/>
                  </a:cubicBezTo>
                  <a:cubicBezTo>
                    <a:pt x="7956" y="14181"/>
                    <a:pt x="7795" y="11365"/>
                    <a:pt x="7347" y="8595"/>
                  </a:cubicBezTo>
                  <a:cubicBezTo>
                    <a:pt x="6827" y="5377"/>
                    <a:pt x="5775" y="1995"/>
                    <a:pt x="319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699" name="Google Shape;2699;p27"/>
            <p:cNvSpPr/>
            <p:nvPr/>
          </p:nvSpPr>
          <p:spPr>
            <a:xfrm>
              <a:off x="3363225" y="1696950"/>
              <a:ext cx="477975" cy="436250"/>
            </a:xfrm>
            <a:custGeom>
              <a:avLst/>
              <a:gdLst/>
              <a:ahLst/>
              <a:cxnLst/>
              <a:rect l="l" t="t" r="r" b="b"/>
              <a:pathLst>
                <a:path w="19119" h="17450" extrusionOk="0">
                  <a:moveTo>
                    <a:pt x="1" y="0"/>
                  </a:moveTo>
                  <a:cubicBezTo>
                    <a:pt x="140" y="1541"/>
                    <a:pt x="886" y="2953"/>
                    <a:pt x="1617" y="4317"/>
                  </a:cubicBezTo>
                  <a:cubicBezTo>
                    <a:pt x="3252" y="7368"/>
                    <a:pt x="5038" y="10772"/>
                    <a:pt x="7764" y="13006"/>
                  </a:cubicBezTo>
                  <a:cubicBezTo>
                    <a:pt x="9222" y="14201"/>
                    <a:pt x="11463" y="14916"/>
                    <a:pt x="13206" y="15595"/>
                  </a:cubicBezTo>
                  <a:cubicBezTo>
                    <a:pt x="15131" y="16346"/>
                    <a:pt x="17108" y="16966"/>
                    <a:pt x="19118" y="17450"/>
                  </a:cubicBezTo>
                  <a:cubicBezTo>
                    <a:pt x="18431" y="17284"/>
                    <a:pt x="17261" y="14495"/>
                    <a:pt x="17078" y="13853"/>
                  </a:cubicBezTo>
                  <a:cubicBezTo>
                    <a:pt x="16690" y="12479"/>
                    <a:pt x="16429" y="11345"/>
                    <a:pt x="15568" y="10115"/>
                  </a:cubicBezTo>
                  <a:cubicBezTo>
                    <a:pt x="14581" y="8706"/>
                    <a:pt x="13321" y="7511"/>
                    <a:pt x="12028" y="6374"/>
                  </a:cubicBezTo>
                  <a:cubicBezTo>
                    <a:pt x="8566" y="3331"/>
                    <a:pt x="4580" y="529"/>
                    <a:pt x="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00" name="Google Shape;2700;p27"/>
            <p:cNvSpPr/>
            <p:nvPr/>
          </p:nvSpPr>
          <p:spPr>
            <a:xfrm>
              <a:off x="3206750" y="1940350"/>
              <a:ext cx="518175" cy="172375"/>
            </a:xfrm>
            <a:custGeom>
              <a:avLst/>
              <a:gdLst/>
              <a:ahLst/>
              <a:cxnLst/>
              <a:rect l="l" t="t" r="r" b="b"/>
              <a:pathLst>
                <a:path w="20727" h="6895" extrusionOk="0">
                  <a:moveTo>
                    <a:pt x="1" y="189"/>
                  </a:moveTo>
                  <a:cubicBezTo>
                    <a:pt x="1" y="189"/>
                    <a:pt x="1" y="189"/>
                    <a:pt x="1" y="189"/>
                  </a:cubicBezTo>
                  <a:lnTo>
                    <a:pt x="1" y="189"/>
                  </a:lnTo>
                  <a:cubicBezTo>
                    <a:pt x="1" y="189"/>
                    <a:pt x="1" y="189"/>
                    <a:pt x="1" y="189"/>
                  </a:cubicBezTo>
                  <a:close/>
                  <a:moveTo>
                    <a:pt x="2931" y="1"/>
                  </a:moveTo>
                  <a:cubicBezTo>
                    <a:pt x="2832" y="1"/>
                    <a:pt x="2732" y="2"/>
                    <a:pt x="2632" y="3"/>
                  </a:cubicBezTo>
                  <a:cubicBezTo>
                    <a:pt x="2355" y="6"/>
                    <a:pt x="930" y="238"/>
                    <a:pt x="296" y="238"/>
                  </a:cubicBezTo>
                  <a:cubicBezTo>
                    <a:pt x="141" y="238"/>
                    <a:pt x="33" y="224"/>
                    <a:pt x="1" y="189"/>
                  </a:cubicBezTo>
                  <a:lnTo>
                    <a:pt x="1" y="189"/>
                  </a:lnTo>
                  <a:cubicBezTo>
                    <a:pt x="3912" y="4412"/>
                    <a:pt x="9632" y="6894"/>
                    <a:pt x="15385" y="6894"/>
                  </a:cubicBezTo>
                  <a:cubicBezTo>
                    <a:pt x="15592" y="6894"/>
                    <a:pt x="15800" y="6891"/>
                    <a:pt x="16007" y="6885"/>
                  </a:cubicBezTo>
                  <a:cubicBezTo>
                    <a:pt x="17200" y="6847"/>
                    <a:pt x="18476" y="6343"/>
                    <a:pt x="19667" y="6132"/>
                  </a:cubicBezTo>
                  <a:cubicBezTo>
                    <a:pt x="20047" y="6063"/>
                    <a:pt x="20455" y="5987"/>
                    <a:pt x="20727" y="5713"/>
                  </a:cubicBezTo>
                  <a:cubicBezTo>
                    <a:pt x="19498" y="4696"/>
                    <a:pt x="17694" y="4006"/>
                    <a:pt x="16256" y="3328"/>
                  </a:cubicBezTo>
                  <a:cubicBezTo>
                    <a:pt x="14536" y="2519"/>
                    <a:pt x="12765" y="1814"/>
                    <a:pt x="10946" y="1264"/>
                  </a:cubicBezTo>
                  <a:cubicBezTo>
                    <a:pt x="9148" y="719"/>
                    <a:pt x="7302" y="322"/>
                    <a:pt x="5432" y="131"/>
                  </a:cubicBezTo>
                  <a:cubicBezTo>
                    <a:pt x="4601" y="46"/>
                    <a:pt x="3767" y="1"/>
                    <a:pt x="293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01" name="Google Shape;2701;p27"/>
            <p:cNvSpPr/>
            <p:nvPr/>
          </p:nvSpPr>
          <p:spPr>
            <a:xfrm>
              <a:off x="3266900" y="1981500"/>
              <a:ext cx="35325" cy="24325"/>
            </a:xfrm>
            <a:custGeom>
              <a:avLst/>
              <a:gdLst/>
              <a:ahLst/>
              <a:cxnLst/>
              <a:rect l="l" t="t" r="r" b="b"/>
              <a:pathLst>
                <a:path w="1413" h="973" extrusionOk="0">
                  <a:moveTo>
                    <a:pt x="108" y="0"/>
                  </a:moveTo>
                  <a:cubicBezTo>
                    <a:pt x="79" y="0"/>
                    <a:pt x="50" y="13"/>
                    <a:pt x="31" y="38"/>
                  </a:cubicBezTo>
                  <a:cubicBezTo>
                    <a:pt x="0" y="80"/>
                    <a:pt x="8" y="140"/>
                    <a:pt x="50" y="172"/>
                  </a:cubicBezTo>
                  <a:cubicBezTo>
                    <a:pt x="433" y="460"/>
                    <a:pt x="839" y="726"/>
                    <a:pt x="1256" y="960"/>
                  </a:cubicBezTo>
                  <a:cubicBezTo>
                    <a:pt x="1272" y="969"/>
                    <a:pt x="1287" y="972"/>
                    <a:pt x="1304" y="972"/>
                  </a:cubicBezTo>
                  <a:cubicBezTo>
                    <a:pt x="1337" y="972"/>
                    <a:pt x="1369" y="954"/>
                    <a:pt x="1387" y="923"/>
                  </a:cubicBezTo>
                  <a:cubicBezTo>
                    <a:pt x="1412" y="878"/>
                    <a:pt x="1395" y="820"/>
                    <a:pt x="1350" y="794"/>
                  </a:cubicBezTo>
                  <a:cubicBezTo>
                    <a:pt x="940" y="564"/>
                    <a:pt x="541" y="303"/>
                    <a:pt x="165" y="19"/>
                  </a:cubicBezTo>
                  <a:cubicBezTo>
                    <a:pt x="147" y="6"/>
                    <a:pt x="127" y="0"/>
                    <a:pt x="108"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02" name="Google Shape;2702;p27"/>
            <p:cNvSpPr/>
            <p:nvPr/>
          </p:nvSpPr>
          <p:spPr>
            <a:xfrm>
              <a:off x="3322500" y="2020625"/>
              <a:ext cx="17825" cy="12025"/>
            </a:xfrm>
            <a:custGeom>
              <a:avLst/>
              <a:gdLst/>
              <a:ahLst/>
              <a:cxnLst/>
              <a:rect l="l" t="t" r="r" b="b"/>
              <a:pathLst>
                <a:path w="713" h="481" extrusionOk="0">
                  <a:moveTo>
                    <a:pt x="109" y="0"/>
                  </a:moveTo>
                  <a:cubicBezTo>
                    <a:pt x="77" y="0"/>
                    <a:pt x="45" y="17"/>
                    <a:pt x="27" y="47"/>
                  </a:cubicBezTo>
                  <a:cubicBezTo>
                    <a:pt x="0" y="93"/>
                    <a:pt x="16" y="151"/>
                    <a:pt x="61" y="178"/>
                  </a:cubicBezTo>
                  <a:lnTo>
                    <a:pt x="556" y="467"/>
                  </a:lnTo>
                  <a:cubicBezTo>
                    <a:pt x="571" y="476"/>
                    <a:pt x="588" y="479"/>
                    <a:pt x="604" y="479"/>
                  </a:cubicBezTo>
                  <a:lnTo>
                    <a:pt x="603" y="480"/>
                  </a:lnTo>
                  <a:cubicBezTo>
                    <a:pt x="636" y="480"/>
                    <a:pt x="668" y="462"/>
                    <a:pt x="686" y="433"/>
                  </a:cubicBezTo>
                  <a:cubicBezTo>
                    <a:pt x="713" y="386"/>
                    <a:pt x="697" y="329"/>
                    <a:pt x="652" y="302"/>
                  </a:cubicBezTo>
                  <a:lnTo>
                    <a:pt x="157" y="13"/>
                  </a:lnTo>
                  <a:cubicBezTo>
                    <a:pt x="142" y="4"/>
                    <a:pt x="126" y="0"/>
                    <a:pt x="109"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03" name="Google Shape;2703;p27"/>
            <p:cNvSpPr/>
            <p:nvPr/>
          </p:nvSpPr>
          <p:spPr>
            <a:xfrm>
              <a:off x="3371975" y="2047350"/>
              <a:ext cx="27800" cy="11125"/>
            </a:xfrm>
            <a:custGeom>
              <a:avLst/>
              <a:gdLst/>
              <a:ahLst/>
              <a:cxnLst/>
              <a:rect l="l" t="t" r="r" b="b"/>
              <a:pathLst>
                <a:path w="1112" h="445" extrusionOk="0">
                  <a:moveTo>
                    <a:pt x="111" y="1"/>
                  </a:moveTo>
                  <a:cubicBezTo>
                    <a:pt x="79" y="1"/>
                    <a:pt x="48" y="17"/>
                    <a:pt x="30" y="46"/>
                  </a:cubicBezTo>
                  <a:cubicBezTo>
                    <a:pt x="1" y="90"/>
                    <a:pt x="14" y="148"/>
                    <a:pt x="59" y="177"/>
                  </a:cubicBezTo>
                  <a:cubicBezTo>
                    <a:pt x="335" y="350"/>
                    <a:pt x="664" y="444"/>
                    <a:pt x="990" y="444"/>
                  </a:cubicBezTo>
                  <a:lnTo>
                    <a:pt x="1016" y="444"/>
                  </a:lnTo>
                  <a:cubicBezTo>
                    <a:pt x="1069" y="443"/>
                    <a:pt x="1111" y="400"/>
                    <a:pt x="1110" y="347"/>
                  </a:cubicBezTo>
                  <a:cubicBezTo>
                    <a:pt x="1109" y="297"/>
                    <a:pt x="1067" y="253"/>
                    <a:pt x="1017" y="253"/>
                  </a:cubicBezTo>
                  <a:cubicBezTo>
                    <a:pt x="1016" y="253"/>
                    <a:pt x="1014" y="253"/>
                    <a:pt x="1013" y="253"/>
                  </a:cubicBezTo>
                  <a:cubicBezTo>
                    <a:pt x="999" y="254"/>
                    <a:pt x="986" y="254"/>
                    <a:pt x="972" y="254"/>
                  </a:cubicBezTo>
                  <a:cubicBezTo>
                    <a:pt x="686" y="254"/>
                    <a:pt x="401" y="167"/>
                    <a:pt x="161" y="15"/>
                  </a:cubicBezTo>
                  <a:cubicBezTo>
                    <a:pt x="145" y="5"/>
                    <a:pt x="128" y="1"/>
                    <a:pt x="111"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04" name="Google Shape;2704;p27"/>
            <p:cNvSpPr/>
            <p:nvPr/>
          </p:nvSpPr>
          <p:spPr>
            <a:xfrm>
              <a:off x="3427875" y="2074525"/>
              <a:ext cx="28975" cy="12300"/>
            </a:xfrm>
            <a:custGeom>
              <a:avLst/>
              <a:gdLst/>
              <a:ahLst/>
              <a:cxnLst/>
              <a:rect l="l" t="t" r="r" b="b"/>
              <a:pathLst>
                <a:path w="1159" h="492" extrusionOk="0">
                  <a:moveTo>
                    <a:pt x="107" y="1"/>
                  </a:moveTo>
                  <a:cubicBezTo>
                    <a:pt x="67" y="1"/>
                    <a:pt x="29" y="27"/>
                    <a:pt x="16" y="67"/>
                  </a:cubicBezTo>
                  <a:cubicBezTo>
                    <a:pt x="0" y="118"/>
                    <a:pt x="28" y="171"/>
                    <a:pt x="78" y="187"/>
                  </a:cubicBezTo>
                  <a:lnTo>
                    <a:pt x="1022" y="487"/>
                  </a:lnTo>
                  <a:cubicBezTo>
                    <a:pt x="1032" y="489"/>
                    <a:pt x="1041" y="491"/>
                    <a:pt x="1051" y="491"/>
                  </a:cubicBezTo>
                  <a:lnTo>
                    <a:pt x="1051" y="490"/>
                  </a:lnTo>
                  <a:cubicBezTo>
                    <a:pt x="1092" y="490"/>
                    <a:pt x="1130" y="465"/>
                    <a:pt x="1142" y="424"/>
                  </a:cubicBezTo>
                  <a:cubicBezTo>
                    <a:pt x="1158" y="374"/>
                    <a:pt x="1131" y="320"/>
                    <a:pt x="1080" y="304"/>
                  </a:cubicBezTo>
                  <a:lnTo>
                    <a:pt x="136" y="5"/>
                  </a:lnTo>
                  <a:cubicBezTo>
                    <a:pt x="126" y="2"/>
                    <a:pt x="117" y="1"/>
                    <a:pt x="10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05" name="Google Shape;2705;p27"/>
            <p:cNvSpPr/>
            <p:nvPr/>
          </p:nvSpPr>
          <p:spPr>
            <a:xfrm>
              <a:off x="3466900" y="2090575"/>
              <a:ext cx="38150" cy="10975"/>
            </a:xfrm>
            <a:custGeom>
              <a:avLst/>
              <a:gdLst/>
              <a:ahLst/>
              <a:cxnLst/>
              <a:rect l="l" t="t" r="r" b="b"/>
              <a:pathLst>
                <a:path w="1526" h="439" extrusionOk="0">
                  <a:moveTo>
                    <a:pt x="104" y="1"/>
                  </a:moveTo>
                  <a:cubicBezTo>
                    <a:pt x="59" y="1"/>
                    <a:pt x="19" y="33"/>
                    <a:pt x="10" y="79"/>
                  </a:cubicBezTo>
                  <a:cubicBezTo>
                    <a:pt x="0" y="129"/>
                    <a:pt x="34" y="179"/>
                    <a:pt x="86" y="189"/>
                  </a:cubicBezTo>
                  <a:lnTo>
                    <a:pt x="1404" y="436"/>
                  </a:lnTo>
                  <a:cubicBezTo>
                    <a:pt x="1411" y="437"/>
                    <a:pt x="1416" y="439"/>
                    <a:pt x="1422" y="439"/>
                  </a:cubicBezTo>
                  <a:cubicBezTo>
                    <a:pt x="1467" y="439"/>
                    <a:pt x="1507" y="406"/>
                    <a:pt x="1516" y="360"/>
                  </a:cubicBezTo>
                  <a:cubicBezTo>
                    <a:pt x="1526" y="309"/>
                    <a:pt x="1492" y="260"/>
                    <a:pt x="1440" y="250"/>
                  </a:cubicBezTo>
                  <a:lnTo>
                    <a:pt x="122" y="2"/>
                  </a:lnTo>
                  <a:cubicBezTo>
                    <a:pt x="116" y="1"/>
                    <a:pt x="110" y="1"/>
                    <a:pt x="104"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06" name="Google Shape;2706;p27"/>
            <p:cNvSpPr/>
            <p:nvPr/>
          </p:nvSpPr>
          <p:spPr>
            <a:xfrm>
              <a:off x="3529925" y="2093750"/>
              <a:ext cx="39950" cy="6900"/>
            </a:xfrm>
            <a:custGeom>
              <a:avLst/>
              <a:gdLst/>
              <a:ahLst/>
              <a:cxnLst/>
              <a:rect l="l" t="t" r="r" b="b"/>
              <a:pathLst>
                <a:path w="1598" h="276" extrusionOk="0">
                  <a:moveTo>
                    <a:pt x="1497" y="1"/>
                  </a:moveTo>
                  <a:cubicBezTo>
                    <a:pt x="1493" y="1"/>
                    <a:pt x="1489" y="1"/>
                    <a:pt x="1485" y="1"/>
                  </a:cubicBezTo>
                  <a:cubicBezTo>
                    <a:pt x="1044" y="56"/>
                    <a:pt x="596" y="84"/>
                    <a:pt x="151" y="84"/>
                  </a:cubicBezTo>
                  <a:cubicBezTo>
                    <a:pt x="139" y="84"/>
                    <a:pt x="127" y="85"/>
                    <a:pt x="114" y="85"/>
                  </a:cubicBezTo>
                  <a:cubicBezTo>
                    <a:pt x="108" y="85"/>
                    <a:pt x="102" y="84"/>
                    <a:pt x="95" y="84"/>
                  </a:cubicBezTo>
                  <a:cubicBezTo>
                    <a:pt x="44" y="84"/>
                    <a:pt x="1" y="127"/>
                    <a:pt x="1" y="179"/>
                  </a:cubicBezTo>
                  <a:cubicBezTo>
                    <a:pt x="1" y="232"/>
                    <a:pt x="42" y="275"/>
                    <a:pt x="95" y="275"/>
                  </a:cubicBezTo>
                  <a:lnTo>
                    <a:pt x="151" y="275"/>
                  </a:lnTo>
                  <a:cubicBezTo>
                    <a:pt x="603" y="275"/>
                    <a:pt x="1059" y="246"/>
                    <a:pt x="1508" y="190"/>
                  </a:cubicBezTo>
                  <a:cubicBezTo>
                    <a:pt x="1560" y="183"/>
                    <a:pt x="1598" y="136"/>
                    <a:pt x="1591" y="84"/>
                  </a:cubicBezTo>
                  <a:cubicBezTo>
                    <a:pt x="1585" y="35"/>
                    <a:pt x="1544" y="1"/>
                    <a:pt x="149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07" name="Google Shape;2707;p27"/>
            <p:cNvSpPr/>
            <p:nvPr/>
          </p:nvSpPr>
          <p:spPr>
            <a:xfrm>
              <a:off x="3598825" y="2083750"/>
              <a:ext cx="35150" cy="7875"/>
            </a:xfrm>
            <a:custGeom>
              <a:avLst/>
              <a:gdLst/>
              <a:ahLst/>
              <a:cxnLst/>
              <a:rect l="l" t="t" r="r" b="b"/>
              <a:pathLst>
                <a:path w="1406" h="315" extrusionOk="0">
                  <a:moveTo>
                    <a:pt x="1299" y="0"/>
                  </a:moveTo>
                  <a:cubicBezTo>
                    <a:pt x="1290" y="0"/>
                    <a:pt x="1281" y="1"/>
                    <a:pt x="1272" y="4"/>
                  </a:cubicBezTo>
                  <a:cubicBezTo>
                    <a:pt x="1001" y="83"/>
                    <a:pt x="716" y="124"/>
                    <a:pt x="431" y="124"/>
                  </a:cubicBezTo>
                  <a:cubicBezTo>
                    <a:pt x="324" y="124"/>
                    <a:pt x="217" y="118"/>
                    <a:pt x="111" y="107"/>
                  </a:cubicBezTo>
                  <a:cubicBezTo>
                    <a:pt x="108" y="106"/>
                    <a:pt x="106" y="106"/>
                    <a:pt x="103" y="106"/>
                  </a:cubicBezTo>
                  <a:cubicBezTo>
                    <a:pt x="53" y="106"/>
                    <a:pt x="12" y="142"/>
                    <a:pt x="6" y="192"/>
                  </a:cubicBezTo>
                  <a:cubicBezTo>
                    <a:pt x="1" y="243"/>
                    <a:pt x="39" y="291"/>
                    <a:pt x="91" y="296"/>
                  </a:cubicBezTo>
                  <a:cubicBezTo>
                    <a:pt x="203" y="309"/>
                    <a:pt x="314" y="314"/>
                    <a:pt x="427" y="314"/>
                  </a:cubicBezTo>
                  <a:cubicBezTo>
                    <a:pt x="732" y="314"/>
                    <a:pt x="1036" y="271"/>
                    <a:pt x="1326" y="186"/>
                  </a:cubicBezTo>
                  <a:cubicBezTo>
                    <a:pt x="1376" y="172"/>
                    <a:pt x="1405" y="119"/>
                    <a:pt x="1390" y="68"/>
                  </a:cubicBezTo>
                  <a:cubicBezTo>
                    <a:pt x="1378" y="26"/>
                    <a:pt x="1341" y="0"/>
                    <a:pt x="1299"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08" name="Google Shape;2708;p27"/>
            <p:cNvSpPr/>
            <p:nvPr/>
          </p:nvSpPr>
          <p:spPr>
            <a:xfrm>
              <a:off x="3273050" y="1953650"/>
              <a:ext cx="20750" cy="9950"/>
            </a:xfrm>
            <a:custGeom>
              <a:avLst/>
              <a:gdLst/>
              <a:ahLst/>
              <a:cxnLst/>
              <a:rect l="l" t="t" r="r" b="b"/>
              <a:pathLst>
                <a:path w="830" h="398" extrusionOk="0">
                  <a:moveTo>
                    <a:pt x="110" y="1"/>
                  </a:moveTo>
                  <a:cubicBezTo>
                    <a:pt x="75" y="1"/>
                    <a:pt x="42" y="19"/>
                    <a:pt x="25" y="51"/>
                  </a:cubicBezTo>
                  <a:cubicBezTo>
                    <a:pt x="0" y="98"/>
                    <a:pt x="18" y="155"/>
                    <a:pt x="64" y="181"/>
                  </a:cubicBezTo>
                  <a:cubicBezTo>
                    <a:pt x="267" y="288"/>
                    <a:pt x="486" y="359"/>
                    <a:pt x="712" y="396"/>
                  </a:cubicBezTo>
                  <a:cubicBezTo>
                    <a:pt x="718" y="397"/>
                    <a:pt x="722" y="397"/>
                    <a:pt x="728" y="397"/>
                  </a:cubicBezTo>
                  <a:cubicBezTo>
                    <a:pt x="773" y="397"/>
                    <a:pt x="814" y="364"/>
                    <a:pt x="822" y="318"/>
                  </a:cubicBezTo>
                  <a:cubicBezTo>
                    <a:pt x="829" y="266"/>
                    <a:pt x="794" y="216"/>
                    <a:pt x="742" y="208"/>
                  </a:cubicBezTo>
                  <a:cubicBezTo>
                    <a:pt x="536" y="175"/>
                    <a:pt x="338" y="109"/>
                    <a:pt x="154" y="12"/>
                  </a:cubicBezTo>
                  <a:cubicBezTo>
                    <a:pt x="140" y="4"/>
                    <a:pt x="125" y="1"/>
                    <a:pt x="110"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09" name="Google Shape;2709;p27"/>
            <p:cNvSpPr/>
            <p:nvPr/>
          </p:nvSpPr>
          <p:spPr>
            <a:xfrm>
              <a:off x="3310250" y="1974150"/>
              <a:ext cx="26950" cy="11000"/>
            </a:xfrm>
            <a:custGeom>
              <a:avLst/>
              <a:gdLst/>
              <a:ahLst/>
              <a:cxnLst/>
              <a:rect l="l" t="t" r="r" b="b"/>
              <a:pathLst>
                <a:path w="1078" h="440" extrusionOk="0">
                  <a:moveTo>
                    <a:pt x="106" y="0"/>
                  </a:moveTo>
                  <a:cubicBezTo>
                    <a:pt x="64" y="0"/>
                    <a:pt x="26" y="28"/>
                    <a:pt x="15" y="69"/>
                  </a:cubicBezTo>
                  <a:cubicBezTo>
                    <a:pt x="0" y="120"/>
                    <a:pt x="29" y="173"/>
                    <a:pt x="80" y="187"/>
                  </a:cubicBezTo>
                  <a:lnTo>
                    <a:pt x="945" y="435"/>
                  </a:lnTo>
                  <a:cubicBezTo>
                    <a:pt x="954" y="438"/>
                    <a:pt x="963" y="439"/>
                    <a:pt x="972" y="439"/>
                  </a:cubicBezTo>
                  <a:cubicBezTo>
                    <a:pt x="1013" y="439"/>
                    <a:pt x="1051" y="412"/>
                    <a:pt x="1063" y="370"/>
                  </a:cubicBezTo>
                  <a:cubicBezTo>
                    <a:pt x="1078" y="320"/>
                    <a:pt x="1048" y="267"/>
                    <a:pt x="997" y="253"/>
                  </a:cubicBezTo>
                  <a:lnTo>
                    <a:pt x="133" y="4"/>
                  </a:lnTo>
                  <a:cubicBezTo>
                    <a:pt x="124" y="1"/>
                    <a:pt x="115" y="0"/>
                    <a:pt x="106"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10" name="Google Shape;2710;p27"/>
            <p:cNvSpPr/>
            <p:nvPr/>
          </p:nvSpPr>
          <p:spPr>
            <a:xfrm>
              <a:off x="3352400" y="1988675"/>
              <a:ext cx="18825" cy="10975"/>
            </a:xfrm>
            <a:custGeom>
              <a:avLst/>
              <a:gdLst/>
              <a:ahLst/>
              <a:cxnLst/>
              <a:rect l="l" t="t" r="r" b="b"/>
              <a:pathLst>
                <a:path w="753" h="439" extrusionOk="0">
                  <a:moveTo>
                    <a:pt x="108" y="1"/>
                  </a:moveTo>
                  <a:cubicBezTo>
                    <a:pt x="73" y="1"/>
                    <a:pt x="38" y="21"/>
                    <a:pt x="22" y="56"/>
                  </a:cubicBezTo>
                  <a:cubicBezTo>
                    <a:pt x="0" y="104"/>
                    <a:pt x="21" y="161"/>
                    <a:pt x="68" y="183"/>
                  </a:cubicBezTo>
                  <a:lnTo>
                    <a:pt x="604" y="430"/>
                  </a:lnTo>
                  <a:cubicBezTo>
                    <a:pt x="617" y="436"/>
                    <a:pt x="631" y="439"/>
                    <a:pt x="645" y="439"/>
                  </a:cubicBezTo>
                  <a:cubicBezTo>
                    <a:pt x="680" y="439"/>
                    <a:pt x="714" y="418"/>
                    <a:pt x="731" y="384"/>
                  </a:cubicBezTo>
                  <a:cubicBezTo>
                    <a:pt x="753" y="335"/>
                    <a:pt x="732" y="279"/>
                    <a:pt x="684" y="257"/>
                  </a:cubicBezTo>
                  <a:lnTo>
                    <a:pt x="148" y="9"/>
                  </a:lnTo>
                  <a:cubicBezTo>
                    <a:pt x="135" y="3"/>
                    <a:pt x="122" y="1"/>
                    <a:pt x="108"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11" name="Google Shape;2711;p27"/>
            <p:cNvSpPr/>
            <p:nvPr/>
          </p:nvSpPr>
          <p:spPr>
            <a:xfrm>
              <a:off x="3399825" y="2009275"/>
              <a:ext cx="33100" cy="12075"/>
            </a:xfrm>
            <a:custGeom>
              <a:avLst/>
              <a:gdLst/>
              <a:ahLst/>
              <a:cxnLst/>
              <a:rect l="l" t="t" r="r" b="b"/>
              <a:pathLst>
                <a:path w="1324" h="483" extrusionOk="0">
                  <a:moveTo>
                    <a:pt x="107" y="0"/>
                  </a:moveTo>
                  <a:cubicBezTo>
                    <a:pt x="68" y="0"/>
                    <a:pt x="31" y="25"/>
                    <a:pt x="17" y="64"/>
                  </a:cubicBezTo>
                  <a:cubicBezTo>
                    <a:pt x="1" y="114"/>
                    <a:pt x="26" y="168"/>
                    <a:pt x="76" y="186"/>
                  </a:cubicBezTo>
                  <a:cubicBezTo>
                    <a:pt x="442" y="314"/>
                    <a:pt x="821" y="413"/>
                    <a:pt x="1203" y="481"/>
                  </a:cubicBezTo>
                  <a:cubicBezTo>
                    <a:pt x="1208" y="483"/>
                    <a:pt x="1214" y="483"/>
                    <a:pt x="1219" y="483"/>
                  </a:cubicBezTo>
                  <a:cubicBezTo>
                    <a:pt x="1265" y="483"/>
                    <a:pt x="1305" y="451"/>
                    <a:pt x="1313" y="404"/>
                  </a:cubicBezTo>
                  <a:cubicBezTo>
                    <a:pt x="1323" y="352"/>
                    <a:pt x="1288" y="303"/>
                    <a:pt x="1236" y="294"/>
                  </a:cubicBezTo>
                  <a:cubicBezTo>
                    <a:pt x="864" y="228"/>
                    <a:pt x="495" y="130"/>
                    <a:pt x="139" y="6"/>
                  </a:cubicBezTo>
                  <a:cubicBezTo>
                    <a:pt x="128" y="2"/>
                    <a:pt x="118" y="0"/>
                    <a:pt x="107"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12" name="Google Shape;2712;p27"/>
            <p:cNvSpPr/>
            <p:nvPr/>
          </p:nvSpPr>
          <p:spPr>
            <a:xfrm>
              <a:off x="3461725" y="2031875"/>
              <a:ext cx="39250" cy="11950"/>
            </a:xfrm>
            <a:custGeom>
              <a:avLst/>
              <a:gdLst/>
              <a:ahLst/>
              <a:cxnLst/>
              <a:rect l="l" t="t" r="r" b="b"/>
              <a:pathLst>
                <a:path w="1570" h="478" extrusionOk="0">
                  <a:moveTo>
                    <a:pt x="104" y="0"/>
                  </a:moveTo>
                  <a:cubicBezTo>
                    <a:pt x="60" y="0"/>
                    <a:pt x="21" y="31"/>
                    <a:pt x="12" y="76"/>
                  </a:cubicBezTo>
                  <a:cubicBezTo>
                    <a:pt x="1" y="127"/>
                    <a:pt x="34" y="178"/>
                    <a:pt x="85" y="189"/>
                  </a:cubicBezTo>
                  <a:lnTo>
                    <a:pt x="1446" y="475"/>
                  </a:lnTo>
                  <a:cubicBezTo>
                    <a:pt x="1452" y="477"/>
                    <a:pt x="1459" y="477"/>
                    <a:pt x="1465" y="477"/>
                  </a:cubicBezTo>
                  <a:cubicBezTo>
                    <a:pt x="1509" y="477"/>
                    <a:pt x="1548" y="446"/>
                    <a:pt x="1558" y="402"/>
                  </a:cubicBezTo>
                  <a:cubicBezTo>
                    <a:pt x="1569" y="350"/>
                    <a:pt x="1536" y="299"/>
                    <a:pt x="1484" y="288"/>
                  </a:cubicBezTo>
                  <a:lnTo>
                    <a:pt x="124" y="2"/>
                  </a:lnTo>
                  <a:cubicBezTo>
                    <a:pt x="118" y="1"/>
                    <a:pt x="111" y="0"/>
                    <a:pt x="104"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13" name="Google Shape;2713;p27"/>
            <p:cNvSpPr/>
            <p:nvPr/>
          </p:nvSpPr>
          <p:spPr>
            <a:xfrm>
              <a:off x="3513375" y="2043125"/>
              <a:ext cx="39175" cy="10075"/>
            </a:xfrm>
            <a:custGeom>
              <a:avLst/>
              <a:gdLst/>
              <a:ahLst/>
              <a:cxnLst/>
              <a:rect l="l" t="t" r="r" b="b"/>
              <a:pathLst>
                <a:path w="1567" h="403" extrusionOk="0">
                  <a:moveTo>
                    <a:pt x="310" y="1"/>
                  </a:moveTo>
                  <a:cubicBezTo>
                    <a:pt x="237" y="1"/>
                    <a:pt x="164" y="3"/>
                    <a:pt x="92" y="8"/>
                  </a:cubicBezTo>
                  <a:cubicBezTo>
                    <a:pt x="40" y="12"/>
                    <a:pt x="0" y="57"/>
                    <a:pt x="3" y="110"/>
                  </a:cubicBezTo>
                  <a:cubicBezTo>
                    <a:pt x="7" y="160"/>
                    <a:pt x="47" y="199"/>
                    <a:pt x="95" y="199"/>
                  </a:cubicBezTo>
                  <a:cubicBezTo>
                    <a:pt x="99" y="199"/>
                    <a:pt x="102" y="199"/>
                    <a:pt x="105" y="198"/>
                  </a:cubicBezTo>
                  <a:cubicBezTo>
                    <a:pt x="172" y="194"/>
                    <a:pt x="239" y="192"/>
                    <a:pt x="306" y="192"/>
                  </a:cubicBezTo>
                  <a:cubicBezTo>
                    <a:pt x="687" y="192"/>
                    <a:pt x="1070" y="261"/>
                    <a:pt x="1425" y="396"/>
                  </a:cubicBezTo>
                  <a:cubicBezTo>
                    <a:pt x="1436" y="400"/>
                    <a:pt x="1447" y="402"/>
                    <a:pt x="1458" y="402"/>
                  </a:cubicBezTo>
                  <a:cubicBezTo>
                    <a:pt x="1497" y="402"/>
                    <a:pt x="1533" y="378"/>
                    <a:pt x="1548" y="341"/>
                  </a:cubicBezTo>
                  <a:cubicBezTo>
                    <a:pt x="1567" y="292"/>
                    <a:pt x="1541" y="237"/>
                    <a:pt x="1493" y="218"/>
                  </a:cubicBezTo>
                  <a:cubicBezTo>
                    <a:pt x="1117" y="75"/>
                    <a:pt x="712" y="1"/>
                    <a:pt x="310"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14" name="Google Shape;2714;p27"/>
            <p:cNvSpPr/>
            <p:nvPr/>
          </p:nvSpPr>
          <p:spPr>
            <a:xfrm>
              <a:off x="3566725" y="2047350"/>
              <a:ext cx="33975" cy="7700"/>
            </a:xfrm>
            <a:custGeom>
              <a:avLst/>
              <a:gdLst/>
              <a:ahLst/>
              <a:cxnLst/>
              <a:rect l="l" t="t" r="r" b="b"/>
              <a:pathLst>
                <a:path w="1359" h="308" extrusionOk="0">
                  <a:moveTo>
                    <a:pt x="1051" y="0"/>
                  </a:moveTo>
                  <a:cubicBezTo>
                    <a:pt x="725" y="0"/>
                    <a:pt x="399" y="41"/>
                    <a:pt x="82" y="120"/>
                  </a:cubicBezTo>
                  <a:cubicBezTo>
                    <a:pt x="31" y="133"/>
                    <a:pt x="0" y="184"/>
                    <a:pt x="12" y="236"/>
                  </a:cubicBezTo>
                  <a:cubicBezTo>
                    <a:pt x="23" y="279"/>
                    <a:pt x="62" y="307"/>
                    <a:pt x="105" y="307"/>
                  </a:cubicBezTo>
                  <a:cubicBezTo>
                    <a:pt x="113" y="307"/>
                    <a:pt x="120" y="306"/>
                    <a:pt x="128" y="305"/>
                  </a:cubicBezTo>
                  <a:cubicBezTo>
                    <a:pt x="432" y="229"/>
                    <a:pt x="742" y="191"/>
                    <a:pt x="1055" y="191"/>
                  </a:cubicBezTo>
                  <a:cubicBezTo>
                    <a:pt x="1122" y="191"/>
                    <a:pt x="1189" y="192"/>
                    <a:pt x="1256" y="196"/>
                  </a:cubicBezTo>
                  <a:cubicBezTo>
                    <a:pt x="1259" y="196"/>
                    <a:pt x="1263" y="196"/>
                    <a:pt x="1266" y="196"/>
                  </a:cubicBezTo>
                  <a:cubicBezTo>
                    <a:pt x="1314" y="196"/>
                    <a:pt x="1354" y="156"/>
                    <a:pt x="1357" y="106"/>
                  </a:cubicBezTo>
                  <a:cubicBezTo>
                    <a:pt x="1359" y="53"/>
                    <a:pt x="1319" y="9"/>
                    <a:pt x="1266" y="6"/>
                  </a:cubicBezTo>
                  <a:cubicBezTo>
                    <a:pt x="1195" y="2"/>
                    <a:pt x="1123" y="0"/>
                    <a:pt x="1051"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15" name="Google Shape;2715;p27"/>
            <p:cNvSpPr/>
            <p:nvPr/>
          </p:nvSpPr>
          <p:spPr>
            <a:xfrm>
              <a:off x="3617275" y="2044325"/>
              <a:ext cx="15525" cy="6850"/>
            </a:xfrm>
            <a:custGeom>
              <a:avLst/>
              <a:gdLst/>
              <a:ahLst/>
              <a:cxnLst/>
              <a:rect l="l" t="t" r="r" b="b"/>
              <a:pathLst>
                <a:path w="621" h="274" extrusionOk="0">
                  <a:moveTo>
                    <a:pt x="104" y="0"/>
                  </a:moveTo>
                  <a:cubicBezTo>
                    <a:pt x="60" y="0"/>
                    <a:pt x="20" y="32"/>
                    <a:pt x="11" y="77"/>
                  </a:cubicBezTo>
                  <a:cubicBezTo>
                    <a:pt x="0" y="128"/>
                    <a:pt x="35" y="179"/>
                    <a:pt x="86" y="189"/>
                  </a:cubicBezTo>
                  <a:lnTo>
                    <a:pt x="498" y="272"/>
                  </a:lnTo>
                  <a:cubicBezTo>
                    <a:pt x="505" y="273"/>
                    <a:pt x="510" y="274"/>
                    <a:pt x="517" y="274"/>
                  </a:cubicBezTo>
                  <a:cubicBezTo>
                    <a:pt x="561" y="274"/>
                    <a:pt x="601" y="242"/>
                    <a:pt x="610" y="197"/>
                  </a:cubicBezTo>
                  <a:cubicBezTo>
                    <a:pt x="621" y="145"/>
                    <a:pt x="587" y="95"/>
                    <a:pt x="536" y="85"/>
                  </a:cubicBezTo>
                  <a:lnTo>
                    <a:pt x="123" y="2"/>
                  </a:lnTo>
                  <a:cubicBezTo>
                    <a:pt x="116" y="1"/>
                    <a:pt x="110" y="0"/>
                    <a:pt x="104"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16" name="Google Shape;2716;p27"/>
            <p:cNvSpPr/>
            <p:nvPr/>
          </p:nvSpPr>
          <p:spPr>
            <a:xfrm>
              <a:off x="3360625" y="1966025"/>
              <a:ext cx="29025" cy="13025"/>
            </a:xfrm>
            <a:custGeom>
              <a:avLst/>
              <a:gdLst/>
              <a:ahLst/>
              <a:cxnLst/>
              <a:rect l="l" t="t" r="r" b="b"/>
              <a:pathLst>
                <a:path w="1161" h="521" extrusionOk="0">
                  <a:moveTo>
                    <a:pt x="110" y="0"/>
                  </a:moveTo>
                  <a:cubicBezTo>
                    <a:pt x="75" y="0"/>
                    <a:pt x="42" y="19"/>
                    <a:pt x="24" y="52"/>
                  </a:cubicBezTo>
                  <a:cubicBezTo>
                    <a:pt x="0" y="99"/>
                    <a:pt x="19" y="156"/>
                    <a:pt x="66" y="180"/>
                  </a:cubicBezTo>
                  <a:cubicBezTo>
                    <a:pt x="373" y="338"/>
                    <a:pt x="701" y="452"/>
                    <a:pt x="1039" y="518"/>
                  </a:cubicBezTo>
                  <a:cubicBezTo>
                    <a:pt x="1044" y="520"/>
                    <a:pt x="1051" y="520"/>
                    <a:pt x="1058" y="520"/>
                  </a:cubicBezTo>
                  <a:cubicBezTo>
                    <a:pt x="1102" y="520"/>
                    <a:pt x="1141" y="489"/>
                    <a:pt x="1150" y="444"/>
                  </a:cubicBezTo>
                  <a:cubicBezTo>
                    <a:pt x="1160" y="392"/>
                    <a:pt x="1127" y="341"/>
                    <a:pt x="1075" y="331"/>
                  </a:cubicBezTo>
                  <a:cubicBezTo>
                    <a:pt x="755" y="269"/>
                    <a:pt x="445" y="160"/>
                    <a:pt x="152" y="10"/>
                  </a:cubicBezTo>
                  <a:cubicBezTo>
                    <a:pt x="139" y="3"/>
                    <a:pt x="124" y="0"/>
                    <a:pt x="110"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17" name="Google Shape;2717;p27"/>
            <p:cNvSpPr/>
            <p:nvPr/>
          </p:nvSpPr>
          <p:spPr>
            <a:xfrm>
              <a:off x="3443250" y="1986625"/>
              <a:ext cx="32025" cy="13025"/>
            </a:xfrm>
            <a:custGeom>
              <a:avLst/>
              <a:gdLst/>
              <a:ahLst/>
              <a:cxnLst/>
              <a:rect l="l" t="t" r="r" b="b"/>
              <a:pathLst>
                <a:path w="1281" h="521" extrusionOk="0">
                  <a:moveTo>
                    <a:pt x="101" y="0"/>
                  </a:moveTo>
                  <a:cubicBezTo>
                    <a:pt x="53" y="0"/>
                    <a:pt x="12" y="36"/>
                    <a:pt x="7" y="85"/>
                  </a:cubicBezTo>
                  <a:cubicBezTo>
                    <a:pt x="0" y="137"/>
                    <a:pt x="38" y="184"/>
                    <a:pt x="90" y="191"/>
                  </a:cubicBezTo>
                  <a:cubicBezTo>
                    <a:pt x="454" y="233"/>
                    <a:pt x="804" y="340"/>
                    <a:pt x="1128" y="510"/>
                  </a:cubicBezTo>
                  <a:cubicBezTo>
                    <a:pt x="1143" y="518"/>
                    <a:pt x="1157" y="521"/>
                    <a:pt x="1172" y="521"/>
                  </a:cubicBezTo>
                  <a:cubicBezTo>
                    <a:pt x="1207" y="521"/>
                    <a:pt x="1240" y="502"/>
                    <a:pt x="1257" y="470"/>
                  </a:cubicBezTo>
                  <a:cubicBezTo>
                    <a:pt x="1281" y="423"/>
                    <a:pt x="1263" y="365"/>
                    <a:pt x="1217" y="341"/>
                  </a:cubicBezTo>
                  <a:cubicBezTo>
                    <a:pt x="871" y="160"/>
                    <a:pt x="499" y="46"/>
                    <a:pt x="112" y="1"/>
                  </a:cubicBezTo>
                  <a:cubicBezTo>
                    <a:pt x="108" y="1"/>
                    <a:pt x="105" y="0"/>
                    <a:pt x="101"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18" name="Google Shape;2718;p27"/>
            <p:cNvSpPr/>
            <p:nvPr/>
          </p:nvSpPr>
          <p:spPr>
            <a:xfrm>
              <a:off x="3500950" y="1998975"/>
              <a:ext cx="35125" cy="15125"/>
            </a:xfrm>
            <a:custGeom>
              <a:avLst/>
              <a:gdLst/>
              <a:ahLst/>
              <a:cxnLst/>
              <a:rect l="l" t="t" r="r" b="b"/>
              <a:pathLst>
                <a:path w="1405" h="605" extrusionOk="0">
                  <a:moveTo>
                    <a:pt x="97" y="0"/>
                  </a:moveTo>
                  <a:cubicBezTo>
                    <a:pt x="51" y="0"/>
                    <a:pt x="12" y="36"/>
                    <a:pt x="6" y="84"/>
                  </a:cubicBezTo>
                  <a:cubicBezTo>
                    <a:pt x="0" y="136"/>
                    <a:pt x="37" y="184"/>
                    <a:pt x="90" y="190"/>
                  </a:cubicBezTo>
                  <a:cubicBezTo>
                    <a:pt x="496" y="240"/>
                    <a:pt x="896" y="378"/>
                    <a:pt x="1247" y="590"/>
                  </a:cubicBezTo>
                  <a:cubicBezTo>
                    <a:pt x="1262" y="600"/>
                    <a:pt x="1279" y="604"/>
                    <a:pt x="1295" y="604"/>
                  </a:cubicBezTo>
                  <a:cubicBezTo>
                    <a:pt x="1327" y="604"/>
                    <a:pt x="1359" y="588"/>
                    <a:pt x="1377" y="558"/>
                  </a:cubicBezTo>
                  <a:cubicBezTo>
                    <a:pt x="1405" y="513"/>
                    <a:pt x="1390" y="454"/>
                    <a:pt x="1345" y="428"/>
                  </a:cubicBezTo>
                  <a:cubicBezTo>
                    <a:pt x="972" y="201"/>
                    <a:pt x="546" y="53"/>
                    <a:pt x="112" y="1"/>
                  </a:cubicBezTo>
                  <a:cubicBezTo>
                    <a:pt x="107" y="1"/>
                    <a:pt x="102" y="0"/>
                    <a:pt x="97"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19" name="Google Shape;2719;p27"/>
            <p:cNvSpPr/>
            <p:nvPr/>
          </p:nvSpPr>
          <p:spPr>
            <a:xfrm>
              <a:off x="3544100" y="2011200"/>
              <a:ext cx="22850" cy="12225"/>
            </a:xfrm>
            <a:custGeom>
              <a:avLst/>
              <a:gdLst/>
              <a:ahLst/>
              <a:cxnLst/>
              <a:rect l="l" t="t" r="r" b="b"/>
              <a:pathLst>
                <a:path w="914" h="489" extrusionOk="0">
                  <a:moveTo>
                    <a:pt x="109" y="1"/>
                  </a:moveTo>
                  <a:cubicBezTo>
                    <a:pt x="67" y="1"/>
                    <a:pt x="29" y="26"/>
                    <a:pt x="16" y="68"/>
                  </a:cubicBezTo>
                  <a:cubicBezTo>
                    <a:pt x="1" y="117"/>
                    <a:pt x="29" y="171"/>
                    <a:pt x="78" y="187"/>
                  </a:cubicBezTo>
                  <a:cubicBezTo>
                    <a:pt x="314" y="261"/>
                    <a:pt x="543" y="359"/>
                    <a:pt x="759" y="477"/>
                  </a:cubicBezTo>
                  <a:cubicBezTo>
                    <a:pt x="774" y="485"/>
                    <a:pt x="789" y="488"/>
                    <a:pt x="805" y="488"/>
                  </a:cubicBezTo>
                  <a:cubicBezTo>
                    <a:pt x="839" y="488"/>
                    <a:pt x="871" y="471"/>
                    <a:pt x="888" y="439"/>
                  </a:cubicBezTo>
                  <a:cubicBezTo>
                    <a:pt x="914" y="392"/>
                    <a:pt x="896" y="335"/>
                    <a:pt x="850" y="309"/>
                  </a:cubicBezTo>
                  <a:cubicBezTo>
                    <a:pt x="624" y="186"/>
                    <a:pt x="383" y="83"/>
                    <a:pt x="137" y="5"/>
                  </a:cubicBezTo>
                  <a:cubicBezTo>
                    <a:pt x="127" y="2"/>
                    <a:pt x="118" y="1"/>
                    <a:pt x="109"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20" name="Google Shape;2720;p27"/>
            <p:cNvSpPr/>
            <p:nvPr/>
          </p:nvSpPr>
          <p:spPr>
            <a:xfrm>
              <a:off x="3598700" y="2023850"/>
              <a:ext cx="32225" cy="16900"/>
            </a:xfrm>
            <a:custGeom>
              <a:avLst/>
              <a:gdLst/>
              <a:ahLst/>
              <a:cxnLst/>
              <a:rect l="l" t="t" r="r" b="b"/>
              <a:pathLst>
                <a:path w="1289" h="676" extrusionOk="0">
                  <a:moveTo>
                    <a:pt x="106" y="0"/>
                  </a:moveTo>
                  <a:cubicBezTo>
                    <a:pt x="62" y="0"/>
                    <a:pt x="22" y="30"/>
                    <a:pt x="11" y="74"/>
                  </a:cubicBezTo>
                  <a:cubicBezTo>
                    <a:pt x="0" y="126"/>
                    <a:pt x="32" y="177"/>
                    <a:pt x="84" y="188"/>
                  </a:cubicBezTo>
                  <a:cubicBezTo>
                    <a:pt x="456" y="270"/>
                    <a:pt x="816" y="433"/>
                    <a:pt x="1124" y="658"/>
                  </a:cubicBezTo>
                  <a:cubicBezTo>
                    <a:pt x="1142" y="670"/>
                    <a:pt x="1161" y="676"/>
                    <a:pt x="1181" y="676"/>
                  </a:cubicBezTo>
                  <a:cubicBezTo>
                    <a:pt x="1210" y="676"/>
                    <a:pt x="1239" y="662"/>
                    <a:pt x="1258" y="637"/>
                  </a:cubicBezTo>
                  <a:cubicBezTo>
                    <a:pt x="1289" y="594"/>
                    <a:pt x="1279" y="534"/>
                    <a:pt x="1237" y="503"/>
                  </a:cubicBezTo>
                  <a:cubicBezTo>
                    <a:pt x="908" y="264"/>
                    <a:pt x="523" y="90"/>
                    <a:pt x="125" y="2"/>
                  </a:cubicBezTo>
                  <a:cubicBezTo>
                    <a:pt x="119" y="1"/>
                    <a:pt x="112" y="0"/>
                    <a:pt x="106"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21" name="Google Shape;2721;p27"/>
            <p:cNvSpPr/>
            <p:nvPr/>
          </p:nvSpPr>
          <p:spPr>
            <a:xfrm>
              <a:off x="3661625" y="2046375"/>
              <a:ext cx="22800" cy="9950"/>
            </a:xfrm>
            <a:custGeom>
              <a:avLst/>
              <a:gdLst/>
              <a:ahLst/>
              <a:cxnLst/>
              <a:rect l="l" t="t" r="r" b="b"/>
              <a:pathLst>
                <a:path w="912" h="398" extrusionOk="0">
                  <a:moveTo>
                    <a:pt x="103" y="1"/>
                  </a:moveTo>
                  <a:cubicBezTo>
                    <a:pt x="57" y="1"/>
                    <a:pt x="17" y="34"/>
                    <a:pt x="9" y="80"/>
                  </a:cubicBezTo>
                  <a:cubicBezTo>
                    <a:pt x="0" y="132"/>
                    <a:pt x="35" y="181"/>
                    <a:pt x="86" y="190"/>
                  </a:cubicBezTo>
                  <a:cubicBezTo>
                    <a:pt x="319" y="229"/>
                    <a:pt x="548" y="296"/>
                    <a:pt x="765" y="389"/>
                  </a:cubicBezTo>
                  <a:cubicBezTo>
                    <a:pt x="778" y="395"/>
                    <a:pt x="791" y="397"/>
                    <a:pt x="803" y="397"/>
                  </a:cubicBezTo>
                  <a:cubicBezTo>
                    <a:pt x="840" y="397"/>
                    <a:pt x="876" y="376"/>
                    <a:pt x="891" y="340"/>
                  </a:cubicBezTo>
                  <a:cubicBezTo>
                    <a:pt x="911" y="291"/>
                    <a:pt x="889" y="235"/>
                    <a:pt x="840" y="215"/>
                  </a:cubicBezTo>
                  <a:cubicBezTo>
                    <a:pt x="610" y="115"/>
                    <a:pt x="367" y="44"/>
                    <a:pt x="118" y="2"/>
                  </a:cubicBezTo>
                  <a:cubicBezTo>
                    <a:pt x="113" y="1"/>
                    <a:pt x="108" y="1"/>
                    <a:pt x="103"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22" name="Google Shape;2722;p27"/>
            <p:cNvSpPr/>
            <p:nvPr/>
          </p:nvSpPr>
          <p:spPr>
            <a:xfrm>
              <a:off x="3373975" y="1720850"/>
              <a:ext cx="10450" cy="20275"/>
            </a:xfrm>
            <a:custGeom>
              <a:avLst/>
              <a:gdLst/>
              <a:ahLst/>
              <a:cxnLst/>
              <a:rect l="l" t="t" r="r" b="b"/>
              <a:pathLst>
                <a:path w="418" h="811" extrusionOk="0">
                  <a:moveTo>
                    <a:pt x="108" y="0"/>
                  </a:moveTo>
                  <a:cubicBezTo>
                    <a:pt x="98" y="0"/>
                    <a:pt x="88" y="2"/>
                    <a:pt x="78" y="6"/>
                  </a:cubicBezTo>
                  <a:cubicBezTo>
                    <a:pt x="28" y="21"/>
                    <a:pt x="0" y="75"/>
                    <a:pt x="17" y="126"/>
                  </a:cubicBezTo>
                  <a:lnTo>
                    <a:pt x="220" y="744"/>
                  </a:lnTo>
                  <a:cubicBezTo>
                    <a:pt x="233" y="784"/>
                    <a:pt x="271" y="810"/>
                    <a:pt x="310" y="810"/>
                  </a:cubicBezTo>
                  <a:cubicBezTo>
                    <a:pt x="320" y="810"/>
                    <a:pt x="330" y="808"/>
                    <a:pt x="340" y="805"/>
                  </a:cubicBezTo>
                  <a:cubicBezTo>
                    <a:pt x="390" y="788"/>
                    <a:pt x="418" y="735"/>
                    <a:pt x="401" y="684"/>
                  </a:cubicBezTo>
                  <a:lnTo>
                    <a:pt x="198" y="66"/>
                  </a:lnTo>
                  <a:cubicBezTo>
                    <a:pt x="185" y="26"/>
                    <a:pt x="148" y="0"/>
                    <a:pt x="108"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23" name="Google Shape;2723;p27"/>
            <p:cNvSpPr/>
            <p:nvPr/>
          </p:nvSpPr>
          <p:spPr>
            <a:xfrm>
              <a:off x="3386175" y="1754925"/>
              <a:ext cx="19000" cy="28425"/>
            </a:xfrm>
            <a:custGeom>
              <a:avLst/>
              <a:gdLst/>
              <a:ahLst/>
              <a:cxnLst/>
              <a:rect l="l" t="t" r="r" b="b"/>
              <a:pathLst>
                <a:path w="760" h="1137" extrusionOk="0">
                  <a:moveTo>
                    <a:pt x="110" y="1"/>
                  </a:moveTo>
                  <a:cubicBezTo>
                    <a:pt x="93" y="1"/>
                    <a:pt x="77" y="5"/>
                    <a:pt x="62" y="14"/>
                  </a:cubicBezTo>
                  <a:cubicBezTo>
                    <a:pt x="16" y="39"/>
                    <a:pt x="0" y="98"/>
                    <a:pt x="27" y="143"/>
                  </a:cubicBezTo>
                  <a:lnTo>
                    <a:pt x="568" y="1088"/>
                  </a:lnTo>
                  <a:cubicBezTo>
                    <a:pt x="585" y="1119"/>
                    <a:pt x="617" y="1136"/>
                    <a:pt x="650" y="1136"/>
                  </a:cubicBezTo>
                  <a:cubicBezTo>
                    <a:pt x="667" y="1136"/>
                    <a:pt x="682" y="1132"/>
                    <a:pt x="698" y="1123"/>
                  </a:cubicBezTo>
                  <a:cubicBezTo>
                    <a:pt x="743" y="1098"/>
                    <a:pt x="760" y="1039"/>
                    <a:pt x="733" y="993"/>
                  </a:cubicBezTo>
                  <a:lnTo>
                    <a:pt x="192" y="49"/>
                  </a:lnTo>
                  <a:cubicBezTo>
                    <a:pt x="175" y="18"/>
                    <a:pt x="142" y="1"/>
                    <a:pt x="110"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24" name="Google Shape;2724;p27"/>
            <p:cNvSpPr/>
            <p:nvPr/>
          </p:nvSpPr>
          <p:spPr>
            <a:xfrm>
              <a:off x="3412425" y="1796000"/>
              <a:ext cx="16500" cy="19300"/>
            </a:xfrm>
            <a:custGeom>
              <a:avLst/>
              <a:gdLst/>
              <a:ahLst/>
              <a:cxnLst/>
              <a:rect l="l" t="t" r="r" b="b"/>
              <a:pathLst>
                <a:path w="660" h="772" extrusionOk="0">
                  <a:moveTo>
                    <a:pt x="103" y="1"/>
                  </a:moveTo>
                  <a:cubicBezTo>
                    <a:pt x="97" y="1"/>
                    <a:pt x="92" y="1"/>
                    <a:pt x="86" y="2"/>
                  </a:cubicBezTo>
                  <a:cubicBezTo>
                    <a:pt x="34" y="11"/>
                    <a:pt x="0" y="61"/>
                    <a:pt x="9" y="113"/>
                  </a:cubicBezTo>
                  <a:cubicBezTo>
                    <a:pt x="59" y="394"/>
                    <a:pt x="251" y="643"/>
                    <a:pt x="510" y="763"/>
                  </a:cubicBezTo>
                  <a:cubicBezTo>
                    <a:pt x="523" y="768"/>
                    <a:pt x="537" y="772"/>
                    <a:pt x="550" y="772"/>
                  </a:cubicBezTo>
                  <a:cubicBezTo>
                    <a:pt x="586" y="772"/>
                    <a:pt x="620" y="751"/>
                    <a:pt x="637" y="716"/>
                  </a:cubicBezTo>
                  <a:cubicBezTo>
                    <a:pt x="659" y="668"/>
                    <a:pt x="638" y="612"/>
                    <a:pt x="591" y="590"/>
                  </a:cubicBezTo>
                  <a:cubicBezTo>
                    <a:pt x="386" y="496"/>
                    <a:pt x="236" y="300"/>
                    <a:pt x="197" y="80"/>
                  </a:cubicBezTo>
                  <a:cubicBezTo>
                    <a:pt x="189" y="33"/>
                    <a:pt x="149" y="1"/>
                    <a:pt x="103"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25" name="Google Shape;2725;p27"/>
            <p:cNvSpPr/>
            <p:nvPr/>
          </p:nvSpPr>
          <p:spPr>
            <a:xfrm>
              <a:off x="3438925" y="1835175"/>
              <a:ext cx="18825" cy="22325"/>
            </a:xfrm>
            <a:custGeom>
              <a:avLst/>
              <a:gdLst/>
              <a:ahLst/>
              <a:cxnLst/>
              <a:rect l="l" t="t" r="r" b="b"/>
              <a:pathLst>
                <a:path w="753" h="893" extrusionOk="0">
                  <a:moveTo>
                    <a:pt x="110" y="0"/>
                  </a:moveTo>
                  <a:cubicBezTo>
                    <a:pt x="98" y="0"/>
                    <a:pt x="86" y="2"/>
                    <a:pt x="74" y="7"/>
                  </a:cubicBezTo>
                  <a:cubicBezTo>
                    <a:pt x="25" y="27"/>
                    <a:pt x="1" y="82"/>
                    <a:pt x="21" y="131"/>
                  </a:cubicBezTo>
                  <a:cubicBezTo>
                    <a:pt x="139" y="426"/>
                    <a:pt x="334" y="682"/>
                    <a:pt x="587" y="873"/>
                  </a:cubicBezTo>
                  <a:cubicBezTo>
                    <a:pt x="605" y="886"/>
                    <a:pt x="625" y="893"/>
                    <a:pt x="644" y="893"/>
                  </a:cubicBezTo>
                  <a:cubicBezTo>
                    <a:pt x="673" y="893"/>
                    <a:pt x="702" y="879"/>
                    <a:pt x="721" y="854"/>
                  </a:cubicBezTo>
                  <a:cubicBezTo>
                    <a:pt x="753" y="812"/>
                    <a:pt x="744" y="752"/>
                    <a:pt x="702" y="721"/>
                  </a:cubicBezTo>
                  <a:cubicBezTo>
                    <a:pt x="477" y="550"/>
                    <a:pt x="303" y="322"/>
                    <a:pt x="199" y="60"/>
                  </a:cubicBezTo>
                  <a:cubicBezTo>
                    <a:pt x="183" y="23"/>
                    <a:pt x="148" y="0"/>
                    <a:pt x="110"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26" name="Google Shape;2726;p27"/>
            <p:cNvSpPr/>
            <p:nvPr/>
          </p:nvSpPr>
          <p:spPr>
            <a:xfrm>
              <a:off x="3471975" y="1882550"/>
              <a:ext cx="25950" cy="22300"/>
            </a:xfrm>
            <a:custGeom>
              <a:avLst/>
              <a:gdLst/>
              <a:ahLst/>
              <a:cxnLst/>
              <a:rect l="l" t="t" r="r" b="b"/>
              <a:pathLst>
                <a:path w="1038" h="892" extrusionOk="0">
                  <a:moveTo>
                    <a:pt x="106" y="1"/>
                  </a:moveTo>
                  <a:cubicBezTo>
                    <a:pt x="82" y="1"/>
                    <a:pt x="58" y="10"/>
                    <a:pt x="40" y="28"/>
                  </a:cubicBezTo>
                  <a:cubicBezTo>
                    <a:pt x="1" y="64"/>
                    <a:pt x="0" y="125"/>
                    <a:pt x="37" y="162"/>
                  </a:cubicBezTo>
                  <a:cubicBezTo>
                    <a:pt x="292" y="426"/>
                    <a:pt x="574" y="666"/>
                    <a:pt x="876" y="875"/>
                  </a:cubicBezTo>
                  <a:cubicBezTo>
                    <a:pt x="892" y="886"/>
                    <a:pt x="911" y="892"/>
                    <a:pt x="930" y="892"/>
                  </a:cubicBezTo>
                  <a:cubicBezTo>
                    <a:pt x="961" y="892"/>
                    <a:pt x="990" y="878"/>
                    <a:pt x="1008" y="851"/>
                  </a:cubicBezTo>
                  <a:cubicBezTo>
                    <a:pt x="1038" y="808"/>
                    <a:pt x="1028" y="748"/>
                    <a:pt x="985" y="719"/>
                  </a:cubicBezTo>
                  <a:cubicBezTo>
                    <a:pt x="692" y="517"/>
                    <a:pt x="421" y="285"/>
                    <a:pt x="175" y="30"/>
                  </a:cubicBezTo>
                  <a:cubicBezTo>
                    <a:pt x="156" y="11"/>
                    <a:pt x="131" y="1"/>
                    <a:pt x="106"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27" name="Google Shape;2727;p27"/>
            <p:cNvSpPr/>
            <p:nvPr/>
          </p:nvSpPr>
          <p:spPr>
            <a:xfrm>
              <a:off x="3504900" y="1917600"/>
              <a:ext cx="19800" cy="19275"/>
            </a:xfrm>
            <a:custGeom>
              <a:avLst/>
              <a:gdLst/>
              <a:ahLst/>
              <a:cxnLst/>
              <a:rect l="l" t="t" r="r" b="b"/>
              <a:pathLst>
                <a:path w="792" h="771" extrusionOk="0">
                  <a:moveTo>
                    <a:pt x="109" y="0"/>
                  </a:moveTo>
                  <a:cubicBezTo>
                    <a:pt x="93" y="0"/>
                    <a:pt x="78" y="4"/>
                    <a:pt x="63" y="12"/>
                  </a:cubicBezTo>
                  <a:cubicBezTo>
                    <a:pt x="17" y="37"/>
                    <a:pt x="0" y="95"/>
                    <a:pt x="26" y="141"/>
                  </a:cubicBezTo>
                  <a:cubicBezTo>
                    <a:pt x="169" y="400"/>
                    <a:pt x="380" y="613"/>
                    <a:pt x="636" y="758"/>
                  </a:cubicBezTo>
                  <a:cubicBezTo>
                    <a:pt x="650" y="767"/>
                    <a:pt x="667" y="770"/>
                    <a:pt x="682" y="770"/>
                  </a:cubicBezTo>
                  <a:cubicBezTo>
                    <a:pt x="716" y="770"/>
                    <a:pt x="749" y="754"/>
                    <a:pt x="765" y="723"/>
                  </a:cubicBezTo>
                  <a:cubicBezTo>
                    <a:pt x="792" y="677"/>
                    <a:pt x="776" y="619"/>
                    <a:pt x="730" y="593"/>
                  </a:cubicBezTo>
                  <a:cubicBezTo>
                    <a:pt x="505" y="464"/>
                    <a:pt x="318" y="276"/>
                    <a:pt x="192" y="48"/>
                  </a:cubicBezTo>
                  <a:cubicBezTo>
                    <a:pt x="175" y="18"/>
                    <a:pt x="142" y="0"/>
                    <a:pt x="109"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28" name="Google Shape;2728;p27"/>
            <p:cNvSpPr/>
            <p:nvPr/>
          </p:nvSpPr>
          <p:spPr>
            <a:xfrm>
              <a:off x="3539825" y="1958925"/>
              <a:ext cx="18725" cy="16200"/>
            </a:xfrm>
            <a:custGeom>
              <a:avLst/>
              <a:gdLst/>
              <a:ahLst/>
              <a:cxnLst/>
              <a:rect l="l" t="t" r="r" b="b"/>
              <a:pathLst>
                <a:path w="749" h="648" extrusionOk="0">
                  <a:moveTo>
                    <a:pt x="108" y="1"/>
                  </a:moveTo>
                  <a:cubicBezTo>
                    <a:pt x="81" y="1"/>
                    <a:pt x="54" y="12"/>
                    <a:pt x="35" y="35"/>
                  </a:cubicBezTo>
                  <a:cubicBezTo>
                    <a:pt x="1" y="75"/>
                    <a:pt x="5" y="134"/>
                    <a:pt x="46" y="168"/>
                  </a:cubicBezTo>
                  <a:lnTo>
                    <a:pt x="579" y="624"/>
                  </a:lnTo>
                  <a:cubicBezTo>
                    <a:pt x="597" y="640"/>
                    <a:pt x="619" y="647"/>
                    <a:pt x="641" y="647"/>
                  </a:cubicBezTo>
                  <a:cubicBezTo>
                    <a:pt x="668" y="647"/>
                    <a:pt x="695" y="635"/>
                    <a:pt x="714" y="614"/>
                  </a:cubicBezTo>
                  <a:cubicBezTo>
                    <a:pt x="748" y="573"/>
                    <a:pt x="743" y="514"/>
                    <a:pt x="703" y="480"/>
                  </a:cubicBezTo>
                  <a:lnTo>
                    <a:pt x="170" y="24"/>
                  </a:lnTo>
                  <a:cubicBezTo>
                    <a:pt x="152" y="8"/>
                    <a:pt x="130" y="1"/>
                    <a:pt x="108"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29" name="Google Shape;2729;p27"/>
            <p:cNvSpPr/>
            <p:nvPr/>
          </p:nvSpPr>
          <p:spPr>
            <a:xfrm>
              <a:off x="3580050" y="1990850"/>
              <a:ext cx="22950" cy="14925"/>
            </a:xfrm>
            <a:custGeom>
              <a:avLst/>
              <a:gdLst/>
              <a:ahLst/>
              <a:cxnLst/>
              <a:rect l="l" t="t" r="r" b="b"/>
              <a:pathLst>
                <a:path w="918" h="597" extrusionOk="0">
                  <a:moveTo>
                    <a:pt x="106" y="0"/>
                  </a:moveTo>
                  <a:cubicBezTo>
                    <a:pt x="80" y="0"/>
                    <a:pt x="55" y="10"/>
                    <a:pt x="37" y="31"/>
                  </a:cubicBezTo>
                  <a:cubicBezTo>
                    <a:pt x="0" y="70"/>
                    <a:pt x="2" y="130"/>
                    <a:pt x="41" y="166"/>
                  </a:cubicBezTo>
                  <a:cubicBezTo>
                    <a:pt x="252" y="361"/>
                    <a:pt x="509" y="509"/>
                    <a:pt x="784" y="592"/>
                  </a:cubicBezTo>
                  <a:cubicBezTo>
                    <a:pt x="793" y="595"/>
                    <a:pt x="803" y="597"/>
                    <a:pt x="812" y="597"/>
                  </a:cubicBezTo>
                  <a:cubicBezTo>
                    <a:pt x="852" y="596"/>
                    <a:pt x="890" y="569"/>
                    <a:pt x="902" y="528"/>
                  </a:cubicBezTo>
                  <a:cubicBezTo>
                    <a:pt x="918" y="479"/>
                    <a:pt x="890" y="425"/>
                    <a:pt x="839" y="409"/>
                  </a:cubicBezTo>
                  <a:cubicBezTo>
                    <a:pt x="592" y="334"/>
                    <a:pt x="361" y="202"/>
                    <a:pt x="171" y="26"/>
                  </a:cubicBezTo>
                  <a:cubicBezTo>
                    <a:pt x="152" y="9"/>
                    <a:pt x="129" y="0"/>
                    <a:pt x="106"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30" name="Google Shape;2730;p27"/>
            <p:cNvSpPr/>
            <p:nvPr/>
          </p:nvSpPr>
          <p:spPr>
            <a:xfrm>
              <a:off x="3677925" y="2042250"/>
              <a:ext cx="26025" cy="13050"/>
            </a:xfrm>
            <a:custGeom>
              <a:avLst/>
              <a:gdLst/>
              <a:ahLst/>
              <a:cxnLst/>
              <a:rect l="l" t="t" r="r" b="b"/>
              <a:pathLst>
                <a:path w="1041" h="522" extrusionOk="0">
                  <a:moveTo>
                    <a:pt x="110" y="0"/>
                  </a:moveTo>
                  <a:cubicBezTo>
                    <a:pt x="76" y="0"/>
                    <a:pt x="43" y="19"/>
                    <a:pt x="26" y="51"/>
                  </a:cubicBezTo>
                  <a:cubicBezTo>
                    <a:pt x="1" y="97"/>
                    <a:pt x="18" y="156"/>
                    <a:pt x="66" y="180"/>
                  </a:cubicBezTo>
                  <a:cubicBezTo>
                    <a:pt x="333" y="323"/>
                    <a:pt x="617" y="435"/>
                    <a:pt x="908" y="518"/>
                  </a:cubicBezTo>
                  <a:cubicBezTo>
                    <a:pt x="917" y="520"/>
                    <a:pt x="926" y="521"/>
                    <a:pt x="935" y="521"/>
                  </a:cubicBezTo>
                  <a:cubicBezTo>
                    <a:pt x="976" y="521"/>
                    <a:pt x="1014" y="494"/>
                    <a:pt x="1026" y="452"/>
                  </a:cubicBezTo>
                  <a:cubicBezTo>
                    <a:pt x="1041" y="401"/>
                    <a:pt x="1011" y="348"/>
                    <a:pt x="960" y="334"/>
                  </a:cubicBezTo>
                  <a:cubicBezTo>
                    <a:pt x="682" y="255"/>
                    <a:pt x="410" y="147"/>
                    <a:pt x="154" y="11"/>
                  </a:cubicBezTo>
                  <a:cubicBezTo>
                    <a:pt x="140" y="4"/>
                    <a:pt x="125" y="0"/>
                    <a:pt x="110"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31" name="Google Shape;2731;p27"/>
            <p:cNvSpPr/>
            <p:nvPr/>
          </p:nvSpPr>
          <p:spPr>
            <a:xfrm>
              <a:off x="3624400" y="2016525"/>
              <a:ext cx="22900" cy="14050"/>
            </a:xfrm>
            <a:custGeom>
              <a:avLst/>
              <a:gdLst/>
              <a:ahLst/>
              <a:cxnLst/>
              <a:rect l="l" t="t" r="r" b="b"/>
              <a:pathLst>
                <a:path w="916" h="562" extrusionOk="0">
                  <a:moveTo>
                    <a:pt x="108" y="0"/>
                  </a:moveTo>
                  <a:cubicBezTo>
                    <a:pt x="79" y="0"/>
                    <a:pt x="51" y="13"/>
                    <a:pt x="32" y="37"/>
                  </a:cubicBezTo>
                  <a:cubicBezTo>
                    <a:pt x="0" y="78"/>
                    <a:pt x="8" y="138"/>
                    <a:pt x="49" y="170"/>
                  </a:cubicBezTo>
                  <a:cubicBezTo>
                    <a:pt x="268" y="343"/>
                    <a:pt x="515" y="473"/>
                    <a:pt x="781" y="556"/>
                  </a:cubicBezTo>
                  <a:cubicBezTo>
                    <a:pt x="789" y="559"/>
                    <a:pt x="799" y="560"/>
                    <a:pt x="809" y="560"/>
                  </a:cubicBezTo>
                  <a:lnTo>
                    <a:pt x="808" y="561"/>
                  </a:lnTo>
                  <a:cubicBezTo>
                    <a:pt x="849" y="561"/>
                    <a:pt x="887" y="535"/>
                    <a:pt x="900" y="494"/>
                  </a:cubicBezTo>
                  <a:cubicBezTo>
                    <a:pt x="915" y="444"/>
                    <a:pt x="888" y="390"/>
                    <a:pt x="837" y="375"/>
                  </a:cubicBezTo>
                  <a:cubicBezTo>
                    <a:pt x="593" y="297"/>
                    <a:pt x="368" y="178"/>
                    <a:pt x="167" y="20"/>
                  </a:cubicBezTo>
                  <a:cubicBezTo>
                    <a:pt x="149" y="7"/>
                    <a:pt x="128" y="0"/>
                    <a:pt x="108"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32" name="Google Shape;2732;p27"/>
            <p:cNvSpPr/>
            <p:nvPr/>
          </p:nvSpPr>
          <p:spPr>
            <a:xfrm>
              <a:off x="3386675" y="1715575"/>
              <a:ext cx="41250" cy="14100"/>
            </a:xfrm>
            <a:custGeom>
              <a:avLst/>
              <a:gdLst/>
              <a:ahLst/>
              <a:cxnLst/>
              <a:rect l="l" t="t" r="r" b="b"/>
              <a:pathLst>
                <a:path w="1650" h="564" extrusionOk="0">
                  <a:moveTo>
                    <a:pt x="97" y="0"/>
                  </a:moveTo>
                  <a:cubicBezTo>
                    <a:pt x="46" y="0"/>
                    <a:pt x="5" y="40"/>
                    <a:pt x="2" y="90"/>
                  </a:cubicBezTo>
                  <a:cubicBezTo>
                    <a:pt x="0" y="143"/>
                    <a:pt x="40" y="188"/>
                    <a:pt x="93" y="190"/>
                  </a:cubicBezTo>
                  <a:cubicBezTo>
                    <a:pt x="576" y="217"/>
                    <a:pt x="1063" y="342"/>
                    <a:pt x="1499" y="553"/>
                  </a:cubicBezTo>
                  <a:cubicBezTo>
                    <a:pt x="1512" y="560"/>
                    <a:pt x="1527" y="563"/>
                    <a:pt x="1541" y="563"/>
                  </a:cubicBezTo>
                  <a:cubicBezTo>
                    <a:pt x="1576" y="563"/>
                    <a:pt x="1611" y="543"/>
                    <a:pt x="1627" y="509"/>
                  </a:cubicBezTo>
                  <a:cubicBezTo>
                    <a:pt x="1649" y="462"/>
                    <a:pt x="1629" y="405"/>
                    <a:pt x="1582" y="382"/>
                  </a:cubicBezTo>
                  <a:cubicBezTo>
                    <a:pt x="1124" y="160"/>
                    <a:pt x="612" y="28"/>
                    <a:pt x="103" y="0"/>
                  </a:cubicBezTo>
                  <a:cubicBezTo>
                    <a:pt x="101" y="0"/>
                    <a:pt x="99" y="0"/>
                    <a:pt x="97"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33" name="Google Shape;2733;p27"/>
            <p:cNvSpPr/>
            <p:nvPr/>
          </p:nvSpPr>
          <p:spPr>
            <a:xfrm>
              <a:off x="3447225" y="1738325"/>
              <a:ext cx="28025" cy="17175"/>
            </a:xfrm>
            <a:custGeom>
              <a:avLst/>
              <a:gdLst/>
              <a:ahLst/>
              <a:cxnLst/>
              <a:rect l="l" t="t" r="r" b="b"/>
              <a:pathLst>
                <a:path w="1121" h="687" extrusionOk="0">
                  <a:moveTo>
                    <a:pt x="106" y="1"/>
                  </a:moveTo>
                  <a:cubicBezTo>
                    <a:pt x="66" y="1"/>
                    <a:pt x="30" y="26"/>
                    <a:pt x="17" y="65"/>
                  </a:cubicBezTo>
                  <a:cubicBezTo>
                    <a:pt x="0" y="115"/>
                    <a:pt x="27" y="169"/>
                    <a:pt x="76" y="186"/>
                  </a:cubicBezTo>
                  <a:cubicBezTo>
                    <a:pt x="394" y="296"/>
                    <a:pt x="690" y="457"/>
                    <a:pt x="954" y="666"/>
                  </a:cubicBezTo>
                  <a:cubicBezTo>
                    <a:pt x="972" y="679"/>
                    <a:pt x="992" y="685"/>
                    <a:pt x="1013" y="685"/>
                  </a:cubicBezTo>
                  <a:lnTo>
                    <a:pt x="1013" y="686"/>
                  </a:lnTo>
                  <a:cubicBezTo>
                    <a:pt x="1042" y="686"/>
                    <a:pt x="1070" y="673"/>
                    <a:pt x="1089" y="650"/>
                  </a:cubicBezTo>
                  <a:cubicBezTo>
                    <a:pt x="1121" y="608"/>
                    <a:pt x="1114" y="548"/>
                    <a:pt x="1073" y="515"/>
                  </a:cubicBezTo>
                  <a:cubicBezTo>
                    <a:pt x="792" y="293"/>
                    <a:pt x="477" y="122"/>
                    <a:pt x="138" y="6"/>
                  </a:cubicBezTo>
                  <a:cubicBezTo>
                    <a:pt x="127" y="3"/>
                    <a:pt x="117" y="1"/>
                    <a:pt x="106"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34" name="Google Shape;2734;p27"/>
            <p:cNvSpPr/>
            <p:nvPr/>
          </p:nvSpPr>
          <p:spPr>
            <a:xfrm>
              <a:off x="3495600" y="1766125"/>
              <a:ext cx="31175" cy="23350"/>
            </a:xfrm>
            <a:custGeom>
              <a:avLst/>
              <a:gdLst/>
              <a:ahLst/>
              <a:cxnLst/>
              <a:rect l="l" t="t" r="r" b="b"/>
              <a:pathLst>
                <a:path w="1247" h="934" extrusionOk="0">
                  <a:moveTo>
                    <a:pt x="108" y="1"/>
                  </a:moveTo>
                  <a:cubicBezTo>
                    <a:pt x="77" y="1"/>
                    <a:pt x="46" y="17"/>
                    <a:pt x="28" y="46"/>
                  </a:cubicBezTo>
                  <a:cubicBezTo>
                    <a:pt x="0" y="90"/>
                    <a:pt x="13" y="149"/>
                    <a:pt x="58" y="177"/>
                  </a:cubicBezTo>
                  <a:cubicBezTo>
                    <a:pt x="412" y="401"/>
                    <a:pt x="756" y="649"/>
                    <a:pt x="1079" y="912"/>
                  </a:cubicBezTo>
                  <a:cubicBezTo>
                    <a:pt x="1096" y="927"/>
                    <a:pt x="1117" y="933"/>
                    <a:pt x="1138" y="933"/>
                  </a:cubicBezTo>
                  <a:cubicBezTo>
                    <a:pt x="1167" y="933"/>
                    <a:pt x="1194" y="922"/>
                    <a:pt x="1212" y="899"/>
                  </a:cubicBezTo>
                  <a:cubicBezTo>
                    <a:pt x="1247" y="858"/>
                    <a:pt x="1240" y="798"/>
                    <a:pt x="1199" y="765"/>
                  </a:cubicBezTo>
                  <a:cubicBezTo>
                    <a:pt x="870" y="496"/>
                    <a:pt x="520" y="243"/>
                    <a:pt x="159" y="16"/>
                  </a:cubicBezTo>
                  <a:cubicBezTo>
                    <a:pt x="143" y="6"/>
                    <a:pt x="126" y="1"/>
                    <a:pt x="108"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35" name="Google Shape;2735;p27"/>
            <p:cNvSpPr/>
            <p:nvPr/>
          </p:nvSpPr>
          <p:spPr>
            <a:xfrm>
              <a:off x="3546075" y="1801200"/>
              <a:ext cx="33375" cy="26225"/>
            </a:xfrm>
            <a:custGeom>
              <a:avLst/>
              <a:gdLst/>
              <a:ahLst/>
              <a:cxnLst/>
              <a:rect l="l" t="t" r="r" b="b"/>
              <a:pathLst>
                <a:path w="1335" h="1049" extrusionOk="0">
                  <a:moveTo>
                    <a:pt x="108" y="1"/>
                  </a:moveTo>
                  <a:cubicBezTo>
                    <a:pt x="79" y="1"/>
                    <a:pt x="51" y="14"/>
                    <a:pt x="32" y="38"/>
                  </a:cubicBezTo>
                  <a:cubicBezTo>
                    <a:pt x="0" y="80"/>
                    <a:pt x="8" y="140"/>
                    <a:pt x="50" y="172"/>
                  </a:cubicBezTo>
                  <a:lnTo>
                    <a:pt x="1169" y="1028"/>
                  </a:lnTo>
                  <a:cubicBezTo>
                    <a:pt x="1187" y="1042"/>
                    <a:pt x="1207" y="1048"/>
                    <a:pt x="1227" y="1048"/>
                  </a:cubicBezTo>
                  <a:cubicBezTo>
                    <a:pt x="1255" y="1048"/>
                    <a:pt x="1284" y="1036"/>
                    <a:pt x="1303" y="1011"/>
                  </a:cubicBezTo>
                  <a:cubicBezTo>
                    <a:pt x="1335" y="970"/>
                    <a:pt x="1327" y="909"/>
                    <a:pt x="1285" y="877"/>
                  </a:cubicBezTo>
                  <a:lnTo>
                    <a:pt x="166" y="21"/>
                  </a:lnTo>
                  <a:cubicBezTo>
                    <a:pt x="148" y="7"/>
                    <a:pt x="128" y="1"/>
                    <a:pt x="108"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36" name="Google Shape;2736;p27"/>
            <p:cNvSpPr/>
            <p:nvPr/>
          </p:nvSpPr>
          <p:spPr>
            <a:xfrm>
              <a:off x="3602750" y="1842375"/>
              <a:ext cx="35250" cy="28500"/>
            </a:xfrm>
            <a:custGeom>
              <a:avLst/>
              <a:gdLst/>
              <a:ahLst/>
              <a:cxnLst/>
              <a:rect l="l" t="t" r="r" b="b"/>
              <a:pathLst>
                <a:path w="1410" h="1140" extrusionOk="0">
                  <a:moveTo>
                    <a:pt x="109" y="1"/>
                  </a:moveTo>
                  <a:cubicBezTo>
                    <a:pt x="78" y="1"/>
                    <a:pt x="47" y="16"/>
                    <a:pt x="29" y="44"/>
                  </a:cubicBezTo>
                  <a:cubicBezTo>
                    <a:pt x="1" y="87"/>
                    <a:pt x="12" y="146"/>
                    <a:pt x="56" y="175"/>
                  </a:cubicBezTo>
                  <a:cubicBezTo>
                    <a:pt x="474" y="454"/>
                    <a:pt x="872" y="770"/>
                    <a:pt x="1238" y="1113"/>
                  </a:cubicBezTo>
                  <a:cubicBezTo>
                    <a:pt x="1257" y="1131"/>
                    <a:pt x="1280" y="1140"/>
                    <a:pt x="1303" y="1140"/>
                  </a:cubicBezTo>
                  <a:lnTo>
                    <a:pt x="1303" y="1139"/>
                  </a:lnTo>
                  <a:cubicBezTo>
                    <a:pt x="1329" y="1139"/>
                    <a:pt x="1354" y="1129"/>
                    <a:pt x="1373" y="1109"/>
                  </a:cubicBezTo>
                  <a:cubicBezTo>
                    <a:pt x="1409" y="1070"/>
                    <a:pt x="1407" y="1011"/>
                    <a:pt x="1368" y="974"/>
                  </a:cubicBezTo>
                  <a:cubicBezTo>
                    <a:pt x="995" y="624"/>
                    <a:pt x="589" y="302"/>
                    <a:pt x="162" y="17"/>
                  </a:cubicBezTo>
                  <a:cubicBezTo>
                    <a:pt x="145" y="6"/>
                    <a:pt x="127" y="1"/>
                    <a:pt x="109"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37" name="Google Shape;2737;p27"/>
            <p:cNvSpPr/>
            <p:nvPr/>
          </p:nvSpPr>
          <p:spPr>
            <a:xfrm>
              <a:off x="3649875" y="1892175"/>
              <a:ext cx="23425" cy="23750"/>
            </a:xfrm>
            <a:custGeom>
              <a:avLst/>
              <a:gdLst/>
              <a:ahLst/>
              <a:cxnLst/>
              <a:rect l="l" t="t" r="r" b="b"/>
              <a:pathLst>
                <a:path w="937" h="950" extrusionOk="0">
                  <a:moveTo>
                    <a:pt x="105" y="0"/>
                  </a:moveTo>
                  <a:cubicBezTo>
                    <a:pt x="82" y="0"/>
                    <a:pt x="58" y="9"/>
                    <a:pt x="40" y="27"/>
                  </a:cubicBezTo>
                  <a:cubicBezTo>
                    <a:pt x="1" y="63"/>
                    <a:pt x="0" y="124"/>
                    <a:pt x="37" y="161"/>
                  </a:cubicBezTo>
                  <a:lnTo>
                    <a:pt x="763" y="920"/>
                  </a:lnTo>
                  <a:cubicBezTo>
                    <a:pt x="782" y="940"/>
                    <a:pt x="806" y="950"/>
                    <a:pt x="831" y="950"/>
                  </a:cubicBezTo>
                  <a:cubicBezTo>
                    <a:pt x="855" y="950"/>
                    <a:pt x="879" y="941"/>
                    <a:pt x="898" y="923"/>
                  </a:cubicBezTo>
                  <a:cubicBezTo>
                    <a:pt x="935" y="887"/>
                    <a:pt x="936" y="826"/>
                    <a:pt x="900" y="788"/>
                  </a:cubicBezTo>
                  <a:lnTo>
                    <a:pt x="175" y="30"/>
                  </a:lnTo>
                  <a:cubicBezTo>
                    <a:pt x="156" y="10"/>
                    <a:pt x="131" y="0"/>
                    <a:pt x="105"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38" name="Google Shape;2738;p27"/>
            <p:cNvSpPr/>
            <p:nvPr/>
          </p:nvSpPr>
          <p:spPr>
            <a:xfrm>
              <a:off x="3685100" y="1931075"/>
              <a:ext cx="30300" cy="26250"/>
            </a:xfrm>
            <a:custGeom>
              <a:avLst/>
              <a:gdLst/>
              <a:ahLst/>
              <a:cxnLst/>
              <a:rect l="l" t="t" r="r" b="b"/>
              <a:pathLst>
                <a:path w="1212" h="1050" extrusionOk="0">
                  <a:moveTo>
                    <a:pt x="109" y="1"/>
                  </a:moveTo>
                  <a:cubicBezTo>
                    <a:pt x="77" y="1"/>
                    <a:pt x="46" y="17"/>
                    <a:pt x="28" y="46"/>
                  </a:cubicBezTo>
                  <a:cubicBezTo>
                    <a:pt x="1" y="90"/>
                    <a:pt x="14" y="149"/>
                    <a:pt x="59" y="177"/>
                  </a:cubicBezTo>
                  <a:cubicBezTo>
                    <a:pt x="426" y="405"/>
                    <a:pt x="754" y="687"/>
                    <a:pt x="1033" y="1016"/>
                  </a:cubicBezTo>
                  <a:cubicBezTo>
                    <a:pt x="1052" y="1038"/>
                    <a:pt x="1078" y="1049"/>
                    <a:pt x="1105" y="1049"/>
                  </a:cubicBezTo>
                  <a:cubicBezTo>
                    <a:pt x="1127" y="1049"/>
                    <a:pt x="1149" y="1042"/>
                    <a:pt x="1167" y="1026"/>
                  </a:cubicBezTo>
                  <a:cubicBezTo>
                    <a:pt x="1207" y="992"/>
                    <a:pt x="1212" y="932"/>
                    <a:pt x="1178" y="893"/>
                  </a:cubicBezTo>
                  <a:cubicBezTo>
                    <a:pt x="886" y="548"/>
                    <a:pt x="543" y="254"/>
                    <a:pt x="160" y="15"/>
                  </a:cubicBezTo>
                  <a:cubicBezTo>
                    <a:pt x="144" y="5"/>
                    <a:pt x="126" y="1"/>
                    <a:pt x="109"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39" name="Google Shape;2739;p27"/>
            <p:cNvSpPr/>
            <p:nvPr/>
          </p:nvSpPr>
          <p:spPr>
            <a:xfrm>
              <a:off x="3731500" y="1985650"/>
              <a:ext cx="19725" cy="21300"/>
            </a:xfrm>
            <a:custGeom>
              <a:avLst/>
              <a:gdLst/>
              <a:ahLst/>
              <a:cxnLst/>
              <a:rect l="l" t="t" r="r" b="b"/>
              <a:pathLst>
                <a:path w="789" h="852" extrusionOk="0">
                  <a:moveTo>
                    <a:pt x="107" y="1"/>
                  </a:moveTo>
                  <a:cubicBezTo>
                    <a:pt x="85" y="1"/>
                    <a:pt x="62" y="9"/>
                    <a:pt x="45" y="24"/>
                  </a:cubicBezTo>
                  <a:cubicBezTo>
                    <a:pt x="5" y="59"/>
                    <a:pt x="0" y="119"/>
                    <a:pt x="35" y="159"/>
                  </a:cubicBezTo>
                  <a:lnTo>
                    <a:pt x="611" y="819"/>
                  </a:lnTo>
                  <a:cubicBezTo>
                    <a:pt x="630" y="840"/>
                    <a:pt x="656" y="851"/>
                    <a:pt x="683" y="851"/>
                  </a:cubicBezTo>
                  <a:cubicBezTo>
                    <a:pt x="705" y="851"/>
                    <a:pt x="727" y="844"/>
                    <a:pt x="746" y="828"/>
                  </a:cubicBezTo>
                  <a:cubicBezTo>
                    <a:pt x="785" y="794"/>
                    <a:pt x="789" y="733"/>
                    <a:pt x="754" y="693"/>
                  </a:cubicBezTo>
                  <a:lnTo>
                    <a:pt x="178" y="33"/>
                  </a:lnTo>
                  <a:cubicBezTo>
                    <a:pt x="160" y="12"/>
                    <a:pt x="133" y="1"/>
                    <a:pt x="10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40" name="Google Shape;2740;p27"/>
            <p:cNvSpPr/>
            <p:nvPr/>
          </p:nvSpPr>
          <p:spPr>
            <a:xfrm>
              <a:off x="3400250" y="1743950"/>
              <a:ext cx="20275" cy="22950"/>
            </a:xfrm>
            <a:custGeom>
              <a:avLst/>
              <a:gdLst/>
              <a:ahLst/>
              <a:cxnLst/>
              <a:rect l="l" t="t" r="r" b="b"/>
              <a:pathLst>
                <a:path w="811" h="918" extrusionOk="0">
                  <a:moveTo>
                    <a:pt x="109" y="0"/>
                  </a:moveTo>
                  <a:cubicBezTo>
                    <a:pt x="80" y="0"/>
                    <a:pt x="52" y="13"/>
                    <a:pt x="33" y="36"/>
                  </a:cubicBezTo>
                  <a:cubicBezTo>
                    <a:pt x="0" y="78"/>
                    <a:pt x="8" y="138"/>
                    <a:pt x="49" y="170"/>
                  </a:cubicBezTo>
                  <a:cubicBezTo>
                    <a:pt x="285" y="358"/>
                    <a:pt x="482" y="597"/>
                    <a:pt x="617" y="866"/>
                  </a:cubicBezTo>
                  <a:cubicBezTo>
                    <a:pt x="634" y="899"/>
                    <a:pt x="667" y="917"/>
                    <a:pt x="702" y="917"/>
                  </a:cubicBezTo>
                  <a:cubicBezTo>
                    <a:pt x="717" y="917"/>
                    <a:pt x="731" y="914"/>
                    <a:pt x="745" y="907"/>
                  </a:cubicBezTo>
                  <a:cubicBezTo>
                    <a:pt x="792" y="883"/>
                    <a:pt x="810" y="826"/>
                    <a:pt x="787" y="779"/>
                  </a:cubicBezTo>
                  <a:cubicBezTo>
                    <a:pt x="638" y="487"/>
                    <a:pt x="424" y="225"/>
                    <a:pt x="167" y="21"/>
                  </a:cubicBezTo>
                  <a:cubicBezTo>
                    <a:pt x="150" y="7"/>
                    <a:pt x="129" y="0"/>
                    <a:pt x="109"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41" name="Google Shape;2741;p27"/>
            <p:cNvSpPr/>
            <p:nvPr/>
          </p:nvSpPr>
          <p:spPr>
            <a:xfrm>
              <a:off x="3426550" y="1779550"/>
              <a:ext cx="21950" cy="24250"/>
            </a:xfrm>
            <a:custGeom>
              <a:avLst/>
              <a:gdLst/>
              <a:ahLst/>
              <a:cxnLst/>
              <a:rect l="l" t="t" r="r" b="b"/>
              <a:pathLst>
                <a:path w="878" h="970" extrusionOk="0">
                  <a:moveTo>
                    <a:pt x="108" y="1"/>
                  </a:moveTo>
                  <a:cubicBezTo>
                    <a:pt x="89" y="1"/>
                    <a:pt x="69" y="7"/>
                    <a:pt x="52" y="19"/>
                  </a:cubicBezTo>
                  <a:cubicBezTo>
                    <a:pt x="10" y="50"/>
                    <a:pt x="0" y="109"/>
                    <a:pt x="31" y="152"/>
                  </a:cubicBezTo>
                  <a:cubicBezTo>
                    <a:pt x="233" y="432"/>
                    <a:pt x="461" y="698"/>
                    <a:pt x="706" y="942"/>
                  </a:cubicBezTo>
                  <a:cubicBezTo>
                    <a:pt x="724" y="961"/>
                    <a:pt x="749" y="969"/>
                    <a:pt x="773" y="969"/>
                  </a:cubicBezTo>
                  <a:cubicBezTo>
                    <a:pt x="797" y="969"/>
                    <a:pt x="822" y="961"/>
                    <a:pt x="840" y="942"/>
                  </a:cubicBezTo>
                  <a:cubicBezTo>
                    <a:pt x="878" y="904"/>
                    <a:pt x="878" y="845"/>
                    <a:pt x="840" y="807"/>
                  </a:cubicBezTo>
                  <a:cubicBezTo>
                    <a:pt x="602" y="570"/>
                    <a:pt x="382" y="311"/>
                    <a:pt x="186" y="41"/>
                  </a:cubicBezTo>
                  <a:cubicBezTo>
                    <a:pt x="167" y="15"/>
                    <a:pt x="138" y="1"/>
                    <a:pt x="108"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42" name="Google Shape;2742;p27"/>
            <p:cNvSpPr/>
            <p:nvPr/>
          </p:nvSpPr>
          <p:spPr>
            <a:xfrm>
              <a:off x="3463600" y="1820775"/>
              <a:ext cx="21950" cy="24325"/>
            </a:xfrm>
            <a:custGeom>
              <a:avLst/>
              <a:gdLst/>
              <a:ahLst/>
              <a:cxnLst/>
              <a:rect l="l" t="t" r="r" b="b"/>
              <a:pathLst>
                <a:path w="878" h="973" extrusionOk="0">
                  <a:moveTo>
                    <a:pt x="109" y="1"/>
                  </a:moveTo>
                  <a:cubicBezTo>
                    <a:pt x="92" y="1"/>
                    <a:pt x="74" y="5"/>
                    <a:pt x="58" y="16"/>
                  </a:cubicBezTo>
                  <a:cubicBezTo>
                    <a:pt x="14" y="45"/>
                    <a:pt x="1" y="103"/>
                    <a:pt x="28" y="147"/>
                  </a:cubicBezTo>
                  <a:cubicBezTo>
                    <a:pt x="218" y="444"/>
                    <a:pt x="447" y="713"/>
                    <a:pt x="707" y="948"/>
                  </a:cubicBezTo>
                  <a:cubicBezTo>
                    <a:pt x="726" y="964"/>
                    <a:pt x="748" y="973"/>
                    <a:pt x="771" y="973"/>
                  </a:cubicBezTo>
                  <a:lnTo>
                    <a:pt x="771" y="972"/>
                  </a:lnTo>
                  <a:cubicBezTo>
                    <a:pt x="798" y="972"/>
                    <a:pt x="823" y="962"/>
                    <a:pt x="842" y="941"/>
                  </a:cubicBezTo>
                  <a:cubicBezTo>
                    <a:pt x="877" y="901"/>
                    <a:pt x="874" y="842"/>
                    <a:pt x="835" y="806"/>
                  </a:cubicBezTo>
                  <a:cubicBezTo>
                    <a:pt x="587" y="583"/>
                    <a:pt x="370" y="327"/>
                    <a:pt x="190" y="45"/>
                  </a:cubicBezTo>
                  <a:cubicBezTo>
                    <a:pt x="171" y="16"/>
                    <a:pt x="141" y="1"/>
                    <a:pt x="109"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43" name="Google Shape;2743;p27"/>
            <p:cNvSpPr/>
            <p:nvPr/>
          </p:nvSpPr>
          <p:spPr>
            <a:xfrm>
              <a:off x="3496300" y="1861150"/>
              <a:ext cx="23400" cy="20850"/>
            </a:xfrm>
            <a:custGeom>
              <a:avLst/>
              <a:gdLst/>
              <a:ahLst/>
              <a:cxnLst/>
              <a:rect l="l" t="t" r="r" b="b"/>
              <a:pathLst>
                <a:path w="936" h="834" extrusionOk="0">
                  <a:moveTo>
                    <a:pt x="110" y="0"/>
                  </a:moveTo>
                  <a:cubicBezTo>
                    <a:pt x="91" y="0"/>
                    <a:pt x="72" y="6"/>
                    <a:pt x="55" y="18"/>
                  </a:cubicBezTo>
                  <a:cubicBezTo>
                    <a:pt x="12" y="48"/>
                    <a:pt x="1" y="106"/>
                    <a:pt x="31" y="151"/>
                  </a:cubicBezTo>
                  <a:cubicBezTo>
                    <a:pt x="224" y="428"/>
                    <a:pt x="484" y="661"/>
                    <a:pt x="781" y="822"/>
                  </a:cubicBezTo>
                  <a:cubicBezTo>
                    <a:pt x="796" y="829"/>
                    <a:pt x="811" y="834"/>
                    <a:pt x="827" y="834"/>
                  </a:cubicBezTo>
                  <a:lnTo>
                    <a:pt x="827" y="833"/>
                  </a:lnTo>
                  <a:cubicBezTo>
                    <a:pt x="861" y="833"/>
                    <a:pt x="894" y="815"/>
                    <a:pt x="911" y="783"/>
                  </a:cubicBezTo>
                  <a:cubicBezTo>
                    <a:pt x="936" y="737"/>
                    <a:pt x="919" y="679"/>
                    <a:pt x="873" y="654"/>
                  </a:cubicBezTo>
                  <a:cubicBezTo>
                    <a:pt x="601" y="507"/>
                    <a:pt x="364" y="295"/>
                    <a:pt x="188" y="41"/>
                  </a:cubicBezTo>
                  <a:cubicBezTo>
                    <a:pt x="169" y="15"/>
                    <a:pt x="140" y="0"/>
                    <a:pt x="110"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44" name="Google Shape;2744;p27"/>
            <p:cNvSpPr/>
            <p:nvPr/>
          </p:nvSpPr>
          <p:spPr>
            <a:xfrm>
              <a:off x="3528625" y="1901125"/>
              <a:ext cx="28075" cy="30525"/>
            </a:xfrm>
            <a:custGeom>
              <a:avLst/>
              <a:gdLst/>
              <a:ahLst/>
              <a:cxnLst/>
              <a:rect l="l" t="t" r="r" b="b"/>
              <a:pathLst>
                <a:path w="1123" h="1221" extrusionOk="0">
                  <a:moveTo>
                    <a:pt x="106" y="0"/>
                  </a:moveTo>
                  <a:cubicBezTo>
                    <a:pt x="81" y="0"/>
                    <a:pt x="55" y="10"/>
                    <a:pt x="36" y="31"/>
                  </a:cubicBezTo>
                  <a:cubicBezTo>
                    <a:pt x="1" y="69"/>
                    <a:pt x="3" y="130"/>
                    <a:pt x="41" y="165"/>
                  </a:cubicBezTo>
                  <a:cubicBezTo>
                    <a:pt x="373" y="471"/>
                    <a:pt x="674" y="813"/>
                    <a:pt x="937" y="1181"/>
                  </a:cubicBezTo>
                  <a:cubicBezTo>
                    <a:pt x="954" y="1206"/>
                    <a:pt x="984" y="1221"/>
                    <a:pt x="1014" y="1221"/>
                  </a:cubicBezTo>
                  <a:cubicBezTo>
                    <a:pt x="1033" y="1221"/>
                    <a:pt x="1053" y="1214"/>
                    <a:pt x="1069" y="1202"/>
                  </a:cubicBezTo>
                  <a:cubicBezTo>
                    <a:pt x="1112" y="1172"/>
                    <a:pt x="1122" y="1113"/>
                    <a:pt x="1091" y="1070"/>
                  </a:cubicBezTo>
                  <a:cubicBezTo>
                    <a:pt x="821" y="692"/>
                    <a:pt x="512" y="341"/>
                    <a:pt x="171" y="25"/>
                  </a:cubicBezTo>
                  <a:cubicBezTo>
                    <a:pt x="152" y="9"/>
                    <a:pt x="129" y="0"/>
                    <a:pt x="106"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45" name="Google Shape;2745;p27"/>
            <p:cNvSpPr/>
            <p:nvPr/>
          </p:nvSpPr>
          <p:spPr>
            <a:xfrm>
              <a:off x="3578100" y="1952600"/>
              <a:ext cx="28025" cy="21325"/>
            </a:xfrm>
            <a:custGeom>
              <a:avLst/>
              <a:gdLst/>
              <a:ahLst/>
              <a:cxnLst/>
              <a:rect l="l" t="t" r="r" b="b"/>
              <a:pathLst>
                <a:path w="1121" h="853" extrusionOk="0">
                  <a:moveTo>
                    <a:pt x="106" y="1"/>
                  </a:moveTo>
                  <a:cubicBezTo>
                    <a:pt x="83" y="1"/>
                    <a:pt x="60" y="9"/>
                    <a:pt x="42" y="26"/>
                  </a:cubicBezTo>
                  <a:cubicBezTo>
                    <a:pt x="3" y="61"/>
                    <a:pt x="1" y="121"/>
                    <a:pt x="36" y="161"/>
                  </a:cubicBezTo>
                  <a:cubicBezTo>
                    <a:pt x="297" y="446"/>
                    <a:pt x="620" y="682"/>
                    <a:pt x="971" y="844"/>
                  </a:cubicBezTo>
                  <a:cubicBezTo>
                    <a:pt x="985" y="850"/>
                    <a:pt x="998" y="853"/>
                    <a:pt x="1011" y="853"/>
                  </a:cubicBezTo>
                  <a:cubicBezTo>
                    <a:pt x="1047" y="853"/>
                    <a:pt x="1082" y="832"/>
                    <a:pt x="1098" y="798"/>
                  </a:cubicBezTo>
                  <a:cubicBezTo>
                    <a:pt x="1120" y="750"/>
                    <a:pt x="1099" y="693"/>
                    <a:pt x="1052" y="671"/>
                  </a:cubicBezTo>
                  <a:cubicBezTo>
                    <a:pt x="723" y="520"/>
                    <a:pt x="420" y="298"/>
                    <a:pt x="176" y="32"/>
                  </a:cubicBezTo>
                  <a:cubicBezTo>
                    <a:pt x="158" y="11"/>
                    <a:pt x="132" y="1"/>
                    <a:pt x="106"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46" name="Google Shape;2746;p27"/>
            <p:cNvSpPr/>
            <p:nvPr/>
          </p:nvSpPr>
          <p:spPr>
            <a:xfrm>
              <a:off x="3626425" y="1984575"/>
              <a:ext cx="29150" cy="17150"/>
            </a:xfrm>
            <a:custGeom>
              <a:avLst/>
              <a:gdLst/>
              <a:ahLst/>
              <a:cxnLst/>
              <a:rect l="l" t="t" r="r" b="b"/>
              <a:pathLst>
                <a:path w="1166" h="686" extrusionOk="0">
                  <a:moveTo>
                    <a:pt x="109" y="0"/>
                  </a:moveTo>
                  <a:cubicBezTo>
                    <a:pt x="78" y="0"/>
                    <a:pt x="47" y="15"/>
                    <a:pt x="30" y="44"/>
                  </a:cubicBezTo>
                  <a:cubicBezTo>
                    <a:pt x="1" y="88"/>
                    <a:pt x="14" y="147"/>
                    <a:pt x="58" y="176"/>
                  </a:cubicBezTo>
                  <a:cubicBezTo>
                    <a:pt x="363" y="371"/>
                    <a:pt x="688" y="540"/>
                    <a:pt x="1021" y="678"/>
                  </a:cubicBezTo>
                  <a:cubicBezTo>
                    <a:pt x="1033" y="683"/>
                    <a:pt x="1045" y="686"/>
                    <a:pt x="1057" y="686"/>
                  </a:cubicBezTo>
                  <a:cubicBezTo>
                    <a:pt x="1095" y="686"/>
                    <a:pt x="1130" y="662"/>
                    <a:pt x="1146" y="626"/>
                  </a:cubicBezTo>
                  <a:cubicBezTo>
                    <a:pt x="1166" y="577"/>
                    <a:pt x="1142" y="522"/>
                    <a:pt x="1094" y="501"/>
                  </a:cubicBezTo>
                  <a:cubicBezTo>
                    <a:pt x="770" y="369"/>
                    <a:pt x="457" y="204"/>
                    <a:pt x="161" y="16"/>
                  </a:cubicBezTo>
                  <a:cubicBezTo>
                    <a:pt x="145" y="5"/>
                    <a:pt x="127" y="0"/>
                    <a:pt x="109"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47" name="Google Shape;2747;p27"/>
            <p:cNvSpPr/>
            <p:nvPr/>
          </p:nvSpPr>
          <p:spPr>
            <a:xfrm>
              <a:off x="3674875" y="2014450"/>
              <a:ext cx="17800" cy="9925"/>
            </a:xfrm>
            <a:custGeom>
              <a:avLst/>
              <a:gdLst/>
              <a:ahLst/>
              <a:cxnLst/>
              <a:rect l="l" t="t" r="r" b="b"/>
              <a:pathLst>
                <a:path w="712" h="397" extrusionOk="0">
                  <a:moveTo>
                    <a:pt x="109" y="1"/>
                  </a:moveTo>
                  <a:cubicBezTo>
                    <a:pt x="72" y="1"/>
                    <a:pt x="36" y="22"/>
                    <a:pt x="20" y="59"/>
                  </a:cubicBezTo>
                  <a:cubicBezTo>
                    <a:pt x="0" y="108"/>
                    <a:pt x="23" y="163"/>
                    <a:pt x="72" y="184"/>
                  </a:cubicBezTo>
                  <a:lnTo>
                    <a:pt x="567" y="389"/>
                  </a:lnTo>
                  <a:cubicBezTo>
                    <a:pt x="579" y="395"/>
                    <a:pt x="591" y="397"/>
                    <a:pt x="603" y="397"/>
                  </a:cubicBezTo>
                  <a:cubicBezTo>
                    <a:pt x="641" y="397"/>
                    <a:pt x="676" y="375"/>
                    <a:pt x="691" y="338"/>
                  </a:cubicBezTo>
                  <a:cubicBezTo>
                    <a:pt x="711" y="290"/>
                    <a:pt x="688" y="234"/>
                    <a:pt x="639" y="214"/>
                  </a:cubicBezTo>
                  <a:lnTo>
                    <a:pt x="145" y="7"/>
                  </a:lnTo>
                  <a:cubicBezTo>
                    <a:pt x="133" y="3"/>
                    <a:pt x="121" y="1"/>
                    <a:pt x="109"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48" name="Google Shape;2748;p27"/>
            <p:cNvSpPr/>
            <p:nvPr/>
          </p:nvSpPr>
          <p:spPr>
            <a:xfrm>
              <a:off x="3737700" y="2048425"/>
              <a:ext cx="36350" cy="18225"/>
            </a:xfrm>
            <a:custGeom>
              <a:avLst/>
              <a:gdLst/>
              <a:ahLst/>
              <a:cxnLst/>
              <a:rect l="l" t="t" r="r" b="b"/>
              <a:pathLst>
                <a:path w="1454" h="729" extrusionOk="0">
                  <a:moveTo>
                    <a:pt x="110" y="1"/>
                  </a:moveTo>
                  <a:cubicBezTo>
                    <a:pt x="73" y="1"/>
                    <a:pt x="38" y="22"/>
                    <a:pt x="22" y="58"/>
                  </a:cubicBezTo>
                  <a:cubicBezTo>
                    <a:pt x="1" y="107"/>
                    <a:pt x="23" y="163"/>
                    <a:pt x="72" y="184"/>
                  </a:cubicBezTo>
                  <a:lnTo>
                    <a:pt x="1308" y="719"/>
                  </a:lnTo>
                  <a:cubicBezTo>
                    <a:pt x="1320" y="725"/>
                    <a:pt x="1333" y="728"/>
                    <a:pt x="1345" y="728"/>
                  </a:cubicBezTo>
                  <a:lnTo>
                    <a:pt x="1345" y="727"/>
                  </a:lnTo>
                  <a:cubicBezTo>
                    <a:pt x="1382" y="727"/>
                    <a:pt x="1417" y="706"/>
                    <a:pt x="1433" y="670"/>
                  </a:cubicBezTo>
                  <a:cubicBezTo>
                    <a:pt x="1454" y="621"/>
                    <a:pt x="1432" y="566"/>
                    <a:pt x="1383" y="545"/>
                  </a:cubicBezTo>
                  <a:lnTo>
                    <a:pt x="148" y="8"/>
                  </a:lnTo>
                  <a:cubicBezTo>
                    <a:pt x="135" y="3"/>
                    <a:pt x="123" y="1"/>
                    <a:pt x="110"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49" name="Google Shape;2749;p27"/>
            <p:cNvSpPr/>
            <p:nvPr/>
          </p:nvSpPr>
          <p:spPr>
            <a:xfrm>
              <a:off x="3436950" y="1758900"/>
              <a:ext cx="22725" cy="22450"/>
            </a:xfrm>
            <a:custGeom>
              <a:avLst/>
              <a:gdLst/>
              <a:ahLst/>
              <a:cxnLst/>
              <a:rect l="l" t="t" r="r" b="b"/>
              <a:pathLst>
                <a:path w="909" h="898" extrusionOk="0">
                  <a:moveTo>
                    <a:pt x="108" y="0"/>
                  </a:moveTo>
                  <a:cubicBezTo>
                    <a:pt x="87" y="0"/>
                    <a:pt x="66" y="8"/>
                    <a:pt x="48" y="22"/>
                  </a:cubicBezTo>
                  <a:cubicBezTo>
                    <a:pt x="6" y="54"/>
                    <a:pt x="0" y="115"/>
                    <a:pt x="34" y="156"/>
                  </a:cubicBezTo>
                  <a:cubicBezTo>
                    <a:pt x="244" y="418"/>
                    <a:pt x="483" y="661"/>
                    <a:pt x="741" y="876"/>
                  </a:cubicBezTo>
                  <a:cubicBezTo>
                    <a:pt x="759" y="890"/>
                    <a:pt x="781" y="898"/>
                    <a:pt x="802" y="898"/>
                  </a:cubicBezTo>
                  <a:cubicBezTo>
                    <a:pt x="829" y="898"/>
                    <a:pt x="857" y="886"/>
                    <a:pt x="876" y="864"/>
                  </a:cubicBezTo>
                  <a:cubicBezTo>
                    <a:pt x="909" y="823"/>
                    <a:pt x="903" y="763"/>
                    <a:pt x="864" y="729"/>
                  </a:cubicBezTo>
                  <a:cubicBezTo>
                    <a:pt x="615" y="523"/>
                    <a:pt x="386" y="288"/>
                    <a:pt x="181" y="36"/>
                  </a:cubicBezTo>
                  <a:cubicBezTo>
                    <a:pt x="163" y="13"/>
                    <a:pt x="136" y="0"/>
                    <a:pt x="108"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50" name="Google Shape;2750;p27"/>
            <p:cNvSpPr/>
            <p:nvPr/>
          </p:nvSpPr>
          <p:spPr>
            <a:xfrm>
              <a:off x="3473975" y="1789875"/>
              <a:ext cx="25000" cy="20175"/>
            </a:xfrm>
            <a:custGeom>
              <a:avLst/>
              <a:gdLst/>
              <a:ahLst/>
              <a:cxnLst/>
              <a:rect l="l" t="t" r="r" b="b"/>
              <a:pathLst>
                <a:path w="1000" h="807" extrusionOk="0">
                  <a:moveTo>
                    <a:pt x="107" y="1"/>
                  </a:moveTo>
                  <a:cubicBezTo>
                    <a:pt x="84" y="1"/>
                    <a:pt x="61" y="9"/>
                    <a:pt x="43" y="25"/>
                  </a:cubicBezTo>
                  <a:cubicBezTo>
                    <a:pt x="4" y="60"/>
                    <a:pt x="1" y="120"/>
                    <a:pt x="35" y="159"/>
                  </a:cubicBezTo>
                  <a:cubicBezTo>
                    <a:pt x="267" y="418"/>
                    <a:pt x="540" y="633"/>
                    <a:pt x="846" y="796"/>
                  </a:cubicBezTo>
                  <a:cubicBezTo>
                    <a:pt x="861" y="804"/>
                    <a:pt x="876" y="807"/>
                    <a:pt x="892" y="807"/>
                  </a:cubicBezTo>
                  <a:cubicBezTo>
                    <a:pt x="926" y="807"/>
                    <a:pt x="959" y="789"/>
                    <a:pt x="976" y="756"/>
                  </a:cubicBezTo>
                  <a:cubicBezTo>
                    <a:pt x="1000" y="710"/>
                    <a:pt x="983" y="652"/>
                    <a:pt x="936" y="627"/>
                  </a:cubicBezTo>
                  <a:cubicBezTo>
                    <a:pt x="649" y="475"/>
                    <a:pt x="394" y="275"/>
                    <a:pt x="177" y="32"/>
                  </a:cubicBezTo>
                  <a:cubicBezTo>
                    <a:pt x="159" y="11"/>
                    <a:pt x="133" y="1"/>
                    <a:pt x="10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51" name="Google Shape;2751;p27"/>
            <p:cNvSpPr/>
            <p:nvPr/>
          </p:nvSpPr>
          <p:spPr>
            <a:xfrm>
              <a:off x="3512150" y="1818675"/>
              <a:ext cx="23850" cy="22325"/>
            </a:xfrm>
            <a:custGeom>
              <a:avLst/>
              <a:gdLst/>
              <a:ahLst/>
              <a:cxnLst/>
              <a:rect l="l" t="t" r="r" b="b"/>
              <a:pathLst>
                <a:path w="954" h="893" extrusionOk="0">
                  <a:moveTo>
                    <a:pt x="107" y="1"/>
                  </a:moveTo>
                  <a:cubicBezTo>
                    <a:pt x="81" y="1"/>
                    <a:pt x="56" y="11"/>
                    <a:pt x="37" y="31"/>
                  </a:cubicBezTo>
                  <a:cubicBezTo>
                    <a:pt x="1" y="69"/>
                    <a:pt x="3" y="130"/>
                    <a:pt x="40" y="166"/>
                  </a:cubicBezTo>
                  <a:lnTo>
                    <a:pt x="782" y="866"/>
                  </a:lnTo>
                  <a:cubicBezTo>
                    <a:pt x="801" y="884"/>
                    <a:pt x="824" y="892"/>
                    <a:pt x="847" y="892"/>
                  </a:cubicBezTo>
                  <a:lnTo>
                    <a:pt x="848" y="892"/>
                  </a:lnTo>
                  <a:cubicBezTo>
                    <a:pt x="873" y="892"/>
                    <a:pt x="898" y="882"/>
                    <a:pt x="917" y="863"/>
                  </a:cubicBezTo>
                  <a:cubicBezTo>
                    <a:pt x="953" y="824"/>
                    <a:pt x="951" y="764"/>
                    <a:pt x="914" y="728"/>
                  </a:cubicBezTo>
                  <a:lnTo>
                    <a:pt x="172" y="27"/>
                  </a:lnTo>
                  <a:cubicBezTo>
                    <a:pt x="153" y="10"/>
                    <a:pt x="130" y="1"/>
                    <a:pt x="10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52" name="Google Shape;2752;p27"/>
            <p:cNvSpPr/>
            <p:nvPr/>
          </p:nvSpPr>
          <p:spPr>
            <a:xfrm>
              <a:off x="3546150" y="1856800"/>
              <a:ext cx="31125" cy="25400"/>
            </a:xfrm>
            <a:custGeom>
              <a:avLst/>
              <a:gdLst/>
              <a:ahLst/>
              <a:cxnLst/>
              <a:rect l="l" t="t" r="r" b="b"/>
              <a:pathLst>
                <a:path w="1245" h="1016" extrusionOk="0">
                  <a:moveTo>
                    <a:pt x="106" y="0"/>
                  </a:moveTo>
                  <a:cubicBezTo>
                    <a:pt x="83" y="0"/>
                    <a:pt x="60" y="9"/>
                    <a:pt x="41" y="26"/>
                  </a:cubicBezTo>
                  <a:cubicBezTo>
                    <a:pt x="3" y="62"/>
                    <a:pt x="1" y="122"/>
                    <a:pt x="36" y="161"/>
                  </a:cubicBezTo>
                  <a:cubicBezTo>
                    <a:pt x="344" y="492"/>
                    <a:pt x="697" y="775"/>
                    <a:pt x="1088" y="1003"/>
                  </a:cubicBezTo>
                  <a:cubicBezTo>
                    <a:pt x="1103" y="1011"/>
                    <a:pt x="1120" y="1016"/>
                    <a:pt x="1137" y="1016"/>
                  </a:cubicBezTo>
                  <a:cubicBezTo>
                    <a:pt x="1169" y="1016"/>
                    <a:pt x="1201" y="999"/>
                    <a:pt x="1218" y="968"/>
                  </a:cubicBezTo>
                  <a:cubicBezTo>
                    <a:pt x="1245" y="923"/>
                    <a:pt x="1229" y="864"/>
                    <a:pt x="1184" y="838"/>
                  </a:cubicBezTo>
                  <a:cubicBezTo>
                    <a:pt x="810" y="619"/>
                    <a:pt x="471" y="348"/>
                    <a:pt x="176" y="31"/>
                  </a:cubicBezTo>
                  <a:cubicBezTo>
                    <a:pt x="157" y="11"/>
                    <a:pt x="132" y="0"/>
                    <a:pt x="106"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53" name="Google Shape;2753;p27"/>
            <p:cNvSpPr/>
            <p:nvPr/>
          </p:nvSpPr>
          <p:spPr>
            <a:xfrm>
              <a:off x="3580125" y="1887700"/>
              <a:ext cx="24950" cy="16175"/>
            </a:xfrm>
            <a:custGeom>
              <a:avLst/>
              <a:gdLst/>
              <a:ahLst/>
              <a:cxnLst/>
              <a:rect l="l" t="t" r="r" b="b"/>
              <a:pathLst>
                <a:path w="998" h="647" extrusionOk="0">
                  <a:moveTo>
                    <a:pt x="107" y="1"/>
                  </a:moveTo>
                  <a:cubicBezTo>
                    <a:pt x="80" y="1"/>
                    <a:pt x="53" y="12"/>
                    <a:pt x="34" y="35"/>
                  </a:cubicBezTo>
                  <a:cubicBezTo>
                    <a:pt x="1" y="75"/>
                    <a:pt x="6" y="135"/>
                    <a:pt x="46" y="169"/>
                  </a:cubicBezTo>
                  <a:cubicBezTo>
                    <a:pt x="288" y="371"/>
                    <a:pt x="560" y="530"/>
                    <a:pt x="856" y="641"/>
                  </a:cubicBezTo>
                  <a:cubicBezTo>
                    <a:pt x="867" y="644"/>
                    <a:pt x="878" y="646"/>
                    <a:pt x="889" y="646"/>
                  </a:cubicBezTo>
                  <a:cubicBezTo>
                    <a:pt x="928" y="646"/>
                    <a:pt x="964" y="623"/>
                    <a:pt x="979" y="584"/>
                  </a:cubicBezTo>
                  <a:cubicBezTo>
                    <a:pt x="997" y="535"/>
                    <a:pt x="972" y="479"/>
                    <a:pt x="923" y="462"/>
                  </a:cubicBezTo>
                  <a:cubicBezTo>
                    <a:pt x="647" y="358"/>
                    <a:pt x="394" y="211"/>
                    <a:pt x="168" y="22"/>
                  </a:cubicBezTo>
                  <a:cubicBezTo>
                    <a:pt x="150" y="8"/>
                    <a:pt x="129" y="1"/>
                    <a:pt x="10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54" name="Google Shape;2754;p27"/>
            <p:cNvSpPr/>
            <p:nvPr/>
          </p:nvSpPr>
          <p:spPr>
            <a:xfrm>
              <a:off x="3613025" y="1916600"/>
              <a:ext cx="39200" cy="29575"/>
            </a:xfrm>
            <a:custGeom>
              <a:avLst/>
              <a:gdLst/>
              <a:ahLst/>
              <a:cxnLst/>
              <a:rect l="l" t="t" r="r" b="b"/>
              <a:pathLst>
                <a:path w="1568" h="1183" extrusionOk="0">
                  <a:moveTo>
                    <a:pt x="109" y="0"/>
                  </a:moveTo>
                  <a:cubicBezTo>
                    <a:pt x="75" y="0"/>
                    <a:pt x="43" y="18"/>
                    <a:pt x="26" y="50"/>
                  </a:cubicBezTo>
                  <a:cubicBezTo>
                    <a:pt x="0" y="96"/>
                    <a:pt x="17" y="154"/>
                    <a:pt x="62" y="179"/>
                  </a:cubicBezTo>
                  <a:cubicBezTo>
                    <a:pt x="546" y="446"/>
                    <a:pt x="995" y="775"/>
                    <a:pt x="1398" y="1157"/>
                  </a:cubicBezTo>
                  <a:cubicBezTo>
                    <a:pt x="1416" y="1175"/>
                    <a:pt x="1440" y="1182"/>
                    <a:pt x="1463" y="1182"/>
                  </a:cubicBezTo>
                  <a:cubicBezTo>
                    <a:pt x="1488" y="1182"/>
                    <a:pt x="1514" y="1173"/>
                    <a:pt x="1533" y="1153"/>
                  </a:cubicBezTo>
                  <a:cubicBezTo>
                    <a:pt x="1568" y="1115"/>
                    <a:pt x="1567" y="1054"/>
                    <a:pt x="1528" y="1018"/>
                  </a:cubicBezTo>
                  <a:cubicBezTo>
                    <a:pt x="1114" y="626"/>
                    <a:pt x="652" y="287"/>
                    <a:pt x="155" y="12"/>
                  </a:cubicBezTo>
                  <a:cubicBezTo>
                    <a:pt x="140" y="4"/>
                    <a:pt x="124" y="0"/>
                    <a:pt x="109"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55" name="Google Shape;2755;p27"/>
            <p:cNvSpPr/>
            <p:nvPr/>
          </p:nvSpPr>
          <p:spPr>
            <a:xfrm>
              <a:off x="3656400" y="1961700"/>
              <a:ext cx="31225" cy="17175"/>
            </a:xfrm>
            <a:custGeom>
              <a:avLst/>
              <a:gdLst/>
              <a:ahLst/>
              <a:cxnLst/>
              <a:rect l="l" t="t" r="r" b="b"/>
              <a:pathLst>
                <a:path w="1249" h="687" extrusionOk="0">
                  <a:moveTo>
                    <a:pt x="110" y="1"/>
                  </a:moveTo>
                  <a:cubicBezTo>
                    <a:pt x="74" y="1"/>
                    <a:pt x="40" y="21"/>
                    <a:pt x="24" y="55"/>
                  </a:cubicBezTo>
                  <a:cubicBezTo>
                    <a:pt x="1" y="103"/>
                    <a:pt x="21" y="159"/>
                    <a:pt x="68" y="182"/>
                  </a:cubicBezTo>
                  <a:lnTo>
                    <a:pt x="1098" y="677"/>
                  </a:lnTo>
                  <a:cubicBezTo>
                    <a:pt x="1111" y="683"/>
                    <a:pt x="1126" y="687"/>
                    <a:pt x="1139" y="687"/>
                  </a:cubicBezTo>
                  <a:cubicBezTo>
                    <a:pt x="1175" y="687"/>
                    <a:pt x="1208" y="667"/>
                    <a:pt x="1225" y="632"/>
                  </a:cubicBezTo>
                  <a:cubicBezTo>
                    <a:pt x="1248" y="585"/>
                    <a:pt x="1228" y="528"/>
                    <a:pt x="1181" y="504"/>
                  </a:cubicBezTo>
                  <a:lnTo>
                    <a:pt x="151" y="10"/>
                  </a:lnTo>
                  <a:cubicBezTo>
                    <a:pt x="137" y="4"/>
                    <a:pt x="123" y="1"/>
                    <a:pt x="110"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56" name="Google Shape;2756;p27"/>
            <p:cNvSpPr/>
            <p:nvPr/>
          </p:nvSpPr>
          <p:spPr>
            <a:xfrm>
              <a:off x="3700650" y="1994875"/>
              <a:ext cx="34250" cy="21250"/>
            </a:xfrm>
            <a:custGeom>
              <a:avLst/>
              <a:gdLst/>
              <a:ahLst/>
              <a:cxnLst/>
              <a:rect l="l" t="t" r="r" b="b"/>
              <a:pathLst>
                <a:path w="1370" h="850" extrusionOk="0">
                  <a:moveTo>
                    <a:pt x="107" y="1"/>
                  </a:moveTo>
                  <a:cubicBezTo>
                    <a:pt x="79" y="1"/>
                    <a:pt x="51" y="13"/>
                    <a:pt x="32" y="36"/>
                  </a:cubicBezTo>
                  <a:cubicBezTo>
                    <a:pt x="0" y="78"/>
                    <a:pt x="7" y="138"/>
                    <a:pt x="48" y="171"/>
                  </a:cubicBezTo>
                  <a:cubicBezTo>
                    <a:pt x="405" y="454"/>
                    <a:pt x="802" y="680"/>
                    <a:pt x="1228" y="843"/>
                  </a:cubicBezTo>
                  <a:cubicBezTo>
                    <a:pt x="1239" y="848"/>
                    <a:pt x="1251" y="850"/>
                    <a:pt x="1262" y="850"/>
                  </a:cubicBezTo>
                  <a:cubicBezTo>
                    <a:pt x="1301" y="850"/>
                    <a:pt x="1336" y="827"/>
                    <a:pt x="1350" y="788"/>
                  </a:cubicBezTo>
                  <a:cubicBezTo>
                    <a:pt x="1369" y="739"/>
                    <a:pt x="1345" y="684"/>
                    <a:pt x="1296" y="666"/>
                  </a:cubicBezTo>
                  <a:cubicBezTo>
                    <a:pt x="889" y="510"/>
                    <a:pt x="508" y="292"/>
                    <a:pt x="167" y="21"/>
                  </a:cubicBezTo>
                  <a:cubicBezTo>
                    <a:pt x="149" y="7"/>
                    <a:pt x="128" y="1"/>
                    <a:pt x="10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57" name="Google Shape;2757;p27"/>
            <p:cNvSpPr/>
            <p:nvPr/>
          </p:nvSpPr>
          <p:spPr>
            <a:xfrm>
              <a:off x="3747000" y="2024750"/>
              <a:ext cx="30200" cy="22250"/>
            </a:xfrm>
            <a:custGeom>
              <a:avLst/>
              <a:gdLst/>
              <a:ahLst/>
              <a:cxnLst/>
              <a:rect l="l" t="t" r="r" b="b"/>
              <a:pathLst>
                <a:path w="1208" h="890" extrusionOk="0">
                  <a:moveTo>
                    <a:pt x="108" y="1"/>
                  </a:moveTo>
                  <a:cubicBezTo>
                    <a:pt x="80" y="1"/>
                    <a:pt x="53" y="12"/>
                    <a:pt x="34" y="35"/>
                  </a:cubicBezTo>
                  <a:cubicBezTo>
                    <a:pt x="1" y="75"/>
                    <a:pt x="6" y="135"/>
                    <a:pt x="46" y="169"/>
                  </a:cubicBezTo>
                  <a:cubicBezTo>
                    <a:pt x="361" y="431"/>
                    <a:pt x="699" y="668"/>
                    <a:pt x="1051" y="876"/>
                  </a:cubicBezTo>
                  <a:cubicBezTo>
                    <a:pt x="1065" y="885"/>
                    <a:pt x="1082" y="889"/>
                    <a:pt x="1098" y="889"/>
                  </a:cubicBezTo>
                  <a:cubicBezTo>
                    <a:pt x="1131" y="889"/>
                    <a:pt x="1163" y="872"/>
                    <a:pt x="1181" y="842"/>
                  </a:cubicBezTo>
                  <a:cubicBezTo>
                    <a:pt x="1207" y="796"/>
                    <a:pt x="1192" y="738"/>
                    <a:pt x="1147" y="711"/>
                  </a:cubicBezTo>
                  <a:cubicBezTo>
                    <a:pt x="803" y="509"/>
                    <a:pt x="474" y="277"/>
                    <a:pt x="169" y="22"/>
                  </a:cubicBezTo>
                  <a:cubicBezTo>
                    <a:pt x="151" y="8"/>
                    <a:pt x="129" y="1"/>
                    <a:pt x="108"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58" name="Google Shape;2758;p27"/>
            <p:cNvSpPr/>
            <p:nvPr/>
          </p:nvSpPr>
          <p:spPr>
            <a:xfrm>
              <a:off x="3706600" y="1517900"/>
              <a:ext cx="13950" cy="27325"/>
            </a:xfrm>
            <a:custGeom>
              <a:avLst/>
              <a:gdLst/>
              <a:ahLst/>
              <a:cxnLst/>
              <a:rect l="l" t="t" r="r" b="b"/>
              <a:pathLst>
                <a:path w="558" h="1093" extrusionOk="0">
                  <a:moveTo>
                    <a:pt x="449" y="0"/>
                  </a:moveTo>
                  <a:cubicBezTo>
                    <a:pt x="410" y="0"/>
                    <a:pt x="374" y="23"/>
                    <a:pt x="360" y="62"/>
                  </a:cubicBezTo>
                  <a:lnTo>
                    <a:pt x="20" y="964"/>
                  </a:lnTo>
                  <a:cubicBezTo>
                    <a:pt x="1" y="1013"/>
                    <a:pt x="25" y="1068"/>
                    <a:pt x="75" y="1086"/>
                  </a:cubicBezTo>
                  <a:cubicBezTo>
                    <a:pt x="86" y="1091"/>
                    <a:pt x="97" y="1093"/>
                    <a:pt x="108" y="1093"/>
                  </a:cubicBezTo>
                  <a:cubicBezTo>
                    <a:pt x="146" y="1093"/>
                    <a:pt x="183" y="1070"/>
                    <a:pt x="197" y="1031"/>
                  </a:cubicBezTo>
                  <a:lnTo>
                    <a:pt x="538" y="129"/>
                  </a:lnTo>
                  <a:cubicBezTo>
                    <a:pt x="557" y="79"/>
                    <a:pt x="532" y="24"/>
                    <a:pt x="483" y="6"/>
                  </a:cubicBezTo>
                  <a:cubicBezTo>
                    <a:pt x="472" y="2"/>
                    <a:pt x="460" y="0"/>
                    <a:pt x="449"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59" name="Google Shape;2759;p27"/>
            <p:cNvSpPr/>
            <p:nvPr/>
          </p:nvSpPr>
          <p:spPr>
            <a:xfrm>
              <a:off x="3691375" y="1556025"/>
              <a:ext cx="13775" cy="26375"/>
            </a:xfrm>
            <a:custGeom>
              <a:avLst/>
              <a:gdLst/>
              <a:ahLst/>
              <a:cxnLst/>
              <a:rect l="l" t="t" r="r" b="b"/>
              <a:pathLst>
                <a:path w="551" h="1055" extrusionOk="0">
                  <a:moveTo>
                    <a:pt x="443" y="1"/>
                  </a:moveTo>
                  <a:cubicBezTo>
                    <a:pt x="404" y="1"/>
                    <a:pt x="368" y="24"/>
                    <a:pt x="354" y="61"/>
                  </a:cubicBezTo>
                  <a:lnTo>
                    <a:pt x="20" y="926"/>
                  </a:lnTo>
                  <a:cubicBezTo>
                    <a:pt x="0" y="974"/>
                    <a:pt x="26" y="1029"/>
                    <a:pt x="74" y="1048"/>
                  </a:cubicBezTo>
                  <a:cubicBezTo>
                    <a:pt x="85" y="1053"/>
                    <a:pt x="98" y="1055"/>
                    <a:pt x="109" y="1055"/>
                  </a:cubicBezTo>
                  <a:cubicBezTo>
                    <a:pt x="147" y="1055"/>
                    <a:pt x="183" y="1032"/>
                    <a:pt x="198" y="994"/>
                  </a:cubicBezTo>
                  <a:lnTo>
                    <a:pt x="531" y="131"/>
                  </a:lnTo>
                  <a:cubicBezTo>
                    <a:pt x="550" y="81"/>
                    <a:pt x="526" y="26"/>
                    <a:pt x="477" y="7"/>
                  </a:cubicBezTo>
                  <a:cubicBezTo>
                    <a:pt x="466" y="3"/>
                    <a:pt x="454" y="1"/>
                    <a:pt x="443"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60" name="Google Shape;2760;p27"/>
            <p:cNvSpPr/>
            <p:nvPr/>
          </p:nvSpPr>
          <p:spPr>
            <a:xfrm>
              <a:off x="3676175" y="1605400"/>
              <a:ext cx="8075" cy="24400"/>
            </a:xfrm>
            <a:custGeom>
              <a:avLst/>
              <a:gdLst/>
              <a:ahLst/>
              <a:cxnLst/>
              <a:rect l="l" t="t" r="r" b="b"/>
              <a:pathLst>
                <a:path w="323" h="976" extrusionOk="0">
                  <a:moveTo>
                    <a:pt x="217" y="1"/>
                  </a:moveTo>
                  <a:cubicBezTo>
                    <a:pt x="175" y="1"/>
                    <a:pt x="136" y="29"/>
                    <a:pt x="125" y="72"/>
                  </a:cubicBezTo>
                  <a:cubicBezTo>
                    <a:pt x="59" y="335"/>
                    <a:pt x="18" y="604"/>
                    <a:pt x="3" y="875"/>
                  </a:cubicBezTo>
                  <a:cubicBezTo>
                    <a:pt x="0" y="928"/>
                    <a:pt x="41" y="972"/>
                    <a:pt x="94" y="975"/>
                  </a:cubicBezTo>
                  <a:lnTo>
                    <a:pt x="98" y="975"/>
                  </a:lnTo>
                  <a:cubicBezTo>
                    <a:pt x="149" y="975"/>
                    <a:pt x="191" y="935"/>
                    <a:pt x="193" y="885"/>
                  </a:cubicBezTo>
                  <a:cubicBezTo>
                    <a:pt x="208" y="627"/>
                    <a:pt x="246" y="370"/>
                    <a:pt x="310" y="120"/>
                  </a:cubicBezTo>
                  <a:cubicBezTo>
                    <a:pt x="322" y="68"/>
                    <a:pt x="292" y="16"/>
                    <a:pt x="241" y="4"/>
                  </a:cubicBezTo>
                  <a:cubicBezTo>
                    <a:pt x="233" y="2"/>
                    <a:pt x="225" y="1"/>
                    <a:pt x="21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61" name="Google Shape;2761;p27"/>
            <p:cNvSpPr/>
            <p:nvPr/>
          </p:nvSpPr>
          <p:spPr>
            <a:xfrm>
              <a:off x="3666900" y="1657950"/>
              <a:ext cx="5975" cy="23350"/>
            </a:xfrm>
            <a:custGeom>
              <a:avLst/>
              <a:gdLst/>
              <a:ahLst/>
              <a:cxnLst/>
              <a:rect l="l" t="t" r="r" b="b"/>
              <a:pathLst>
                <a:path w="239" h="934" extrusionOk="0">
                  <a:moveTo>
                    <a:pt x="137" y="1"/>
                  </a:moveTo>
                  <a:cubicBezTo>
                    <a:pt x="89" y="1"/>
                    <a:pt x="48" y="42"/>
                    <a:pt x="45" y="91"/>
                  </a:cubicBezTo>
                  <a:lnTo>
                    <a:pt x="4" y="833"/>
                  </a:lnTo>
                  <a:cubicBezTo>
                    <a:pt x="0" y="886"/>
                    <a:pt x="41" y="931"/>
                    <a:pt x="93" y="933"/>
                  </a:cubicBezTo>
                  <a:lnTo>
                    <a:pt x="98" y="933"/>
                  </a:lnTo>
                  <a:cubicBezTo>
                    <a:pt x="149" y="933"/>
                    <a:pt x="191" y="894"/>
                    <a:pt x="193" y="844"/>
                  </a:cubicBezTo>
                  <a:lnTo>
                    <a:pt x="235" y="102"/>
                  </a:lnTo>
                  <a:cubicBezTo>
                    <a:pt x="239" y="50"/>
                    <a:pt x="198" y="5"/>
                    <a:pt x="146" y="1"/>
                  </a:cubicBezTo>
                  <a:cubicBezTo>
                    <a:pt x="143" y="1"/>
                    <a:pt x="140" y="1"/>
                    <a:pt x="13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62" name="Google Shape;2762;p27"/>
            <p:cNvSpPr/>
            <p:nvPr/>
          </p:nvSpPr>
          <p:spPr>
            <a:xfrm>
              <a:off x="3657375" y="1700200"/>
              <a:ext cx="8575" cy="27450"/>
            </a:xfrm>
            <a:custGeom>
              <a:avLst/>
              <a:gdLst/>
              <a:ahLst/>
              <a:cxnLst/>
              <a:rect l="l" t="t" r="r" b="b"/>
              <a:pathLst>
                <a:path w="343" h="1098" extrusionOk="0">
                  <a:moveTo>
                    <a:pt x="240" y="0"/>
                  </a:moveTo>
                  <a:cubicBezTo>
                    <a:pt x="236" y="0"/>
                    <a:pt x="232" y="1"/>
                    <a:pt x="228" y="1"/>
                  </a:cubicBezTo>
                  <a:cubicBezTo>
                    <a:pt x="175" y="4"/>
                    <a:pt x="134" y="48"/>
                    <a:pt x="137" y="101"/>
                  </a:cubicBezTo>
                  <a:cubicBezTo>
                    <a:pt x="151" y="397"/>
                    <a:pt x="111" y="690"/>
                    <a:pt x="17" y="973"/>
                  </a:cubicBezTo>
                  <a:cubicBezTo>
                    <a:pt x="0" y="1023"/>
                    <a:pt x="28" y="1077"/>
                    <a:pt x="78" y="1093"/>
                  </a:cubicBezTo>
                  <a:cubicBezTo>
                    <a:pt x="88" y="1097"/>
                    <a:pt x="98" y="1098"/>
                    <a:pt x="107" y="1098"/>
                  </a:cubicBezTo>
                  <a:cubicBezTo>
                    <a:pt x="147" y="1098"/>
                    <a:pt x="185" y="1072"/>
                    <a:pt x="198" y="1032"/>
                  </a:cubicBezTo>
                  <a:cubicBezTo>
                    <a:pt x="300" y="728"/>
                    <a:pt x="343" y="411"/>
                    <a:pt x="327" y="92"/>
                  </a:cubicBezTo>
                  <a:cubicBezTo>
                    <a:pt x="325" y="43"/>
                    <a:pt x="285" y="0"/>
                    <a:pt x="240"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63" name="Google Shape;2763;p27"/>
            <p:cNvSpPr/>
            <p:nvPr/>
          </p:nvSpPr>
          <p:spPr>
            <a:xfrm>
              <a:off x="3654575" y="1744525"/>
              <a:ext cx="4800" cy="29500"/>
            </a:xfrm>
            <a:custGeom>
              <a:avLst/>
              <a:gdLst/>
              <a:ahLst/>
              <a:cxnLst/>
              <a:rect l="l" t="t" r="r" b="b"/>
              <a:pathLst>
                <a:path w="192" h="1180" extrusionOk="0">
                  <a:moveTo>
                    <a:pt x="96" y="0"/>
                  </a:moveTo>
                  <a:cubicBezTo>
                    <a:pt x="44" y="0"/>
                    <a:pt x="1" y="42"/>
                    <a:pt x="1" y="95"/>
                  </a:cubicBezTo>
                  <a:lnTo>
                    <a:pt x="1" y="1084"/>
                  </a:lnTo>
                  <a:cubicBezTo>
                    <a:pt x="1" y="1137"/>
                    <a:pt x="44" y="1179"/>
                    <a:pt x="96" y="1179"/>
                  </a:cubicBezTo>
                  <a:cubicBezTo>
                    <a:pt x="149" y="1179"/>
                    <a:pt x="192" y="1137"/>
                    <a:pt x="192" y="1084"/>
                  </a:cubicBezTo>
                  <a:lnTo>
                    <a:pt x="192" y="95"/>
                  </a:lnTo>
                  <a:cubicBezTo>
                    <a:pt x="192" y="42"/>
                    <a:pt x="149" y="0"/>
                    <a:pt x="96"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64" name="Google Shape;2764;p27"/>
            <p:cNvSpPr/>
            <p:nvPr/>
          </p:nvSpPr>
          <p:spPr>
            <a:xfrm>
              <a:off x="3654575" y="1786750"/>
              <a:ext cx="4800" cy="22325"/>
            </a:xfrm>
            <a:custGeom>
              <a:avLst/>
              <a:gdLst/>
              <a:ahLst/>
              <a:cxnLst/>
              <a:rect l="l" t="t" r="r" b="b"/>
              <a:pathLst>
                <a:path w="192" h="893" extrusionOk="0">
                  <a:moveTo>
                    <a:pt x="96" y="0"/>
                  </a:moveTo>
                  <a:cubicBezTo>
                    <a:pt x="44" y="0"/>
                    <a:pt x="1" y="43"/>
                    <a:pt x="1" y="96"/>
                  </a:cubicBezTo>
                  <a:lnTo>
                    <a:pt x="1" y="796"/>
                  </a:lnTo>
                  <a:cubicBezTo>
                    <a:pt x="1" y="849"/>
                    <a:pt x="44" y="892"/>
                    <a:pt x="96" y="892"/>
                  </a:cubicBezTo>
                  <a:cubicBezTo>
                    <a:pt x="149" y="892"/>
                    <a:pt x="192" y="849"/>
                    <a:pt x="192" y="796"/>
                  </a:cubicBezTo>
                  <a:lnTo>
                    <a:pt x="192" y="96"/>
                  </a:lnTo>
                  <a:cubicBezTo>
                    <a:pt x="192" y="43"/>
                    <a:pt x="149" y="0"/>
                    <a:pt x="96"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65" name="Google Shape;2765;p27"/>
            <p:cNvSpPr/>
            <p:nvPr/>
          </p:nvSpPr>
          <p:spPr>
            <a:xfrm>
              <a:off x="3657700" y="1832075"/>
              <a:ext cx="8000" cy="30575"/>
            </a:xfrm>
            <a:custGeom>
              <a:avLst/>
              <a:gdLst/>
              <a:ahLst/>
              <a:cxnLst/>
              <a:rect l="l" t="t" r="r" b="b"/>
              <a:pathLst>
                <a:path w="320" h="1223" extrusionOk="0">
                  <a:moveTo>
                    <a:pt x="97" y="1"/>
                  </a:moveTo>
                  <a:cubicBezTo>
                    <a:pt x="44" y="1"/>
                    <a:pt x="1" y="44"/>
                    <a:pt x="2" y="97"/>
                  </a:cubicBezTo>
                  <a:cubicBezTo>
                    <a:pt x="3" y="450"/>
                    <a:pt x="44" y="804"/>
                    <a:pt x="122" y="1148"/>
                  </a:cubicBezTo>
                  <a:cubicBezTo>
                    <a:pt x="132" y="1192"/>
                    <a:pt x="172" y="1223"/>
                    <a:pt x="215" y="1223"/>
                  </a:cubicBezTo>
                  <a:lnTo>
                    <a:pt x="216" y="1223"/>
                  </a:lnTo>
                  <a:cubicBezTo>
                    <a:pt x="223" y="1223"/>
                    <a:pt x="229" y="1222"/>
                    <a:pt x="237" y="1220"/>
                  </a:cubicBezTo>
                  <a:cubicBezTo>
                    <a:pt x="288" y="1209"/>
                    <a:pt x="320" y="1157"/>
                    <a:pt x="309" y="1106"/>
                  </a:cubicBezTo>
                  <a:cubicBezTo>
                    <a:pt x="232" y="775"/>
                    <a:pt x="194" y="435"/>
                    <a:pt x="192" y="96"/>
                  </a:cubicBezTo>
                  <a:cubicBezTo>
                    <a:pt x="192" y="43"/>
                    <a:pt x="150" y="1"/>
                    <a:pt x="9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66" name="Google Shape;2766;p27"/>
            <p:cNvSpPr/>
            <p:nvPr/>
          </p:nvSpPr>
          <p:spPr>
            <a:xfrm>
              <a:off x="3734675" y="1519925"/>
              <a:ext cx="19875" cy="23300"/>
            </a:xfrm>
            <a:custGeom>
              <a:avLst/>
              <a:gdLst/>
              <a:ahLst/>
              <a:cxnLst/>
              <a:rect l="l" t="t" r="r" b="b"/>
              <a:pathLst>
                <a:path w="795" h="932" extrusionOk="0">
                  <a:moveTo>
                    <a:pt x="105" y="1"/>
                  </a:moveTo>
                  <a:cubicBezTo>
                    <a:pt x="80" y="1"/>
                    <a:pt x="55" y="10"/>
                    <a:pt x="37" y="30"/>
                  </a:cubicBezTo>
                  <a:cubicBezTo>
                    <a:pt x="0" y="69"/>
                    <a:pt x="3" y="130"/>
                    <a:pt x="40" y="165"/>
                  </a:cubicBezTo>
                  <a:cubicBezTo>
                    <a:pt x="263" y="375"/>
                    <a:pt x="452" y="617"/>
                    <a:pt x="602" y="883"/>
                  </a:cubicBezTo>
                  <a:cubicBezTo>
                    <a:pt x="620" y="915"/>
                    <a:pt x="652" y="931"/>
                    <a:pt x="685" y="931"/>
                  </a:cubicBezTo>
                  <a:cubicBezTo>
                    <a:pt x="701" y="931"/>
                    <a:pt x="717" y="928"/>
                    <a:pt x="732" y="919"/>
                  </a:cubicBezTo>
                  <a:cubicBezTo>
                    <a:pt x="778" y="894"/>
                    <a:pt x="794" y="835"/>
                    <a:pt x="769" y="790"/>
                  </a:cubicBezTo>
                  <a:cubicBezTo>
                    <a:pt x="609" y="506"/>
                    <a:pt x="408" y="249"/>
                    <a:pt x="172" y="27"/>
                  </a:cubicBezTo>
                  <a:cubicBezTo>
                    <a:pt x="153" y="9"/>
                    <a:pt x="129" y="1"/>
                    <a:pt x="105"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67" name="Google Shape;2767;p27"/>
            <p:cNvSpPr/>
            <p:nvPr/>
          </p:nvSpPr>
          <p:spPr>
            <a:xfrm>
              <a:off x="3776950" y="1600275"/>
              <a:ext cx="13575" cy="30525"/>
            </a:xfrm>
            <a:custGeom>
              <a:avLst/>
              <a:gdLst/>
              <a:ahLst/>
              <a:cxnLst/>
              <a:rect l="l" t="t" r="r" b="b"/>
              <a:pathLst>
                <a:path w="543" h="1221" extrusionOk="0">
                  <a:moveTo>
                    <a:pt x="105" y="0"/>
                  </a:moveTo>
                  <a:cubicBezTo>
                    <a:pt x="98" y="0"/>
                    <a:pt x="91" y="1"/>
                    <a:pt x="85" y="2"/>
                  </a:cubicBezTo>
                  <a:cubicBezTo>
                    <a:pt x="33" y="14"/>
                    <a:pt x="1" y="65"/>
                    <a:pt x="12" y="116"/>
                  </a:cubicBezTo>
                  <a:cubicBezTo>
                    <a:pt x="91" y="474"/>
                    <a:pt x="204" y="826"/>
                    <a:pt x="347" y="1164"/>
                  </a:cubicBezTo>
                  <a:cubicBezTo>
                    <a:pt x="363" y="1200"/>
                    <a:pt x="398" y="1221"/>
                    <a:pt x="434" y="1221"/>
                  </a:cubicBezTo>
                  <a:cubicBezTo>
                    <a:pt x="448" y="1221"/>
                    <a:pt x="460" y="1219"/>
                    <a:pt x="472" y="1213"/>
                  </a:cubicBezTo>
                  <a:cubicBezTo>
                    <a:pt x="521" y="1193"/>
                    <a:pt x="543" y="1137"/>
                    <a:pt x="523" y="1089"/>
                  </a:cubicBezTo>
                  <a:cubicBezTo>
                    <a:pt x="384" y="762"/>
                    <a:pt x="275" y="421"/>
                    <a:pt x="198" y="75"/>
                  </a:cubicBezTo>
                  <a:cubicBezTo>
                    <a:pt x="189" y="31"/>
                    <a:pt x="149" y="0"/>
                    <a:pt x="105"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68" name="Google Shape;2768;p27"/>
            <p:cNvSpPr/>
            <p:nvPr/>
          </p:nvSpPr>
          <p:spPr>
            <a:xfrm>
              <a:off x="3795425" y="1651775"/>
              <a:ext cx="13550" cy="29550"/>
            </a:xfrm>
            <a:custGeom>
              <a:avLst/>
              <a:gdLst/>
              <a:ahLst/>
              <a:cxnLst/>
              <a:rect l="l" t="t" r="r" b="b"/>
              <a:pathLst>
                <a:path w="542" h="1182" extrusionOk="0">
                  <a:moveTo>
                    <a:pt x="109" y="1"/>
                  </a:moveTo>
                  <a:cubicBezTo>
                    <a:pt x="96" y="1"/>
                    <a:pt x="82" y="3"/>
                    <a:pt x="70" y="9"/>
                  </a:cubicBezTo>
                  <a:cubicBezTo>
                    <a:pt x="22" y="30"/>
                    <a:pt x="0" y="87"/>
                    <a:pt x="22" y="135"/>
                  </a:cubicBezTo>
                  <a:cubicBezTo>
                    <a:pt x="160" y="447"/>
                    <a:pt x="269" y="774"/>
                    <a:pt x="343" y="1106"/>
                  </a:cubicBezTo>
                  <a:cubicBezTo>
                    <a:pt x="353" y="1150"/>
                    <a:pt x="393" y="1181"/>
                    <a:pt x="437" y="1181"/>
                  </a:cubicBezTo>
                  <a:cubicBezTo>
                    <a:pt x="444" y="1181"/>
                    <a:pt x="451" y="1180"/>
                    <a:pt x="458" y="1179"/>
                  </a:cubicBezTo>
                  <a:cubicBezTo>
                    <a:pt x="509" y="1167"/>
                    <a:pt x="541" y="1116"/>
                    <a:pt x="530" y="1065"/>
                  </a:cubicBezTo>
                  <a:cubicBezTo>
                    <a:pt x="453" y="720"/>
                    <a:pt x="340" y="381"/>
                    <a:pt x="196" y="57"/>
                  </a:cubicBezTo>
                  <a:cubicBezTo>
                    <a:pt x="180" y="22"/>
                    <a:pt x="145" y="1"/>
                    <a:pt x="109"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69" name="Google Shape;2769;p27"/>
            <p:cNvSpPr/>
            <p:nvPr/>
          </p:nvSpPr>
          <p:spPr>
            <a:xfrm>
              <a:off x="3808850" y="1707425"/>
              <a:ext cx="8450" cy="26450"/>
            </a:xfrm>
            <a:custGeom>
              <a:avLst/>
              <a:gdLst/>
              <a:ahLst/>
              <a:cxnLst/>
              <a:rect l="l" t="t" r="r" b="b"/>
              <a:pathLst>
                <a:path w="338" h="1058" extrusionOk="0">
                  <a:moveTo>
                    <a:pt x="110" y="1"/>
                  </a:moveTo>
                  <a:cubicBezTo>
                    <a:pt x="58" y="2"/>
                    <a:pt x="13" y="40"/>
                    <a:pt x="12" y="92"/>
                  </a:cubicBezTo>
                  <a:cubicBezTo>
                    <a:pt x="1" y="398"/>
                    <a:pt x="44" y="700"/>
                    <a:pt x="140" y="991"/>
                  </a:cubicBezTo>
                  <a:cubicBezTo>
                    <a:pt x="153" y="1031"/>
                    <a:pt x="191" y="1057"/>
                    <a:pt x="230" y="1057"/>
                  </a:cubicBezTo>
                  <a:cubicBezTo>
                    <a:pt x="240" y="1057"/>
                    <a:pt x="250" y="1055"/>
                    <a:pt x="260" y="1051"/>
                  </a:cubicBezTo>
                  <a:cubicBezTo>
                    <a:pt x="310" y="1035"/>
                    <a:pt x="337" y="982"/>
                    <a:pt x="321" y="931"/>
                  </a:cubicBezTo>
                  <a:cubicBezTo>
                    <a:pt x="233" y="662"/>
                    <a:pt x="193" y="383"/>
                    <a:pt x="202" y="99"/>
                  </a:cubicBezTo>
                  <a:cubicBezTo>
                    <a:pt x="204" y="46"/>
                    <a:pt x="163" y="3"/>
                    <a:pt x="110"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70" name="Google Shape;2770;p27"/>
            <p:cNvSpPr/>
            <p:nvPr/>
          </p:nvSpPr>
          <p:spPr>
            <a:xfrm>
              <a:off x="3814175" y="1767200"/>
              <a:ext cx="6025" cy="17150"/>
            </a:xfrm>
            <a:custGeom>
              <a:avLst/>
              <a:gdLst/>
              <a:ahLst/>
              <a:cxnLst/>
              <a:rect l="l" t="t" r="r" b="b"/>
              <a:pathLst>
                <a:path w="241" h="686" extrusionOk="0">
                  <a:moveTo>
                    <a:pt x="101" y="0"/>
                  </a:moveTo>
                  <a:cubicBezTo>
                    <a:pt x="98" y="0"/>
                    <a:pt x="95" y="0"/>
                    <a:pt x="92" y="1"/>
                  </a:cubicBezTo>
                  <a:cubicBezTo>
                    <a:pt x="39" y="4"/>
                    <a:pt x="1" y="50"/>
                    <a:pt x="5" y="103"/>
                  </a:cubicBezTo>
                  <a:lnTo>
                    <a:pt x="46" y="598"/>
                  </a:lnTo>
                  <a:cubicBezTo>
                    <a:pt x="50" y="648"/>
                    <a:pt x="92" y="685"/>
                    <a:pt x="141" y="685"/>
                  </a:cubicBezTo>
                  <a:lnTo>
                    <a:pt x="149" y="685"/>
                  </a:lnTo>
                  <a:cubicBezTo>
                    <a:pt x="202" y="681"/>
                    <a:pt x="240" y="634"/>
                    <a:pt x="236" y="581"/>
                  </a:cubicBezTo>
                  <a:lnTo>
                    <a:pt x="195" y="87"/>
                  </a:lnTo>
                  <a:cubicBezTo>
                    <a:pt x="191" y="38"/>
                    <a:pt x="150" y="0"/>
                    <a:pt x="101"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71" name="Google Shape;2771;p27"/>
            <p:cNvSpPr/>
            <p:nvPr/>
          </p:nvSpPr>
          <p:spPr>
            <a:xfrm>
              <a:off x="3811150" y="1813525"/>
              <a:ext cx="8200" cy="30525"/>
            </a:xfrm>
            <a:custGeom>
              <a:avLst/>
              <a:gdLst/>
              <a:ahLst/>
              <a:cxnLst/>
              <a:rect l="l" t="t" r="r" b="b"/>
              <a:pathLst>
                <a:path w="328" h="1221" extrusionOk="0">
                  <a:moveTo>
                    <a:pt x="103" y="0"/>
                  </a:moveTo>
                  <a:cubicBezTo>
                    <a:pt x="99" y="0"/>
                    <a:pt x="94" y="0"/>
                    <a:pt x="90" y="1"/>
                  </a:cubicBezTo>
                  <a:cubicBezTo>
                    <a:pt x="37" y="8"/>
                    <a:pt x="0" y="55"/>
                    <a:pt x="6" y="107"/>
                  </a:cubicBezTo>
                  <a:lnTo>
                    <a:pt x="131" y="1138"/>
                  </a:lnTo>
                  <a:cubicBezTo>
                    <a:pt x="137" y="1186"/>
                    <a:pt x="178" y="1221"/>
                    <a:pt x="226" y="1221"/>
                  </a:cubicBezTo>
                  <a:lnTo>
                    <a:pt x="237" y="1221"/>
                  </a:lnTo>
                  <a:cubicBezTo>
                    <a:pt x="290" y="1214"/>
                    <a:pt x="327" y="1167"/>
                    <a:pt x="321" y="1115"/>
                  </a:cubicBezTo>
                  <a:lnTo>
                    <a:pt x="196" y="85"/>
                  </a:lnTo>
                  <a:cubicBezTo>
                    <a:pt x="190" y="37"/>
                    <a:pt x="150" y="0"/>
                    <a:pt x="103"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72" name="Google Shape;2772;p27"/>
            <p:cNvSpPr/>
            <p:nvPr/>
          </p:nvSpPr>
          <p:spPr>
            <a:xfrm>
              <a:off x="3813250" y="1876375"/>
              <a:ext cx="4800" cy="31575"/>
            </a:xfrm>
            <a:custGeom>
              <a:avLst/>
              <a:gdLst/>
              <a:ahLst/>
              <a:cxnLst/>
              <a:rect l="l" t="t" r="r" b="b"/>
              <a:pathLst>
                <a:path w="192" h="1263" extrusionOk="0">
                  <a:moveTo>
                    <a:pt x="95" y="1"/>
                  </a:moveTo>
                  <a:cubicBezTo>
                    <a:pt x="43" y="1"/>
                    <a:pt x="0" y="44"/>
                    <a:pt x="0" y="97"/>
                  </a:cubicBezTo>
                  <a:lnTo>
                    <a:pt x="0" y="1168"/>
                  </a:lnTo>
                  <a:cubicBezTo>
                    <a:pt x="0" y="1221"/>
                    <a:pt x="43" y="1263"/>
                    <a:pt x="95" y="1263"/>
                  </a:cubicBezTo>
                  <a:cubicBezTo>
                    <a:pt x="148" y="1263"/>
                    <a:pt x="191" y="1221"/>
                    <a:pt x="191" y="1168"/>
                  </a:cubicBezTo>
                  <a:lnTo>
                    <a:pt x="191" y="97"/>
                  </a:lnTo>
                  <a:cubicBezTo>
                    <a:pt x="191" y="44"/>
                    <a:pt x="148" y="1"/>
                    <a:pt x="95"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73" name="Google Shape;2773;p27"/>
            <p:cNvSpPr/>
            <p:nvPr/>
          </p:nvSpPr>
          <p:spPr>
            <a:xfrm>
              <a:off x="3811175" y="1937175"/>
              <a:ext cx="4800" cy="27450"/>
            </a:xfrm>
            <a:custGeom>
              <a:avLst/>
              <a:gdLst/>
              <a:ahLst/>
              <a:cxnLst/>
              <a:rect l="l" t="t" r="r" b="b"/>
              <a:pathLst>
                <a:path w="192" h="1098" extrusionOk="0">
                  <a:moveTo>
                    <a:pt x="97" y="1"/>
                  </a:moveTo>
                  <a:cubicBezTo>
                    <a:pt x="44" y="1"/>
                    <a:pt x="0" y="43"/>
                    <a:pt x="0" y="96"/>
                  </a:cubicBezTo>
                  <a:lnTo>
                    <a:pt x="0" y="1002"/>
                  </a:lnTo>
                  <a:cubicBezTo>
                    <a:pt x="0" y="1055"/>
                    <a:pt x="44" y="1098"/>
                    <a:pt x="97" y="1098"/>
                  </a:cubicBezTo>
                  <a:cubicBezTo>
                    <a:pt x="148" y="1098"/>
                    <a:pt x="191" y="1055"/>
                    <a:pt x="191" y="1002"/>
                  </a:cubicBezTo>
                  <a:lnTo>
                    <a:pt x="191" y="96"/>
                  </a:lnTo>
                  <a:cubicBezTo>
                    <a:pt x="191" y="43"/>
                    <a:pt x="148" y="1"/>
                    <a:pt x="9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74" name="Google Shape;2774;p27"/>
            <p:cNvSpPr/>
            <p:nvPr/>
          </p:nvSpPr>
          <p:spPr>
            <a:xfrm>
              <a:off x="3805675" y="1992800"/>
              <a:ext cx="6300" cy="30525"/>
            </a:xfrm>
            <a:custGeom>
              <a:avLst/>
              <a:gdLst/>
              <a:ahLst/>
              <a:cxnLst/>
              <a:rect l="l" t="t" r="r" b="b"/>
              <a:pathLst>
                <a:path w="252" h="1221" extrusionOk="0">
                  <a:moveTo>
                    <a:pt x="150" y="0"/>
                  </a:moveTo>
                  <a:cubicBezTo>
                    <a:pt x="102" y="0"/>
                    <a:pt x="61" y="36"/>
                    <a:pt x="56" y="85"/>
                  </a:cubicBezTo>
                  <a:cubicBezTo>
                    <a:pt x="14" y="431"/>
                    <a:pt x="1" y="783"/>
                    <a:pt x="16" y="1130"/>
                  </a:cubicBezTo>
                  <a:cubicBezTo>
                    <a:pt x="17" y="1181"/>
                    <a:pt x="60" y="1221"/>
                    <a:pt x="111" y="1221"/>
                  </a:cubicBezTo>
                  <a:lnTo>
                    <a:pt x="115" y="1221"/>
                  </a:lnTo>
                  <a:cubicBezTo>
                    <a:pt x="167" y="1219"/>
                    <a:pt x="208" y="1175"/>
                    <a:pt x="206" y="1123"/>
                  </a:cubicBezTo>
                  <a:cubicBezTo>
                    <a:pt x="192" y="785"/>
                    <a:pt x="205" y="443"/>
                    <a:pt x="245" y="107"/>
                  </a:cubicBezTo>
                  <a:cubicBezTo>
                    <a:pt x="251" y="55"/>
                    <a:pt x="214" y="8"/>
                    <a:pt x="162" y="1"/>
                  </a:cubicBezTo>
                  <a:cubicBezTo>
                    <a:pt x="158" y="1"/>
                    <a:pt x="154" y="0"/>
                    <a:pt x="150"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75" name="Google Shape;2775;p27"/>
            <p:cNvSpPr/>
            <p:nvPr/>
          </p:nvSpPr>
          <p:spPr>
            <a:xfrm>
              <a:off x="3781875" y="1967050"/>
              <a:ext cx="6325" cy="29550"/>
            </a:xfrm>
            <a:custGeom>
              <a:avLst/>
              <a:gdLst/>
              <a:ahLst/>
              <a:cxnLst/>
              <a:rect l="l" t="t" r="r" b="b"/>
              <a:pathLst>
                <a:path w="253" h="1182" extrusionOk="0">
                  <a:moveTo>
                    <a:pt x="152" y="1"/>
                  </a:moveTo>
                  <a:cubicBezTo>
                    <a:pt x="106" y="1"/>
                    <a:pt x="63" y="41"/>
                    <a:pt x="60" y="91"/>
                  </a:cubicBezTo>
                  <a:lnTo>
                    <a:pt x="3" y="1081"/>
                  </a:lnTo>
                  <a:cubicBezTo>
                    <a:pt x="0" y="1134"/>
                    <a:pt x="40" y="1178"/>
                    <a:pt x="93" y="1181"/>
                  </a:cubicBezTo>
                  <a:lnTo>
                    <a:pt x="98" y="1181"/>
                  </a:lnTo>
                  <a:cubicBezTo>
                    <a:pt x="148" y="1181"/>
                    <a:pt x="190" y="1143"/>
                    <a:pt x="193" y="1092"/>
                  </a:cubicBezTo>
                  <a:lnTo>
                    <a:pt x="250" y="102"/>
                  </a:lnTo>
                  <a:cubicBezTo>
                    <a:pt x="253" y="49"/>
                    <a:pt x="213" y="3"/>
                    <a:pt x="160" y="1"/>
                  </a:cubicBezTo>
                  <a:cubicBezTo>
                    <a:pt x="157" y="1"/>
                    <a:pt x="154" y="1"/>
                    <a:pt x="152"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76" name="Google Shape;2776;p27"/>
            <p:cNvSpPr/>
            <p:nvPr/>
          </p:nvSpPr>
          <p:spPr>
            <a:xfrm>
              <a:off x="3783550" y="1870200"/>
              <a:ext cx="7950" cy="28500"/>
            </a:xfrm>
            <a:custGeom>
              <a:avLst/>
              <a:gdLst/>
              <a:ahLst/>
              <a:cxnLst/>
              <a:rect l="l" t="t" r="r" b="b"/>
              <a:pathLst>
                <a:path w="318" h="1140" extrusionOk="0">
                  <a:moveTo>
                    <a:pt x="171" y="1"/>
                  </a:moveTo>
                  <a:cubicBezTo>
                    <a:pt x="128" y="1"/>
                    <a:pt x="90" y="30"/>
                    <a:pt x="80" y="74"/>
                  </a:cubicBezTo>
                  <a:cubicBezTo>
                    <a:pt x="0" y="404"/>
                    <a:pt x="15" y="750"/>
                    <a:pt x="120" y="1073"/>
                  </a:cubicBezTo>
                  <a:cubicBezTo>
                    <a:pt x="133" y="1114"/>
                    <a:pt x="170" y="1140"/>
                    <a:pt x="210" y="1140"/>
                  </a:cubicBezTo>
                  <a:cubicBezTo>
                    <a:pt x="220" y="1140"/>
                    <a:pt x="230" y="1139"/>
                    <a:pt x="240" y="1135"/>
                  </a:cubicBezTo>
                  <a:cubicBezTo>
                    <a:pt x="290" y="1119"/>
                    <a:pt x="317" y="1065"/>
                    <a:pt x="301" y="1015"/>
                  </a:cubicBezTo>
                  <a:cubicBezTo>
                    <a:pt x="207" y="725"/>
                    <a:pt x="195" y="414"/>
                    <a:pt x="265" y="119"/>
                  </a:cubicBezTo>
                  <a:cubicBezTo>
                    <a:pt x="278" y="67"/>
                    <a:pt x="246" y="16"/>
                    <a:pt x="195" y="4"/>
                  </a:cubicBezTo>
                  <a:cubicBezTo>
                    <a:pt x="187" y="2"/>
                    <a:pt x="179" y="1"/>
                    <a:pt x="171"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77" name="Google Shape;2777;p27"/>
            <p:cNvSpPr/>
            <p:nvPr/>
          </p:nvSpPr>
          <p:spPr>
            <a:xfrm>
              <a:off x="3787000" y="1801175"/>
              <a:ext cx="6475" cy="28475"/>
            </a:xfrm>
            <a:custGeom>
              <a:avLst/>
              <a:gdLst/>
              <a:ahLst/>
              <a:cxnLst/>
              <a:rect l="l" t="t" r="r" b="b"/>
              <a:pathLst>
                <a:path w="259" h="1139" extrusionOk="0">
                  <a:moveTo>
                    <a:pt x="118" y="0"/>
                  </a:moveTo>
                  <a:cubicBezTo>
                    <a:pt x="67" y="0"/>
                    <a:pt x="24" y="38"/>
                    <a:pt x="20" y="90"/>
                  </a:cubicBezTo>
                  <a:cubicBezTo>
                    <a:pt x="0" y="412"/>
                    <a:pt x="15" y="738"/>
                    <a:pt x="62" y="1058"/>
                  </a:cubicBezTo>
                  <a:cubicBezTo>
                    <a:pt x="69" y="1104"/>
                    <a:pt x="110" y="1139"/>
                    <a:pt x="156" y="1139"/>
                  </a:cubicBezTo>
                  <a:cubicBezTo>
                    <a:pt x="162" y="1139"/>
                    <a:pt x="166" y="1139"/>
                    <a:pt x="170" y="1138"/>
                  </a:cubicBezTo>
                  <a:cubicBezTo>
                    <a:pt x="222" y="1130"/>
                    <a:pt x="259" y="1081"/>
                    <a:pt x="251" y="1029"/>
                  </a:cubicBezTo>
                  <a:cubicBezTo>
                    <a:pt x="205" y="723"/>
                    <a:pt x="191" y="410"/>
                    <a:pt x="210" y="102"/>
                  </a:cubicBezTo>
                  <a:cubicBezTo>
                    <a:pt x="214" y="49"/>
                    <a:pt x="174" y="4"/>
                    <a:pt x="122" y="1"/>
                  </a:cubicBezTo>
                  <a:cubicBezTo>
                    <a:pt x="120" y="1"/>
                    <a:pt x="119" y="0"/>
                    <a:pt x="118"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78" name="Google Shape;2778;p27"/>
            <p:cNvSpPr/>
            <p:nvPr/>
          </p:nvSpPr>
          <p:spPr>
            <a:xfrm>
              <a:off x="3787475" y="1741425"/>
              <a:ext cx="7075" cy="34650"/>
            </a:xfrm>
            <a:custGeom>
              <a:avLst/>
              <a:gdLst/>
              <a:ahLst/>
              <a:cxnLst/>
              <a:rect l="l" t="t" r="r" b="b"/>
              <a:pathLst>
                <a:path w="283" h="1386" extrusionOk="0">
                  <a:moveTo>
                    <a:pt x="102" y="0"/>
                  </a:moveTo>
                  <a:cubicBezTo>
                    <a:pt x="99" y="0"/>
                    <a:pt x="96" y="0"/>
                    <a:pt x="93" y="1"/>
                  </a:cubicBezTo>
                  <a:cubicBezTo>
                    <a:pt x="40" y="4"/>
                    <a:pt x="0" y="49"/>
                    <a:pt x="5" y="102"/>
                  </a:cubicBezTo>
                  <a:lnTo>
                    <a:pt x="89" y="1297"/>
                  </a:lnTo>
                  <a:cubicBezTo>
                    <a:pt x="93" y="1347"/>
                    <a:pt x="135" y="1386"/>
                    <a:pt x="183" y="1386"/>
                  </a:cubicBezTo>
                  <a:lnTo>
                    <a:pt x="191" y="1386"/>
                  </a:lnTo>
                  <a:cubicBezTo>
                    <a:pt x="243" y="1382"/>
                    <a:pt x="283" y="1336"/>
                    <a:pt x="280" y="1283"/>
                  </a:cubicBezTo>
                  <a:lnTo>
                    <a:pt x="195" y="89"/>
                  </a:lnTo>
                  <a:cubicBezTo>
                    <a:pt x="191" y="39"/>
                    <a:pt x="150" y="0"/>
                    <a:pt x="102"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79" name="Google Shape;2779;p27"/>
            <p:cNvSpPr/>
            <p:nvPr/>
          </p:nvSpPr>
          <p:spPr>
            <a:xfrm>
              <a:off x="3778200" y="1665175"/>
              <a:ext cx="9175" cy="33650"/>
            </a:xfrm>
            <a:custGeom>
              <a:avLst/>
              <a:gdLst/>
              <a:ahLst/>
              <a:cxnLst/>
              <a:rect l="l" t="t" r="r" b="b"/>
              <a:pathLst>
                <a:path w="367" h="1346" extrusionOk="0">
                  <a:moveTo>
                    <a:pt x="95" y="0"/>
                  </a:moveTo>
                  <a:cubicBezTo>
                    <a:pt x="42" y="2"/>
                    <a:pt x="0" y="46"/>
                    <a:pt x="1" y="98"/>
                  </a:cubicBezTo>
                  <a:cubicBezTo>
                    <a:pt x="8" y="495"/>
                    <a:pt x="64" y="891"/>
                    <a:pt x="169" y="1275"/>
                  </a:cubicBezTo>
                  <a:cubicBezTo>
                    <a:pt x="181" y="1317"/>
                    <a:pt x="219" y="1345"/>
                    <a:pt x="261" y="1345"/>
                  </a:cubicBezTo>
                  <a:cubicBezTo>
                    <a:pt x="270" y="1345"/>
                    <a:pt x="278" y="1344"/>
                    <a:pt x="286" y="1342"/>
                  </a:cubicBezTo>
                  <a:cubicBezTo>
                    <a:pt x="337" y="1327"/>
                    <a:pt x="367" y="1275"/>
                    <a:pt x="354" y="1225"/>
                  </a:cubicBezTo>
                  <a:cubicBezTo>
                    <a:pt x="252" y="856"/>
                    <a:pt x="198" y="476"/>
                    <a:pt x="192" y="94"/>
                  </a:cubicBezTo>
                  <a:cubicBezTo>
                    <a:pt x="191" y="42"/>
                    <a:pt x="148" y="0"/>
                    <a:pt x="96"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80" name="Google Shape;2780;p27"/>
            <p:cNvSpPr/>
            <p:nvPr/>
          </p:nvSpPr>
          <p:spPr>
            <a:xfrm>
              <a:off x="3762375" y="1609575"/>
              <a:ext cx="16875" cy="30475"/>
            </a:xfrm>
            <a:custGeom>
              <a:avLst/>
              <a:gdLst/>
              <a:ahLst/>
              <a:cxnLst/>
              <a:rect l="l" t="t" r="r" b="b"/>
              <a:pathLst>
                <a:path w="675" h="1219" extrusionOk="0">
                  <a:moveTo>
                    <a:pt x="109" y="1"/>
                  </a:moveTo>
                  <a:cubicBezTo>
                    <a:pt x="90" y="1"/>
                    <a:pt x="71" y="7"/>
                    <a:pt x="54" y="19"/>
                  </a:cubicBezTo>
                  <a:cubicBezTo>
                    <a:pt x="11" y="50"/>
                    <a:pt x="1" y="108"/>
                    <a:pt x="32" y="151"/>
                  </a:cubicBezTo>
                  <a:cubicBezTo>
                    <a:pt x="244" y="447"/>
                    <a:pt x="397" y="790"/>
                    <a:pt x="477" y="1145"/>
                  </a:cubicBezTo>
                  <a:cubicBezTo>
                    <a:pt x="486" y="1189"/>
                    <a:pt x="526" y="1219"/>
                    <a:pt x="569" y="1219"/>
                  </a:cubicBezTo>
                  <a:cubicBezTo>
                    <a:pt x="576" y="1219"/>
                    <a:pt x="584" y="1219"/>
                    <a:pt x="590" y="1217"/>
                  </a:cubicBezTo>
                  <a:cubicBezTo>
                    <a:pt x="642" y="1206"/>
                    <a:pt x="674" y="1155"/>
                    <a:pt x="662" y="1103"/>
                  </a:cubicBezTo>
                  <a:cubicBezTo>
                    <a:pt x="578" y="724"/>
                    <a:pt x="413" y="357"/>
                    <a:pt x="186" y="41"/>
                  </a:cubicBezTo>
                  <a:cubicBezTo>
                    <a:pt x="168" y="15"/>
                    <a:pt x="139" y="1"/>
                    <a:pt x="109"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81" name="Google Shape;2781;p27"/>
            <p:cNvSpPr/>
            <p:nvPr/>
          </p:nvSpPr>
          <p:spPr>
            <a:xfrm>
              <a:off x="3748050" y="1573500"/>
              <a:ext cx="11550" cy="25375"/>
            </a:xfrm>
            <a:custGeom>
              <a:avLst/>
              <a:gdLst/>
              <a:ahLst/>
              <a:cxnLst/>
              <a:rect l="l" t="t" r="r" b="b"/>
              <a:pathLst>
                <a:path w="462" h="1015" extrusionOk="0">
                  <a:moveTo>
                    <a:pt x="108" y="0"/>
                  </a:moveTo>
                  <a:cubicBezTo>
                    <a:pt x="99" y="0"/>
                    <a:pt x="89" y="2"/>
                    <a:pt x="80" y="5"/>
                  </a:cubicBezTo>
                  <a:cubicBezTo>
                    <a:pt x="30" y="19"/>
                    <a:pt x="1" y="72"/>
                    <a:pt x="16" y="123"/>
                  </a:cubicBezTo>
                  <a:lnTo>
                    <a:pt x="264" y="947"/>
                  </a:lnTo>
                  <a:cubicBezTo>
                    <a:pt x="276" y="988"/>
                    <a:pt x="313" y="1015"/>
                    <a:pt x="355" y="1015"/>
                  </a:cubicBezTo>
                  <a:cubicBezTo>
                    <a:pt x="364" y="1015"/>
                    <a:pt x="373" y="1014"/>
                    <a:pt x="382" y="1011"/>
                  </a:cubicBezTo>
                  <a:cubicBezTo>
                    <a:pt x="432" y="996"/>
                    <a:pt x="461" y="943"/>
                    <a:pt x="446" y="892"/>
                  </a:cubicBezTo>
                  <a:lnTo>
                    <a:pt x="198" y="68"/>
                  </a:lnTo>
                  <a:cubicBezTo>
                    <a:pt x="187" y="27"/>
                    <a:pt x="149" y="0"/>
                    <a:pt x="108"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82" name="Google Shape;2782;p27"/>
            <p:cNvSpPr/>
            <p:nvPr/>
          </p:nvSpPr>
          <p:spPr>
            <a:xfrm>
              <a:off x="3730400" y="1537475"/>
              <a:ext cx="12700" cy="21250"/>
            </a:xfrm>
            <a:custGeom>
              <a:avLst/>
              <a:gdLst/>
              <a:ahLst/>
              <a:cxnLst/>
              <a:rect l="l" t="t" r="r" b="b"/>
              <a:pathLst>
                <a:path w="508" h="850" extrusionOk="0">
                  <a:moveTo>
                    <a:pt x="108" y="0"/>
                  </a:moveTo>
                  <a:cubicBezTo>
                    <a:pt x="95" y="0"/>
                    <a:pt x="82" y="3"/>
                    <a:pt x="70" y="8"/>
                  </a:cubicBezTo>
                  <a:cubicBezTo>
                    <a:pt x="22" y="29"/>
                    <a:pt x="0" y="87"/>
                    <a:pt x="21" y="134"/>
                  </a:cubicBezTo>
                  <a:lnTo>
                    <a:pt x="312" y="793"/>
                  </a:lnTo>
                  <a:cubicBezTo>
                    <a:pt x="327" y="829"/>
                    <a:pt x="362" y="850"/>
                    <a:pt x="399" y="850"/>
                  </a:cubicBezTo>
                  <a:cubicBezTo>
                    <a:pt x="411" y="850"/>
                    <a:pt x="424" y="847"/>
                    <a:pt x="437" y="842"/>
                  </a:cubicBezTo>
                  <a:cubicBezTo>
                    <a:pt x="485" y="821"/>
                    <a:pt x="507" y="765"/>
                    <a:pt x="486" y="716"/>
                  </a:cubicBezTo>
                  <a:lnTo>
                    <a:pt x="196" y="58"/>
                  </a:lnTo>
                  <a:cubicBezTo>
                    <a:pt x="180" y="22"/>
                    <a:pt x="145" y="0"/>
                    <a:pt x="108"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83" name="Google Shape;2783;p27"/>
            <p:cNvSpPr/>
            <p:nvPr/>
          </p:nvSpPr>
          <p:spPr>
            <a:xfrm>
              <a:off x="3706925" y="1567300"/>
              <a:ext cx="14575" cy="27500"/>
            </a:xfrm>
            <a:custGeom>
              <a:avLst/>
              <a:gdLst/>
              <a:ahLst/>
              <a:cxnLst/>
              <a:rect l="l" t="t" r="r" b="b"/>
              <a:pathLst>
                <a:path w="583" h="1100" extrusionOk="0">
                  <a:moveTo>
                    <a:pt x="474" y="0"/>
                  </a:moveTo>
                  <a:cubicBezTo>
                    <a:pt x="440" y="0"/>
                    <a:pt x="407" y="19"/>
                    <a:pt x="390" y="52"/>
                  </a:cubicBezTo>
                  <a:cubicBezTo>
                    <a:pt x="235" y="346"/>
                    <a:pt x="109" y="658"/>
                    <a:pt x="15" y="977"/>
                  </a:cubicBezTo>
                  <a:cubicBezTo>
                    <a:pt x="1" y="1027"/>
                    <a:pt x="30" y="1081"/>
                    <a:pt x="79" y="1095"/>
                  </a:cubicBezTo>
                  <a:cubicBezTo>
                    <a:pt x="89" y="1097"/>
                    <a:pt x="98" y="1099"/>
                    <a:pt x="107" y="1099"/>
                  </a:cubicBezTo>
                  <a:cubicBezTo>
                    <a:pt x="148" y="1099"/>
                    <a:pt x="186" y="1072"/>
                    <a:pt x="199" y="1031"/>
                  </a:cubicBezTo>
                  <a:cubicBezTo>
                    <a:pt x="289" y="723"/>
                    <a:pt x="409" y="424"/>
                    <a:pt x="558" y="140"/>
                  </a:cubicBezTo>
                  <a:cubicBezTo>
                    <a:pt x="583" y="93"/>
                    <a:pt x="564" y="35"/>
                    <a:pt x="518" y="11"/>
                  </a:cubicBezTo>
                  <a:cubicBezTo>
                    <a:pt x="504" y="4"/>
                    <a:pt x="489" y="0"/>
                    <a:pt x="474"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84" name="Google Shape;2784;p27"/>
            <p:cNvSpPr/>
            <p:nvPr/>
          </p:nvSpPr>
          <p:spPr>
            <a:xfrm>
              <a:off x="3690350" y="1629025"/>
              <a:ext cx="11200" cy="23425"/>
            </a:xfrm>
            <a:custGeom>
              <a:avLst/>
              <a:gdLst/>
              <a:ahLst/>
              <a:cxnLst/>
              <a:rect l="l" t="t" r="r" b="b"/>
              <a:pathLst>
                <a:path w="448" h="937" extrusionOk="0">
                  <a:moveTo>
                    <a:pt x="340" y="0"/>
                  </a:moveTo>
                  <a:cubicBezTo>
                    <a:pt x="299" y="0"/>
                    <a:pt x="263" y="26"/>
                    <a:pt x="250" y="67"/>
                  </a:cubicBezTo>
                  <a:lnTo>
                    <a:pt x="16" y="813"/>
                  </a:lnTo>
                  <a:cubicBezTo>
                    <a:pt x="1" y="862"/>
                    <a:pt x="28" y="917"/>
                    <a:pt x="79" y="932"/>
                  </a:cubicBezTo>
                  <a:cubicBezTo>
                    <a:pt x="88" y="935"/>
                    <a:pt x="98" y="936"/>
                    <a:pt x="107" y="936"/>
                  </a:cubicBezTo>
                  <a:cubicBezTo>
                    <a:pt x="147" y="936"/>
                    <a:pt x="185" y="911"/>
                    <a:pt x="198" y="870"/>
                  </a:cubicBezTo>
                  <a:lnTo>
                    <a:pt x="432" y="124"/>
                  </a:lnTo>
                  <a:cubicBezTo>
                    <a:pt x="448" y="73"/>
                    <a:pt x="420" y="20"/>
                    <a:pt x="369" y="5"/>
                  </a:cubicBezTo>
                  <a:cubicBezTo>
                    <a:pt x="359" y="2"/>
                    <a:pt x="350" y="0"/>
                    <a:pt x="340"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85" name="Google Shape;2785;p27"/>
            <p:cNvSpPr/>
            <p:nvPr/>
          </p:nvSpPr>
          <p:spPr>
            <a:xfrm>
              <a:off x="3681025" y="1686800"/>
              <a:ext cx="8325" cy="22300"/>
            </a:xfrm>
            <a:custGeom>
              <a:avLst/>
              <a:gdLst/>
              <a:ahLst/>
              <a:cxnLst/>
              <a:rect l="l" t="t" r="r" b="b"/>
              <a:pathLst>
                <a:path w="333" h="892" extrusionOk="0">
                  <a:moveTo>
                    <a:pt x="230" y="1"/>
                  </a:moveTo>
                  <a:cubicBezTo>
                    <a:pt x="185" y="1"/>
                    <a:pt x="145" y="33"/>
                    <a:pt x="136" y="79"/>
                  </a:cubicBezTo>
                  <a:lnTo>
                    <a:pt x="9" y="779"/>
                  </a:lnTo>
                  <a:cubicBezTo>
                    <a:pt x="0" y="831"/>
                    <a:pt x="35" y="881"/>
                    <a:pt x="87" y="890"/>
                  </a:cubicBezTo>
                  <a:cubicBezTo>
                    <a:pt x="92" y="891"/>
                    <a:pt x="99" y="892"/>
                    <a:pt x="104" y="892"/>
                  </a:cubicBezTo>
                  <a:cubicBezTo>
                    <a:pt x="149" y="892"/>
                    <a:pt x="189" y="859"/>
                    <a:pt x="197" y="813"/>
                  </a:cubicBezTo>
                  <a:lnTo>
                    <a:pt x="324" y="112"/>
                  </a:lnTo>
                  <a:cubicBezTo>
                    <a:pt x="333" y="62"/>
                    <a:pt x="298" y="12"/>
                    <a:pt x="247" y="2"/>
                  </a:cubicBezTo>
                  <a:cubicBezTo>
                    <a:pt x="241" y="1"/>
                    <a:pt x="236" y="1"/>
                    <a:pt x="230"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86" name="Google Shape;2786;p27"/>
            <p:cNvSpPr/>
            <p:nvPr/>
          </p:nvSpPr>
          <p:spPr>
            <a:xfrm>
              <a:off x="3676775" y="1728025"/>
              <a:ext cx="6475" cy="24350"/>
            </a:xfrm>
            <a:custGeom>
              <a:avLst/>
              <a:gdLst/>
              <a:ahLst/>
              <a:cxnLst/>
              <a:rect l="l" t="t" r="r" b="b"/>
              <a:pathLst>
                <a:path w="259" h="974" extrusionOk="0">
                  <a:moveTo>
                    <a:pt x="154" y="0"/>
                  </a:moveTo>
                  <a:cubicBezTo>
                    <a:pt x="109" y="0"/>
                    <a:pt x="70" y="34"/>
                    <a:pt x="62" y="80"/>
                  </a:cubicBezTo>
                  <a:cubicBezTo>
                    <a:pt x="15" y="345"/>
                    <a:pt x="0" y="616"/>
                    <a:pt x="19" y="885"/>
                  </a:cubicBezTo>
                  <a:cubicBezTo>
                    <a:pt x="24" y="936"/>
                    <a:pt x="66" y="974"/>
                    <a:pt x="115" y="974"/>
                  </a:cubicBezTo>
                  <a:lnTo>
                    <a:pt x="122" y="974"/>
                  </a:lnTo>
                  <a:cubicBezTo>
                    <a:pt x="174" y="970"/>
                    <a:pt x="213" y="925"/>
                    <a:pt x="210" y="872"/>
                  </a:cubicBezTo>
                  <a:cubicBezTo>
                    <a:pt x="193" y="618"/>
                    <a:pt x="206" y="363"/>
                    <a:pt x="250" y="113"/>
                  </a:cubicBezTo>
                  <a:cubicBezTo>
                    <a:pt x="259" y="61"/>
                    <a:pt x="225" y="11"/>
                    <a:pt x="173" y="2"/>
                  </a:cubicBezTo>
                  <a:cubicBezTo>
                    <a:pt x="166" y="1"/>
                    <a:pt x="160" y="0"/>
                    <a:pt x="154"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87" name="Google Shape;2787;p27"/>
            <p:cNvSpPr/>
            <p:nvPr/>
          </p:nvSpPr>
          <p:spPr>
            <a:xfrm>
              <a:off x="3671800" y="1781575"/>
              <a:ext cx="7200" cy="20250"/>
            </a:xfrm>
            <a:custGeom>
              <a:avLst/>
              <a:gdLst/>
              <a:ahLst/>
              <a:cxnLst/>
              <a:rect l="l" t="t" r="r" b="b"/>
              <a:pathLst>
                <a:path w="288" h="810" extrusionOk="0">
                  <a:moveTo>
                    <a:pt x="182" y="0"/>
                  </a:moveTo>
                  <a:cubicBezTo>
                    <a:pt x="137" y="0"/>
                    <a:pt x="98" y="37"/>
                    <a:pt x="91" y="84"/>
                  </a:cubicBezTo>
                  <a:lnTo>
                    <a:pt x="8" y="702"/>
                  </a:lnTo>
                  <a:cubicBezTo>
                    <a:pt x="1" y="754"/>
                    <a:pt x="37" y="802"/>
                    <a:pt x="90" y="809"/>
                  </a:cubicBezTo>
                  <a:cubicBezTo>
                    <a:pt x="93" y="810"/>
                    <a:pt x="98" y="810"/>
                    <a:pt x="102" y="810"/>
                  </a:cubicBezTo>
                  <a:cubicBezTo>
                    <a:pt x="150" y="810"/>
                    <a:pt x="191" y="775"/>
                    <a:pt x="197" y="727"/>
                  </a:cubicBezTo>
                  <a:lnTo>
                    <a:pt x="280" y="109"/>
                  </a:lnTo>
                  <a:cubicBezTo>
                    <a:pt x="288" y="57"/>
                    <a:pt x="251" y="9"/>
                    <a:pt x="198" y="2"/>
                  </a:cubicBezTo>
                  <a:cubicBezTo>
                    <a:pt x="193" y="1"/>
                    <a:pt x="188" y="0"/>
                    <a:pt x="182"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88" name="Google Shape;2788;p27"/>
            <p:cNvSpPr/>
            <p:nvPr/>
          </p:nvSpPr>
          <p:spPr>
            <a:xfrm>
              <a:off x="3673675" y="1821775"/>
              <a:ext cx="6100" cy="35725"/>
            </a:xfrm>
            <a:custGeom>
              <a:avLst/>
              <a:gdLst/>
              <a:ahLst/>
              <a:cxnLst/>
              <a:rect l="l" t="t" r="r" b="b"/>
              <a:pathLst>
                <a:path w="244" h="1429" extrusionOk="0">
                  <a:moveTo>
                    <a:pt x="112" y="0"/>
                  </a:moveTo>
                  <a:cubicBezTo>
                    <a:pt x="63" y="0"/>
                    <a:pt x="26" y="43"/>
                    <a:pt x="24" y="91"/>
                  </a:cubicBezTo>
                  <a:cubicBezTo>
                    <a:pt x="1" y="507"/>
                    <a:pt x="10" y="928"/>
                    <a:pt x="49" y="1342"/>
                  </a:cubicBezTo>
                  <a:cubicBezTo>
                    <a:pt x="54" y="1392"/>
                    <a:pt x="95" y="1429"/>
                    <a:pt x="143" y="1429"/>
                  </a:cubicBezTo>
                  <a:lnTo>
                    <a:pt x="153" y="1429"/>
                  </a:lnTo>
                  <a:cubicBezTo>
                    <a:pt x="205" y="1423"/>
                    <a:pt x="244" y="1377"/>
                    <a:pt x="238" y="1325"/>
                  </a:cubicBezTo>
                  <a:cubicBezTo>
                    <a:pt x="199" y="920"/>
                    <a:pt x="192" y="508"/>
                    <a:pt x="214" y="102"/>
                  </a:cubicBezTo>
                  <a:cubicBezTo>
                    <a:pt x="217" y="49"/>
                    <a:pt x="176" y="3"/>
                    <a:pt x="124" y="1"/>
                  </a:cubicBezTo>
                  <a:cubicBezTo>
                    <a:pt x="120" y="1"/>
                    <a:pt x="116" y="0"/>
                    <a:pt x="112"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89" name="Google Shape;2789;p27"/>
            <p:cNvSpPr/>
            <p:nvPr/>
          </p:nvSpPr>
          <p:spPr>
            <a:xfrm>
              <a:off x="3675450" y="1869175"/>
              <a:ext cx="8925" cy="21300"/>
            </a:xfrm>
            <a:custGeom>
              <a:avLst/>
              <a:gdLst/>
              <a:ahLst/>
              <a:cxnLst/>
              <a:rect l="l" t="t" r="r" b="b"/>
              <a:pathLst>
                <a:path w="357" h="852" extrusionOk="0">
                  <a:moveTo>
                    <a:pt x="127" y="1"/>
                  </a:moveTo>
                  <a:cubicBezTo>
                    <a:pt x="80" y="1"/>
                    <a:pt x="40" y="36"/>
                    <a:pt x="34" y="83"/>
                  </a:cubicBezTo>
                  <a:cubicBezTo>
                    <a:pt x="0" y="328"/>
                    <a:pt x="47" y="583"/>
                    <a:pt x="165" y="801"/>
                  </a:cubicBezTo>
                  <a:cubicBezTo>
                    <a:pt x="183" y="833"/>
                    <a:pt x="215" y="852"/>
                    <a:pt x="249" y="852"/>
                  </a:cubicBezTo>
                  <a:cubicBezTo>
                    <a:pt x="264" y="852"/>
                    <a:pt x="280" y="847"/>
                    <a:pt x="294" y="840"/>
                  </a:cubicBezTo>
                  <a:cubicBezTo>
                    <a:pt x="340" y="814"/>
                    <a:pt x="357" y="757"/>
                    <a:pt x="333" y="710"/>
                  </a:cubicBezTo>
                  <a:cubicBezTo>
                    <a:pt x="233" y="528"/>
                    <a:pt x="195" y="314"/>
                    <a:pt x="222" y="109"/>
                  </a:cubicBezTo>
                  <a:cubicBezTo>
                    <a:pt x="230" y="57"/>
                    <a:pt x="193" y="8"/>
                    <a:pt x="141" y="2"/>
                  </a:cubicBezTo>
                  <a:cubicBezTo>
                    <a:pt x="136" y="1"/>
                    <a:pt x="131" y="1"/>
                    <a:pt x="12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90" name="Google Shape;2790;p27"/>
            <p:cNvSpPr/>
            <p:nvPr/>
          </p:nvSpPr>
          <p:spPr>
            <a:xfrm>
              <a:off x="3697500" y="1888750"/>
              <a:ext cx="10575" cy="17175"/>
            </a:xfrm>
            <a:custGeom>
              <a:avLst/>
              <a:gdLst/>
              <a:ahLst/>
              <a:cxnLst/>
              <a:rect l="l" t="t" r="r" b="b"/>
              <a:pathLst>
                <a:path w="423" h="687" extrusionOk="0">
                  <a:moveTo>
                    <a:pt x="108" y="1"/>
                  </a:moveTo>
                  <a:cubicBezTo>
                    <a:pt x="96" y="1"/>
                    <a:pt x="84" y="3"/>
                    <a:pt x="72" y="8"/>
                  </a:cubicBezTo>
                  <a:cubicBezTo>
                    <a:pt x="23" y="29"/>
                    <a:pt x="0" y="84"/>
                    <a:pt x="20" y="133"/>
                  </a:cubicBezTo>
                  <a:lnTo>
                    <a:pt x="226" y="627"/>
                  </a:lnTo>
                  <a:cubicBezTo>
                    <a:pt x="241" y="665"/>
                    <a:pt x="276" y="687"/>
                    <a:pt x="314" y="687"/>
                  </a:cubicBezTo>
                  <a:cubicBezTo>
                    <a:pt x="326" y="687"/>
                    <a:pt x="338" y="685"/>
                    <a:pt x="350" y="679"/>
                  </a:cubicBezTo>
                  <a:cubicBezTo>
                    <a:pt x="399" y="659"/>
                    <a:pt x="422" y="603"/>
                    <a:pt x="401" y="554"/>
                  </a:cubicBezTo>
                  <a:lnTo>
                    <a:pt x="196" y="60"/>
                  </a:lnTo>
                  <a:cubicBezTo>
                    <a:pt x="181" y="23"/>
                    <a:pt x="145" y="1"/>
                    <a:pt x="108"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91" name="Google Shape;2791;p27"/>
            <p:cNvSpPr/>
            <p:nvPr/>
          </p:nvSpPr>
          <p:spPr>
            <a:xfrm>
              <a:off x="3703025" y="1807350"/>
              <a:ext cx="4775" cy="38800"/>
            </a:xfrm>
            <a:custGeom>
              <a:avLst/>
              <a:gdLst/>
              <a:ahLst/>
              <a:cxnLst/>
              <a:rect l="l" t="t" r="r" b="b"/>
              <a:pathLst>
                <a:path w="191" h="1552" extrusionOk="0">
                  <a:moveTo>
                    <a:pt x="95" y="1"/>
                  </a:moveTo>
                  <a:cubicBezTo>
                    <a:pt x="42" y="1"/>
                    <a:pt x="0" y="43"/>
                    <a:pt x="0" y="96"/>
                  </a:cubicBezTo>
                  <a:lnTo>
                    <a:pt x="0" y="1456"/>
                  </a:lnTo>
                  <a:cubicBezTo>
                    <a:pt x="0" y="1509"/>
                    <a:pt x="42" y="1552"/>
                    <a:pt x="95" y="1552"/>
                  </a:cubicBezTo>
                  <a:cubicBezTo>
                    <a:pt x="148" y="1552"/>
                    <a:pt x="190" y="1509"/>
                    <a:pt x="190" y="1456"/>
                  </a:cubicBezTo>
                  <a:lnTo>
                    <a:pt x="190" y="96"/>
                  </a:lnTo>
                  <a:cubicBezTo>
                    <a:pt x="190" y="44"/>
                    <a:pt x="147" y="1"/>
                    <a:pt x="95"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92" name="Google Shape;2792;p27"/>
            <p:cNvSpPr/>
            <p:nvPr/>
          </p:nvSpPr>
          <p:spPr>
            <a:xfrm>
              <a:off x="3709125" y="1743500"/>
              <a:ext cx="5950" cy="27425"/>
            </a:xfrm>
            <a:custGeom>
              <a:avLst/>
              <a:gdLst/>
              <a:ahLst/>
              <a:cxnLst/>
              <a:rect l="l" t="t" r="r" b="b"/>
              <a:pathLst>
                <a:path w="238" h="1097" extrusionOk="0">
                  <a:moveTo>
                    <a:pt x="138" y="0"/>
                  </a:moveTo>
                  <a:cubicBezTo>
                    <a:pt x="89" y="0"/>
                    <a:pt x="46" y="40"/>
                    <a:pt x="44" y="91"/>
                  </a:cubicBezTo>
                  <a:lnTo>
                    <a:pt x="4" y="997"/>
                  </a:lnTo>
                  <a:cubicBezTo>
                    <a:pt x="0" y="1050"/>
                    <a:pt x="41" y="1094"/>
                    <a:pt x="94" y="1097"/>
                  </a:cubicBezTo>
                  <a:lnTo>
                    <a:pt x="98" y="1097"/>
                  </a:lnTo>
                  <a:cubicBezTo>
                    <a:pt x="149" y="1097"/>
                    <a:pt x="191" y="1057"/>
                    <a:pt x="193" y="1006"/>
                  </a:cubicBezTo>
                  <a:lnTo>
                    <a:pt x="235" y="100"/>
                  </a:lnTo>
                  <a:cubicBezTo>
                    <a:pt x="238" y="47"/>
                    <a:pt x="197" y="3"/>
                    <a:pt x="144" y="0"/>
                  </a:cubicBezTo>
                  <a:cubicBezTo>
                    <a:pt x="142" y="0"/>
                    <a:pt x="140" y="0"/>
                    <a:pt x="138"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93" name="Google Shape;2793;p27"/>
            <p:cNvSpPr/>
            <p:nvPr/>
          </p:nvSpPr>
          <p:spPr>
            <a:xfrm>
              <a:off x="3714000" y="1687900"/>
              <a:ext cx="8675" cy="30525"/>
            </a:xfrm>
            <a:custGeom>
              <a:avLst/>
              <a:gdLst/>
              <a:ahLst/>
              <a:cxnLst/>
              <a:rect l="l" t="t" r="r" b="b"/>
              <a:pathLst>
                <a:path w="347" h="1221" extrusionOk="0">
                  <a:moveTo>
                    <a:pt x="240" y="1"/>
                  </a:moveTo>
                  <a:cubicBezTo>
                    <a:pt x="200" y="1"/>
                    <a:pt x="161" y="26"/>
                    <a:pt x="149" y="66"/>
                  </a:cubicBezTo>
                  <a:cubicBezTo>
                    <a:pt x="38" y="408"/>
                    <a:pt x="1" y="778"/>
                    <a:pt x="37" y="1136"/>
                  </a:cubicBezTo>
                  <a:cubicBezTo>
                    <a:pt x="43" y="1184"/>
                    <a:pt x="84" y="1221"/>
                    <a:pt x="132" y="1221"/>
                  </a:cubicBezTo>
                  <a:lnTo>
                    <a:pt x="142" y="1221"/>
                  </a:lnTo>
                  <a:cubicBezTo>
                    <a:pt x="195" y="1215"/>
                    <a:pt x="232" y="1168"/>
                    <a:pt x="227" y="1116"/>
                  </a:cubicBezTo>
                  <a:cubicBezTo>
                    <a:pt x="193" y="785"/>
                    <a:pt x="228" y="443"/>
                    <a:pt x="330" y="125"/>
                  </a:cubicBezTo>
                  <a:cubicBezTo>
                    <a:pt x="346" y="75"/>
                    <a:pt x="319" y="21"/>
                    <a:pt x="268" y="4"/>
                  </a:cubicBezTo>
                  <a:cubicBezTo>
                    <a:pt x="259" y="2"/>
                    <a:pt x="249" y="1"/>
                    <a:pt x="240"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94" name="Google Shape;2794;p27"/>
            <p:cNvSpPr/>
            <p:nvPr/>
          </p:nvSpPr>
          <p:spPr>
            <a:xfrm>
              <a:off x="3720525" y="1642525"/>
              <a:ext cx="4800" cy="23325"/>
            </a:xfrm>
            <a:custGeom>
              <a:avLst/>
              <a:gdLst/>
              <a:ahLst/>
              <a:cxnLst/>
              <a:rect l="l" t="t" r="r" b="b"/>
              <a:pathLst>
                <a:path w="192" h="933" extrusionOk="0">
                  <a:moveTo>
                    <a:pt x="96" y="0"/>
                  </a:moveTo>
                  <a:cubicBezTo>
                    <a:pt x="43" y="0"/>
                    <a:pt x="0" y="43"/>
                    <a:pt x="0" y="95"/>
                  </a:cubicBezTo>
                  <a:lnTo>
                    <a:pt x="0" y="837"/>
                  </a:lnTo>
                  <a:cubicBezTo>
                    <a:pt x="0" y="890"/>
                    <a:pt x="43" y="933"/>
                    <a:pt x="96" y="933"/>
                  </a:cubicBezTo>
                  <a:cubicBezTo>
                    <a:pt x="148" y="933"/>
                    <a:pt x="191" y="890"/>
                    <a:pt x="191" y="837"/>
                  </a:cubicBezTo>
                  <a:lnTo>
                    <a:pt x="191" y="95"/>
                  </a:lnTo>
                  <a:cubicBezTo>
                    <a:pt x="191" y="43"/>
                    <a:pt x="148" y="0"/>
                    <a:pt x="96"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95" name="Google Shape;2795;p27"/>
            <p:cNvSpPr/>
            <p:nvPr/>
          </p:nvSpPr>
          <p:spPr>
            <a:xfrm>
              <a:off x="3729375" y="1592025"/>
              <a:ext cx="9650" cy="27475"/>
            </a:xfrm>
            <a:custGeom>
              <a:avLst/>
              <a:gdLst/>
              <a:ahLst/>
              <a:cxnLst/>
              <a:rect l="l" t="t" r="r" b="b"/>
              <a:pathLst>
                <a:path w="386" h="1099" extrusionOk="0">
                  <a:moveTo>
                    <a:pt x="277" y="0"/>
                  </a:moveTo>
                  <a:cubicBezTo>
                    <a:pt x="240" y="0"/>
                    <a:pt x="205" y="22"/>
                    <a:pt x="189" y="58"/>
                  </a:cubicBezTo>
                  <a:cubicBezTo>
                    <a:pt x="60" y="355"/>
                    <a:pt x="0" y="684"/>
                    <a:pt x="18" y="1008"/>
                  </a:cubicBezTo>
                  <a:cubicBezTo>
                    <a:pt x="20" y="1059"/>
                    <a:pt x="62" y="1098"/>
                    <a:pt x="113" y="1098"/>
                  </a:cubicBezTo>
                  <a:lnTo>
                    <a:pt x="117" y="1098"/>
                  </a:lnTo>
                  <a:cubicBezTo>
                    <a:pt x="170" y="1095"/>
                    <a:pt x="210" y="1051"/>
                    <a:pt x="208" y="998"/>
                  </a:cubicBezTo>
                  <a:cubicBezTo>
                    <a:pt x="193" y="703"/>
                    <a:pt x="247" y="404"/>
                    <a:pt x="364" y="134"/>
                  </a:cubicBezTo>
                  <a:cubicBezTo>
                    <a:pt x="386" y="85"/>
                    <a:pt x="363" y="30"/>
                    <a:pt x="315" y="9"/>
                  </a:cubicBezTo>
                  <a:cubicBezTo>
                    <a:pt x="303" y="3"/>
                    <a:pt x="289" y="0"/>
                    <a:pt x="277"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96" name="Google Shape;2796;p27"/>
            <p:cNvSpPr/>
            <p:nvPr/>
          </p:nvSpPr>
          <p:spPr>
            <a:xfrm>
              <a:off x="3743925" y="1622950"/>
              <a:ext cx="10500" cy="21275"/>
            </a:xfrm>
            <a:custGeom>
              <a:avLst/>
              <a:gdLst/>
              <a:ahLst/>
              <a:cxnLst/>
              <a:rect l="l" t="t" r="r" b="b"/>
              <a:pathLst>
                <a:path w="420" h="851" extrusionOk="0">
                  <a:moveTo>
                    <a:pt x="108" y="0"/>
                  </a:moveTo>
                  <a:cubicBezTo>
                    <a:pt x="98" y="0"/>
                    <a:pt x="88" y="2"/>
                    <a:pt x="79" y="5"/>
                  </a:cubicBezTo>
                  <a:cubicBezTo>
                    <a:pt x="29" y="20"/>
                    <a:pt x="0" y="73"/>
                    <a:pt x="17" y="124"/>
                  </a:cubicBezTo>
                  <a:lnTo>
                    <a:pt x="222" y="783"/>
                  </a:lnTo>
                  <a:cubicBezTo>
                    <a:pt x="235" y="824"/>
                    <a:pt x="273" y="850"/>
                    <a:pt x="314" y="850"/>
                  </a:cubicBezTo>
                  <a:cubicBezTo>
                    <a:pt x="323" y="850"/>
                    <a:pt x="333" y="848"/>
                    <a:pt x="342" y="846"/>
                  </a:cubicBezTo>
                  <a:cubicBezTo>
                    <a:pt x="392" y="830"/>
                    <a:pt x="420" y="777"/>
                    <a:pt x="404" y="726"/>
                  </a:cubicBezTo>
                  <a:lnTo>
                    <a:pt x="198" y="67"/>
                  </a:lnTo>
                  <a:cubicBezTo>
                    <a:pt x="185" y="27"/>
                    <a:pt x="148" y="0"/>
                    <a:pt x="108"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97" name="Google Shape;2797;p27"/>
            <p:cNvSpPr/>
            <p:nvPr/>
          </p:nvSpPr>
          <p:spPr>
            <a:xfrm>
              <a:off x="3753400" y="1676475"/>
              <a:ext cx="8350" cy="24375"/>
            </a:xfrm>
            <a:custGeom>
              <a:avLst/>
              <a:gdLst/>
              <a:ahLst/>
              <a:cxnLst/>
              <a:rect l="l" t="t" r="r" b="b"/>
              <a:pathLst>
                <a:path w="334" h="975" extrusionOk="0">
                  <a:moveTo>
                    <a:pt x="104" y="1"/>
                  </a:moveTo>
                  <a:cubicBezTo>
                    <a:pt x="99" y="1"/>
                    <a:pt x="93" y="1"/>
                    <a:pt x="88" y="2"/>
                  </a:cubicBezTo>
                  <a:cubicBezTo>
                    <a:pt x="36" y="11"/>
                    <a:pt x="1" y="60"/>
                    <a:pt x="10" y="111"/>
                  </a:cubicBezTo>
                  <a:lnTo>
                    <a:pt x="137" y="894"/>
                  </a:lnTo>
                  <a:cubicBezTo>
                    <a:pt x="144" y="942"/>
                    <a:pt x="185" y="975"/>
                    <a:pt x="231" y="975"/>
                  </a:cubicBezTo>
                  <a:lnTo>
                    <a:pt x="232" y="975"/>
                  </a:lnTo>
                  <a:cubicBezTo>
                    <a:pt x="236" y="975"/>
                    <a:pt x="242" y="975"/>
                    <a:pt x="246" y="974"/>
                  </a:cubicBezTo>
                  <a:cubicBezTo>
                    <a:pt x="299" y="965"/>
                    <a:pt x="333" y="916"/>
                    <a:pt x="326" y="864"/>
                  </a:cubicBezTo>
                  <a:lnTo>
                    <a:pt x="197" y="82"/>
                  </a:lnTo>
                  <a:cubicBezTo>
                    <a:pt x="191" y="35"/>
                    <a:pt x="150" y="1"/>
                    <a:pt x="104"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98" name="Google Shape;2798;p27"/>
            <p:cNvSpPr/>
            <p:nvPr/>
          </p:nvSpPr>
          <p:spPr>
            <a:xfrm>
              <a:off x="3757500" y="1721850"/>
              <a:ext cx="8100" cy="35700"/>
            </a:xfrm>
            <a:custGeom>
              <a:avLst/>
              <a:gdLst/>
              <a:ahLst/>
              <a:cxnLst/>
              <a:rect l="l" t="t" r="r" b="b"/>
              <a:pathLst>
                <a:path w="324" h="1428" extrusionOk="0">
                  <a:moveTo>
                    <a:pt x="102" y="0"/>
                  </a:moveTo>
                  <a:cubicBezTo>
                    <a:pt x="99" y="0"/>
                    <a:pt x="95" y="0"/>
                    <a:pt x="91" y="1"/>
                  </a:cubicBezTo>
                  <a:cubicBezTo>
                    <a:pt x="38" y="6"/>
                    <a:pt x="0" y="53"/>
                    <a:pt x="6" y="105"/>
                  </a:cubicBezTo>
                  <a:lnTo>
                    <a:pt x="130" y="1341"/>
                  </a:lnTo>
                  <a:cubicBezTo>
                    <a:pt x="134" y="1391"/>
                    <a:pt x="175" y="1427"/>
                    <a:pt x="223" y="1427"/>
                  </a:cubicBezTo>
                  <a:cubicBezTo>
                    <a:pt x="227" y="1427"/>
                    <a:pt x="230" y="1427"/>
                    <a:pt x="233" y="1426"/>
                  </a:cubicBezTo>
                  <a:cubicBezTo>
                    <a:pt x="285" y="1422"/>
                    <a:pt x="324" y="1375"/>
                    <a:pt x="318" y="1322"/>
                  </a:cubicBezTo>
                  <a:lnTo>
                    <a:pt x="195" y="86"/>
                  </a:lnTo>
                  <a:cubicBezTo>
                    <a:pt x="191" y="38"/>
                    <a:pt x="150" y="0"/>
                    <a:pt x="102"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799" name="Google Shape;2799;p27"/>
            <p:cNvSpPr/>
            <p:nvPr/>
          </p:nvSpPr>
          <p:spPr>
            <a:xfrm>
              <a:off x="3760700" y="1797075"/>
              <a:ext cx="4800" cy="25375"/>
            </a:xfrm>
            <a:custGeom>
              <a:avLst/>
              <a:gdLst/>
              <a:ahLst/>
              <a:cxnLst/>
              <a:rect l="l" t="t" r="r" b="b"/>
              <a:pathLst>
                <a:path w="192" h="1015" extrusionOk="0">
                  <a:moveTo>
                    <a:pt x="95" y="0"/>
                  </a:moveTo>
                  <a:cubicBezTo>
                    <a:pt x="43" y="0"/>
                    <a:pt x="0" y="42"/>
                    <a:pt x="0" y="95"/>
                  </a:cubicBezTo>
                  <a:lnTo>
                    <a:pt x="0" y="920"/>
                  </a:lnTo>
                  <a:cubicBezTo>
                    <a:pt x="0" y="972"/>
                    <a:pt x="43" y="1015"/>
                    <a:pt x="95" y="1015"/>
                  </a:cubicBezTo>
                  <a:cubicBezTo>
                    <a:pt x="148" y="1015"/>
                    <a:pt x="191" y="972"/>
                    <a:pt x="191" y="920"/>
                  </a:cubicBezTo>
                  <a:lnTo>
                    <a:pt x="191" y="95"/>
                  </a:lnTo>
                  <a:cubicBezTo>
                    <a:pt x="191" y="42"/>
                    <a:pt x="148" y="0"/>
                    <a:pt x="95"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00" name="Google Shape;2800;p27"/>
            <p:cNvSpPr/>
            <p:nvPr/>
          </p:nvSpPr>
          <p:spPr>
            <a:xfrm>
              <a:off x="3759625" y="1827950"/>
              <a:ext cx="7000" cy="36750"/>
            </a:xfrm>
            <a:custGeom>
              <a:avLst/>
              <a:gdLst/>
              <a:ahLst/>
              <a:cxnLst/>
              <a:rect l="l" t="t" r="r" b="b"/>
              <a:pathLst>
                <a:path w="280" h="1470" extrusionOk="0">
                  <a:moveTo>
                    <a:pt x="103" y="1"/>
                  </a:moveTo>
                  <a:cubicBezTo>
                    <a:pt x="99" y="1"/>
                    <a:pt x="96" y="1"/>
                    <a:pt x="93" y="1"/>
                  </a:cubicBezTo>
                  <a:cubicBezTo>
                    <a:pt x="40" y="5"/>
                    <a:pt x="0" y="50"/>
                    <a:pt x="4" y="102"/>
                  </a:cubicBezTo>
                  <a:lnTo>
                    <a:pt x="86" y="1380"/>
                  </a:lnTo>
                  <a:cubicBezTo>
                    <a:pt x="90" y="1430"/>
                    <a:pt x="132" y="1470"/>
                    <a:pt x="181" y="1470"/>
                  </a:cubicBezTo>
                  <a:cubicBezTo>
                    <a:pt x="184" y="1470"/>
                    <a:pt x="185" y="1470"/>
                    <a:pt x="187" y="1469"/>
                  </a:cubicBezTo>
                  <a:cubicBezTo>
                    <a:pt x="240" y="1465"/>
                    <a:pt x="280" y="1420"/>
                    <a:pt x="276" y="1368"/>
                  </a:cubicBezTo>
                  <a:lnTo>
                    <a:pt x="195" y="90"/>
                  </a:lnTo>
                  <a:cubicBezTo>
                    <a:pt x="191" y="41"/>
                    <a:pt x="152" y="1"/>
                    <a:pt x="103"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01" name="Google Shape;2801;p27"/>
            <p:cNvSpPr/>
            <p:nvPr/>
          </p:nvSpPr>
          <p:spPr>
            <a:xfrm>
              <a:off x="3755400" y="1885650"/>
              <a:ext cx="6125" cy="20225"/>
            </a:xfrm>
            <a:custGeom>
              <a:avLst/>
              <a:gdLst/>
              <a:ahLst/>
              <a:cxnLst/>
              <a:rect l="l" t="t" r="r" b="b"/>
              <a:pathLst>
                <a:path w="245" h="809" extrusionOk="0">
                  <a:moveTo>
                    <a:pt x="101" y="0"/>
                  </a:moveTo>
                  <a:cubicBezTo>
                    <a:pt x="98" y="0"/>
                    <a:pt x="95" y="0"/>
                    <a:pt x="92" y="1"/>
                  </a:cubicBezTo>
                  <a:cubicBezTo>
                    <a:pt x="39" y="5"/>
                    <a:pt x="0" y="50"/>
                    <a:pt x="4" y="103"/>
                  </a:cubicBezTo>
                  <a:lnTo>
                    <a:pt x="50" y="722"/>
                  </a:lnTo>
                  <a:cubicBezTo>
                    <a:pt x="55" y="771"/>
                    <a:pt x="95" y="809"/>
                    <a:pt x="145" y="809"/>
                  </a:cubicBezTo>
                  <a:lnTo>
                    <a:pt x="153" y="809"/>
                  </a:lnTo>
                  <a:cubicBezTo>
                    <a:pt x="205" y="805"/>
                    <a:pt x="244" y="759"/>
                    <a:pt x="240" y="707"/>
                  </a:cubicBezTo>
                  <a:lnTo>
                    <a:pt x="194" y="89"/>
                  </a:lnTo>
                  <a:cubicBezTo>
                    <a:pt x="191" y="40"/>
                    <a:pt x="150" y="0"/>
                    <a:pt x="101"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02" name="Google Shape;2802;p27"/>
            <p:cNvSpPr/>
            <p:nvPr/>
          </p:nvSpPr>
          <p:spPr>
            <a:xfrm>
              <a:off x="3756575" y="1912450"/>
              <a:ext cx="4775" cy="39825"/>
            </a:xfrm>
            <a:custGeom>
              <a:avLst/>
              <a:gdLst/>
              <a:ahLst/>
              <a:cxnLst/>
              <a:rect l="l" t="t" r="r" b="b"/>
              <a:pathLst>
                <a:path w="191" h="1593" extrusionOk="0">
                  <a:moveTo>
                    <a:pt x="96" y="1"/>
                  </a:moveTo>
                  <a:cubicBezTo>
                    <a:pt x="43" y="1"/>
                    <a:pt x="1" y="43"/>
                    <a:pt x="1" y="96"/>
                  </a:cubicBezTo>
                  <a:lnTo>
                    <a:pt x="1" y="1496"/>
                  </a:lnTo>
                  <a:cubicBezTo>
                    <a:pt x="1" y="1549"/>
                    <a:pt x="43" y="1592"/>
                    <a:pt x="96" y="1592"/>
                  </a:cubicBezTo>
                  <a:cubicBezTo>
                    <a:pt x="149" y="1592"/>
                    <a:pt x="191" y="1549"/>
                    <a:pt x="191" y="1496"/>
                  </a:cubicBezTo>
                  <a:lnTo>
                    <a:pt x="191" y="96"/>
                  </a:lnTo>
                  <a:cubicBezTo>
                    <a:pt x="191" y="43"/>
                    <a:pt x="149" y="1"/>
                    <a:pt x="96"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03" name="Google Shape;2803;p27"/>
            <p:cNvSpPr/>
            <p:nvPr/>
          </p:nvSpPr>
          <p:spPr>
            <a:xfrm>
              <a:off x="3733850" y="1930975"/>
              <a:ext cx="5950" cy="22325"/>
            </a:xfrm>
            <a:custGeom>
              <a:avLst/>
              <a:gdLst/>
              <a:ahLst/>
              <a:cxnLst/>
              <a:rect l="l" t="t" r="r" b="b"/>
              <a:pathLst>
                <a:path w="238" h="893" extrusionOk="0">
                  <a:moveTo>
                    <a:pt x="102" y="1"/>
                  </a:moveTo>
                  <a:cubicBezTo>
                    <a:pt x="99" y="1"/>
                    <a:pt x="96" y="1"/>
                    <a:pt x="93" y="1"/>
                  </a:cubicBezTo>
                  <a:cubicBezTo>
                    <a:pt x="40" y="5"/>
                    <a:pt x="0" y="50"/>
                    <a:pt x="4" y="102"/>
                  </a:cubicBezTo>
                  <a:lnTo>
                    <a:pt x="44" y="803"/>
                  </a:lnTo>
                  <a:cubicBezTo>
                    <a:pt x="48" y="854"/>
                    <a:pt x="90" y="892"/>
                    <a:pt x="139" y="892"/>
                  </a:cubicBezTo>
                  <a:lnTo>
                    <a:pt x="145" y="892"/>
                  </a:lnTo>
                  <a:cubicBezTo>
                    <a:pt x="198" y="889"/>
                    <a:pt x="238" y="844"/>
                    <a:pt x="234" y="792"/>
                  </a:cubicBezTo>
                  <a:lnTo>
                    <a:pt x="193" y="91"/>
                  </a:lnTo>
                  <a:cubicBezTo>
                    <a:pt x="190" y="41"/>
                    <a:pt x="150" y="1"/>
                    <a:pt x="102"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04" name="Google Shape;2804;p27"/>
            <p:cNvSpPr/>
            <p:nvPr/>
          </p:nvSpPr>
          <p:spPr>
            <a:xfrm>
              <a:off x="3738050" y="1856825"/>
              <a:ext cx="4750" cy="28475"/>
            </a:xfrm>
            <a:custGeom>
              <a:avLst/>
              <a:gdLst/>
              <a:ahLst/>
              <a:cxnLst/>
              <a:rect l="l" t="t" r="r" b="b"/>
              <a:pathLst>
                <a:path w="190" h="1139" extrusionOk="0">
                  <a:moveTo>
                    <a:pt x="95" y="0"/>
                  </a:moveTo>
                  <a:cubicBezTo>
                    <a:pt x="42" y="0"/>
                    <a:pt x="0" y="42"/>
                    <a:pt x="0" y="95"/>
                  </a:cubicBezTo>
                  <a:lnTo>
                    <a:pt x="0" y="1043"/>
                  </a:lnTo>
                  <a:cubicBezTo>
                    <a:pt x="0" y="1095"/>
                    <a:pt x="42" y="1138"/>
                    <a:pt x="95" y="1138"/>
                  </a:cubicBezTo>
                  <a:cubicBezTo>
                    <a:pt x="148" y="1138"/>
                    <a:pt x="190" y="1095"/>
                    <a:pt x="190" y="1043"/>
                  </a:cubicBezTo>
                  <a:lnTo>
                    <a:pt x="190" y="95"/>
                  </a:lnTo>
                  <a:cubicBezTo>
                    <a:pt x="190" y="42"/>
                    <a:pt x="148" y="0"/>
                    <a:pt x="95"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05" name="Google Shape;2805;p27"/>
            <p:cNvSpPr/>
            <p:nvPr/>
          </p:nvSpPr>
          <p:spPr>
            <a:xfrm>
              <a:off x="3736375" y="1798075"/>
              <a:ext cx="7700" cy="30550"/>
            </a:xfrm>
            <a:custGeom>
              <a:avLst/>
              <a:gdLst/>
              <a:ahLst/>
              <a:cxnLst/>
              <a:rect l="l" t="t" r="r" b="b"/>
              <a:pathLst>
                <a:path w="308" h="1222" extrusionOk="0">
                  <a:moveTo>
                    <a:pt x="120" y="1"/>
                  </a:moveTo>
                  <a:cubicBezTo>
                    <a:pt x="71" y="1"/>
                    <a:pt x="29" y="40"/>
                    <a:pt x="26" y="89"/>
                  </a:cubicBezTo>
                  <a:cubicBezTo>
                    <a:pt x="1" y="446"/>
                    <a:pt x="30" y="801"/>
                    <a:pt x="110" y="1148"/>
                  </a:cubicBezTo>
                  <a:cubicBezTo>
                    <a:pt x="121" y="1192"/>
                    <a:pt x="160" y="1222"/>
                    <a:pt x="203" y="1222"/>
                  </a:cubicBezTo>
                  <a:cubicBezTo>
                    <a:pt x="211" y="1222"/>
                    <a:pt x="217" y="1221"/>
                    <a:pt x="225" y="1220"/>
                  </a:cubicBezTo>
                  <a:cubicBezTo>
                    <a:pt x="276" y="1208"/>
                    <a:pt x="308" y="1156"/>
                    <a:pt x="296" y="1105"/>
                  </a:cubicBezTo>
                  <a:cubicBezTo>
                    <a:pt x="219" y="777"/>
                    <a:pt x="193" y="439"/>
                    <a:pt x="216" y="102"/>
                  </a:cubicBezTo>
                  <a:cubicBezTo>
                    <a:pt x="219" y="51"/>
                    <a:pt x="180" y="5"/>
                    <a:pt x="128" y="1"/>
                  </a:cubicBezTo>
                  <a:cubicBezTo>
                    <a:pt x="125" y="1"/>
                    <a:pt x="123" y="1"/>
                    <a:pt x="120"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06" name="Google Shape;2806;p27"/>
            <p:cNvSpPr/>
            <p:nvPr/>
          </p:nvSpPr>
          <p:spPr>
            <a:xfrm>
              <a:off x="3736900" y="1744525"/>
              <a:ext cx="6825" cy="32650"/>
            </a:xfrm>
            <a:custGeom>
              <a:avLst/>
              <a:gdLst/>
              <a:ahLst/>
              <a:cxnLst/>
              <a:rect l="l" t="t" r="r" b="b"/>
              <a:pathLst>
                <a:path w="273" h="1306" extrusionOk="0">
                  <a:moveTo>
                    <a:pt x="101" y="0"/>
                  </a:moveTo>
                  <a:cubicBezTo>
                    <a:pt x="49" y="0"/>
                    <a:pt x="6" y="42"/>
                    <a:pt x="6" y="94"/>
                  </a:cubicBezTo>
                  <a:cubicBezTo>
                    <a:pt x="1" y="470"/>
                    <a:pt x="25" y="850"/>
                    <a:pt x="76" y="1222"/>
                  </a:cubicBezTo>
                  <a:cubicBezTo>
                    <a:pt x="83" y="1271"/>
                    <a:pt x="123" y="1305"/>
                    <a:pt x="170" y="1305"/>
                  </a:cubicBezTo>
                  <a:cubicBezTo>
                    <a:pt x="174" y="1305"/>
                    <a:pt x="179" y="1305"/>
                    <a:pt x="183" y="1304"/>
                  </a:cubicBezTo>
                  <a:cubicBezTo>
                    <a:pt x="236" y="1297"/>
                    <a:pt x="272" y="1249"/>
                    <a:pt x="265" y="1197"/>
                  </a:cubicBezTo>
                  <a:cubicBezTo>
                    <a:pt x="215" y="834"/>
                    <a:pt x="192" y="463"/>
                    <a:pt x="196" y="96"/>
                  </a:cubicBezTo>
                  <a:cubicBezTo>
                    <a:pt x="197" y="44"/>
                    <a:pt x="155" y="0"/>
                    <a:pt x="102"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07" name="Google Shape;2807;p27"/>
            <p:cNvSpPr/>
            <p:nvPr/>
          </p:nvSpPr>
          <p:spPr>
            <a:xfrm>
              <a:off x="3733350" y="1691950"/>
              <a:ext cx="7650" cy="31600"/>
            </a:xfrm>
            <a:custGeom>
              <a:avLst/>
              <a:gdLst/>
              <a:ahLst/>
              <a:cxnLst/>
              <a:rect l="l" t="t" r="r" b="b"/>
              <a:pathLst>
                <a:path w="306" h="1264" extrusionOk="0">
                  <a:moveTo>
                    <a:pt x="115" y="1"/>
                  </a:moveTo>
                  <a:cubicBezTo>
                    <a:pt x="66" y="1"/>
                    <a:pt x="26" y="41"/>
                    <a:pt x="24" y="91"/>
                  </a:cubicBezTo>
                  <a:cubicBezTo>
                    <a:pt x="0" y="458"/>
                    <a:pt x="29" y="828"/>
                    <a:pt x="108" y="1188"/>
                  </a:cubicBezTo>
                  <a:cubicBezTo>
                    <a:pt x="117" y="1233"/>
                    <a:pt x="157" y="1263"/>
                    <a:pt x="200" y="1263"/>
                  </a:cubicBezTo>
                  <a:cubicBezTo>
                    <a:pt x="207" y="1263"/>
                    <a:pt x="215" y="1262"/>
                    <a:pt x="221" y="1261"/>
                  </a:cubicBezTo>
                  <a:cubicBezTo>
                    <a:pt x="272" y="1250"/>
                    <a:pt x="305" y="1199"/>
                    <a:pt x="294" y="1147"/>
                  </a:cubicBezTo>
                  <a:cubicBezTo>
                    <a:pt x="219" y="805"/>
                    <a:pt x="193" y="453"/>
                    <a:pt x="213" y="102"/>
                  </a:cubicBezTo>
                  <a:cubicBezTo>
                    <a:pt x="217" y="50"/>
                    <a:pt x="177" y="5"/>
                    <a:pt x="124" y="1"/>
                  </a:cubicBezTo>
                  <a:cubicBezTo>
                    <a:pt x="121" y="1"/>
                    <a:pt x="118" y="1"/>
                    <a:pt x="115"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grpSp>
      <p:sp>
        <p:nvSpPr>
          <p:cNvPr id="2808" name="Google Shape;2808;p27"/>
          <p:cNvSpPr/>
          <p:nvPr/>
        </p:nvSpPr>
        <p:spPr>
          <a:xfrm>
            <a:off x="249924" y="4909840"/>
            <a:ext cx="362246" cy="273633"/>
          </a:xfrm>
          <a:custGeom>
            <a:avLst/>
            <a:gdLst/>
            <a:ahLst/>
            <a:cxnLst/>
            <a:rect l="l" t="t" r="r" b="b"/>
            <a:pathLst>
              <a:path w="3680" h="3488" extrusionOk="0">
                <a:moveTo>
                  <a:pt x="2596" y="1"/>
                </a:moveTo>
                <a:cubicBezTo>
                  <a:pt x="2586" y="1"/>
                  <a:pt x="2577" y="4"/>
                  <a:pt x="2569" y="11"/>
                </a:cubicBezTo>
                <a:cubicBezTo>
                  <a:pt x="2551" y="26"/>
                  <a:pt x="2550" y="53"/>
                  <a:pt x="2551" y="76"/>
                </a:cubicBezTo>
                <a:cubicBezTo>
                  <a:pt x="2555" y="189"/>
                  <a:pt x="2563" y="301"/>
                  <a:pt x="2578" y="414"/>
                </a:cubicBezTo>
                <a:cubicBezTo>
                  <a:pt x="2582" y="446"/>
                  <a:pt x="2587" y="478"/>
                  <a:pt x="2579" y="509"/>
                </a:cubicBezTo>
                <a:cubicBezTo>
                  <a:pt x="2573" y="532"/>
                  <a:pt x="2561" y="553"/>
                  <a:pt x="2550" y="573"/>
                </a:cubicBezTo>
                <a:cubicBezTo>
                  <a:pt x="2442" y="774"/>
                  <a:pt x="2382" y="997"/>
                  <a:pt x="2354" y="1225"/>
                </a:cubicBezTo>
                <a:cubicBezTo>
                  <a:pt x="2347" y="1275"/>
                  <a:pt x="2342" y="1326"/>
                  <a:pt x="2338" y="1376"/>
                </a:cubicBezTo>
                <a:cubicBezTo>
                  <a:pt x="2297" y="1330"/>
                  <a:pt x="2257" y="1284"/>
                  <a:pt x="2215" y="1237"/>
                </a:cubicBezTo>
                <a:cubicBezTo>
                  <a:pt x="2083" y="1095"/>
                  <a:pt x="1949" y="948"/>
                  <a:pt x="1775" y="864"/>
                </a:cubicBezTo>
                <a:cubicBezTo>
                  <a:pt x="1656" y="807"/>
                  <a:pt x="1518" y="777"/>
                  <a:pt x="1426" y="682"/>
                </a:cubicBezTo>
                <a:cubicBezTo>
                  <a:pt x="1323" y="575"/>
                  <a:pt x="1298" y="407"/>
                  <a:pt x="1187" y="308"/>
                </a:cubicBezTo>
                <a:cubicBezTo>
                  <a:pt x="1174" y="296"/>
                  <a:pt x="1157" y="284"/>
                  <a:pt x="1138" y="284"/>
                </a:cubicBezTo>
                <a:cubicBezTo>
                  <a:pt x="1138" y="284"/>
                  <a:pt x="1137" y="284"/>
                  <a:pt x="1137" y="284"/>
                </a:cubicBezTo>
                <a:cubicBezTo>
                  <a:pt x="1100" y="284"/>
                  <a:pt x="1076" y="327"/>
                  <a:pt x="1076" y="364"/>
                </a:cubicBezTo>
                <a:cubicBezTo>
                  <a:pt x="1074" y="444"/>
                  <a:pt x="1129" y="511"/>
                  <a:pt x="1161" y="584"/>
                </a:cubicBezTo>
                <a:cubicBezTo>
                  <a:pt x="1270" y="823"/>
                  <a:pt x="1137" y="1095"/>
                  <a:pt x="1099" y="1356"/>
                </a:cubicBezTo>
                <a:cubicBezTo>
                  <a:pt x="1065" y="1581"/>
                  <a:pt x="1108" y="1808"/>
                  <a:pt x="1203" y="2017"/>
                </a:cubicBezTo>
                <a:cubicBezTo>
                  <a:pt x="1093" y="2000"/>
                  <a:pt x="983" y="1990"/>
                  <a:pt x="872" y="1990"/>
                </a:cubicBezTo>
                <a:cubicBezTo>
                  <a:pt x="770" y="1990"/>
                  <a:pt x="668" y="1998"/>
                  <a:pt x="568" y="2018"/>
                </a:cubicBezTo>
                <a:cubicBezTo>
                  <a:pt x="548" y="2022"/>
                  <a:pt x="528" y="2026"/>
                  <a:pt x="509" y="2026"/>
                </a:cubicBezTo>
                <a:cubicBezTo>
                  <a:pt x="505" y="2026"/>
                  <a:pt x="502" y="2026"/>
                  <a:pt x="498" y="2026"/>
                </a:cubicBezTo>
                <a:cubicBezTo>
                  <a:pt x="466" y="2024"/>
                  <a:pt x="436" y="2010"/>
                  <a:pt x="407" y="1997"/>
                </a:cubicBezTo>
                <a:cubicBezTo>
                  <a:pt x="305" y="1949"/>
                  <a:pt x="200" y="1907"/>
                  <a:pt x="93" y="1871"/>
                </a:cubicBezTo>
                <a:cubicBezTo>
                  <a:pt x="80" y="1866"/>
                  <a:pt x="65" y="1862"/>
                  <a:pt x="51" y="1862"/>
                </a:cubicBezTo>
                <a:cubicBezTo>
                  <a:pt x="41" y="1862"/>
                  <a:pt x="32" y="1864"/>
                  <a:pt x="24" y="1869"/>
                </a:cubicBezTo>
                <a:cubicBezTo>
                  <a:pt x="0" y="1884"/>
                  <a:pt x="0" y="1923"/>
                  <a:pt x="17" y="1947"/>
                </a:cubicBezTo>
                <a:cubicBezTo>
                  <a:pt x="34" y="1971"/>
                  <a:pt x="62" y="1985"/>
                  <a:pt x="87" y="2000"/>
                </a:cubicBezTo>
                <a:cubicBezTo>
                  <a:pt x="304" y="2129"/>
                  <a:pt x="343" y="2410"/>
                  <a:pt x="459" y="2618"/>
                </a:cubicBezTo>
                <a:cubicBezTo>
                  <a:pt x="598" y="2868"/>
                  <a:pt x="795" y="3083"/>
                  <a:pt x="1038" y="3235"/>
                </a:cubicBezTo>
                <a:cubicBezTo>
                  <a:pt x="1302" y="3401"/>
                  <a:pt x="1614" y="3488"/>
                  <a:pt x="1925" y="3488"/>
                </a:cubicBezTo>
                <a:cubicBezTo>
                  <a:pt x="2029" y="3488"/>
                  <a:pt x="2133" y="3478"/>
                  <a:pt x="2236" y="3458"/>
                </a:cubicBezTo>
                <a:cubicBezTo>
                  <a:pt x="2454" y="3415"/>
                  <a:pt x="2667" y="3327"/>
                  <a:pt x="2837" y="3182"/>
                </a:cubicBezTo>
                <a:cubicBezTo>
                  <a:pt x="2856" y="3166"/>
                  <a:pt x="2876" y="3146"/>
                  <a:pt x="2890" y="3125"/>
                </a:cubicBezTo>
                <a:cubicBezTo>
                  <a:pt x="2924" y="3122"/>
                  <a:pt x="2959" y="3104"/>
                  <a:pt x="2988" y="3085"/>
                </a:cubicBezTo>
                <a:cubicBezTo>
                  <a:pt x="3177" y="2967"/>
                  <a:pt x="3325" y="2791"/>
                  <a:pt x="3431" y="2594"/>
                </a:cubicBezTo>
                <a:cubicBezTo>
                  <a:pt x="3628" y="2228"/>
                  <a:pt x="3679" y="1786"/>
                  <a:pt x="3573" y="1383"/>
                </a:cubicBezTo>
                <a:cubicBezTo>
                  <a:pt x="3501" y="1106"/>
                  <a:pt x="3353" y="855"/>
                  <a:pt x="3155" y="648"/>
                </a:cubicBezTo>
                <a:cubicBezTo>
                  <a:pt x="2992" y="476"/>
                  <a:pt x="2736" y="355"/>
                  <a:pt x="2676" y="109"/>
                </a:cubicBezTo>
                <a:cubicBezTo>
                  <a:pt x="2669" y="80"/>
                  <a:pt x="2664" y="50"/>
                  <a:pt x="2646" y="26"/>
                </a:cubicBezTo>
                <a:cubicBezTo>
                  <a:pt x="2635" y="11"/>
                  <a:pt x="2615" y="1"/>
                  <a:pt x="2596" y="1"/>
                </a:cubicBezTo>
                <a:close/>
              </a:path>
            </a:pathLst>
          </a:custGeom>
          <a:solidFill>
            <a:srgbClr val="FFC942">
              <a:alpha val="41590"/>
            </a:srgbClr>
          </a:solidFill>
          <a:ln>
            <a:noFill/>
          </a:ln>
        </p:spPr>
        <p:txBody>
          <a:bodyPr spcFirstLastPara="1" wrap="square" lIns="104026" tIns="104026" rIns="104026" bIns="104026" anchor="ctr" anchorCtr="0">
            <a:noAutofit/>
          </a:bodyPr>
          <a:lstStyle/>
          <a:p>
            <a:pPr marL="0" lvl="0" indent="0" algn="l" rtl="0">
              <a:spcBef>
                <a:spcPts val="0"/>
              </a:spcBef>
              <a:spcAft>
                <a:spcPts val="0"/>
              </a:spcAft>
              <a:buNone/>
            </a:pPr>
            <a:endParaRPr sz="1593"/>
          </a:p>
        </p:txBody>
      </p:sp>
      <p:sp>
        <p:nvSpPr>
          <p:cNvPr id="2809" name="Google Shape;2809;p27"/>
          <p:cNvSpPr/>
          <p:nvPr/>
        </p:nvSpPr>
        <p:spPr>
          <a:xfrm rot="-1998728">
            <a:off x="11632550" y="4915033"/>
            <a:ext cx="357519" cy="263276"/>
          </a:xfrm>
          <a:custGeom>
            <a:avLst/>
            <a:gdLst/>
            <a:ahLst/>
            <a:cxnLst/>
            <a:rect l="l" t="t" r="r" b="b"/>
            <a:pathLst>
              <a:path w="3632" h="3356" extrusionOk="0">
                <a:moveTo>
                  <a:pt x="748" y="1"/>
                </a:moveTo>
                <a:cubicBezTo>
                  <a:pt x="726" y="1"/>
                  <a:pt x="704" y="16"/>
                  <a:pt x="694" y="35"/>
                </a:cubicBezTo>
                <a:cubicBezTo>
                  <a:pt x="680" y="62"/>
                  <a:pt x="681" y="93"/>
                  <a:pt x="680" y="122"/>
                </a:cubicBezTo>
                <a:cubicBezTo>
                  <a:pt x="667" y="374"/>
                  <a:pt x="437" y="540"/>
                  <a:pt x="307" y="740"/>
                </a:cubicBezTo>
                <a:cubicBezTo>
                  <a:pt x="151" y="980"/>
                  <a:pt x="52" y="1254"/>
                  <a:pt x="31" y="1540"/>
                </a:cubicBezTo>
                <a:cubicBezTo>
                  <a:pt x="1" y="1955"/>
                  <a:pt x="132" y="2379"/>
                  <a:pt x="394" y="2703"/>
                </a:cubicBezTo>
                <a:cubicBezTo>
                  <a:pt x="533" y="2877"/>
                  <a:pt x="711" y="3024"/>
                  <a:pt x="918" y="3105"/>
                </a:cubicBezTo>
                <a:cubicBezTo>
                  <a:pt x="941" y="3115"/>
                  <a:pt x="968" y="3123"/>
                  <a:pt x="993" y="3126"/>
                </a:cubicBezTo>
                <a:cubicBezTo>
                  <a:pt x="1013" y="3155"/>
                  <a:pt x="1043" y="3177"/>
                  <a:pt x="1074" y="3195"/>
                </a:cubicBezTo>
                <a:cubicBezTo>
                  <a:pt x="1267" y="3306"/>
                  <a:pt x="1492" y="3355"/>
                  <a:pt x="1715" y="3356"/>
                </a:cubicBezTo>
                <a:cubicBezTo>
                  <a:pt x="1719" y="3356"/>
                  <a:pt x="1724" y="3356"/>
                  <a:pt x="1728" y="3356"/>
                </a:cubicBezTo>
                <a:cubicBezTo>
                  <a:pt x="2140" y="3356"/>
                  <a:pt x="2550" y="3196"/>
                  <a:pt x="2852" y="2918"/>
                </a:cubicBezTo>
                <a:cubicBezTo>
                  <a:pt x="3063" y="2723"/>
                  <a:pt x="3217" y="2476"/>
                  <a:pt x="3308" y="2204"/>
                </a:cubicBezTo>
                <a:cubicBezTo>
                  <a:pt x="3383" y="1978"/>
                  <a:pt x="3371" y="1696"/>
                  <a:pt x="3561" y="1529"/>
                </a:cubicBezTo>
                <a:cubicBezTo>
                  <a:pt x="3583" y="1509"/>
                  <a:pt x="3607" y="1490"/>
                  <a:pt x="3619" y="1464"/>
                </a:cubicBezTo>
                <a:cubicBezTo>
                  <a:pt x="3632" y="1437"/>
                  <a:pt x="3625" y="1399"/>
                  <a:pt x="3597" y="1388"/>
                </a:cubicBezTo>
                <a:cubicBezTo>
                  <a:pt x="3592" y="1385"/>
                  <a:pt x="3587" y="1385"/>
                  <a:pt x="3581" y="1385"/>
                </a:cubicBezTo>
                <a:cubicBezTo>
                  <a:pt x="3564" y="1385"/>
                  <a:pt x="3547" y="1394"/>
                  <a:pt x="3531" y="1402"/>
                </a:cubicBezTo>
                <a:cubicBezTo>
                  <a:pt x="3433" y="1458"/>
                  <a:pt x="3338" y="1519"/>
                  <a:pt x="3245" y="1584"/>
                </a:cubicBezTo>
                <a:cubicBezTo>
                  <a:pt x="3219" y="1602"/>
                  <a:pt x="3192" y="1622"/>
                  <a:pt x="3161" y="1629"/>
                </a:cubicBezTo>
                <a:cubicBezTo>
                  <a:pt x="3145" y="1633"/>
                  <a:pt x="3129" y="1634"/>
                  <a:pt x="3112" y="1634"/>
                </a:cubicBezTo>
                <a:cubicBezTo>
                  <a:pt x="3105" y="1634"/>
                  <a:pt x="3098" y="1634"/>
                  <a:pt x="3091" y="1634"/>
                </a:cubicBezTo>
                <a:cubicBezTo>
                  <a:pt x="3086" y="1634"/>
                  <a:pt x="3081" y="1634"/>
                  <a:pt x="3077" y="1634"/>
                </a:cubicBezTo>
                <a:cubicBezTo>
                  <a:pt x="2854" y="1634"/>
                  <a:pt x="2634" y="1685"/>
                  <a:pt x="2423" y="1764"/>
                </a:cubicBezTo>
                <a:cubicBezTo>
                  <a:pt x="2375" y="1782"/>
                  <a:pt x="2328" y="1802"/>
                  <a:pt x="2282" y="1821"/>
                </a:cubicBezTo>
                <a:cubicBezTo>
                  <a:pt x="2304" y="1764"/>
                  <a:pt x="2326" y="1706"/>
                  <a:pt x="2347" y="1647"/>
                </a:cubicBezTo>
                <a:cubicBezTo>
                  <a:pt x="2412" y="1465"/>
                  <a:pt x="2478" y="1277"/>
                  <a:pt x="2471" y="1084"/>
                </a:cubicBezTo>
                <a:cubicBezTo>
                  <a:pt x="2467" y="953"/>
                  <a:pt x="2429" y="817"/>
                  <a:pt x="2469" y="691"/>
                </a:cubicBezTo>
                <a:cubicBezTo>
                  <a:pt x="2516" y="549"/>
                  <a:pt x="2654" y="449"/>
                  <a:pt x="2689" y="305"/>
                </a:cubicBezTo>
                <a:cubicBezTo>
                  <a:pt x="2693" y="287"/>
                  <a:pt x="2696" y="267"/>
                  <a:pt x="2688" y="249"/>
                </a:cubicBezTo>
                <a:cubicBezTo>
                  <a:pt x="2678" y="230"/>
                  <a:pt x="2657" y="222"/>
                  <a:pt x="2634" y="222"/>
                </a:cubicBezTo>
                <a:cubicBezTo>
                  <a:pt x="2618" y="222"/>
                  <a:pt x="2601" y="226"/>
                  <a:pt x="2587" y="233"/>
                </a:cubicBezTo>
                <a:cubicBezTo>
                  <a:pt x="2517" y="268"/>
                  <a:pt x="2482" y="348"/>
                  <a:pt x="2433" y="411"/>
                </a:cubicBezTo>
                <a:cubicBezTo>
                  <a:pt x="2273" y="618"/>
                  <a:pt x="1969" y="628"/>
                  <a:pt x="1722" y="715"/>
                </a:cubicBezTo>
                <a:cubicBezTo>
                  <a:pt x="1507" y="790"/>
                  <a:pt x="1326" y="936"/>
                  <a:pt x="1185" y="1116"/>
                </a:cubicBezTo>
                <a:cubicBezTo>
                  <a:pt x="1116" y="914"/>
                  <a:pt x="1022" y="721"/>
                  <a:pt x="888" y="555"/>
                </a:cubicBezTo>
                <a:cubicBezTo>
                  <a:pt x="873" y="538"/>
                  <a:pt x="857" y="519"/>
                  <a:pt x="849" y="498"/>
                </a:cubicBezTo>
                <a:cubicBezTo>
                  <a:pt x="835" y="468"/>
                  <a:pt x="833" y="435"/>
                  <a:pt x="832" y="403"/>
                </a:cubicBezTo>
                <a:cubicBezTo>
                  <a:pt x="825" y="290"/>
                  <a:pt x="813" y="178"/>
                  <a:pt x="797" y="66"/>
                </a:cubicBezTo>
                <a:cubicBezTo>
                  <a:pt x="792" y="43"/>
                  <a:pt x="787" y="18"/>
                  <a:pt x="767" y="5"/>
                </a:cubicBezTo>
                <a:cubicBezTo>
                  <a:pt x="761" y="2"/>
                  <a:pt x="754" y="1"/>
                  <a:pt x="748" y="1"/>
                </a:cubicBezTo>
                <a:close/>
              </a:path>
            </a:pathLst>
          </a:custGeom>
          <a:solidFill>
            <a:srgbClr val="FF8969">
              <a:alpha val="67760"/>
            </a:srgbClr>
          </a:solidFill>
          <a:ln>
            <a:noFill/>
          </a:ln>
        </p:spPr>
        <p:txBody>
          <a:bodyPr spcFirstLastPara="1" wrap="square" lIns="104026" tIns="104026" rIns="104026" bIns="104026" anchor="ctr" anchorCtr="0">
            <a:noAutofit/>
          </a:bodyPr>
          <a:lstStyle/>
          <a:p>
            <a:pPr marL="0" lvl="0" indent="0" algn="l" rtl="0">
              <a:spcBef>
                <a:spcPts val="0"/>
              </a:spcBef>
              <a:spcAft>
                <a:spcPts val="0"/>
              </a:spcAft>
              <a:buNone/>
            </a:pPr>
            <a:endParaRPr sz="1593"/>
          </a:p>
        </p:txBody>
      </p:sp>
      <p:sp>
        <p:nvSpPr>
          <p:cNvPr id="2810" name="Google Shape;2810;p27"/>
          <p:cNvSpPr/>
          <p:nvPr/>
        </p:nvSpPr>
        <p:spPr>
          <a:xfrm rot="-632712">
            <a:off x="385182" y="2886659"/>
            <a:ext cx="357515" cy="263272"/>
          </a:xfrm>
          <a:custGeom>
            <a:avLst/>
            <a:gdLst/>
            <a:ahLst/>
            <a:cxnLst/>
            <a:rect l="l" t="t" r="r" b="b"/>
            <a:pathLst>
              <a:path w="3632" h="3356" extrusionOk="0">
                <a:moveTo>
                  <a:pt x="748" y="1"/>
                </a:moveTo>
                <a:cubicBezTo>
                  <a:pt x="726" y="1"/>
                  <a:pt x="704" y="16"/>
                  <a:pt x="694" y="35"/>
                </a:cubicBezTo>
                <a:cubicBezTo>
                  <a:pt x="680" y="62"/>
                  <a:pt x="681" y="93"/>
                  <a:pt x="680" y="122"/>
                </a:cubicBezTo>
                <a:cubicBezTo>
                  <a:pt x="667" y="374"/>
                  <a:pt x="437" y="540"/>
                  <a:pt x="307" y="740"/>
                </a:cubicBezTo>
                <a:cubicBezTo>
                  <a:pt x="151" y="980"/>
                  <a:pt x="52" y="1254"/>
                  <a:pt x="31" y="1540"/>
                </a:cubicBezTo>
                <a:cubicBezTo>
                  <a:pt x="1" y="1955"/>
                  <a:pt x="132" y="2379"/>
                  <a:pt x="394" y="2703"/>
                </a:cubicBezTo>
                <a:cubicBezTo>
                  <a:pt x="533" y="2877"/>
                  <a:pt x="711" y="3024"/>
                  <a:pt x="918" y="3105"/>
                </a:cubicBezTo>
                <a:cubicBezTo>
                  <a:pt x="941" y="3115"/>
                  <a:pt x="968" y="3123"/>
                  <a:pt x="993" y="3126"/>
                </a:cubicBezTo>
                <a:cubicBezTo>
                  <a:pt x="1013" y="3155"/>
                  <a:pt x="1043" y="3177"/>
                  <a:pt x="1074" y="3195"/>
                </a:cubicBezTo>
                <a:cubicBezTo>
                  <a:pt x="1267" y="3306"/>
                  <a:pt x="1492" y="3355"/>
                  <a:pt x="1715" y="3356"/>
                </a:cubicBezTo>
                <a:cubicBezTo>
                  <a:pt x="1719" y="3356"/>
                  <a:pt x="1724" y="3356"/>
                  <a:pt x="1728" y="3356"/>
                </a:cubicBezTo>
                <a:cubicBezTo>
                  <a:pt x="2140" y="3356"/>
                  <a:pt x="2550" y="3196"/>
                  <a:pt x="2852" y="2918"/>
                </a:cubicBezTo>
                <a:cubicBezTo>
                  <a:pt x="3063" y="2723"/>
                  <a:pt x="3217" y="2476"/>
                  <a:pt x="3308" y="2204"/>
                </a:cubicBezTo>
                <a:cubicBezTo>
                  <a:pt x="3383" y="1978"/>
                  <a:pt x="3371" y="1696"/>
                  <a:pt x="3561" y="1529"/>
                </a:cubicBezTo>
                <a:cubicBezTo>
                  <a:pt x="3583" y="1509"/>
                  <a:pt x="3607" y="1490"/>
                  <a:pt x="3619" y="1464"/>
                </a:cubicBezTo>
                <a:cubicBezTo>
                  <a:pt x="3632" y="1437"/>
                  <a:pt x="3625" y="1399"/>
                  <a:pt x="3597" y="1388"/>
                </a:cubicBezTo>
                <a:cubicBezTo>
                  <a:pt x="3592" y="1385"/>
                  <a:pt x="3587" y="1385"/>
                  <a:pt x="3581" y="1385"/>
                </a:cubicBezTo>
                <a:cubicBezTo>
                  <a:pt x="3564" y="1385"/>
                  <a:pt x="3547" y="1394"/>
                  <a:pt x="3531" y="1402"/>
                </a:cubicBezTo>
                <a:cubicBezTo>
                  <a:pt x="3433" y="1458"/>
                  <a:pt x="3338" y="1519"/>
                  <a:pt x="3245" y="1584"/>
                </a:cubicBezTo>
                <a:cubicBezTo>
                  <a:pt x="3219" y="1602"/>
                  <a:pt x="3192" y="1622"/>
                  <a:pt x="3161" y="1629"/>
                </a:cubicBezTo>
                <a:cubicBezTo>
                  <a:pt x="3145" y="1633"/>
                  <a:pt x="3129" y="1634"/>
                  <a:pt x="3112" y="1634"/>
                </a:cubicBezTo>
                <a:cubicBezTo>
                  <a:pt x="3105" y="1634"/>
                  <a:pt x="3098" y="1634"/>
                  <a:pt x="3091" y="1634"/>
                </a:cubicBezTo>
                <a:cubicBezTo>
                  <a:pt x="3086" y="1634"/>
                  <a:pt x="3081" y="1634"/>
                  <a:pt x="3077" y="1634"/>
                </a:cubicBezTo>
                <a:cubicBezTo>
                  <a:pt x="2854" y="1634"/>
                  <a:pt x="2634" y="1685"/>
                  <a:pt x="2423" y="1764"/>
                </a:cubicBezTo>
                <a:cubicBezTo>
                  <a:pt x="2375" y="1782"/>
                  <a:pt x="2328" y="1802"/>
                  <a:pt x="2282" y="1821"/>
                </a:cubicBezTo>
                <a:cubicBezTo>
                  <a:pt x="2304" y="1764"/>
                  <a:pt x="2326" y="1706"/>
                  <a:pt x="2347" y="1647"/>
                </a:cubicBezTo>
                <a:cubicBezTo>
                  <a:pt x="2412" y="1465"/>
                  <a:pt x="2478" y="1277"/>
                  <a:pt x="2471" y="1084"/>
                </a:cubicBezTo>
                <a:cubicBezTo>
                  <a:pt x="2467" y="953"/>
                  <a:pt x="2429" y="817"/>
                  <a:pt x="2469" y="691"/>
                </a:cubicBezTo>
                <a:cubicBezTo>
                  <a:pt x="2516" y="549"/>
                  <a:pt x="2654" y="449"/>
                  <a:pt x="2689" y="305"/>
                </a:cubicBezTo>
                <a:cubicBezTo>
                  <a:pt x="2693" y="287"/>
                  <a:pt x="2696" y="267"/>
                  <a:pt x="2688" y="249"/>
                </a:cubicBezTo>
                <a:cubicBezTo>
                  <a:pt x="2678" y="230"/>
                  <a:pt x="2657" y="222"/>
                  <a:pt x="2634" y="222"/>
                </a:cubicBezTo>
                <a:cubicBezTo>
                  <a:pt x="2618" y="222"/>
                  <a:pt x="2601" y="226"/>
                  <a:pt x="2587" y="233"/>
                </a:cubicBezTo>
                <a:cubicBezTo>
                  <a:pt x="2517" y="268"/>
                  <a:pt x="2482" y="348"/>
                  <a:pt x="2433" y="411"/>
                </a:cubicBezTo>
                <a:cubicBezTo>
                  <a:pt x="2273" y="618"/>
                  <a:pt x="1969" y="628"/>
                  <a:pt x="1722" y="715"/>
                </a:cubicBezTo>
                <a:cubicBezTo>
                  <a:pt x="1507" y="790"/>
                  <a:pt x="1326" y="936"/>
                  <a:pt x="1185" y="1116"/>
                </a:cubicBezTo>
                <a:cubicBezTo>
                  <a:pt x="1116" y="914"/>
                  <a:pt x="1022" y="721"/>
                  <a:pt x="888" y="555"/>
                </a:cubicBezTo>
                <a:cubicBezTo>
                  <a:pt x="873" y="538"/>
                  <a:pt x="857" y="519"/>
                  <a:pt x="849" y="498"/>
                </a:cubicBezTo>
                <a:cubicBezTo>
                  <a:pt x="835" y="468"/>
                  <a:pt x="833" y="435"/>
                  <a:pt x="832" y="403"/>
                </a:cubicBezTo>
                <a:cubicBezTo>
                  <a:pt x="825" y="290"/>
                  <a:pt x="813" y="178"/>
                  <a:pt x="797" y="66"/>
                </a:cubicBezTo>
                <a:cubicBezTo>
                  <a:pt x="792" y="43"/>
                  <a:pt x="787" y="18"/>
                  <a:pt x="767" y="5"/>
                </a:cubicBezTo>
                <a:cubicBezTo>
                  <a:pt x="761" y="2"/>
                  <a:pt x="754" y="1"/>
                  <a:pt x="748" y="1"/>
                </a:cubicBezTo>
                <a:close/>
              </a:path>
            </a:pathLst>
          </a:custGeom>
          <a:solidFill>
            <a:srgbClr val="FF8969">
              <a:alpha val="67760"/>
            </a:srgbClr>
          </a:solidFill>
          <a:ln>
            <a:noFill/>
          </a:ln>
        </p:spPr>
        <p:txBody>
          <a:bodyPr spcFirstLastPara="1" wrap="square" lIns="104026" tIns="104026" rIns="104026" bIns="104026" anchor="ctr" anchorCtr="0">
            <a:noAutofit/>
          </a:bodyPr>
          <a:lstStyle/>
          <a:p>
            <a:pPr marL="0" lvl="0" indent="0" algn="l" rtl="0">
              <a:spcBef>
                <a:spcPts val="0"/>
              </a:spcBef>
              <a:spcAft>
                <a:spcPts val="0"/>
              </a:spcAft>
              <a:buNone/>
            </a:pPr>
            <a:endParaRPr sz="1593"/>
          </a:p>
        </p:txBody>
      </p:sp>
      <p:sp>
        <p:nvSpPr>
          <p:cNvPr id="2811" name="Google Shape;2811;p27"/>
          <p:cNvSpPr/>
          <p:nvPr/>
        </p:nvSpPr>
        <p:spPr>
          <a:xfrm rot="-338711">
            <a:off x="11586595" y="3157314"/>
            <a:ext cx="357519" cy="263276"/>
          </a:xfrm>
          <a:custGeom>
            <a:avLst/>
            <a:gdLst/>
            <a:ahLst/>
            <a:cxnLst/>
            <a:rect l="l" t="t" r="r" b="b"/>
            <a:pathLst>
              <a:path w="3632" h="3356" extrusionOk="0">
                <a:moveTo>
                  <a:pt x="748" y="1"/>
                </a:moveTo>
                <a:cubicBezTo>
                  <a:pt x="726" y="1"/>
                  <a:pt x="704" y="16"/>
                  <a:pt x="694" y="35"/>
                </a:cubicBezTo>
                <a:cubicBezTo>
                  <a:pt x="680" y="62"/>
                  <a:pt x="681" y="93"/>
                  <a:pt x="680" y="122"/>
                </a:cubicBezTo>
                <a:cubicBezTo>
                  <a:pt x="667" y="374"/>
                  <a:pt x="437" y="540"/>
                  <a:pt x="307" y="740"/>
                </a:cubicBezTo>
                <a:cubicBezTo>
                  <a:pt x="151" y="980"/>
                  <a:pt x="52" y="1254"/>
                  <a:pt x="31" y="1540"/>
                </a:cubicBezTo>
                <a:cubicBezTo>
                  <a:pt x="1" y="1955"/>
                  <a:pt x="132" y="2379"/>
                  <a:pt x="394" y="2703"/>
                </a:cubicBezTo>
                <a:cubicBezTo>
                  <a:pt x="533" y="2877"/>
                  <a:pt x="711" y="3024"/>
                  <a:pt x="918" y="3105"/>
                </a:cubicBezTo>
                <a:cubicBezTo>
                  <a:pt x="941" y="3115"/>
                  <a:pt x="968" y="3123"/>
                  <a:pt x="993" y="3126"/>
                </a:cubicBezTo>
                <a:cubicBezTo>
                  <a:pt x="1013" y="3155"/>
                  <a:pt x="1043" y="3177"/>
                  <a:pt x="1074" y="3195"/>
                </a:cubicBezTo>
                <a:cubicBezTo>
                  <a:pt x="1267" y="3306"/>
                  <a:pt x="1492" y="3355"/>
                  <a:pt x="1715" y="3356"/>
                </a:cubicBezTo>
                <a:cubicBezTo>
                  <a:pt x="1719" y="3356"/>
                  <a:pt x="1724" y="3356"/>
                  <a:pt x="1728" y="3356"/>
                </a:cubicBezTo>
                <a:cubicBezTo>
                  <a:pt x="2140" y="3356"/>
                  <a:pt x="2550" y="3196"/>
                  <a:pt x="2852" y="2918"/>
                </a:cubicBezTo>
                <a:cubicBezTo>
                  <a:pt x="3063" y="2723"/>
                  <a:pt x="3217" y="2476"/>
                  <a:pt x="3308" y="2204"/>
                </a:cubicBezTo>
                <a:cubicBezTo>
                  <a:pt x="3383" y="1978"/>
                  <a:pt x="3371" y="1696"/>
                  <a:pt x="3561" y="1529"/>
                </a:cubicBezTo>
                <a:cubicBezTo>
                  <a:pt x="3583" y="1509"/>
                  <a:pt x="3607" y="1490"/>
                  <a:pt x="3619" y="1464"/>
                </a:cubicBezTo>
                <a:cubicBezTo>
                  <a:pt x="3632" y="1437"/>
                  <a:pt x="3625" y="1399"/>
                  <a:pt x="3597" y="1388"/>
                </a:cubicBezTo>
                <a:cubicBezTo>
                  <a:pt x="3592" y="1385"/>
                  <a:pt x="3587" y="1385"/>
                  <a:pt x="3581" y="1385"/>
                </a:cubicBezTo>
                <a:cubicBezTo>
                  <a:pt x="3564" y="1385"/>
                  <a:pt x="3547" y="1394"/>
                  <a:pt x="3531" y="1402"/>
                </a:cubicBezTo>
                <a:cubicBezTo>
                  <a:pt x="3433" y="1458"/>
                  <a:pt x="3338" y="1519"/>
                  <a:pt x="3245" y="1584"/>
                </a:cubicBezTo>
                <a:cubicBezTo>
                  <a:pt x="3219" y="1602"/>
                  <a:pt x="3192" y="1622"/>
                  <a:pt x="3161" y="1629"/>
                </a:cubicBezTo>
                <a:cubicBezTo>
                  <a:pt x="3145" y="1633"/>
                  <a:pt x="3129" y="1634"/>
                  <a:pt x="3112" y="1634"/>
                </a:cubicBezTo>
                <a:cubicBezTo>
                  <a:pt x="3105" y="1634"/>
                  <a:pt x="3098" y="1634"/>
                  <a:pt x="3091" y="1634"/>
                </a:cubicBezTo>
                <a:cubicBezTo>
                  <a:pt x="3086" y="1634"/>
                  <a:pt x="3081" y="1634"/>
                  <a:pt x="3077" y="1634"/>
                </a:cubicBezTo>
                <a:cubicBezTo>
                  <a:pt x="2854" y="1634"/>
                  <a:pt x="2634" y="1685"/>
                  <a:pt x="2423" y="1764"/>
                </a:cubicBezTo>
                <a:cubicBezTo>
                  <a:pt x="2375" y="1782"/>
                  <a:pt x="2328" y="1802"/>
                  <a:pt x="2282" y="1821"/>
                </a:cubicBezTo>
                <a:cubicBezTo>
                  <a:pt x="2304" y="1764"/>
                  <a:pt x="2326" y="1706"/>
                  <a:pt x="2347" y="1647"/>
                </a:cubicBezTo>
                <a:cubicBezTo>
                  <a:pt x="2412" y="1465"/>
                  <a:pt x="2478" y="1277"/>
                  <a:pt x="2471" y="1084"/>
                </a:cubicBezTo>
                <a:cubicBezTo>
                  <a:pt x="2467" y="953"/>
                  <a:pt x="2429" y="817"/>
                  <a:pt x="2469" y="691"/>
                </a:cubicBezTo>
                <a:cubicBezTo>
                  <a:pt x="2516" y="549"/>
                  <a:pt x="2654" y="449"/>
                  <a:pt x="2689" y="305"/>
                </a:cubicBezTo>
                <a:cubicBezTo>
                  <a:pt x="2693" y="287"/>
                  <a:pt x="2696" y="267"/>
                  <a:pt x="2688" y="249"/>
                </a:cubicBezTo>
                <a:cubicBezTo>
                  <a:pt x="2678" y="230"/>
                  <a:pt x="2657" y="222"/>
                  <a:pt x="2634" y="222"/>
                </a:cubicBezTo>
                <a:cubicBezTo>
                  <a:pt x="2618" y="222"/>
                  <a:pt x="2601" y="226"/>
                  <a:pt x="2587" y="233"/>
                </a:cubicBezTo>
                <a:cubicBezTo>
                  <a:pt x="2517" y="268"/>
                  <a:pt x="2482" y="348"/>
                  <a:pt x="2433" y="411"/>
                </a:cubicBezTo>
                <a:cubicBezTo>
                  <a:pt x="2273" y="618"/>
                  <a:pt x="1969" y="628"/>
                  <a:pt x="1722" y="715"/>
                </a:cubicBezTo>
                <a:cubicBezTo>
                  <a:pt x="1507" y="790"/>
                  <a:pt x="1326" y="936"/>
                  <a:pt x="1185" y="1116"/>
                </a:cubicBezTo>
                <a:cubicBezTo>
                  <a:pt x="1116" y="914"/>
                  <a:pt x="1022" y="721"/>
                  <a:pt x="888" y="555"/>
                </a:cubicBezTo>
                <a:cubicBezTo>
                  <a:pt x="873" y="538"/>
                  <a:pt x="857" y="519"/>
                  <a:pt x="849" y="498"/>
                </a:cubicBezTo>
                <a:cubicBezTo>
                  <a:pt x="835" y="468"/>
                  <a:pt x="833" y="435"/>
                  <a:pt x="832" y="403"/>
                </a:cubicBezTo>
                <a:cubicBezTo>
                  <a:pt x="825" y="290"/>
                  <a:pt x="813" y="178"/>
                  <a:pt x="797" y="66"/>
                </a:cubicBezTo>
                <a:cubicBezTo>
                  <a:pt x="792" y="43"/>
                  <a:pt x="787" y="18"/>
                  <a:pt x="767" y="5"/>
                </a:cubicBezTo>
                <a:cubicBezTo>
                  <a:pt x="761" y="2"/>
                  <a:pt x="754" y="1"/>
                  <a:pt x="748" y="1"/>
                </a:cubicBezTo>
                <a:close/>
              </a:path>
            </a:pathLst>
          </a:custGeom>
          <a:solidFill>
            <a:srgbClr val="FFC942">
              <a:alpha val="41590"/>
            </a:srgbClr>
          </a:solidFill>
          <a:ln>
            <a:noFill/>
          </a:ln>
        </p:spPr>
        <p:txBody>
          <a:bodyPr spcFirstLastPara="1" wrap="square" lIns="104026" tIns="104026" rIns="104026" bIns="104026" anchor="ctr" anchorCtr="0">
            <a:noAutofit/>
          </a:bodyPr>
          <a:lstStyle/>
          <a:p>
            <a:pPr marL="0" lvl="0" indent="0" algn="l" rtl="0">
              <a:spcBef>
                <a:spcPts val="0"/>
              </a:spcBef>
              <a:spcAft>
                <a:spcPts val="0"/>
              </a:spcAft>
              <a:buNone/>
            </a:pPr>
            <a:endParaRPr sz="1593"/>
          </a:p>
        </p:txBody>
      </p:sp>
      <p:grpSp>
        <p:nvGrpSpPr>
          <p:cNvPr id="2812" name="Google Shape;2812;p27"/>
          <p:cNvGrpSpPr/>
          <p:nvPr/>
        </p:nvGrpSpPr>
        <p:grpSpPr>
          <a:xfrm>
            <a:off x="-435632" y="-135091"/>
            <a:ext cx="13033797" cy="1882412"/>
            <a:chOff x="-382863" y="-148975"/>
            <a:chExt cx="11454974" cy="2075882"/>
          </a:xfrm>
        </p:grpSpPr>
        <p:grpSp>
          <p:nvGrpSpPr>
            <p:cNvPr id="2813" name="Google Shape;2813;p27"/>
            <p:cNvGrpSpPr/>
            <p:nvPr/>
          </p:nvGrpSpPr>
          <p:grpSpPr>
            <a:xfrm>
              <a:off x="-382863" y="-148975"/>
              <a:ext cx="2258296" cy="2075882"/>
              <a:chOff x="8940718" y="-72767"/>
              <a:chExt cx="2387710" cy="2194842"/>
            </a:xfrm>
          </p:grpSpPr>
          <p:grpSp>
            <p:nvGrpSpPr>
              <p:cNvPr id="2814" name="Google Shape;2814;p27"/>
              <p:cNvGrpSpPr/>
              <p:nvPr/>
            </p:nvGrpSpPr>
            <p:grpSpPr>
              <a:xfrm flipH="1">
                <a:off x="9124482" y="-72767"/>
                <a:ext cx="2203946" cy="1345811"/>
                <a:chOff x="3345050" y="251075"/>
                <a:chExt cx="492150" cy="300525"/>
              </a:xfrm>
            </p:grpSpPr>
            <p:sp>
              <p:nvSpPr>
                <p:cNvPr id="2815" name="Google Shape;2815;p27"/>
                <p:cNvSpPr/>
                <p:nvPr/>
              </p:nvSpPr>
              <p:spPr>
                <a:xfrm>
                  <a:off x="3781225" y="340875"/>
                  <a:ext cx="14375" cy="78625"/>
                </a:xfrm>
                <a:custGeom>
                  <a:avLst/>
                  <a:gdLst/>
                  <a:ahLst/>
                  <a:cxnLst/>
                  <a:rect l="l" t="t" r="r" b="b"/>
                  <a:pathLst>
                    <a:path w="575" h="3145" extrusionOk="0">
                      <a:moveTo>
                        <a:pt x="130" y="0"/>
                      </a:moveTo>
                      <a:cubicBezTo>
                        <a:pt x="119" y="0"/>
                        <a:pt x="107" y="2"/>
                        <a:pt x="96" y="7"/>
                      </a:cubicBezTo>
                      <a:cubicBezTo>
                        <a:pt x="44" y="25"/>
                        <a:pt x="17" y="84"/>
                        <a:pt x="36" y="136"/>
                      </a:cubicBezTo>
                      <a:cubicBezTo>
                        <a:pt x="293" y="837"/>
                        <a:pt x="372" y="1597"/>
                        <a:pt x="265" y="2337"/>
                      </a:cubicBezTo>
                      <a:cubicBezTo>
                        <a:pt x="234" y="2552"/>
                        <a:pt x="182" y="2798"/>
                        <a:pt x="35" y="2983"/>
                      </a:cubicBezTo>
                      <a:cubicBezTo>
                        <a:pt x="1" y="3026"/>
                        <a:pt x="7" y="3089"/>
                        <a:pt x="50" y="3123"/>
                      </a:cubicBezTo>
                      <a:cubicBezTo>
                        <a:pt x="65" y="3134"/>
                        <a:pt x="81" y="3141"/>
                        <a:pt x="98" y="3144"/>
                      </a:cubicBezTo>
                      <a:cubicBezTo>
                        <a:pt x="102" y="3144"/>
                        <a:pt x="107" y="3145"/>
                        <a:pt x="112" y="3145"/>
                      </a:cubicBezTo>
                      <a:cubicBezTo>
                        <a:pt x="142" y="3145"/>
                        <a:pt x="172" y="3132"/>
                        <a:pt x="192" y="3107"/>
                      </a:cubicBezTo>
                      <a:cubicBezTo>
                        <a:pt x="369" y="2884"/>
                        <a:pt x="430" y="2594"/>
                        <a:pt x="463" y="2366"/>
                      </a:cubicBezTo>
                      <a:cubicBezTo>
                        <a:pt x="575" y="1594"/>
                        <a:pt x="492" y="799"/>
                        <a:pt x="224" y="66"/>
                      </a:cubicBezTo>
                      <a:cubicBezTo>
                        <a:pt x="209" y="26"/>
                        <a:pt x="171" y="0"/>
                        <a:pt x="130" y="0"/>
                      </a:cubicBezTo>
                      <a:close/>
                    </a:path>
                  </a:pathLst>
                </a:custGeom>
                <a:solidFill>
                  <a:srgbClr val="1F8B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grpSp>
              <p:nvGrpSpPr>
                <p:cNvPr id="2816" name="Google Shape;2816;p27"/>
                <p:cNvGrpSpPr/>
                <p:nvPr/>
              </p:nvGrpSpPr>
              <p:grpSpPr>
                <a:xfrm>
                  <a:off x="3345050" y="251075"/>
                  <a:ext cx="492150" cy="300525"/>
                  <a:chOff x="3345050" y="251075"/>
                  <a:chExt cx="492150" cy="300525"/>
                </a:xfrm>
              </p:grpSpPr>
              <p:sp>
                <p:nvSpPr>
                  <p:cNvPr id="2817" name="Google Shape;2817;p27"/>
                  <p:cNvSpPr/>
                  <p:nvPr/>
                </p:nvSpPr>
                <p:spPr>
                  <a:xfrm>
                    <a:off x="3345050" y="251075"/>
                    <a:ext cx="492150" cy="300525"/>
                  </a:xfrm>
                  <a:custGeom>
                    <a:avLst/>
                    <a:gdLst/>
                    <a:ahLst/>
                    <a:cxnLst/>
                    <a:rect l="l" t="t" r="r" b="b"/>
                    <a:pathLst>
                      <a:path w="19686" h="12021" extrusionOk="0">
                        <a:moveTo>
                          <a:pt x="16429" y="0"/>
                        </a:moveTo>
                        <a:cubicBezTo>
                          <a:pt x="15969" y="0"/>
                          <a:pt x="15499" y="71"/>
                          <a:pt x="15037" y="169"/>
                        </a:cubicBezTo>
                        <a:cubicBezTo>
                          <a:pt x="14948" y="707"/>
                          <a:pt x="14860" y="1246"/>
                          <a:pt x="14772" y="1785"/>
                        </a:cubicBezTo>
                        <a:cubicBezTo>
                          <a:pt x="14540" y="1311"/>
                          <a:pt x="14271" y="856"/>
                          <a:pt x="13970" y="423"/>
                        </a:cubicBezTo>
                        <a:cubicBezTo>
                          <a:pt x="13870" y="448"/>
                          <a:pt x="13772" y="472"/>
                          <a:pt x="13673" y="497"/>
                        </a:cubicBezTo>
                        <a:cubicBezTo>
                          <a:pt x="12277" y="832"/>
                          <a:pt x="10916" y="1311"/>
                          <a:pt x="9613" y="1916"/>
                        </a:cubicBezTo>
                        <a:cubicBezTo>
                          <a:pt x="9621" y="1951"/>
                          <a:pt x="9630" y="1986"/>
                          <a:pt x="9640" y="2020"/>
                        </a:cubicBezTo>
                        <a:cubicBezTo>
                          <a:pt x="9813" y="2595"/>
                          <a:pt x="9995" y="3168"/>
                          <a:pt x="10188" y="3738"/>
                        </a:cubicBezTo>
                        <a:cubicBezTo>
                          <a:pt x="9631" y="3251"/>
                          <a:pt x="8992" y="2858"/>
                          <a:pt x="8306" y="2576"/>
                        </a:cubicBezTo>
                        <a:cubicBezTo>
                          <a:pt x="6692" y="3461"/>
                          <a:pt x="5187" y="4547"/>
                          <a:pt x="3845" y="5806"/>
                        </a:cubicBezTo>
                        <a:cubicBezTo>
                          <a:pt x="4122" y="6255"/>
                          <a:pt x="4398" y="6702"/>
                          <a:pt x="4675" y="7149"/>
                        </a:cubicBezTo>
                        <a:cubicBezTo>
                          <a:pt x="4140" y="6949"/>
                          <a:pt x="3599" y="6763"/>
                          <a:pt x="3055" y="6590"/>
                        </a:cubicBezTo>
                        <a:cubicBezTo>
                          <a:pt x="2183" y="7500"/>
                          <a:pt x="1390" y="8487"/>
                          <a:pt x="700" y="9544"/>
                        </a:cubicBezTo>
                        <a:cubicBezTo>
                          <a:pt x="339" y="10097"/>
                          <a:pt x="0" y="10821"/>
                          <a:pt x="346" y="11384"/>
                        </a:cubicBezTo>
                        <a:cubicBezTo>
                          <a:pt x="642" y="11867"/>
                          <a:pt x="1288" y="11970"/>
                          <a:pt x="1852" y="11998"/>
                        </a:cubicBezTo>
                        <a:cubicBezTo>
                          <a:pt x="2152" y="12013"/>
                          <a:pt x="2452" y="12020"/>
                          <a:pt x="2753" y="12020"/>
                        </a:cubicBezTo>
                        <a:cubicBezTo>
                          <a:pt x="3433" y="12020"/>
                          <a:pt x="4111" y="11983"/>
                          <a:pt x="4787" y="11914"/>
                        </a:cubicBezTo>
                        <a:cubicBezTo>
                          <a:pt x="5357" y="11355"/>
                          <a:pt x="5805" y="10669"/>
                          <a:pt x="6080" y="9920"/>
                        </a:cubicBezTo>
                        <a:cubicBezTo>
                          <a:pt x="6254" y="10498"/>
                          <a:pt x="6428" y="11076"/>
                          <a:pt x="6602" y="11655"/>
                        </a:cubicBezTo>
                        <a:cubicBezTo>
                          <a:pt x="7760" y="11440"/>
                          <a:pt x="8903" y="11140"/>
                          <a:pt x="10027" y="10773"/>
                        </a:cubicBezTo>
                        <a:cubicBezTo>
                          <a:pt x="10477" y="10035"/>
                          <a:pt x="10769" y="9202"/>
                          <a:pt x="10870" y="8344"/>
                        </a:cubicBezTo>
                        <a:cubicBezTo>
                          <a:pt x="11045" y="8990"/>
                          <a:pt x="11260" y="9626"/>
                          <a:pt x="11509" y="10247"/>
                        </a:cubicBezTo>
                        <a:cubicBezTo>
                          <a:pt x="11888" y="10103"/>
                          <a:pt x="12266" y="9952"/>
                          <a:pt x="12640" y="9795"/>
                        </a:cubicBezTo>
                        <a:cubicBezTo>
                          <a:pt x="13586" y="9396"/>
                          <a:pt x="14533" y="8944"/>
                          <a:pt x="15418" y="8406"/>
                        </a:cubicBezTo>
                        <a:cubicBezTo>
                          <a:pt x="15317" y="7987"/>
                          <a:pt x="15179" y="7535"/>
                          <a:pt x="15198" y="7119"/>
                        </a:cubicBezTo>
                        <a:cubicBezTo>
                          <a:pt x="15208" y="6906"/>
                          <a:pt x="15496" y="6244"/>
                          <a:pt x="15316" y="6073"/>
                        </a:cubicBezTo>
                        <a:lnTo>
                          <a:pt x="15316" y="6073"/>
                        </a:lnTo>
                        <a:cubicBezTo>
                          <a:pt x="15510" y="6257"/>
                          <a:pt x="15634" y="6501"/>
                          <a:pt x="15754" y="6740"/>
                        </a:cubicBezTo>
                        <a:cubicBezTo>
                          <a:pt x="15935" y="7101"/>
                          <a:pt x="16118" y="7462"/>
                          <a:pt x="16299" y="7823"/>
                        </a:cubicBezTo>
                        <a:cubicBezTo>
                          <a:pt x="17299" y="7103"/>
                          <a:pt x="18174" y="6243"/>
                          <a:pt x="18813" y="5188"/>
                        </a:cubicBezTo>
                        <a:cubicBezTo>
                          <a:pt x="19222" y="4516"/>
                          <a:pt x="19685" y="3632"/>
                          <a:pt x="19606" y="2826"/>
                        </a:cubicBezTo>
                        <a:cubicBezTo>
                          <a:pt x="19510" y="1845"/>
                          <a:pt x="18926" y="924"/>
                          <a:pt x="18080" y="419"/>
                        </a:cubicBezTo>
                        <a:cubicBezTo>
                          <a:pt x="17564" y="111"/>
                          <a:pt x="17004" y="0"/>
                          <a:pt x="1642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18" name="Google Shape;2818;p27"/>
                  <p:cNvSpPr/>
                  <p:nvPr/>
                </p:nvSpPr>
                <p:spPr>
                  <a:xfrm>
                    <a:off x="3366900" y="303875"/>
                    <a:ext cx="457775" cy="231825"/>
                  </a:xfrm>
                  <a:custGeom>
                    <a:avLst/>
                    <a:gdLst/>
                    <a:ahLst/>
                    <a:cxnLst/>
                    <a:rect l="l" t="t" r="r" b="b"/>
                    <a:pathLst>
                      <a:path w="18311" h="9273" extrusionOk="0">
                        <a:moveTo>
                          <a:pt x="18201" y="1"/>
                        </a:moveTo>
                        <a:cubicBezTo>
                          <a:pt x="18192" y="1"/>
                          <a:pt x="18183" y="2"/>
                          <a:pt x="18174" y="4"/>
                        </a:cubicBezTo>
                        <a:cubicBezTo>
                          <a:pt x="16671" y="396"/>
                          <a:pt x="15217" y="1007"/>
                          <a:pt x="13812" y="1598"/>
                        </a:cubicBezTo>
                        <a:cubicBezTo>
                          <a:pt x="10893" y="2827"/>
                          <a:pt x="7875" y="4096"/>
                          <a:pt x="5043" y="5636"/>
                        </a:cubicBezTo>
                        <a:cubicBezTo>
                          <a:pt x="2861" y="6822"/>
                          <a:pt x="1319" y="7890"/>
                          <a:pt x="43" y="9099"/>
                        </a:cubicBezTo>
                        <a:cubicBezTo>
                          <a:pt x="2" y="9138"/>
                          <a:pt x="1" y="9201"/>
                          <a:pt x="38" y="9240"/>
                        </a:cubicBezTo>
                        <a:cubicBezTo>
                          <a:pt x="54" y="9257"/>
                          <a:pt x="75" y="9268"/>
                          <a:pt x="96" y="9271"/>
                        </a:cubicBezTo>
                        <a:cubicBezTo>
                          <a:pt x="101" y="9272"/>
                          <a:pt x="106" y="9272"/>
                          <a:pt x="111" y="9272"/>
                        </a:cubicBezTo>
                        <a:cubicBezTo>
                          <a:pt x="136" y="9272"/>
                          <a:pt x="160" y="9263"/>
                          <a:pt x="180" y="9245"/>
                        </a:cubicBezTo>
                        <a:cubicBezTo>
                          <a:pt x="1444" y="8048"/>
                          <a:pt x="2972" y="6990"/>
                          <a:pt x="5138" y="5812"/>
                        </a:cubicBezTo>
                        <a:cubicBezTo>
                          <a:pt x="7961" y="4277"/>
                          <a:pt x="10975" y="3009"/>
                          <a:pt x="13889" y="1782"/>
                        </a:cubicBezTo>
                        <a:cubicBezTo>
                          <a:pt x="15289" y="1194"/>
                          <a:pt x="16735" y="586"/>
                          <a:pt x="18225" y="197"/>
                        </a:cubicBezTo>
                        <a:cubicBezTo>
                          <a:pt x="18278" y="183"/>
                          <a:pt x="18310" y="129"/>
                          <a:pt x="18297" y="75"/>
                        </a:cubicBezTo>
                        <a:cubicBezTo>
                          <a:pt x="18285" y="30"/>
                          <a:pt x="18245" y="1"/>
                          <a:pt x="18201" y="1"/>
                        </a:cubicBezTo>
                        <a:close/>
                      </a:path>
                    </a:pathLst>
                  </a:custGeom>
                  <a:solidFill>
                    <a:srgbClr val="FFC942">
                      <a:alpha val="50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19" name="Google Shape;2819;p27"/>
                  <p:cNvSpPr/>
                  <p:nvPr/>
                </p:nvSpPr>
                <p:spPr>
                  <a:xfrm>
                    <a:off x="3480075" y="381050"/>
                    <a:ext cx="44275" cy="25250"/>
                  </a:xfrm>
                  <a:custGeom>
                    <a:avLst/>
                    <a:gdLst/>
                    <a:ahLst/>
                    <a:cxnLst/>
                    <a:rect l="l" t="t" r="r" b="b"/>
                    <a:pathLst>
                      <a:path w="1771" h="1010" extrusionOk="0">
                        <a:moveTo>
                          <a:pt x="115" y="1"/>
                        </a:moveTo>
                        <a:cubicBezTo>
                          <a:pt x="78" y="1"/>
                          <a:pt x="42" y="22"/>
                          <a:pt x="25" y="58"/>
                        </a:cubicBezTo>
                        <a:cubicBezTo>
                          <a:pt x="1" y="107"/>
                          <a:pt x="22" y="167"/>
                          <a:pt x="73" y="191"/>
                        </a:cubicBezTo>
                        <a:cubicBezTo>
                          <a:pt x="593" y="437"/>
                          <a:pt x="1108" y="709"/>
                          <a:pt x="1606" y="996"/>
                        </a:cubicBezTo>
                        <a:cubicBezTo>
                          <a:pt x="1617" y="1003"/>
                          <a:pt x="1629" y="1007"/>
                          <a:pt x="1641" y="1008"/>
                        </a:cubicBezTo>
                        <a:cubicBezTo>
                          <a:pt x="1646" y="1009"/>
                          <a:pt x="1652" y="1009"/>
                          <a:pt x="1657" y="1009"/>
                        </a:cubicBezTo>
                        <a:cubicBezTo>
                          <a:pt x="1691" y="1009"/>
                          <a:pt x="1725" y="991"/>
                          <a:pt x="1743" y="959"/>
                        </a:cubicBezTo>
                        <a:cubicBezTo>
                          <a:pt x="1770" y="912"/>
                          <a:pt x="1754" y="850"/>
                          <a:pt x="1706" y="823"/>
                        </a:cubicBezTo>
                        <a:cubicBezTo>
                          <a:pt x="1204" y="532"/>
                          <a:pt x="683" y="259"/>
                          <a:pt x="158" y="10"/>
                        </a:cubicBezTo>
                        <a:cubicBezTo>
                          <a:pt x="144" y="4"/>
                          <a:pt x="129" y="1"/>
                          <a:pt x="115" y="1"/>
                        </a:cubicBezTo>
                        <a:close/>
                      </a:path>
                    </a:pathLst>
                  </a:custGeom>
                  <a:solidFill>
                    <a:srgbClr val="FFC942">
                      <a:alpha val="50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20" name="Google Shape;2820;p27"/>
                  <p:cNvSpPr/>
                  <p:nvPr/>
                </p:nvSpPr>
                <p:spPr>
                  <a:xfrm>
                    <a:off x="3529825" y="445925"/>
                    <a:ext cx="16925" cy="68250"/>
                  </a:xfrm>
                  <a:custGeom>
                    <a:avLst/>
                    <a:gdLst/>
                    <a:ahLst/>
                    <a:cxnLst/>
                    <a:rect l="l" t="t" r="r" b="b"/>
                    <a:pathLst>
                      <a:path w="677" h="2730" extrusionOk="0">
                        <a:moveTo>
                          <a:pt x="389" y="0"/>
                        </a:moveTo>
                        <a:cubicBezTo>
                          <a:pt x="381" y="0"/>
                          <a:pt x="374" y="1"/>
                          <a:pt x="367" y="3"/>
                        </a:cubicBezTo>
                        <a:cubicBezTo>
                          <a:pt x="312" y="15"/>
                          <a:pt x="278" y="68"/>
                          <a:pt x="290" y="122"/>
                        </a:cubicBezTo>
                        <a:cubicBezTo>
                          <a:pt x="473" y="945"/>
                          <a:pt x="378" y="1821"/>
                          <a:pt x="23" y="2587"/>
                        </a:cubicBezTo>
                        <a:cubicBezTo>
                          <a:pt x="0" y="2637"/>
                          <a:pt x="21" y="2696"/>
                          <a:pt x="72" y="2719"/>
                        </a:cubicBezTo>
                        <a:cubicBezTo>
                          <a:pt x="81" y="2724"/>
                          <a:pt x="90" y="2726"/>
                          <a:pt x="98" y="2728"/>
                        </a:cubicBezTo>
                        <a:cubicBezTo>
                          <a:pt x="103" y="2729"/>
                          <a:pt x="108" y="2729"/>
                          <a:pt x="114" y="2729"/>
                        </a:cubicBezTo>
                        <a:cubicBezTo>
                          <a:pt x="151" y="2729"/>
                          <a:pt x="188" y="2708"/>
                          <a:pt x="204" y="2671"/>
                        </a:cubicBezTo>
                        <a:cubicBezTo>
                          <a:pt x="577" y="1866"/>
                          <a:pt x="677" y="945"/>
                          <a:pt x="486" y="79"/>
                        </a:cubicBezTo>
                        <a:cubicBezTo>
                          <a:pt x="475" y="32"/>
                          <a:pt x="434" y="0"/>
                          <a:pt x="389" y="0"/>
                        </a:cubicBezTo>
                        <a:close/>
                      </a:path>
                    </a:pathLst>
                  </a:custGeom>
                  <a:solidFill>
                    <a:srgbClr val="FFC942">
                      <a:alpha val="50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21" name="Google Shape;2821;p27"/>
                  <p:cNvSpPr/>
                  <p:nvPr/>
                </p:nvSpPr>
                <p:spPr>
                  <a:xfrm>
                    <a:off x="3575050" y="419125"/>
                    <a:ext cx="21650" cy="74225"/>
                  </a:xfrm>
                  <a:custGeom>
                    <a:avLst/>
                    <a:gdLst/>
                    <a:ahLst/>
                    <a:cxnLst/>
                    <a:rect l="l" t="t" r="r" b="b"/>
                    <a:pathLst>
                      <a:path w="866" h="2969" extrusionOk="0">
                        <a:moveTo>
                          <a:pt x="650" y="1"/>
                        </a:moveTo>
                        <a:cubicBezTo>
                          <a:pt x="647" y="1"/>
                          <a:pt x="643" y="1"/>
                          <a:pt x="638" y="2"/>
                        </a:cubicBezTo>
                        <a:cubicBezTo>
                          <a:pt x="583" y="8"/>
                          <a:pt x="545" y="58"/>
                          <a:pt x="551" y="113"/>
                        </a:cubicBezTo>
                        <a:cubicBezTo>
                          <a:pt x="663" y="1040"/>
                          <a:pt x="476" y="2001"/>
                          <a:pt x="27" y="2820"/>
                        </a:cubicBezTo>
                        <a:cubicBezTo>
                          <a:pt x="0" y="2869"/>
                          <a:pt x="18" y="2929"/>
                          <a:pt x="67" y="2956"/>
                        </a:cubicBezTo>
                        <a:cubicBezTo>
                          <a:pt x="77" y="2961"/>
                          <a:pt x="89" y="2965"/>
                          <a:pt x="100" y="2967"/>
                        </a:cubicBezTo>
                        <a:cubicBezTo>
                          <a:pt x="105" y="2968"/>
                          <a:pt x="110" y="2968"/>
                          <a:pt x="115" y="2968"/>
                        </a:cubicBezTo>
                        <a:cubicBezTo>
                          <a:pt x="150" y="2968"/>
                          <a:pt x="184" y="2949"/>
                          <a:pt x="202" y="2916"/>
                        </a:cubicBezTo>
                        <a:cubicBezTo>
                          <a:pt x="672" y="2062"/>
                          <a:pt x="866" y="1057"/>
                          <a:pt x="750" y="89"/>
                        </a:cubicBezTo>
                        <a:cubicBezTo>
                          <a:pt x="744" y="39"/>
                          <a:pt x="701" y="1"/>
                          <a:pt x="650" y="1"/>
                        </a:cubicBezTo>
                        <a:close/>
                      </a:path>
                    </a:pathLst>
                  </a:custGeom>
                  <a:solidFill>
                    <a:srgbClr val="FFC942">
                      <a:alpha val="50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22" name="Google Shape;2822;p27"/>
                  <p:cNvSpPr/>
                  <p:nvPr/>
                </p:nvSpPr>
                <p:spPr>
                  <a:xfrm>
                    <a:off x="3653150" y="393650"/>
                    <a:ext cx="13000" cy="76925"/>
                  </a:xfrm>
                  <a:custGeom>
                    <a:avLst/>
                    <a:gdLst/>
                    <a:ahLst/>
                    <a:cxnLst/>
                    <a:rect l="l" t="t" r="r" b="b"/>
                    <a:pathLst>
                      <a:path w="520" h="3077" extrusionOk="0">
                        <a:moveTo>
                          <a:pt x="110" y="0"/>
                        </a:moveTo>
                        <a:cubicBezTo>
                          <a:pt x="103" y="0"/>
                          <a:pt x="95" y="1"/>
                          <a:pt x="88" y="3"/>
                        </a:cubicBezTo>
                        <a:cubicBezTo>
                          <a:pt x="34" y="16"/>
                          <a:pt x="0" y="70"/>
                          <a:pt x="14" y="123"/>
                        </a:cubicBezTo>
                        <a:cubicBezTo>
                          <a:pt x="236" y="1056"/>
                          <a:pt x="318" y="2013"/>
                          <a:pt x="261" y="2970"/>
                        </a:cubicBezTo>
                        <a:cubicBezTo>
                          <a:pt x="258" y="3022"/>
                          <a:pt x="295" y="3067"/>
                          <a:pt x="346" y="3075"/>
                        </a:cubicBezTo>
                        <a:cubicBezTo>
                          <a:pt x="348" y="3075"/>
                          <a:pt x="352" y="3076"/>
                          <a:pt x="355" y="3076"/>
                        </a:cubicBezTo>
                        <a:cubicBezTo>
                          <a:pt x="357" y="3076"/>
                          <a:pt x="359" y="3076"/>
                          <a:pt x="361" y="3076"/>
                        </a:cubicBezTo>
                        <a:cubicBezTo>
                          <a:pt x="413" y="3076"/>
                          <a:pt x="458" y="3036"/>
                          <a:pt x="461" y="2982"/>
                        </a:cubicBezTo>
                        <a:cubicBezTo>
                          <a:pt x="519" y="2006"/>
                          <a:pt x="434" y="1028"/>
                          <a:pt x="208" y="78"/>
                        </a:cubicBezTo>
                        <a:cubicBezTo>
                          <a:pt x="198" y="31"/>
                          <a:pt x="156" y="0"/>
                          <a:pt x="110" y="0"/>
                        </a:cubicBezTo>
                        <a:close/>
                      </a:path>
                    </a:pathLst>
                  </a:custGeom>
                  <a:solidFill>
                    <a:srgbClr val="1F8B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23" name="Google Shape;2823;p27"/>
                  <p:cNvSpPr/>
                  <p:nvPr/>
                </p:nvSpPr>
                <p:spPr>
                  <a:xfrm>
                    <a:off x="3534750" y="348250"/>
                    <a:ext cx="55275" cy="25725"/>
                  </a:xfrm>
                  <a:custGeom>
                    <a:avLst/>
                    <a:gdLst/>
                    <a:ahLst/>
                    <a:cxnLst/>
                    <a:rect l="l" t="t" r="r" b="b"/>
                    <a:pathLst>
                      <a:path w="2211" h="1029" extrusionOk="0">
                        <a:moveTo>
                          <a:pt x="112" y="0"/>
                        </a:moveTo>
                        <a:cubicBezTo>
                          <a:pt x="67" y="0"/>
                          <a:pt x="26" y="30"/>
                          <a:pt x="14" y="76"/>
                        </a:cubicBezTo>
                        <a:cubicBezTo>
                          <a:pt x="1" y="129"/>
                          <a:pt x="33" y="184"/>
                          <a:pt x="86" y="197"/>
                        </a:cubicBezTo>
                        <a:cubicBezTo>
                          <a:pt x="776" y="374"/>
                          <a:pt x="1435" y="649"/>
                          <a:pt x="2045" y="1014"/>
                        </a:cubicBezTo>
                        <a:cubicBezTo>
                          <a:pt x="2057" y="1022"/>
                          <a:pt x="2069" y="1025"/>
                          <a:pt x="2082" y="1027"/>
                        </a:cubicBezTo>
                        <a:cubicBezTo>
                          <a:pt x="2086" y="1028"/>
                          <a:pt x="2091" y="1028"/>
                          <a:pt x="2096" y="1028"/>
                        </a:cubicBezTo>
                        <a:cubicBezTo>
                          <a:pt x="2130" y="1028"/>
                          <a:pt x="2164" y="1012"/>
                          <a:pt x="2182" y="980"/>
                        </a:cubicBezTo>
                        <a:cubicBezTo>
                          <a:pt x="2211" y="932"/>
                          <a:pt x="2195" y="871"/>
                          <a:pt x="2148" y="843"/>
                        </a:cubicBezTo>
                        <a:cubicBezTo>
                          <a:pt x="1521" y="468"/>
                          <a:pt x="844" y="185"/>
                          <a:pt x="135" y="3"/>
                        </a:cubicBezTo>
                        <a:cubicBezTo>
                          <a:pt x="128" y="1"/>
                          <a:pt x="120" y="0"/>
                          <a:pt x="112" y="0"/>
                        </a:cubicBezTo>
                        <a:close/>
                      </a:path>
                    </a:pathLst>
                  </a:custGeom>
                  <a:solidFill>
                    <a:srgbClr val="FFC942">
                      <a:alpha val="50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24" name="Google Shape;2824;p27"/>
                  <p:cNvSpPr/>
                  <p:nvPr/>
                </p:nvSpPr>
                <p:spPr>
                  <a:xfrm>
                    <a:off x="3624425" y="307125"/>
                    <a:ext cx="46300" cy="37850"/>
                  </a:xfrm>
                  <a:custGeom>
                    <a:avLst/>
                    <a:gdLst/>
                    <a:ahLst/>
                    <a:cxnLst/>
                    <a:rect l="l" t="t" r="r" b="b"/>
                    <a:pathLst>
                      <a:path w="1852" h="1514" extrusionOk="0">
                        <a:moveTo>
                          <a:pt x="114" y="1"/>
                        </a:moveTo>
                        <a:cubicBezTo>
                          <a:pt x="78" y="1"/>
                          <a:pt x="43" y="20"/>
                          <a:pt x="26" y="55"/>
                        </a:cubicBezTo>
                        <a:cubicBezTo>
                          <a:pt x="0" y="104"/>
                          <a:pt x="18" y="164"/>
                          <a:pt x="68" y="190"/>
                        </a:cubicBezTo>
                        <a:cubicBezTo>
                          <a:pt x="673" y="508"/>
                          <a:pt x="1225" y="952"/>
                          <a:pt x="1663" y="1477"/>
                        </a:cubicBezTo>
                        <a:cubicBezTo>
                          <a:pt x="1679" y="1497"/>
                          <a:pt x="1700" y="1508"/>
                          <a:pt x="1725" y="1512"/>
                        </a:cubicBezTo>
                        <a:cubicBezTo>
                          <a:pt x="1729" y="1513"/>
                          <a:pt x="1734" y="1513"/>
                          <a:pt x="1739" y="1513"/>
                        </a:cubicBezTo>
                        <a:cubicBezTo>
                          <a:pt x="1762" y="1513"/>
                          <a:pt x="1785" y="1505"/>
                          <a:pt x="1803" y="1490"/>
                        </a:cubicBezTo>
                        <a:cubicBezTo>
                          <a:pt x="1846" y="1454"/>
                          <a:pt x="1852" y="1391"/>
                          <a:pt x="1816" y="1349"/>
                        </a:cubicBezTo>
                        <a:cubicBezTo>
                          <a:pt x="1360" y="805"/>
                          <a:pt x="788" y="342"/>
                          <a:pt x="160" y="12"/>
                        </a:cubicBezTo>
                        <a:cubicBezTo>
                          <a:pt x="146" y="4"/>
                          <a:pt x="130" y="1"/>
                          <a:pt x="114" y="1"/>
                        </a:cubicBezTo>
                        <a:close/>
                      </a:path>
                    </a:pathLst>
                  </a:custGeom>
                  <a:solidFill>
                    <a:srgbClr val="FFC942">
                      <a:alpha val="50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25" name="Google Shape;2825;p27"/>
                  <p:cNvSpPr/>
                  <p:nvPr/>
                </p:nvSpPr>
                <p:spPr>
                  <a:xfrm>
                    <a:off x="3665850" y="285075"/>
                    <a:ext cx="51075" cy="45000"/>
                  </a:xfrm>
                  <a:custGeom>
                    <a:avLst/>
                    <a:gdLst/>
                    <a:ahLst/>
                    <a:cxnLst/>
                    <a:rect l="l" t="t" r="r" b="b"/>
                    <a:pathLst>
                      <a:path w="2043" h="1800" extrusionOk="0">
                        <a:moveTo>
                          <a:pt x="114" y="0"/>
                        </a:moveTo>
                        <a:cubicBezTo>
                          <a:pt x="80" y="0"/>
                          <a:pt x="47" y="18"/>
                          <a:pt x="29" y="49"/>
                        </a:cubicBezTo>
                        <a:cubicBezTo>
                          <a:pt x="0" y="98"/>
                          <a:pt x="17" y="159"/>
                          <a:pt x="64" y="186"/>
                        </a:cubicBezTo>
                        <a:cubicBezTo>
                          <a:pt x="750" y="587"/>
                          <a:pt x="1367" y="1131"/>
                          <a:pt x="1850" y="1761"/>
                        </a:cubicBezTo>
                        <a:cubicBezTo>
                          <a:pt x="1866" y="1781"/>
                          <a:pt x="1889" y="1795"/>
                          <a:pt x="1914" y="1798"/>
                        </a:cubicBezTo>
                        <a:lnTo>
                          <a:pt x="1914" y="1799"/>
                        </a:lnTo>
                        <a:cubicBezTo>
                          <a:pt x="1919" y="1800"/>
                          <a:pt x="1923" y="1800"/>
                          <a:pt x="1927" y="1800"/>
                        </a:cubicBezTo>
                        <a:cubicBezTo>
                          <a:pt x="1949" y="1800"/>
                          <a:pt x="1971" y="1793"/>
                          <a:pt x="1991" y="1779"/>
                        </a:cubicBezTo>
                        <a:cubicBezTo>
                          <a:pt x="2034" y="1745"/>
                          <a:pt x="2043" y="1683"/>
                          <a:pt x="2008" y="1639"/>
                        </a:cubicBezTo>
                        <a:cubicBezTo>
                          <a:pt x="1510" y="989"/>
                          <a:pt x="873" y="427"/>
                          <a:pt x="165" y="14"/>
                        </a:cubicBezTo>
                        <a:cubicBezTo>
                          <a:pt x="149" y="5"/>
                          <a:pt x="131" y="0"/>
                          <a:pt x="114" y="0"/>
                        </a:cubicBezTo>
                        <a:close/>
                      </a:path>
                    </a:pathLst>
                  </a:custGeom>
                  <a:solidFill>
                    <a:srgbClr val="FFC942">
                      <a:alpha val="50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26" name="Google Shape;2826;p27"/>
                  <p:cNvSpPr/>
                  <p:nvPr/>
                </p:nvSpPr>
                <p:spPr>
                  <a:xfrm>
                    <a:off x="3699400" y="357350"/>
                    <a:ext cx="17200" cy="94400"/>
                  </a:xfrm>
                  <a:custGeom>
                    <a:avLst/>
                    <a:gdLst/>
                    <a:ahLst/>
                    <a:cxnLst/>
                    <a:rect l="l" t="t" r="r" b="b"/>
                    <a:pathLst>
                      <a:path w="688" h="3776" extrusionOk="0">
                        <a:moveTo>
                          <a:pt x="427" y="1"/>
                        </a:moveTo>
                        <a:cubicBezTo>
                          <a:pt x="425" y="1"/>
                          <a:pt x="423" y="1"/>
                          <a:pt x="421" y="1"/>
                        </a:cubicBezTo>
                        <a:cubicBezTo>
                          <a:pt x="366" y="4"/>
                          <a:pt x="324" y="52"/>
                          <a:pt x="327" y="107"/>
                        </a:cubicBezTo>
                        <a:cubicBezTo>
                          <a:pt x="401" y="1239"/>
                          <a:pt x="484" y="2520"/>
                          <a:pt x="22" y="3636"/>
                        </a:cubicBezTo>
                        <a:cubicBezTo>
                          <a:pt x="1" y="3688"/>
                          <a:pt x="25" y="3747"/>
                          <a:pt x="76" y="3768"/>
                        </a:cubicBezTo>
                        <a:cubicBezTo>
                          <a:pt x="83" y="3771"/>
                          <a:pt x="91" y="3773"/>
                          <a:pt x="99" y="3774"/>
                        </a:cubicBezTo>
                        <a:cubicBezTo>
                          <a:pt x="104" y="3775"/>
                          <a:pt x="109" y="3775"/>
                          <a:pt x="113" y="3775"/>
                        </a:cubicBezTo>
                        <a:cubicBezTo>
                          <a:pt x="153" y="3775"/>
                          <a:pt x="190" y="3752"/>
                          <a:pt x="206" y="3714"/>
                        </a:cubicBezTo>
                        <a:cubicBezTo>
                          <a:pt x="687" y="2553"/>
                          <a:pt x="602" y="1247"/>
                          <a:pt x="527" y="94"/>
                        </a:cubicBezTo>
                        <a:cubicBezTo>
                          <a:pt x="524" y="41"/>
                          <a:pt x="479" y="1"/>
                          <a:pt x="427" y="1"/>
                        </a:cubicBezTo>
                        <a:close/>
                      </a:path>
                    </a:pathLst>
                  </a:custGeom>
                  <a:solidFill>
                    <a:srgbClr val="1F8B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27" name="Google Shape;2827;p27"/>
                  <p:cNvSpPr/>
                  <p:nvPr/>
                </p:nvSpPr>
                <p:spPr>
                  <a:xfrm>
                    <a:off x="3438300" y="480950"/>
                    <a:ext cx="31050" cy="53025"/>
                  </a:xfrm>
                  <a:custGeom>
                    <a:avLst/>
                    <a:gdLst/>
                    <a:ahLst/>
                    <a:cxnLst/>
                    <a:rect l="l" t="t" r="r" b="b"/>
                    <a:pathLst>
                      <a:path w="1242" h="2121" extrusionOk="0">
                        <a:moveTo>
                          <a:pt x="1128" y="0"/>
                        </a:moveTo>
                        <a:cubicBezTo>
                          <a:pt x="1089" y="0"/>
                          <a:pt x="1051" y="23"/>
                          <a:pt x="1035" y="61"/>
                        </a:cubicBezTo>
                        <a:cubicBezTo>
                          <a:pt x="753" y="720"/>
                          <a:pt x="416" y="1361"/>
                          <a:pt x="30" y="1968"/>
                        </a:cubicBezTo>
                        <a:cubicBezTo>
                          <a:pt x="1" y="2014"/>
                          <a:pt x="15" y="2076"/>
                          <a:pt x="61" y="2106"/>
                        </a:cubicBezTo>
                        <a:cubicBezTo>
                          <a:pt x="73" y="2113"/>
                          <a:pt x="87" y="2118"/>
                          <a:pt x="100" y="2120"/>
                        </a:cubicBezTo>
                        <a:cubicBezTo>
                          <a:pt x="105" y="2121"/>
                          <a:pt x="109" y="2121"/>
                          <a:pt x="114" y="2121"/>
                        </a:cubicBezTo>
                        <a:cubicBezTo>
                          <a:pt x="147" y="2121"/>
                          <a:pt x="180" y="2105"/>
                          <a:pt x="199" y="2075"/>
                        </a:cubicBezTo>
                        <a:cubicBezTo>
                          <a:pt x="590" y="1460"/>
                          <a:pt x="933" y="808"/>
                          <a:pt x="1219" y="139"/>
                        </a:cubicBezTo>
                        <a:cubicBezTo>
                          <a:pt x="1241" y="89"/>
                          <a:pt x="1217" y="30"/>
                          <a:pt x="1166" y="8"/>
                        </a:cubicBezTo>
                        <a:cubicBezTo>
                          <a:pt x="1154" y="3"/>
                          <a:pt x="1140" y="0"/>
                          <a:pt x="1128" y="0"/>
                        </a:cubicBezTo>
                        <a:close/>
                      </a:path>
                    </a:pathLst>
                  </a:custGeom>
                  <a:solidFill>
                    <a:srgbClr val="FFC942">
                      <a:alpha val="50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28" name="Google Shape;2828;p27"/>
                  <p:cNvSpPr/>
                  <p:nvPr/>
                </p:nvSpPr>
                <p:spPr>
                  <a:xfrm>
                    <a:off x="3404575" y="447850"/>
                    <a:ext cx="38475" cy="6750"/>
                  </a:xfrm>
                  <a:custGeom>
                    <a:avLst/>
                    <a:gdLst/>
                    <a:ahLst/>
                    <a:cxnLst/>
                    <a:rect l="l" t="t" r="r" b="b"/>
                    <a:pathLst>
                      <a:path w="1539" h="270" extrusionOk="0">
                        <a:moveTo>
                          <a:pt x="636" y="0"/>
                        </a:moveTo>
                        <a:cubicBezTo>
                          <a:pt x="456" y="0"/>
                          <a:pt x="275" y="10"/>
                          <a:pt x="95" y="31"/>
                        </a:cubicBezTo>
                        <a:cubicBezTo>
                          <a:pt x="40" y="36"/>
                          <a:pt x="1" y="86"/>
                          <a:pt x="7" y="141"/>
                        </a:cubicBezTo>
                        <a:cubicBezTo>
                          <a:pt x="12" y="187"/>
                          <a:pt x="47" y="223"/>
                          <a:pt x="91" y="229"/>
                        </a:cubicBezTo>
                        <a:cubicBezTo>
                          <a:pt x="95" y="230"/>
                          <a:pt x="100" y="230"/>
                          <a:pt x="104" y="230"/>
                        </a:cubicBezTo>
                        <a:cubicBezTo>
                          <a:pt x="109" y="230"/>
                          <a:pt x="113" y="230"/>
                          <a:pt x="118" y="229"/>
                        </a:cubicBezTo>
                        <a:cubicBezTo>
                          <a:pt x="290" y="210"/>
                          <a:pt x="462" y="200"/>
                          <a:pt x="635" y="200"/>
                        </a:cubicBezTo>
                        <a:cubicBezTo>
                          <a:pt x="895" y="200"/>
                          <a:pt x="1155" y="222"/>
                          <a:pt x="1414" y="267"/>
                        </a:cubicBezTo>
                        <a:cubicBezTo>
                          <a:pt x="1421" y="269"/>
                          <a:pt x="1428" y="270"/>
                          <a:pt x="1435" y="270"/>
                        </a:cubicBezTo>
                        <a:cubicBezTo>
                          <a:pt x="1479" y="270"/>
                          <a:pt x="1521" y="233"/>
                          <a:pt x="1529" y="185"/>
                        </a:cubicBezTo>
                        <a:cubicBezTo>
                          <a:pt x="1538" y="131"/>
                          <a:pt x="1502" y="79"/>
                          <a:pt x="1448" y="70"/>
                        </a:cubicBezTo>
                        <a:cubicBezTo>
                          <a:pt x="1179" y="23"/>
                          <a:pt x="907" y="0"/>
                          <a:pt x="636" y="0"/>
                        </a:cubicBezTo>
                        <a:close/>
                      </a:path>
                    </a:pathLst>
                  </a:custGeom>
                  <a:solidFill>
                    <a:srgbClr val="FFC942">
                      <a:alpha val="50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29" name="Google Shape;2829;p27"/>
                  <p:cNvSpPr/>
                  <p:nvPr/>
                </p:nvSpPr>
                <p:spPr>
                  <a:xfrm>
                    <a:off x="3375050" y="479800"/>
                    <a:ext cx="42750" cy="19225"/>
                  </a:xfrm>
                  <a:custGeom>
                    <a:avLst/>
                    <a:gdLst/>
                    <a:ahLst/>
                    <a:cxnLst/>
                    <a:rect l="l" t="t" r="r" b="b"/>
                    <a:pathLst>
                      <a:path w="1710" h="769" extrusionOk="0">
                        <a:moveTo>
                          <a:pt x="1596" y="0"/>
                        </a:moveTo>
                        <a:cubicBezTo>
                          <a:pt x="1586" y="0"/>
                          <a:pt x="1575" y="2"/>
                          <a:pt x="1565" y="6"/>
                        </a:cubicBezTo>
                        <a:cubicBezTo>
                          <a:pt x="1062" y="174"/>
                          <a:pt x="561" y="367"/>
                          <a:pt x="74" y="576"/>
                        </a:cubicBezTo>
                        <a:cubicBezTo>
                          <a:pt x="24" y="598"/>
                          <a:pt x="0" y="657"/>
                          <a:pt x="21" y="708"/>
                        </a:cubicBezTo>
                        <a:cubicBezTo>
                          <a:pt x="36" y="741"/>
                          <a:pt x="65" y="762"/>
                          <a:pt x="99" y="767"/>
                        </a:cubicBezTo>
                        <a:cubicBezTo>
                          <a:pt x="103" y="768"/>
                          <a:pt x="107" y="768"/>
                          <a:pt x="112" y="768"/>
                        </a:cubicBezTo>
                        <a:cubicBezTo>
                          <a:pt x="125" y="768"/>
                          <a:pt x="140" y="765"/>
                          <a:pt x="154" y="759"/>
                        </a:cubicBezTo>
                        <a:cubicBezTo>
                          <a:pt x="635" y="552"/>
                          <a:pt x="1132" y="362"/>
                          <a:pt x="1629" y="195"/>
                        </a:cubicBezTo>
                        <a:cubicBezTo>
                          <a:pt x="1681" y="178"/>
                          <a:pt x="1709" y="120"/>
                          <a:pt x="1692" y="68"/>
                        </a:cubicBezTo>
                        <a:cubicBezTo>
                          <a:pt x="1677" y="27"/>
                          <a:pt x="1638" y="0"/>
                          <a:pt x="1596" y="0"/>
                        </a:cubicBezTo>
                        <a:close/>
                      </a:path>
                    </a:pathLst>
                  </a:custGeom>
                  <a:solidFill>
                    <a:srgbClr val="FFC942">
                      <a:alpha val="50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30" name="Google Shape;2830;p27"/>
                  <p:cNvSpPr/>
                  <p:nvPr/>
                </p:nvSpPr>
                <p:spPr>
                  <a:xfrm>
                    <a:off x="3398750" y="509825"/>
                    <a:ext cx="23175" cy="35275"/>
                  </a:xfrm>
                  <a:custGeom>
                    <a:avLst/>
                    <a:gdLst/>
                    <a:ahLst/>
                    <a:cxnLst/>
                    <a:rect l="l" t="t" r="r" b="b"/>
                    <a:pathLst>
                      <a:path w="927" h="1411" extrusionOk="0">
                        <a:moveTo>
                          <a:pt x="814" y="0"/>
                        </a:moveTo>
                        <a:cubicBezTo>
                          <a:pt x="775" y="0"/>
                          <a:pt x="737" y="23"/>
                          <a:pt x="721" y="62"/>
                        </a:cubicBezTo>
                        <a:cubicBezTo>
                          <a:pt x="544" y="485"/>
                          <a:pt x="312" y="884"/>
                          <a:pt x="34" y="1250"/>
                        </a:cubicBezTo>
                        <a:cubicBezTo>
                          <a:pt x="1" y="1294"/>
                          <a:pt x="8" y="1357"/>
                          <a:pt x="52" y="1390"/>
                        </a:cubicBezTo>
                        <a:cubicBezTo>
                          <a:pt x="67" y="1401"/>
                          <a:pt x="82" y="1406"/>
                          <a:pt x="98" y="1410"/>
                        </a:cubicBezTo>
                        <a:lnTo>
                          <a:pt x="99" y="1410"/>
                        </a:lnTo>
                        <a:cubicBezTo>
                          <a:pt x="103" y="1410"/>
                          <a:pt x="107" y="1411"/>
                          <a:pt x="112" y="1411"/>
                        </a:cubicBezTo>
                        <a:cubicBezTo>
                          <a:pt x="142" y="1411"/>
                          <a:pt x="173" y="1397"/>
                          <a:pt x="193" y="1371"/>
                        </a:cubicBezTo>
                        <a:cubicBezTo>
                          <a:pt x="482" y="992"/>
                          <a:pt x="721" y="577"/>
                          <a:pt x="906" y="139"/>
                        </a:cubicBezTo>
                        <a:cubicBezTo>
                          <a:pt x="927" y="88"/>
                          <a:pt x="904" y="30"/>
                          <a:pt x="852" y="8"/>
                        </a:cubicBezTo>
                        <a:cubicBezTo>
                          <a:pt x="839" y="3"/>
                          <a:pt x="826" y="0"/>
                          <a:pt x="814" y="0"/>
                        </a:cubicBezTo>
                        <a:close/>
                      </a:path>
                    </a:pathLst>
                  </a:custGeom>
                  <a:solidFill>
                    <a:srgbClr val="FFC942">
                      <a:alpha val="50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grpSp>
          </p:grpSp>
          <p:grpSp>
            <p:nvGrpSpPr>
              <p:cNvPr id="2831" name="Google Shape;2831;p27"/>
              <p:cNvGrpSpPr/>
              <p:nvPr/>
            </p:nvGrpSpPr>
            <p:grpSpPr>
              <a:xfrm rot="2230832" flipH="1">
                <a:off x="9088331" y="606874"/>
                <a:ext cx="1781038" cy="1087568"/>
                <a:chOff x="3345050" y="251075"/>
                <a:chExt cx="492150" cy="300525"/>
              </a:xfrm>
            </p:grpSpPr>
            <p:sp>
              <p:nvSpPr>
                <p:cNvPr id="2832" name="Google Shape;2832;p27"/>
                <p:cNvSpPr/>
                <p:nvPr/>
              </p:nvSpPr>
              <p:spPr>
                <a:xfrm>
                  <a:off x="3781225" y="340875"/>
                  <a:ext cx="14375" cy="78625"/>
                </a:xfrm>
                <a:custGeom>
                  <a:avLst/>
                  <a:gdLst/>
                  <a:ahLst/>
                  <a:cxnLst/>
                  <a:rect l="l" t="t" r="r" b="b"/>
                  <a:pathLst>
                    <a:path w="575" h="3145" extrusionOk="0">
                      <a:moveTo>
                        <a:pt x="130" y="0"/>
                      </a:moveTo>
                      <a:cubicBezTo>
                        <a:pt x="119" y="0"/>
                        <a:pt x="107" y="2"/>
                        <a:pt x="96" y="7"/>
                      </a:cubicBezTo>
                      <a:cubicBezTo>
                        <a:pt x="44" y="25"/>
                        <a:pt x="17" y="84"/>
                        <a:pt x="36" y="136"/>
                      </a:cubicBezTo>
                      <a:cubicBezTo>
                        <a:pt x="293" y="837"/>
                        <a:pt x="372" y="1597"/>
                        <a:pt x="265" y="2337"/>
                      </a:cubicBezTo>
                      <a:cubicBezTo>
                        <a:pt x="234" y="2552"/>
                        <a:pt x="182" y="2798"/>
                        <a:pt x="35" y="2983"/>
                      </a:cubicBezTo>
                      <a:cubicBezTo>
                        <a:pt x="1" y="3026"/>
                        <a:pt x="7" y="3089"/>
                        <a:pt x="50" y="3123"/>
                      </a:cubicBezTo>
                      <a:cubicBezTo>
                        <a:pt x="65" y="3134"/>
                        <a:pt x="81" y="3141"/>
                        <a:pt x="98" y="3144"/>
                      </a:cubicBezTo>
                      <a:cubicBezTo>
                        <a:pt x="102" y="3144"/>
                        <a:pt x="107" y="3145"/>
                        <a:pt x="112" y="3145"/>
                      </a:cubicBezTo>
                      <a:cubicBezTo>
                        <a:pt x="142" y="3145"/>
                        <a:pt x="172" y="3132"/>
                        <a:pt x="192" y="3107"/>
                      </a:cubicBezTo>
                      <a:cubicBezTo>
                        <a:pt x="369" y="2884"/>
                        <a:pt x="430" y="2594"/>
                        <a:pt x="463" y="2366"/>
                      </a:cubicBezTo>
                      <a:cubicBezTo>
                        <a:pt x="575" y="1594"/>
                        <a:pt x="492" y="799"/>
                        <a:pt x="224" y="66"/>
                      </a:cubicBezTo>
                      <a:cubicBezTo>
                        <a:pt x="209" y="26"/>
                        <a:pt x="171" y="0"/>
                        <a:pt x="130" y="0"/>
                      </a:cubicBezTo>
                      <a:close/>
                    </a:path>
                  </a:pathLst>
                </a:custGeom>
                <a:solidFill>
                  <a:srgbClr val="1F8B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grpSp>
              <p:nvGrpSpPr>
                <p:cNvPr id="2833" name="Google Shape;2833;p27"/>
                <p:cNvGrpSpPr/>
                <p:nvPr/>
              </p:nvGrpSpPr>
              <p:grpSpPr>
                <a:xfrm>
                  <a:off x="3345050" y="251075"/>
                  <a:ext cx="492150" cy="300525"/>
                  <a:chOff x="3345050" y="251075"/>
                  <a:chExt cx="492150" cy="300525"/>
                </a:xfrm>
              </p:grpSpPr>
              <p:sp>
                <p:nvSpPr>
                  <p:cNvPr id="2834" name="Google Shape;2834;p27"/>
                  <p:cNvSpPr/>
                  <p:nvPr/>
                </p:nvSpPr>
                <p:spPr>
                  <a:xfrm>
                    <a:off x="3345050" y="251075"/>
                    <a:ext cx="492150" cy="300525"/>
                  </a:xfrm>
                  <a:custGeom>
                    <a:avLst/>
                    <a:gdLst/>
                    <a:ahLst/>
                    <a:cxnLst/>
                    <a:rect l="l" t="t" r="r" b="b"/>
                    <a:pathLst>
                      <a:path w="19686" h="12021" extrusionOk="0">
                        <a:moveTo>
                          <a:pt x="16429" y="0"/>
                        </a:moveTo>
                        <a:cubicBezTo>
                          <a:pt x="15969" y="0"/>
                          <a:pt x="15499" y="71"/>
                          <a:pt x="15037" y="169"/>
                        </a:cubicBezTo>
                        <a:cubicBezTo>
                          <a:pt x="14948" y="707"/>
                          <a:pt x="14860" y="1246"/>
                          <a:pt x="14772" y="1785"/>
                        </a:cubicBezTo>
                        <a:cubicBezTo>
                          <a:pt x="14540" y="1311"/>
                          <a:pt x="14271" y="856"/>
                          <a:pt x="13970" y="423"/>
                        </a:cubicBezTo>
                        <a:cubicBezTo>
                          <a:pt x="13870" y="448"/>
                          <a:pt x="13772" y="472"/>
                          <a:pt x="13673" y="497"/>
                        </a:cubicBezTo>
                        <a:cubicBezTo>
                          <a:pt x="12277" y="832"/>
                          <a:pt x="10916" y="1311"/>
                          <a:pt x="9613" y="1916"/>
                        </a:cubicBezTo>
                        <a:cubicBezTo>
                          <a:pt x="9621" y="1951"/>
                          <a:pt x="9630" y="1986"/>
                          <a:pt x="9640" y="2020"/>
                        </a:cubicBezTo>
                        <a:cubicBezTo>
                          <a:pt x="9813" y="2595"/>
                          <a:pt x="9995" y="3168"/>
                          <a:pt x="10188" y="3738"/>
                        </a:cubicBezTo>
                        <a:cubicBezTo>
                          <a:pt x="9631" y="3251"/>
                          <a:pt x="8992" y="2858"/>
                          <a:pt x="8306" y="2576"/>
                        </a:cubicBezTo>
                        <a:cubicBezTo>
                          <a:pt x="6692" y="3461"/>
                          <a:pt x="5187" y="4547"/>
                          <a:pt x="3845" y="5806"/>
                        </a:cubicBezTo>
                        <a:cubicBezTo>
                          <a:pt x="4122" y="6255"/>
                          <a:pt x="4398" y="6702"/>
                          <a:pt x="4675" y="7149"/>
                        </a:cubicBezTo>
                        <a:cubicBezTo>
                          <a:pt x="4140" y="6949"/>
                          <a:pt x="3599" y="6763"/>
                          <a:pt x="3055" y="6590"/>
                        </a:cubicBezTo>
                        <a:cubicBezTo>
                          <a:pt x="2183" y="7500"/>
                          <a:pt x="1390" y="8487"/>
                          <a:pt x="700" y="9544"/>
                        </a:cubicBezTo>
                        <a:cubicBezTo>
                          <a:pt x="339" y="10097"/>
                          <a:pt x="0" y="10821"/>
                          <a:pt x="346" y="11384"/>
                        </a:cubicBezTo>
                        <a:cubicBezTo>
                          <a:pt x="642" y="11867"/>
                          <a:pt x="1288" y="11970"/>
                          <a:pt x="1852" y="11998"/>
                        </a:cubicBezTo>
                        <a:cubicBezTo>
                          <a:pt x="2152" y="12013"/>
                          <a:pt x="2452" y="12020"/>
                          <a:pt x="2753" y="12020"/>
                        </a:cubicBezTo>
                        <a:cubicBezTo>
                          <a:pt x="3433" y="12020"/>
                          <a:pt x="4111" y="11983"/>
                          <a:pt x="4787" y="11914"/>
                        </a:cubicBezTo>
                        <a:cubicBezTo>
                          <a:pt x="5357" y="11355"/>
                          <a:pt x="5805" y="10669"/>
                          <a:pt x="6080" y="9920"/>
                        </a:cubicBezTo>
                        <a:cubicBezTo>
                          <a:pt x="6254" y="10498"/>
                          <a:pt x="6428" y="11076"/>
                          <a:pt x="6602" y="11655"/>
                        </a:cubicBezTo>
                        <a:cubicBezTo>
                          <a:pt x="7760" y="11440"/>
                          <a:pt x="8903" y="11140"/>
                          <a:pt x="10027" y="10773"/>
                        </a:cubicBezTo>
                        <a:cubicBezTo>
                          <a:pt x="10477" y="10035"/>
                          <a:pt x="10769" y="9202"/>
                          <a:pt x="10870" y="8344"/>
                        </a:cubicBezTo>
                        <a:cubicBezTo>
                          <a:pt x="11045" y="8990"/>
                          <a:pt x="11260" y="9626"/>
                          <a:pt x="11509" y="10247"/>
                        </a:cubicBezTo>
                        <a:cubicBezTo>
                          <a:pt x="11888" y="10103"/>
                          <a:pt x="12266" y="9952"/>
                          <a:pt x="12640" y="9795"/>
                        </a:cubicBezTo>
                        <a:cubicBezTo>
                          <a:pt x="13586" y="9396"/>
                          <a:pt x="14533" y="8944"/>
                          <a:pt x="15418" y="8406"/>
                        </a:cubicBezTo>
                        <a:cubicBezTo>
                          <a:pt x="15317" y="7987"/>
                          <a:pt x="15179" y="7535"/>
                          <a:pt x="15198" y="7119"/>
                        </a:cubicBezTo>
                        <a:cubicBezTo>
                          <a:pt x="15208" y="6906"/>
                          <a:pt x="15496" y="6244"/>
                          <a:pt x="15316" y="6073"/>
                        </a:cubicBezTo>
                        <a:lnTo>
                          <a:pt x="15316" y="6073"/>
                        </a:lnTo>
                        <a:cubicBezTo>
                          <a:pt x="15510" y="6257"/>
                          <a:pt x="15634" y="6501"/>
                          <a:pt x="15754" y="6740"/>
                        </a:cubicBezTo>
                        <a:cubicBezTo>
                          <a:pt x="15935" y="7101"/>
                          <a:pt x="16118" y="7462"/>
                          <a:pt x="16299" y="7823"/>
                        </a:cubicBezTo>
                        <a:cubicBezTo>
                          <a:pt x="17299" y="7103"/>
                          <a:pt x="18174" y="6243"/>
                          <a:pt x="18813" y="5188"/>
                        </a:cubicBezTo>
                        <a:cubicBezTo>
                          <a:pt x="19222" y="4516"/>
                          <a:pt x="19685" y="3632"/>
                          <a:pt x="19606" y="2826"/>
                        </a:cubicBezTo>
                        <a:cubicBezTo>
                          <a:pt x="19510" y="1845"/>
                          <a:pt x="18926" y="924"/>
                          <a:pt x="18080" y="419"/>
                        </a:cubicBezTo>
                        <a:cubicBezTo>
                          <a:pt x="17564" y="111"/>
                          <a:pt x="17004" y="0"/>
                          <a:pt x="1642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35" name="Google Shape;2835;p27"/>
                  <p:cNvSpPr/>
                  <p:nvPr/>
                </p:nvSpPr>
                <p:spPr>
                  <a:xfrm>
                    <a:off x="3366900" y="303875"/>
                    <a:ext cx="457775" cy="231825"/>
                  </a:xfrm>
                  <a:custGeom>
                    <a:avLst/>
                    <a:gdLst/>
                    <a:ahLst/>
                    <a:cxnLst/>
                    <a:rect l="l" t="t" r="r" b="b"/>
                    <a:pathLst>
                      <a:path w="18311" h="9273" extrusionOk="0">
                        <a:moveTo>
                          <a:pt x="18201" y="1"/>
                        </a:moveTo>
                        <a:cubicBezTo>
                          <a:pt x="18192" y="1"/>
                          <a:pt x="18183" y="2"/>
                          <a:pt x="18174" y="4"/>
                        </a:cubicBezTo>
                        <a:cubicBezTo>
                          <a:pt x="16671" y="396"/>
                          <a:pt x="15217" y="1007"/>
                          <a:pt x="13812" y="1598"/>
                        </a:cubicBezTo>
                        <a:cubicBezTo>
                          <a:pt x="10893" y="2827"/>
                          <a:pt x="7875" y="4096"/>
                          <a:pt x="5043" y="5636"/>
                        </a:cubicBezTo>
                        <a:cubicBezTo>
                          <a:pt x="2861" y="6822"/>
                          <a:pt x="1319" y="7890"/>
                          <a:pt x="43" y="9099"/>
                        </a:cubicBezTo>
                        <a:cubicBezTo>
                          <a:pt x="2" y="9138"/>
                          <a:pt x="1" y="9201"/>
                          <a:pt x="38" y="9240"/>
                        </a:cubicBezTo>
                        <a:cubicBezTo>
                          <a:pt x="54" y="9257"/>
                          <a:pt x="75" y="9268"/>
                          <a:pt x="96" y="9271"/>
                        </a:cubicBezTo>
                        <a:cubicBezTo>
                          <a:pt x="101" y="9272"/>
                          <a:pt x="106" y="9272"/>
                          <a:pt x="111" y="9272"/>
                        </a:cubicBezTo>
                        <a:cubicBezTo>
                          <a:pt x="136" y="9272"/>
                          <a:pt x="160" y="9263"/>
                          <a:pt x="180" y="9245"/>
                        </a:cubicBezTo>
                        <a:cubicBezTo>
                          <a:pt x="1444" y="8048"/>
                          <a:pt x="2972" y="6990"/>
                          <a:pt x="5138" y="5812"/>
                        </a:cubicBezTo>
                        <a:cubicBezTo>
                          <a:pt x="7961" y="4277"/>
                          <a:pt x="10975" y="3009"/>
                          <a:pt x="13889" y="1782"/>
                        </a:cubicBezTo>
                        <a:cubicBezTo>
                          <a:pt x="15289" y="1194"/>
                          <a:pt x="16735" y="586"/>
                          <a:pt x="18225" y="197"/>
                        </a:cubicBezTo>
                        <a:cubicBezTo>
                          <a:pt x="18278" y="183"/>
                          <a:pt x="18310" y="129"/>
                          <a:pt x="18297" y="75"/>
                        </a:cubicBezTo>
                        <a:cubicBezTo>
                          <a:pt x="18285" y="30"/>
                          <a:pt x="18245" y="1"/>
                          <a:pt x="1820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36" name="Google Shape;2836;p27"/>
                  <p:cNvSpPr/>
                  <p:nvPr/>
                </p:nvSpPr>
                <p:spPr>
                  <a:xfrm>
                    <a:off x="3480075" y="381050"/>
                    <a:ext cx="44275" cy="25250"/>
                  </a:xfrm>
                  <a:custGeom>
                    <a:avLst/>
                    <a:gdLst/>
                    <a:ahLst/>
                    <a:cxnLst/>
                    <a:rect l="l" t="t" r="r" b="b"/>
                    <a:pathLst>
                      <a:path w="1771" h="1010" extrusionOk="0">
                        <a:moveTo>
                          <a:pt x="115" y="1"/>
                        </a:moveTo>
                        <a:cubicBezTo>
                          <a:pt x="78" y="1"/>
                          <a:pt x="42" y="22"/>
                          <a:pt x="25" y="58"/>
                        </a:cubicBezTo>
                        <a:cubicBezTo>
                          <a:pt x="1" y="107"/>
                          <a:pt x="22" y="167"/>
                          <a:pt x="73" y="191"/>
                        </a:cubicBezTo>
                        <a:cubicBezTo>
                          <a:pt x="593" y="437"/>
                          <a:pt x="1108" y="709"/>
                          <a:pt x="1606" y="996"/>
                        </a:cubicBezTo>
                        <a:cubicBezTo>
                          <a:pt x="1617" y="1003"/>
                          <a:pt x="1629" y="1007"/>
                          <a:pt x="1641" y="1008"/>
                        </a:cubicBezTo>
                        <a:cubicBezTo>
                          <a:pt x="1646" y="1009"/>
                          <a:pt x="1652" y="1009"/>
                          <a:pt x="1657" y="1009"/>
                        </a:cubicBezTo>
                        <a:cubicBezTo>
                          <a:pt x="1691" y="1009"/>
                          <a:pt x="1725" y="991"/>
                          <a:pt x="1743" y="959"/>
                        </a:cubicBezTo>
                        <a:cubicBezTo>
                          <a:pt x="1770" y="912"/>
                          <a:pt x="1754" y="850"/>
                          <a:pt x="1706" y="823"/>
                        </a:cubicBezTo>
                        <a:cubicBezTo>
                          <a:pt x="1204" y="532"/>
                          <a:pt x="683" y="259"/>
                          <a:pt x="158" y="10"/>
                        </a:cubicBezTo>
                        <a:cubicBezTo>
                          <a:pt x="144" y="4"/>
                          <a:pt x="129" y="1"/>
                          <a:pt x="11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37" name="Google Shape;2837;p27"/>
                  <p:cNvSpPr/>
                  <p:nvPr/>
                </p:nvSpPr>
                <p:spPr>
                  <a:xfrm>
                    <a:off x="3529825" y="445925"/>
                    <a:ext cx="16925" cy="68250"/>
                  </a:xfrm>
                  <a:custGeom>
                    <a:avLst/>
                    <a:gdLst/>
                    <a:ahLst/>
                    <a:cxnLst/>
                    <a:rect l="l" t="t" r="r" b="b"/>
                    <a:pathLst>
                      <a:path w="677" h="2730" extrusionOk="0">
                        <a:moveTo>
                          <a:pt x="389" y="0"/>
                        </a:moveTo>
                        <a:cubicBezTo>
                          <a:pt x="381" y="0"/>
                          <a:pt x="374" y="1"/>
                          <a:pt x="367" y="3"/>
                        </a:cubicBezTo>
                        <a:cubicBezTo>
                          <a:pt x="312" y="15"/>
                          <a:pt x="278" y="68"/>
                          <a:pt x="290" y="122"/>
                        </a:cubicBezTo>
                        <a:cubicBezTo>
                          <a:pt x="473" y="945"/>
                          <a:pt x="378" y="1821"/>
                          <a:pt x="23" y="2587"/>
                        </a:cubicBezTo>
                        <a:cubicBezTo>
                          <a:pt x="0" y="2637"/>
                          <a:pt x="21" y="2696"/>
                          <a:pt x="72" y="2719"/>
                        </a:cubicBezTo>
                        <a:cubicBezTo>
                          <a:pt x="81" y="2724"/>
                          <a:pt x="90" y="2726"/>
                          <a:pt x="98" y="2728"/>
                        </a:cubicBezTo>
                        <a:cubicBezTo>
                          <a:pt x="103" y="2729"/>
                          <a:pt x="108" y="2729"/>
                          <a:pt x="114" y="2729"/>
                        </a:cubicBezTo>
                        <a:cubicBezTo>
                          <a:pt x="151" y="2729"/>
                          <a:pt x="188" y="2708"/>
                          <a:pt x="204" y="2671"/>
                        </a:cubicBezTo>
                        <a:cubicBezTo>
                          <a:pt x="577" y="1866"/>
                          <a:pt x="677" y="945"/>
                          <a:pt x="486" y="79"/>
                        </a:cubicBezTo>
                        <a:cubicBezTo>
                          <a:pt x="475" y="32"/>
                          <a:pt x="434" y="0"/>
                          <a:pt x="38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38" name="Google Shape;2838;p27"/>
                  <p:cNvSpPr/>
                  <p:nvPr/>
                </p:nvSpPr>
                <p:spPr>
                  <a:xfrm>
                    <a:off x="3575050" y="419125"/>
                    <a:ext cx="21650" cy="74225"/>
                  </a:xfrm>
                  <a:custGeom>
                    <a:avLst/>
                    <a:gdLst/>
                    <a:ahLst/>
                    <a:cxnLst/>
                    <a:rect l="l" t="t" r="r" b="b"/>
                    <a:pathLst>
                      <a:path w="866" h="2969" extrusionOk="0">
                        <a:moveTo>
                          <a:pt x="650" y="1"/>
                        </a:moveTo>
                        <a:cubicBezTo>
                          <a:pt x="647" y="1"/>
                          <a:pt x="643" y="1"/>
                          <a:pt x="638" y="2"/>
                        </a:cubicBezTo>
                        <a:cubicBezTo>
                          <a:pt x="583" y="8"/>
                          <a:pt x="545" y="58"/>
                          <a:pt x="551" y="113"/>
                        </a:cubicBezTo>
                        <a:cubicBezTo>
                          <a:pt x="663" y="1040"/>
                          <a:pt x="476" y="2001"/>
                          <a:pt x="27" y="2820"/>
                        </a:cubicBezTo>
                        <a:cubicBezTo>
                          <a:pt x="0" y="2869"/>
                          <a:pt x="18" y="2929"/>
                          <a:pt x="67" y="2956"/>
                        </a:cubicBezTo>
                        <a:cubicBezTo>
                          <a:pt x="77" y="2961"/>
                          <a:pt x="89" y="2965"/>
                          <a:pt x="100" y="2967"/>
                        </a:cubicBezTo>
                        <a:cubicBezTo>
                          <a:pt x="105" y="2968"/>
                          <a:pt x="110" y="2968"/>
                          <a:pt x="115" y="2968"/>
                        </a:cubicBezTo>
                        <a:cubicBezTo>
                          <a:pt x="150" y="2968"/>
                          <a:pt x="184" y="2949"/>
                          <a:pt x="202" y="2916"/>
                        </a:cubicBezTo>
                        <a:cubicBezTo>
                          <a:pt x="672" y="2062"/>
                          <a:pt x="866" y="1057"/>
                          <a:pt x="750" y="89"/>
                        </a:cubicBezTo>
                        <a:cubicBezTo>
                          <a:pt x="744" y="39"/>
                          <a:pt x="701" y="1"/>
                          <a:pt x="65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39" name="Google Shape;2839;p27"/>
                  <p:cNvSpPr/>
                  <p:nvPr/>
                </p:nvSpPr>
                <p:spPr>
                  <a:xfrm>
                    <a:off x="3653150" y="393650"/>
                    <a:ext cx="13000" cy="76925"/>
                  </a:xfrm>
                  <a:custGeom>
                    <a:avLst/>
                    <a:gdLst/>
                    <a:ahLst/>
                    <a:cxnLst/>
                    <a:rect l="l" t="t" r="r" b="b"/>
                    <a:pathLst>
                      <a:path w="520" h="3077" extrusionOk="0">
                        <a:moveTo>
                          <a:pt x="110" y="0"/>
                        </a:moveTo>
                        <a:cubicBezTo>
                          <a:pt x="103" y="0"/>
                          <a:pt x="95" y="1"/>
                          <a:pt x="88" y="3"/>
                        </a:cubicBezTo>
                        <a:cubicBezTo>
                          <a:pt x="34" y="16"/>
                          <a:pt x="0" y="70"/>
                          <a:pt x="14" y="123"/>
                        </a:cubicBezTo>
                        <a:cubicBezTo>
                          <a:pt x="236" y="1056"/>
                          <a:pt x="318" y="2013"/>
                          <a:pt x="261" y="2970"/>
                        </a:cubicBezTo>
                        <a:cubicBezTo>
                          <a:pt x="258" y="3022"/>
                          <a:pt x="295" y="3067"/>
                          <a:pt x="346" y="3075"/>
                        </a:cubicBezTo>
                        <a:cubicBezTo>
                          <a:pt x="348" y="3075"/>
                          <a:pt x="352" y="3076"/>
                          <a:pt x="355" y="3076"/>
                        </a:cubicBezTo>
                        <a:cubicBezTo>
                          <a:pt x="357" y="3076"/>
                          <a:pt x="359" y="3076"/>
                          <a:pt x="361" y="3076"/>
                        </a:cubicBezTo>
                        <a:cubicBezTo>
                          <a:pt x="413" y="3076"/>
                          <a:pt x="458" y="3036"/>
                          <a:pt x="461" y="2982"/>
                        </a:cubicBezTo>
                        <a:cubicBezTo>
                          <a:pt x="519" y="2006"/>
                          <a:pt x="434" y="1028"/>
                          <a:pt x="208" y="78"/>
                        </a:cubicBezTo>
                        <a:cubicBezTo>
                          <a:pt x="198" y="31"/>
                          <a:pt x="156" y="0"/>
                          <a:pt x="11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40" name="Google Shape;2840;p27"/>
                  <p:cNvSpPr/>
                  <p:nvPr/>
                </p:nvSpPr>
                <p:spPr>
                  <a:xfrm>
                    <a:off x="3534750" y="348250"/>
                    <a:ext cx="55275" cy="25725"/>
                  </a:xfrm>
                  <a:custGeom>
                    <a:avLst/>
                    <a:gdLst/>
                    <a:ahLst/>
                    <a:cxnLst/>
                    <a:rect l="l" t="t" r="r" b="b"/>
                    <a:pathLst>
                      <a:path w="2211" h="1029" extrusionOk="0">
                        <a:moveTo>
                          <a:pt x="112" y="0"/>
                        </a:moveTo>
                        <a:cubicBezTo>
                          <a:pt x="67" y="0"/>
                          <a:pt x="26" y="30"/>
                          <a:pt x="14" y="76"/>
                        </a:cubicBezTo>
                        <a:cubicBezTo>
                          <a:pt x="1" y="129"/>
                          <a:pt x="33" y="184"/>
                          <a:pt x="86" y="197"/>
                        </a:cubicBezTo>
                        <a:cubicBezTo>
                          <a:pt x="776" y="374"/>
                          <a:pt x="1435" y="649"/>
                          <a:pt x="2045" y="1014"/>
                        </a:cubicBezTo>
                        <a:cubicBezTo>
                          <a:pt x="2057" y="1022"/>
                          <a:pt x="2069" y="1025"/>
                          <a:pt x="2082" y="1027"/>
                        </a:cubicBezTo>
                        <a:cubicBezTo>
                          <a:pt x="2086" y="1028"/>
                          <a:pt x="2091" y="1028"/>
                          <a:pt x="2096" y="1028"/>
                        </a:cubicBezTo>
                        <a:cubicBezTo>
                          <a:pt x="2130" y="1028"/>
                          <a:pt x="2164" y="1012"/>
                          <a:pt x="2182" y="980"/>
                        </a:cubicBezTo>
                        <a:cubicBezTo>
                          <a:pt x="2211" y="932"/>
                          <a:pt x="2195" y="871"/>
                          <a:pt x="2148" y="843"/>
                        </a:cubicBezTo>
                        <a:cubicBezTo>
                          <a:pt x="1521" y="468"/>
                          <a:pt x="844" y="185"/>
                          <a:pt x="135" y="3"/>
                        </a:cubicBezTo>
                        <a:cubicBezTo>
                          <a:pt x="128" y="1"/>
                          <a:pt x="120" y="0"/>
                          <a:pt x="11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41" name="Google Shape;2841;p27"/>
                  <p:cNvSpPr/>
                  <p:nvPr/>
                </p:nvSpPr>
                <p:spPr>
                  <a:xfrm>
                    <a:off x="3624425" y="307125"/>
                    <a:ext cx="46300" cy="37850"/>
                  </a:xfrm>
                  <a:custGeom>
                    <a:avLst/>
                    <a:gdLst/>
                    <a:ahLst/>
                    <a:cxnLst/>
                    <a:rect l="l" t="t" r="r" b="b"/>
                    <a:pathLst>
                      <a:path w="1852" h="1514" extrusionOk="0">
                        <a:moveTo>
                          <a:pt x="114" y="1"/>
                        </a:moveTo>
                        <a:cubicBezTo>
                          <a:pt x="78" y="1"/>
                          <a:pt x="43" y="20"/>
                          <a:pt x="26" y="55"/>
                        </a:cubicBezTo>
                        <a:cubicBezTo>
                          <a:pt x="0" y="104"/>
                          <a:pt x="18" y="164"/>
                          <a:pt x="68" y="190"/>
                        </a:cubicBezTo>
                        <a:cubicBezTo>
                          <a:pt x="673" y="508"/>
                          <a:pt x="1225" y="952"/>
                          <a:pt x="1663" y="1477"/>
                        </a:cubicBezTo>
                        <a:cubicBezTo>
                          <a:pt x="1679" y="1497"/>
                          <a:pt x="1700" y="1508"/>
                          <a:pt x="1725" y="1512"/>
                        </a:cubicBezTo>
                        <a:cubicBezTo>
                          <a:pt x="1729" y="1513"/>
                          <a:pt x="1734" y="1513"/>
                          <a:pt x="1739" y="1513"/>
                        </a:cubicBezTo>
                        <a:cubicBezTo>
                          <a:pt x="1762" y="1513"/>
                          <a:pt x="1785" y="1505"/>
                          <a:pt x="1803" y="1490"/>
                        </a:cubicBezTo>
                        <a:cubicBezTo>
                          <a:pt x="1846" y="1454"/>
                          <a:pt x="1852" y="1391"/>
                          <a:pt x="1816" y="1349"/>
                        </a:cubicBezTo>
                        <a:cubicBezTo>
                          <a:pt x="1360" y="805"/>
                          <a:pt x="788" y="342"/>
                          <a:pt x="160" y="12"/>
                        </a:cubicBezTo>
                        <a:cubicBezTo>
                          <a:pt x="146" y="4"/>
                          <a:pt x="130" y="1"/>
                          <a:pt x="11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42" name="Google Shape;2842;p27"/>
                  <p:cNvSpPr/>
                  <p:nvPr/>
                </p:nvSpPr>
                <p:spPr>
                  <a:xfrm>
                    <a:off x="3665850" y="285075"/>
                    <a:ext cx="51075" cy="45000"/>
                  </a:xfrm>
                  <a:custGeom>
                    <a:avLst/>
                    <a:gdLst/>
                    <a:ahLst/>
                    <a:cxnLst/>
                    <a:rect l="l" t="t" r="r" b="b"/>
                    <a:pathLst>
                      <a:path w="2043" h="1800" extrusionOk="0">
                        <a:moveTo>
                          <a:pt x="114" y="0"/>
                        </a:moveTo>
                        <a:cubicBezTo>
                          <a:pt x="80" y="0"/>
                          <a:pt x="47" y="18"/>
                          <a:pt x="29" y="49"/>
                        </a:cubicBezTo>
                        <a:cubicBezTo>
                          <a:pt x="0" y="98"/>
                          <a:pt x="17" y="159"/>
                          <a:pt x="64" y="186"/>
                        </a:cubicBezTo>
                        <a:cubicBezTo>
                          <a:pt x="750" y="587"/>
                          <a:pt x="1367" y="1131"/>
                          <a:pt x="1850" y="1761"/>
                        </a:cubicBezTo>
                        <a:cubicBezTo>
                          <a:pt x="1866" y="1781"/>
                          <a:pt x="1889" y="1795"/>
                          <a:pt x="1914" y="1798"/>
                        </a:cubicBezTo>
                        <a:lnTo>
                          <a:pt x="1914" y="1799"/>
                        </a:lnTo>
                        <a:cubicBezTo>
                          <a:pt x="1919" y="1800"/>
                          <a:pt x="1923" y="1800"/>
                          <a:pt x="1927" y="1800"/>
                        </a:cubicBezTo>
                        <a:cubicBezTo>
                          <a:pt x="1949" y="1800"/>
                          <a:pt x="1971" y="1793"/>
                          <a:pt x="1991" y="1779"/>
                        </a:cubicBezTo>
                        <a:cubicBezTo>
                          <a:pt x="2034" y="1745"/>
                          <a:pt x="2043" y="1683"/>
                          <a:pt x="2008" y="1639"/>
                        </a:cubicBezTo>
                        <a:cubicBezTo>
                          <a:pt x="1510" y="989"/>
                          <a:pt x="873" y="427"/>
                          <a:pt x="165" y="14"/>
                        </a:cubicBezTo>
                        <a:cubicBezTo>
                          <a:pt x="149" y="5"/>
                          <a:pt x="131" y="0"/>
                          <a:pt x="11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43" name="Google Shape;2843;p27"/>
                  <p:cNvSpPr/>
                  <p:nvPr/>
                </p:nvSpPr>
                <p:spPr>
                  <a:xfrm>
                    <a:off x="3699400" y="357350"/>
                    <a:ext cx="17200" cy="94400"/>
                  </a:xfrm>
                  <a:custGeom>
                    <a:avLst/>
                    <a:gdLst/>
                    <a:ahLst/>
                    <a:cxnLst/>
                    <a:rect l="l" t="t" r="r" b="b"/>
                    <a:pathLst>
                      <a:path w="688" h="3776" extrusionOk="0">
                        <a:moveTo>
                          <a:pt x="427" y="1"/>
                        </a:moveTo>
                        <a:cubicBezTo>
                          <a:pt x="425" y="1"/>
                          <a:pt x="423" y="1"/>
                          <a:pt x="421" y="1"/>
                        </a:cubicBezTo>
                        <a:cubicBezTo>
                          <a:pt x="366" y="4"/>
                          <a:pt x="324" y="52"/>
                          <a:pt x="327" y="107"/>
                        </a:cubicBezTo>
                        <a:cubicBezTo>
                          <a:pt x="401" y="1239"/>
                          <a:pt x="484" y="2520"/>
                          <a:pt x="22" y="3636"/>
                        </a:cubicBezTo>
                        <a:cubicBezTo>
                          <a:pt x="1" y="3688"/>
                          <a:pt x="25" y="3747"/>
                          <a:pt x="76" y="3768"/>
                        </a:cubicBezTo>
                        <a:cubicBezTo>
                          <a:pt x="83" y="3771"/>
                          <a:pt x="91" y="3773"/>
                          <a:pt x="99" y="3774"/>
                        </a:cubicBezTo>
                        <a:cubicBezTo>
                          <a:pt x="104" y="3775"/>
                          <a:pt x="109" y="3775"/>
                          <a:pt x="113" y="3775"/>
                        </a:cubicBezTo>
                        <a:cubicBezTo>
                          <a:pt x="153" y="3775"/>
                          <a:pt x="190" y="3752"/>
                          <a:pt x="206" y="3714"/>
                        </a:cubicBezTo>
                        <a:cubicBezTo>
                          <a:pt x="687" y="2553"/>
                          <a:pt x="602" y="1247"/>
                          <a:pt x="527" y="94"/>
                        </a:cubicBezTo>
                        <a:cubicBezTo>
                          <a:pt x="524" y="41"/>
                          <a:pt x="479" y="1"/>
                          <a:pt x="42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44" name="Google Shape;2844;p27"/>
                  <p:cNvSpPr/>
                  <p:nvPr/>
                </p:nvSpPr>
                <p:spPr>
                  <a:xfrm>
                    <a:off x="3438300" y="480950"/>
                    <a:ext cx="31050" cy="53025"/>
                  </a:xfrm>
                  <a:custGeom>
                    <a:avLst/>
                    <a:gdLst/>
                    <a:ahLst/>
                    <a:cxnLst/>
                    <a:rect l="l" t="t" r="r" b="b"/>
                    <a:pathLst>
                      <a:path w="1242" h="2121" extrusionOk="0">
                        <a:moveTo>
                          <a:pt x="1128" y="0"/>
                        </a:moveTo>
                        <a:cubicBezTo>
                          <a:pt x="1089" y="0"/>
                          <a:pt x="1051" y="23"/>
                          <a:pt x="1035" y="61"/>
                        </a:cubicBezTo>
                        <a:cubicBezTo>
                          <a:pt x="753" y="720"/>
                          <a:pt x="416" y="1361"/>
                          <a:pt x="30" y="1968"/>
                        </a:cubicBezTo>
                        <a:cubicBezTo>
                          <a:pt x="1" y="2014"/>
                          <a:pt x="15" y="2076"/>
                          <a:pt x="61" y="2106"/>
                        </a:cubicBezTo>
                        <a:cubicBezTo>
                          <a:pt x="73" y="2113"/>
                          <a:pt x="87" y="2118"/>
                          <a:pt x="100" y="2120"/>
                        </a:cubicBezTo>
                        <a:cubicBezTo>
                          <a:pt x="105" y="2121"/>
                          <a:pt x="109" y="2121"/>
                          <a:pt x="114" y="2121"/>
                        </a:cubicBezTo>
                        <a:cubicBezTo>
                          <a:pt x="147" y="2121"/>
                          <a:pt x="180" y="2105"/>
                          <a:pt x="199" y="2075"/>
                        </a:cubicBezTo>
                        <a:cubicBezTo>
                          <a:pt x="590" y="1460"/>
                          <a:pt x="933" y="808"/>
                          <a:pt x="1219" y="139"/>
                        </a:cubicBezTo>
                        <a:cubicBezTo>
                          <a:pt x="1241" y="89"/>
                          <a:pt x="1217" y="30"/>
                          <a:pt x="1166" y="8"/>
                        </a:cubicBezTo>
                        <a:cubicBezTo>
                          <a:pt x="1154" y="3"/>
                          <a:pt x="1140" y="0"/>
                          <a:pt x="112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45" name="Google Shape;2845;p27"/>
                  <p:cNvSpPr/>
                  <p:nvPr/>
                </p:nvSpPr>
                <p:spPr>
                  <a:xfrm>
                    <a:off x="3404575" y="447850"/>
                    <a:ext cx="38475" cy="6750"/>
                  </a:xfrm>
                  <a:custGeom>
                    <a:avLst/>
                    <a:gdLst/>
                    <a:ahLst/>
                    <a:cxnLst/>
                    <a:rect l="l" t="t" r="r" b="b"/>
                    <a:pathLst>
                      <a:path w="1539" h="270" extrusionOk="0">
                        <a:moveTo>
                          <a:pt x="636" y="0"/>
                        </a:moveTo>
                        <a:cubicBezTo>
                          <a:pt x="456" y="0"/>
                          <a:pt x="275" y="10"/>
                          <a:pt x="95" y="31"/>
                        </a:cubicBezTo>
                        <a:cubicBezTo>
                          <a:pt x="40" y="36"/>
                          <a:pt x="1" y="86"/>
                          <a:pt x="7" y="141"/>
                        </a:cubicBezTo>
                        <a:cubicBezTo>
                          <a:pt x="12" y="187"/>
                          <a:pt x="47" y="223"/>
                          <a:pt x="91" y="229"/>
                        </a:cubicBezTo>
                        <a:cubicBezTo>
                          <a:pt x="95" y="230"/>
                          <a:pt x="100" y="230"/>
                          <a:pt x="104" y="230"/>
                        </a:cubicBezTo>
                        <a:cubicBezTo>
                          <a:pt x="109" y="230"/>
                          <a:pt x="113" y="230"/>
                          <a:pt x="118" y="229"/>
                        </a:cubicBezTo>
                        <a:cubicBezTo>
                          <a:pt x="290" y="210"/>
                          <a:pt x="462" y="200"/>
                          <a:pt x="635" y="200"/>
                        </a:cubicBezTo>
                        <a:cubicBezTo>
                          <a:pt x="895" y="200"/>
                          <a:pt x="1155" y="222"/>
                          <a:pt x="1414" y="267"/>
                        </a:cubicBezTo>
                        <a:cubicBezTo>
                          <a:pt x="1421" y="269"/>
                          <a:pt x="1428" y="270"/>
                          <a:pt x="1435" y="270"/>
                        </a:cubicBezTo>
                        <a:cubicBezTo>
                          <a:pt x="1479" y="270"/>
                          <a:pt x="1521" y="233"/>
                          <a:pt x="1529" y="185"/>
                        </a:cubicBezTo>
                        <a:cubicBezTo>
                          <a:pt x="1538" y="131"/>
                          <a:pt x="1502" y="79"/>
                          <a:pt x="1448" y="70"/>
                        </a:cubicBezTo>
                        <a:cubicBezTo>
                          <a:pt x="1179" y="23"/>
                          <a:pt x="907" y="0"/>
                          <a:pt x="63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46" name="Google Shape;2846;p27"/>
                  <p:cNvSpPr/>
                  <p:nvPr/>
                </p:nvSpPr>
                <p:spPr>
                  <a:xfrm>
                    <a:off x="3375050" y="479800"/>
                    <a:ext cx="42750" cy="19225"/>
                  </a:xfrm>
                  <a:custGeom>
                    <a:avLst/>
                    <a:gdLst/>
                    <a:ahLst/>
                    <a:cxnLst/>
                    <a:rect l="l" t="t" r="r" b="b"/>
                    <a:pathLst>
                      <a:path w="1710" h="769" extrusionOk="0">
                        <a:moveTo>
                          <a:pt x="1596" y="0"/>
                        </a:moveTo>
                        <a:cubicBezTo>
                          <a:pt x="1586" y="0"/>
                          <a:pt x="1575" y="2"/>
                          <a:pt x="1565" y="6"/>
                        </a:cubicBezTo>
                        <a:cubicBezTo>
                          <a:pt x="1062" y="174"/>
                          <a:pt x="561" y="367"/>
                          <a:pt x="74" y="576"/>
                        </a:cubicBezTo>
                        <a:cubicBezTo>
                          <a:pt x="24" y="598"/>
                          <a:pt x="0" y="657"/>
                          <a:pt x="21" y="708"/>
                        </a:cubicBezTo>
                        <a:cubicBezTo>
                          <a:pt x="36" y="741"/>
                          <a:pt x="65" y="762"/>
                          <a:pt x="99" y="767"/>
                        </a:cubicBezTo>
                        <a:cubicBezTo>
                          <a:pt x="103" y="768"/>
                          <a:pt x="107" y="768"/>
                          <a:pt x="112" y="768"/>
                        </a:cubicBezTo>
                        <a:cubicBezTo>
                          <a:pt x="125" y="768"/>
                          <a:pt x="140" y="765"/>
                          <a:pt x="154" y="759"/>
                        </a:cubicBezTo>
                        <a:cubicBezTo>
                          <a:pt x="635" y="552"/>
                          <a:pt x="1132" y="362"/>
                          <a:pt x="1629" y="195"/>
                        </a:cubicBezTo>
                        <a:cubicBezTo>
                          <a:pt x="1681" y="178"/>
                          <a:pt x="1709" y="120"/>
                          <a:pt x="1692" y="68"/>
                        </a:cubicBezTo>
                        <a:cubicBezTo>
                          <a:pt x="1677" y="27"/>
                          <a:pt x="1638" y="0"/>
                          <a:pt x="1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47" name="Google Shape;2847;p27"/>
                  <p:cNvSpPr/>
                  <p:nvPr/>
                </p:nvSpPr>
                <p:spPr>
                  <a:xfrm>
                    <a:off x="3398750" y="509825"/>
                    <a:ext cx="23175" cy="35275"/>
                  </a:xfrm>
                  <a:custGeom>
                    <a:avLst/>
                    <a:gdLst/>
                    <a:ahLst/>
                    <a:cxnLst/>
                    <a:rect l="l" t="t" r="r" b="b"/>
                    <a:pathLst>
                      <a:path w="927" h="1411" extrusionOk="0">
                        <a:moveTo>
                          <a:pt x="814" y="0"/>
                        </a:moveTo>
                        <a:cubicBezTo>
                          <a:pt x="775" y="0"/>
                          <a:pt x="737" y="23"/>
                          <a:pt x="721" y="62"/>
                        </a:cubicBezTo>
                        <a:cubicBezTo>
                          <a:pt x="544" y="485"/>
                          <a:pt x="312" y="884"/>
                          <a:pt x="34" y="1250"/>
                        </a:cubicBezTo>
                        <a:cubicBezTo>
                          <a:pt x="1" y="1294"/>
                          <a:pt x="8" y="1357"/>
                          <a:pt x="52" y="1390"/>
                        </a:cubicBezTo>
                        <a:cubicBezTo>
                          <a:pt x="67" y="1401"/>
                          <a:pt x="82" y="1406"/>
                          <a:pt x="98" y="1410"/>
                        </a:cubicBezTo>
                        <a:lnTo>
                          <a:pt x="99" y="1410"/>
                        </a:lnTo>
                        <a:cubicBezTo>
                          <a:pt x="103" y="1410"/>
                          <a:pt x="107" y="1411"/>
                          <a:pt x="112" y="1411"/>
                        </a:cubicBezTo>
                        <a:cubicBezTo>
                          <a:pt x="142" y="1411"/>
                          <a:pt x="173" y="1397"/>
                          <a:pt x="193" y="1371"/>
                        </a:cubicBezTo>
                        <a:cubicBezTo>
                          <a:pt x="482" y="992"/>
                          <a:pt x="721" y="577"/>
                          <a:pt x="906" y="139"/>
                        </a:cubicBezTo>
                        <a:cubicBezTo>
                          <a:pt x="927" y="88"/>
                          <a:pt x="904" y="30"/>
                          <a:pt x="852" y="8"/>
                        </a:cubicBezTo>
                        <a:cubicBezTo>
                          <a:pt x="839" y="3"/>
                          <a:pt x="826" y="0"/>
                          <a:pt x="81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grpSp>
          </p:grpSp>
        </p:grpSp>
        <p:grpSp>
          <p:nvGrpSpPr>
            <p:cNvPr id="2848" name="Google Shape;2848;p27"/>
            <p:cNvGrpSpPr/>
            <p:nvPr/>
          </p:nvGrpSpPr>
          <p:grpSpPr>
            <a:xfrm>
              <a:off x="8813953" y="-148971"/>
              <a:ext cx="2258158" cy="2075745"/>
              <a:chOff x="8813953" y="-148971"/>
              <a:chExt cx="2258158" cy="2075745"/>
            </a:xfrm>
          </p:grpSpPr>
          <p:grpSp>
            <p:nvGrpSpPr>
              <p:cNvPr id="2849" name="Google Shape;2849;p27"/>
              <p:cNvGrpSpPr/>
              <p:nvPr/>
            </p:nvGrpSpPr>
            <p:grpSpPr>
              <a:xfrm>
                <a:off x="8813953" y="-148971"/>
                <a:ext cx="2084501" cy="1272874"/>
                <a:chOff x="3345050" y="251075"/>
                <a:chExt cx="492150" cy="300525"/>
              </a:xfrm>
            </p:grpSpPr>
            <p:sp>
              <p:nvSpPr>
                <p:cNvPr id="2850" name="Google Shape;2850;p27"/>
                <p:cNvSpPr/>
                <p:nvPr/>
              </p:nvSpPr>
              <p:spPr>
                <a:xfrm>
                  <a:off x="3781225" y="340875"/>
                  <a:ext cx="14375" cy="78625"/>
                </a:xfrm>
                <a:custGeom>
                  <a:avLst/>
                  <a:gdLst/>
                  <a:ahLst/>
                  <a:cxnLst/>
                  <a:rect l="l" t="t" r="r" b="b"/>
                  <a:pathLst>
                    <a:path w="575" h="3145" extrusionOk="0">
                      <a:moveTo>
                        <a:pt x="130" y="0"/>
                      </a:moveTo>
                      <a:cubicBezTo>
                        <a:pt x="119" y="0"/>
                        <a:pt x="107" y="2"/>
                        <a:pt x="96" y="7"/>
                      </a:cubicBezTo>
                      <a:cubicBezTo>
                        <a:pt x="44" y="25"/>
                        <a:pt x="17" y="84"/>
                        <a:pt x="36" y="136"/>
                      </a:cubicBezTo>
                      <a:cubicBezTo>
                        <a:pt x="293" y="837"/>
                        <a:pt x="372" y="1597"/>
                        <a:pt x="265" y="2337"/>
                      </a:cubicBezTo>
                      <a:cubicBezTo>
                        <a:pt x="234" y="2552"/>
                        <a:pt x="182" y="2798"/>
                        <a:pt x="35" y="2983"/>
                      </a:cubicBezTo>
                      <a:cubicBezTo>
                        <a:pt x="1" y="3026"/>
                        <a:pt x="7" y="3089"/>
                        <a:pt x="50" y="3123"/>
                      </a:cubicBezTo>
                      <a:cubicBezTo>
                        <a:pt x="65" y="3134"/>
                        <a:pt x="81" y="3141"/>
                        <a:pt x="98" y="3144"/>
                      </a:cubicBezTo>
                      <a:cubicBezTo>
                        <a:pt x="102" y="3144"/>
                        <a:pt x="107" y="3145"/>
                        <a:pt x="112" y="3145"/>
                      </a:cubicBezTo>
                      <a:cubicBezTo>
                        <a:pt x="142" y="3145"/>
                        <a:pt x="172" y="3132"/>
                        <a:pt x="192" y="3107"/>
                      </a:cubicBezTo>
                      <a:cubicBezTo>
                        <a:pt x="369" y="2884"/>
                        <a:pt x="430" y="2594"/>
                        <a:pt x="463" y="2366"/>
                      </a:cubicBezTo>
                      <a:cubicBezTo>
                        <a:pt x="575" y="1594"/>
                        <a:pt x="492" y="799"/>
                        <a:pt x="224" y="66"/>
                      </a:cubicBezTo>
                      <a:cubicBezTo>
                        <a:pt x="209" y="26"/>
                        <a:pt x="171" y="0"/>
                        <a:pt x="13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grpSp>
              <p:nvGrpSpPr>
                <p:cNvPr id="2851" name="Google Shape;2851;p27"/>
                <p:cNvGrpSpPr/>
                <p:nvPr/>
              </p:nvGrpSpPr>
              <p:grpSpPr>
                <a:xfrm>
                  <a:off x="3345050" y="251075"/>
                  <a:ext cx="492150" cy="300525"/>
                  <a:chOff x="3345050" y="251075"/>
                  <a:chExt cx="492150" cy="300525"/>
                </a:xfrm>
              </p:grpSpPr>
              <p:sp>
                <p:nvSpPr>
                  <p:cNvPr id="2852" name="Google Shape;2852;p27"/>
                  <p:cNvSpPr/>
                  <p:nvPr/>
                </p:nvSpPr>
                <p:spPr>
                  <a:xfrm>
                    <a:off x="3345050" y="251075"/>
                    <a:ext cx="492150" cy="300525"/>
                  </a:xfrm>
                  <a:custGeom>
                    <a:avLst/>
                    <a:gdLst/>
                    <a:ahLst/>
                    <a:cxnLst/>
                    <a:rect l="l" t="t" r="r" b="b"/>
                    <a:pathLst>
                      <a:path w="19686" h="12021" extrusionOk="0">
                        <a:moveTo>
                          <a:pt x="16429" y="0"/>
                        </a:moveTo>
                        <a:cubicBezTo>
                          <a:pt x="15969" y="0"/>
                          <a:pt x="15499" y="71"/>
                          <a:pt x="15037" y="169"/>
                        </a:cubicBezTo>
                        <a:cubicBezTo>
                          <a:pt x="14948" y="707"/>
                          <a:pt x="14860" y="1246"/>
                          <a:pt x="14772" y="1785"/>
                        </a:cubicBezTo>
                        <a:cubicBezTo>
                          <a:pt x="14540" y="1311"/>
                          <a:pt x="14271" y="856"/>
                          <a:pt x="13970" y="423"/>
                        </a:cubicBezTo>
                        <a:cubicBezTo>
                          <a:pt x="13870" y="448"/>
                          <a:pt x="13772" y="472"/>
                          <a:pt x="13673" y="497"/>
                        </a:cubicBezTo>
                        <a:cubicBezTo>
                          <a:pt x="12277" y="832"/>
                          <a:pt x="10916" y="1311"/>
                          <a:pt x="9613" y="1916"/>
                        </a:cubicBezTo>
                        <a:cubicBezTo>
                          <a:pt x="9621" y="1951"/>
                          <a:pt x="9630" y="1986"/>
                          <a:pt x="9640" y="2020"/>
                        </a:cubicBezTo>
                        <a:cubicBezTo>
                          <a:pt x="9813" y="2595"/>
                          <a:pt x="9995" y="3168"/>
                          <a:pt x="10188" y="3738"/>
                        </a:cubicBezTo>
                        <a:cubicBezTo>
                          <a:pt x="9631" y="3251"/>
                          <a:pt x="8992" y="2858"/>
                          <a:pt x="8306" y="2576"/>
                        </a:cubicBezTo>
                        <a:cubicBezTo>
                          <a:pt x="6692" y="3461"/>
                          <a:pt x="5187" y="4547"/>
                          <a:pt x="3845" y="5806"/>
                        </a:cubicBezTo>
                        <a:cubicBezTo>
                          <a:pt x="4122" y="6255"/>
                          <a:pt x="4398" y="6702"/>
                          <a:pt x="4675" y="7149"/>
                        </a:cubicBezTo>
                        <a:cubicBezTo>
                          <a:pt x="4140" y="6949"/>
                          <a:pt x="3599" y="6763"/>
                          <a:pt x="3055" y="6590"/>
                        </a:cubicBezTo>
                        <a:cubicBezTo>
                          <a:pt x="2183" y="7500"/>
                          <a:pt x="1390" y="8487"/>
                          <a:pt x="700" y="9544"/>
                        </a:cubicBezTo>
                        <a:cubicBezTo>
                          <a:pt x="339" y="10097"/>
                          <a:pt x="0" y="10821"/>
                          <a:pt x="346" y="11384"/>
                        </a:cubicBezTo>
                        <a:cubicBezTo>
                          <a:pt x="642" y="11867"/>
                          <a:pt x="1288" y="11970"/>
                          <a:pt x="1852" y="11998"/>
                        </a:cubicBezTo>
                        <a:cubicBezTo>
                          <a:pt x="2152" y="12013"/>
                          <a:pt x="2452" y="12020"/>
                          <a:pt x="2753" y="12020"/>
                        </a:cubicBezTo>
                        <a:cubicBezTo>
                          <a:pt x="3433" y="12020"/>
                          <a:pt x="4111" y="11983"/>
                          <a:pt x="4787" y="11914"/>
                        </a:cubicBezTo>
                        <a:cubicBezTo>
                          <a:pt x="5357" y="11355"/>
                          <a:pt x="5805" y="10669"/>
                          <a:pt x="6080" y="9920"/>
                        </a:cubicBezTo>
                        <a:cubicBezTo>
                          <a:pt x="6254" y="10498"/>
                          <a:pt x="6428" y="11076"/>
                          <a:pt x="6602" y="11655"/>
                        </a:cubicBezTo>
                        <a:cubicBezTo>
                          <a:pt x="7760" y="11440"/>
                          <a:pt x="8903" y="11140"/>
                          <a:pt x="10027" y="10773"/>
                        </a:cubicBezTo>
                        <a:cubicBezTo>
                          <a:pt x="10477" y="10035"/>
                          <a:pt x="10769" y="9202"/>
                          <a:pt x="10870" y="8344"/>
                        </a:cubicBezTo>
                        <a:cubicBezTo>
                          <a:pt x="11045" y="8990"/>
                          <a:pt x="11260" y="9626"/>
                          <a:pt x="11509" y="10247"/>
                        </a:cubicBezTo>
                        <a:cubicBezTo>
                          <a:pt x="11888" y="10103"/>
                          <a:pt x="12266" y="9952"/>
                          <a:pt x="12640" y="9795"/>
                        </a:cubicBezTo>
                        <a:cubicBezTo>
                          <a:pt x="13586" y="9396"/>
                          <a:pt x="14533" y="8944"/>
                          <a:pt x="15418" y="8406"/>
                        </a:cubicBezTo>
                        <a:cubicBezTo>
                          <a:pt x="15317" y="7987"/>
                          <a:pt x="15179" y="7535"/>
                          <a:pt x="15198" y="7119"/>
                        </a:cubicBezTo>
                        <a:cubicBezTo>
                          <a:pt x="15208" y="6906"/>
                          <a:pt x="15496" y="6244"/>
                          <a:pt x="15316" y="6073"/>
                        </a:cubicBezTo>
                        <a:lnTo>
                          <a:pt x="15316" y="6073"/>
                        </a:lnTo>
                        <a:cubicBezTo>
                          <a:pt x="15510" y="6257"/>
                          <a:pt x="15634" y="6501"/>
                          <a:pt x="15754" y="6740"/>
                        </a:cubicBezTo>
                        <a:cubicBezTo>
                          <a:pt x="15935" y="7101"/>
                          <a:pt x="16118" y="7462"/>
                          <a:pt x="16299" y="7823"/>
                        </a:cubicBezTo>
                        <a:cubicBezTo>
                          <a:pt x="17299" y="7103"/>
                          <a:pt x="18174" y="6243"/>
                          <a:pt x="18813" y="5188"/>
                        </a:cubicBezTo>
                        <a:cubicBezTo>
                          <a:pt x="19222" y="4516"/>
                          <a:pt x="19685" y="3632"/>
                          <a:pt x="19606" y="2826"/>
                        </a:cubicBezTo>
                        <a:cubicBezTo>
                          <a:pt x="19510" y="1845"/>
                          <a:pt x="18926" y="924"/>
                          <a:pt x="18080" y="419"/>
                        </a:cubicBezTo>
                        <a:cubicBezTo>
                          <a:pt x="17564" y="111"/>
                          <a:pt x="17004" y="0"/>
                          <a:pt x="1642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53" name="Google Shape;2853;p27"/>
                  <p:cNvSpPr/>
                  <p:nvPr/>
                </p:nvSpPr>
                <p:spPr>
                  <a:xfrm>
                    <a:off x="3366900" y="303875"/>
                    <a:ext cx="457775" cy="231825"/>
                  </a:xfrm>
                  <a:custGeom>
                    <a:avLst/>
                    <a:gdLst/>
                    <a:ahLst/>
                    <a:cxnLst/>
                    <a:rect l="l" t="t" r="r" b="b"/>
                    <a:pathLst>
                      <a:path w="18311" h="9273" extrusionOk="0">
                        <a:moveTo>
                          <a:pt x="18201" y="1"/>
                        </a:moveTo>
                        <a:cubicBezTo>
                          <a:pt x="18192" y="1"/>
                          <a:pt x="18183" y="2"/>
                          <a:pt x="18174" y="4"/>
                        </a:cubicBezTo>
                        <a:cubicBezTo>
                          <a:pt x="16671" y="396"/>
                          <a:pt x="15217" y="1007"/>
                          <a:pt x="13812" y="1598"/>
                        </a:cubicBezTo>
                        <a:cubicBezTo>
                          <a:pt x="10893" y="2827"/>
                          <a:pt x="7875" y="4096"/>
                          <a:pt x="5043" y="5636"/>
                        </a:cubicBezTo>
                        <a:cubicBezTo>
                          <a:pt x="2861" y="6822"/>
                          <a:pt x="1319" y="7890"/>
                          <a:pt x="43" y="9099"/>
                        </a:cubicBezTo>
                        <a:cubicBezTo>
                          <a:pt x="2" y="9138"/>
                          <a:pt x="1" y="9201"/>
                          <a:pt x="38" y="9240"/>
                        </a:cubicBezTo>
                        <a:cubicBezTo>
                          <a:pt x="54" y="9257"/>
                          <a:pt x="75" y="9268"/>
                          <a:pt x="96" y="9271"/>
                        </a:cubicBezTo>
                        <a:cubicBezTo>
                          <a:pt x="101" y="9272"/>
                          <a:pt x="106" y="9272"/>
                          <a:pt x="111" y="9272"/>
                        </a:cubicBezTo>
                        <a:cubicBezTo>
                          <a:pt x="136" y="9272"/>
                          <a:pt x="160" y="9263"/>
                          <a:pt x="180" y="9245"/>
                        </a:cubicBezTo>
                        <a:cubicBezTo>
                          <a:pt x="1444" y="8048"/>
                          <a:pt x="2972" y="6990"/>
                          <a:pt x="5138" y="5812"/>
                        </a:cubicBezTo>
                        <a:cubicBezTo>
                          <a:pt x="7961" y="4277"/>
                          <a:pt x="10975" y="3009"/>
                          <a:pt x="13889" y="1782"/>
                        </a:cubicBezTo>
                        <a:cubicBezTo>
                          <a:pt x="15289" y="1194"/>
                          <a:pt x="16735" y="586"/>
                          <a:pt x="18225" y="197"/>
                        </a:cubicBezTo>
                        <a:cubicBezTo>
                          <a:pt x="18278" y="183"/>
                          <a:pt x="18310" y="129"/>
                          <a:pt x="18297" y="75"/>
                        </a:cubicBezTo>
                        <a:cubicBezTo>
                          <a:pt x="18285" y="30"/>
                          <a:pt x="18245" y="1"/>
                          <a:pt x="1820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54" name="Google Shape;2854;p27"/>
                  <p:cNvSpPr/>
                  <p:nvPr/>
                </p:nvSpPr>
                <p:spPr>
                  <a:xfrm>
                    <a:off x="3480075" y="381050"/>
                    <a:ext cx="44275" cy="25250"/>
                  </a:xfrm>
                  <a:custGeom>
                    <a:avLst/>
                    <a:gdLst/>
                    <a:ahLst/>
                    <a:cxnLst/>
                    <a:rect l="l" t="t" r="r" b="b"/>
                    <a:pathLst>
                      <a:path w="1771" h="1010" extrusionOk="0">
                        <a:moveTo>
                          <a:pt x="115" y="1"/>
                        </a:moveTo>
                        <a:cubicBezTo>
                          <a:pt x="78" y="1"/>
                          <a:pt x="42" y="22"/>
                          <a:pt x="25" y="58"/>
                        </a:cubicBezTo>
                        <a:cubicBezTo>
                          <a:pt x="1" y="107"/>
                          <a:pt x="22" y="167"/>
                          <a:pt x="73" y="191"/>
                        </a:cubicBezTo>
                        <a:cubicBezTo>
                          <a:pt x="593" y="437"/>
                          <a:pt x="1108" y="709"/>
                          <a:pt x="1606" y="996"/>
                        </a:cubicBezTo>
                        <a:cubicBezTo>
                          <a:pt x="1617" y="1003"/>
                          <a:pt x="1629" y="1007"/>
                          <a:pt x="1641" y="1008"/>
                        </a:cubicBezTo>
                        <a:cubicBezTo>
                          <a:pt x="1646" y="1009"/>
                          <a:pt x="1652" y="1009"/>
                          <a:pt x="1657" y="1009"/>
                        </a:cubicBezTo>
                        <a:cubicBezTo>
                          <a:pt x="1691" y="1009"/>
                          <a:pt x="1725" y="991"/>
                          <a:pt x="1743" y="959"/>
                        </a:cubicBezTo>
                        <a:cubicBezTo>
                          <a:pt x="1770" y="912"/>
                          <a:pt x="1754" y="850"/>
                          <a:pt x="1706" y="823"/>
                        </a:cubicBezTo>
                        <a:cubicBezTo>
                          <a:pt x="1204" y="532"/>
                          <a:pt x="683" y="259"/>
                          <a:pt x="158" y="10"/>
                        </a:cubicBezTo>
                        <a:cubicBezTo>
                          <a:pt x="144" y="4"/>
                          <a:pt x="129" y="1"/>
                          <a:pt x="11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55" name="Google Shape;2855;p27"/>
                  <p:cNvSpPr/>
                  <p:nvPr/>
                </p:nvSpPr>
                <p:spPr>
                  <a:xfrm>
                    <a:off x="3529825" y="445925"/>
                    <a:ext cx="16925" cy="68250"/>
                  </a:xfrm>
                  <a:custGeom>
                    <a:avLst/>
                    <a:gdLst/>
                    <a:ahLst/>
                    <a:cxnLst/>
                    <a:rect l="l" t="t" r="r" b="b"/>
                    <a:pathLst>
                      <a:path w="677" h="2730" extrusionOk="0">
                        <a:moveTo>
                          <a:pt x="389" y="0"/>
                        </a:moveTo>
                        <a:cubicBezTo>
                          <a:pt x="381" y="0"/>
                          <a:pt x="374" y="1"/>
                          <a:pt x="367" y="3"/>
                        </a:cubicBezTo>
                        <a:cubicBezTo>
                          <a:pt x="312" y="15"/>
                          <a:pt x="278" y="68"/>
                          <a:pt x="290" y="122"/>
                        </a:cubicBezTo>
                        <a:cubicBezTo>
                          <a:pt x="473" y="945"/>
                          <a:pt x="378" y="1821"/>
                          <a:pt x="23" y="2587"/>
                        </a:cubicBezTo>
                        <a:cubicBezTo>
                          <a:pt x="0" y="2637"/>
                          <a:pt x="21" y="2696"/>
                          <a:pt x="72" y="2719"/>
                        </a:cubicBezTo>
                        <a:cubicBezTo>
                          <a:pt x="81" y="2724"/>
                          <a:pt x="90" y="2726"/>
                          <a:pt x="98" y="2728"/>
                        </a:cubicBezTo>
                        <a:cubicBezTo>
                          <a:pt x="103" y="2729"/>
                          <a:pt x="108" y="2729"/>
                          <a:pt x="114" y="2729"/>
                        </a:cubicBezTo>
                        <a:cubicBezTo>
                          <a:pt x="151" y="2729"/>
                          <a:pt x="188" y="2708"/>
                          <a:pt x="204" y="2671"/>
                        </a:cubicBezTo>
                        <a:cubicBezTo>
                          <a:pt x="577" y="1866"/>
                          <a:pt x="677" y="945"/>
                          <a:pt x="486" y="79"/>
                        </a:cubicBezTo>
                        <a:cubicBezTo>
                          <a:pt x="475" y="32"/>
                          <a:pt x="434" y="0"/>
                          <a:pt x="38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56" name="Google Shape;2856;p27"/>
                  <p:cNvSpPr/>
                  <p:nvPr/>
                </p:nvSpPr>
                <p:spPr>
                  <a:xfrm>
                    <a:off x="3575050" y="419125"/>
                    <a:ext cx="21650" cy="74225"/>
                  </a:xfrm>
                  <a:custGeom>
                    <a:avLst/>
                    <a:gdLst/>
                    <a:ahLst/>
                    <a:cxnLst/>
                    <a:rect l="l" t="t" r="r" b="b"/>
                    <a:pathLst>
                      <a:path w="866" h="2969" extrusionOk="0">
                        <a:moveTo>
                          <a:pt x="650" y="1"/>
                        </a:moveTo>
                        <a:cubicBezTo>
                          <a:pt x="647" y="1"/>
                          <a:pt x="643" y="1"/>
                          <a:pt x="638" y="2"/>
                        </a:cubicBezTo>
                        <a:cubicBezTo>
                          <a:pt x="583" y="8"/>
                          <a:pt x="545" y="58"/>
                          <a:pt x="551" y="113"/>
                        </a:cubicBezTo>
                        <a:cubicBezTo>
                          <a:pt x="663" y="1040"/>
                          <a:pt x="476" y="2001"/>
                          <a:pt x="27" y="2820"/>
                        </a:cubicBezTo>
                        <a:cubicBezTo>
                          <a:pt x="0" y="2869"/>
                          <a:pt x="18" y="2929"/>
                          <a:pt x="67" y="2956"/>
                        </a:cubicBezTo>
                        <a:cubicBezTo>
                          <a:pt x="77" y="2961"/>
                          <a:pt x="89" y="2965"/>
                          <a:pt x="100" y="2967"/>
                        </a:cubicBezTo>
                        <a:cubicBezTo>
                          <a:pt x="105" y="2968"/>
                          <a:pt x="110" y="2968"/>
                          <a:pt x="115" y="2968"/>
                        </a:cubicBezTo>
                        <a:cubicBezTo>
                          <a:pt x="150" y="2968"/>
                          <a:pt x="184" y="2949"/>
                          <a:pt x="202" y="2916"/>
                        </a:cubicBezTo>
                        <a:cubicBezTo>
                          <a:pt x="672" y="2062"/>
                          <a:pt x="866" y="1057"/>
                          <a:pt x="750" y="89"/>
                        </a:cubicBezTo>
                        <a:cubicBezTo>
                          <a:pt x="744" y="39"/>
                          <a:pt x="701" y="1"/>
                          <a:pt x="65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57" name="Google Shape;2857;p27"/>
                  <p:cNvSpPr/>
                  <p:nvPr/>
                </p:nvSpPr>
                <p:spPr>
                  <a:xfrm>
                    <a:off x="3653150" y="393650"/>
                    <a:ext cx="13000" cy="76925"/>
                  </a:xfrm>
                  <a:custGeom>
                    <a:avLst/>
                    <a:gdLst/>
                    <a:ahLst/>
                    <a:cxnLst/>
                    <a:rect l="l" t="t" r="r" b="b"/>
                    <a:pathLst>
                      <a:path w="520" h="3077" extrusionOk="0">
                        <a:moveTo>
                          <a:pt x="110" y="0"/>
                        </a:moveTo>
                        <a:cubicBezTo>
                          <a:pt x="103" y="0"/>
                          <a:pt x="95" y="1"/>
                          <a:pt x="88" y="3"/>
                        </a:cubicBezTo>
                        <a:cubicBezTo>
                          <a:pt x="34" y="16"/>
                          <a:pt x="0" y="70"/>
                          <a:pt x="14" y="123"/>
                        </a:cubicBezTo>
                        <a:cubicBezTo>
                          <a:pt x="236" y="1056"/>
                          <a:pt x="318" y="2013"/>
                          <a:pt x="261" y="2970"/>
                        </a:cubicBezTo>
                        <a:cubicBezTo>
                          <a:pt x="258" y="3022"/>
                          <a:pt x="295" y="3067"/>
                          <a:pt x="346" y="3075"/>
                        </a:cubicBezTo>
                        <a:cubicBezTo>
                          <a:pt x="348" y="3075"/>
                          <a:pt x="352" y="3076"/>
                          <a:pt x="355" y="3076"/>
                        </a:cubicBezTo>
                        <a:cubicBezTo>
                          <a:pt x="357" y="3076"/>
                          <a:pt x="359" y="3076"/>
                          <a:pt x="361" y="3076"/>
                        </a:cubicBezTo>
                        <a:cubicBezTo>
                          <a:pt x="413" y="3076"/>
                          <a:pt x="458" y="3036"/>
                          <a:pt x="461" y="2982"/>
                        </a:cubicBezTo>
                        <a:cubicBezTo>
                          <a:pt x="519" y="2006"/>
                          <a:pt x="434" y="1028"/>
                          <a:pt x="208" y="78"/>
                        </a:cubicBezTo>
                        <a:cubicBezTo>
                          <a:pt x="198" y="31"/>
                          <a:pt x="156" y="0"/>
                          <a:pt x="11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58" name="Google Shape;2858;p27"/>
                  <p:cNvSpPr/>
                  <p:nvPr/>
                </p:nvSpPr>
                <p:spPr>
                  <a:xfrm>
                    <a:off x="3534750" y="348250"/>
                    <a:ext cx="55275" cy="25725"/>
                  </a:xfrm>
                  <a:custGeom>
                    <a:avLst/>
                    <a:gdLst/>
                    <a:ahLst/>
                    <a:cxnLst/>
                    <a:rect l="l" t="t" r="r" b="b"/>
                    <a:pathLst>
                      <a:path w="2211" h="1029" extrusionOk="0">
                        <a:moveTo>
                          <a:pt x="112" y="0"/>
                        </a:moveTo>
                        <a:cubicBezTo>
                          <a:pt x="67" y="0"/>
                          <a:pt x="26" y="30"/>
                          <a:pt x="14" y="76"/>
                        </a:cubicBezTo>
                        <a:cubicBezTo>
                          <a:pt x="1" y="129"/>
                          <a:pt x="33" y="184"/>
                          <a:pt x="86" y="197"/>
                        </a:cubicBezTo>
                        <a:cubicBezTo>
                          <a:pt x="776" y="374"/>
                          <a:pt x="1435" y="649"/>
                          <a:pt x="2045" y="1014"/>
                        </a:cubicBezTo>
                        <a:cubicBezTo>
                          <a:pt x="2057" y="1022"/>
                          <a:pt x="2069" y="1025"/>
                          <a:pt x="2082" y="1027"/>
                        </a:cubicBezTo>
                        <a:cubicBezTo>
                          <a:pt x="2086" y="1028"/>
                          <a:pt x="2091" y="1028"/>
                          <a:pt x="2096" y="1028"/>
                        </a:cubicBezTo>
                        <a:cubicBezTo>
                          <a:pt x="2130" y="1028"/>
                          <a:pt x="2164" y="1012"/>
                          <a:pt x="2182" y="980"/>
                        </a:cubicBezTo>
                        <a:cubicBezTo>
                          <a:pt x="2211" y="932"/>
                          <a:pt x="2195" y="871"/>
                          <a:pt x="2148" y="843"/>
                        </a:cubicBezTo>
                        <a:cubicBezTo>
                          <a:pt x="1521" y="468"/>
                          <a:pt x="844" y="185"/>
                          <a:pt x="135" y="3"/>
                        </a:cubicBezTo>
                        <a:cubicBezTo>
                          <a:pt x="128" y="1"/>
                          <a:pt x="120" y="0"/>
                          <a:pt x="11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59" name="Google Shape;2859;p27"/>
                  <p:cNvSpPr/>
                  <p:nvPr/>
                </p:nvSpPr>
                <p:spPr>
                  <a:xfrm>
                    <a:off x="3624425" y="307125"/>
                    <a:ext cx="46300" cy="37850"/>
                  </a:xfrm>
                  <a:custGeom>
                    <a:avLst/>
                    <a:gdLst/>
                    <a:ahLst/>
                    <a:cxnLst/>
                    <a:rect l="l" t="t" r="r" b="b"/>
                    <a:pathLst>
                      <a:path w="1852" h="1514" extrusionOk="0">
                        <a:moveTo>
                          <a:pt x="114" y="1"/>
                        </a:moveTo>
                        <a:cubicBezTo>
                          <a:pt x="78" y="1"/>
                          <a:pt x="43" y="20"/>
                          <a:pt x="26" y="55"/>
                        </a:cubicBezTo>
                        <a:cubicBezTo>
                          <a:pt x="0" y="104"/>
                          <a:pt x="18" y="164"/>
                          <a:pt x="68" y="190"/>
                        </a:cubicBezTo>
                        <a:cubicBezTo>
                          <a:pt x="673" y="508"/>
                          <a:pt x="1225" y="952"/>
                          <a:pt x="1663" y="1477"/>
                        </a:cubicBezTo>
                        <a:cubicBezTo>
                          <a:pt x="1679" y="1497"/>
                          <a:pt x="1700" y="1508"/>
                          <a:pt x="1725" y="1512"/>
                        </a:cubicBezTo>
                        <a:cubicBezTo>
                          <a:pt x="1729" y="1513"/>
                          <a:pt x="1734" y="1513"/>
                          <a:pt x="1739" y="1513"/>
                        </a:cubicBezTo>
                        <a:cubicBezTo>
                          <a:pt x="1762" y="1513"/>
                          <a:pt x="1785" y="1505"/>
                          <a:pt x="1803" y="1490"/>
                        </a:cubicBezTo>
                        <a:cubicBezTo>
                          <a:pt x="1846" y="1454"/>
                          <a:pt x="1852" y="1391"/>
                          <a:pt x="1816" y="1349"/>
                        </a:cubicBezTo>
                        <a:cubicBezTo>
                          <a:pt x="1360" y="805"/>
                          <a:pt x="788" y="342"/>
                          <a:pt x="160" y="12"/>
                        </a:cubicBezTo>
                        <a:cubicBezTo>
                          <a:pt x="146" y="4"/>
                          <a:pt x="130" y="1"/>
                          <a:pt x="11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60" name="Google Shape;2860;p27"/>
                  <p:cNvSpPr/>
                  <p:nvPr/>
                </p:nvSpPr>
                <p:spPr>
                  <a:xfrm>
                    <a:off x="3665850" y="285075"/>
                    <a:ext cx="51075" cy="45000"/>
                  </a:xfrm>
                  <a:custGeom>
                    <a:avLst/>
                    <a:gdLst/>
                    <a:ahLst/>
                    <a:cxnLst/>
                    <a:rect l="l" t="t" r="r" b="b"/>
                    <a:pathLst>
                      <a:path w="2043" h="1800" extrusionOk="0">
                        <a:moveTo>
                          <a:pt x="114" y="0"/>
                        </a:moveTo>
                        <a:cubicBezTo>
                          <a:pt x="80" y="0"/>
                          <a:pt x="47" y="18"/>
                          <a:pt x="29" y="49"/>
                        </a:cubicBezTo>
                        <a:cubicBezTo>
                          <a:pt x="0" y="98"/>
                          <a:pt x="17" y="159"/>
                          <a:pt x="64" y="186"/>
                        </a:cubicBezTo>
                        <a:cubicBezTo>
                          <a:pt x="750" y="587"/>
                          <a:pt x="1367" y="1131"/>
                          <a:pt x="1850" y="1761"/>
                        </a:cubicBezTo>
                        <a:cubicBezTo>
                          <a:pt x="1866" y="1781"/>
                          <a:pt x="1889" y="1795"/>
                          <a:pt x="1914" y="1798"/>
                        </a:cubicBezTo>
                        <a:lnTo>
                          <a:pt x="1914" y="1799"/>
                        </a:lnTo>
                        <a:cubicBezTo>
                          <a:pt x="1919" y="1800"/>
                          <a:pt x="1923" y="1800"/>
                          <a:pt x="1927" y="1800"/>
                        </a:cubicBezTo>
                        <a:cubicBezTo>
                          <a:pt x="1949" y="1800"/>
                          <a:pt x="1971" y="1793"/>
                          <a:pt x="1991" y="1779"/>
                        </a:cubicBezTo>
                        <a:cubicBezTo>
                          <a:pt x="2034" y="1745"/>
                          <a:pt x="2043" y="1683"/>
                          <a:pt x="2008" y="1639"/>
                        </a:cubicBezTo>
                        <a:cubicBezTo>
                          <a:pt x="1510" y="989"/>
                          <a:pt x="873" y="427"/>
                          <a:pt x="165" y="14"/>
                        </a:cubicBezTo>
                        <a:cubicBezTo>
                          <a:pt x="149" y="5"/>
                          <a:pt x="131" y="0"/>
                          <a:pt x="11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61" name="Google Shape;2861;p27"/>
                  <p:cNvSpPr/>
                  <p:nvPr/>
                </p:nvSpPr>
                <p:spPr>
                  <a:xfrm>
                    <a:off x="3699400" y="357350"/>
                    <a:ext cx="17200" cy="94400"/>
                  </a:xfrm>
                  <a:custGeom>
                    <a:avLst/>
                    <a:gdLst/>
                    <a:ahLst/>
                    <a:cxnLst/>
                    <a:rect l="l" t="t" r="r" b="b"/>
                    <a:pathLst>
                      <a:path w="688" h="3776" extrusionOk="0">
                        <a:moveTo>
                          <a:pt x="427" y="1"/>
                        </a:moveTo>
                        <a:cubicBezTo>
                          <a:pt x="425" y="1"/>
                          <a:pt x="423" y="1"/>
                          <a:pt x="421" y="1"/>
                        </a:cubicBezTo>
                        <a:cubicBezTo>
                          <a:pt x="366" y="4"/>
                          <a:pt x="324" y="52"/>
                          <a:pt x="327" y="107"/>
                        </a:cubicBezTo>
                        <a:cubicBezTo>
                          <a:pt x="401" y="1239"/>
                          <a:pt x="484" y="2520"/>
                          <a:pt x="22" y="3636"/>
                        </a:cubicBezTo>
                        <a:cubicBezTo>
                          <a:pt x="1" y="3688"/>
                          <a:pt x="25" y="3747"/>
                          <a:pt x="76" y="3768"/>
                        </a:cubicBezTo>
                        <a:cubicBezTo>
                          <a:pt x="83" y="3771"/>
                          <a:pt x="91" y="3773"/>
                          <a:pt x="99" y="3774"/>
                        </a:cubicBezTo>
                        <a:cubicBezTo>
                          <a:pt x="104" y="3775"/>
                          <a:pt x="109" y="3775"/>
                          <a:pt x="113" y="3775"/>
                        </a:cubicBezTo>
                        <a:cubicBezTo>
                          <a:pt x="153" y="3775"/>
                          <a:pt x="190" y="3752"/>
                          <a:pt x="206" y="3714"/>
                        </a:cubicBezTo>
                        <a:cubicBezTo>
                          <a:pt x="687" y="2553"/>
                          <a:pt x="602" y="1247"/>
                          <a:pt x="527" y="94"/>
                        </a:cubicBezTo>
                        <a:cubicBezTo>
                          <a:pt x="524" y="41"/>
                          <a:pt x="479" y="1"/>
                          <a:pt x="42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62" name="Google Shape;2862;p27"/>
                  <p:cNvSpPr/>
                  <p:nvPr/>
                </p:nvSpPr>
                <p:spPr>
                  <a:xfrm>
                    <a:off x="3438300" y="480950"/>
                    <a:ext cx="31050" cy="53025"/>
                  </a:xfrm>
                  <a:custGeom>
                    <a:avLst/>
                    <a:gdLst/>
                    <a:ahLst/>
                    <a:cxnLst/>
                    <a:rect l="l" t="t" r="r" b="b"/>
                    <a:pathLst>
                      <a:path w="1242" h="2121" extrusionOk="0">
                        <a:moveTo>
                          <a:pt x="1128" y="0"/>
                        </a:moveTo>
                        <a:cubicBezTo>
                          <a:pt x="1089" y="0"/>
                          <a:pt x="1051" y="23"/>
                          <a:pt x="1035" y="61"/>
                        </a:cubicBezTo>
                        <a:cubicBezTo>
                          <a:pt x="753" y="720"/>
                          <a:pt x="416" y="1361"/>
                          <a:pt x="30" y="1968"/>
                        </a:cubicBezTo>
                        <a:cubicBezTo>
                          <a:pt x="1" y="2014"/>
                          <a:pt x="15" y="2076"/>
                          <a:pt x="61" y="2106"/>
                        </a:cubicBezTo>
                        <a:cubicBezTo>
                          <a:pt x="73" y="2113"/>
                          <a:pt x="87" y="2118"/>
                          <a:pt x="100" y="2120"/>
                        </a:cubicBezTo>
                        <a:cubicBezTo>
                          <a:pt x="105" y="2121"/>
                          <a:pt x="109" y="2121"/>
                          <a:pt x="114" y="2121"/>
                        </a:cubicBezTo>
                        <a:cubicBezTo>
                          <a:pt x="147" y="2121"/>
                          <a:pt x="180" y="2105"/>
                          <a:pt x="199" y="2075"/>
                        </a:cubicBezTo>
                        <a:cubicBezTo>
                          <a:pt x="590" y="1460"/>
                          <a:pt x="933" y="808"/>
                          <a:pt x="1219" y="139"/>
                        </a:cubicBezTo>
                        <a:cubicBezTo>
                          <a:pt x="1241" y="89"/>
                          <a:pt x="1217" y="30"/>
                          <a:pt x="1166" y="8"/>
                        </a:cubicBezTo>
                        <a:cubicBezTo>
                          <a:pt x="1154" y="3"/>
                          <a:pt x="1140" y="0"/>
                          <a:pt x="112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63" name="Google Shape;2863;p27"/>
                  <p:cNvSpPr/>
                  <p:nvPr/>
                </p:nvSpPr>
                <p:spPr>
                  <a:xfrm>
                    <a:off x="3404575" y="447850"/>
                    <a:ext cx="38475" cy="6750"/>
                  </a:xfrm>
                  <a:custGeom>
                    <a:avLst/>
                    <a:gdLst/>
                    <a:ahLst/>
                    <a:cxnLst/>
                    <a:rect l="l" t="t" r="r" b="b"/>
                    <a:pathLst>
                      <a:path w="1539" h="270" extrusionOk="0">
                        <a:moveTo>
                          <a:pt x="636" y="0"/>
                        </a:moveTo>
                        <a:cubicBezTo>
                          <a:pt x="456" y="0"/>
                          <a:pt x="275" y="10"/>
                          <a:pt x="95" y="31"/>
                        </a:cubicBezTo>
                        <a:cubicBezTo>
                          <a:pt x="40" y="36"/>
                          <a:pt x="1" y="86"/>
                          <a:pt x="7" y="141"/>
                        </a:cubicBezTo>
                        <a:cubicBezTo>
                          <a:pt x="12" y="187"/>
                          <a:pt x="47" y="223"/>
                          <a:pt x="91" y="229"/>
                        </a:cubicBezTo>
                        <a:cubicBezTo>
                          <a:pt x="95" y="230"/>
                          <a:pt x="100" y="230"/>
                          <a:pt x="104" y="230"/>
                        </a:cubicBezTo>
                        <a:cubicBezTo>
                          <a:pt x="109" y="230"/>
                          <a:pt x="113" y="230"/>
                          <a:pt x="118" y="229"/>
                        </a:cubicBezTo>
                        <a:cubicBezTo>
                          <a:pt x="290" y="210"/>
                          <a:pt x="462" y="200"/>
                          <a:pt x="635" y="200"/>
                        </a:cubicBezTo>
                        <a:cubicBezTo>
                          <a:pt x="895" y="200"/>
                          <a:pt x="1155" y="222"/>
                          <a:pt x="1414" y="267"/>
                        </a:cubicBezTo>
                        <a:cubicBezTo>
                          <a:pt x="1421" y="269"/>
                          <a:pt x="1428" y="270"/>
                          <a:pt x="1435" y="270"/>
                        </a:cubicBezTo>
                        <a:cubicBezTo>
                          <a:pt x="1479" y="270"/>
                          <a:pt x="1521" y="233"/>
                          <a:pt x="1529" y="185"/>
                        </a:cubicBezTo>
                        <a:cubicBezTo>
                          <a:pt x="1538" y="131"/>
                          <a:pt x="1502" y="79"/>
                          <a:pt x="1448" y="70"/>
                        </a:cubicBezTo>
                        <a:cubicBezTo>
                          <a:pt x="1179" y="23"/>
                          <a:pt x="907" y="0"/>
                          <a:pt x="63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64" name="Google Shape;2864;p27"/>
                  <p:cNvSpPr/>
                  <p:nvPr/>
                </p:nvSpPr>
                <p:spPr>
                  <a:xfrm>
                    <a:off x="3375050" y="479800"/>
                    <a:ext cx="42750" cy="19225"/>
                  </a:xfrm>
                  <a:custGeom>
                    <a:avLst/>
                    <a:gdLst/>
                    <a:ahLst/>
                    <a:cxnLst/>
                    <a:rect l="l" t="t" r="r" b="b"/>
                    <a:pathLst>
                      <a:path w="1710" h="769" extrusionOk="0">
                        <a:moveTo>
                          <a:pt x="1596" y="0"/>
                        </a:moveTo>
                        <a:cubicBezTo>
                          <a:pt x="1586" y="0"/>
                          <a:pt x="1575" y="2"/>
                          <a:pt x="1565" y="6"/>
                        </a:cubicBezTo>
                        <a:cubicBezTo>
                          <a:pt x="1062" y="174"/>
                          <a:pt x="561" y="367"/>
                          <a:pt x="74" y="576"/>
                        </a:cubicBezTo>
                        <a:cubicBezTo>
                          <a:pt x="24" y="598"/>
                          <a:pt x="0" y="657"/>
                          <a:pt x="21" y="708"/>
                        </a:cubicBezTo>
                        <a:cubicBezTo>
                          <a:pt x="36" y="741"/>
                          <a:pt x="65" y="762"/>
                          <a:pt x="99" y="767"/>
                        </a:cubicBezTo>
                        <a:cubicBezTo>
                          <a:pt x="103" y="768"/>
                          <a:pt x="107" y="768"/>
                          <a:pt x="112" y="768"/>
                        </a:cubicBezTo>
                        <a:cubicBezTo>
                          <a:pt x="125" y="768"/>
                          <a:pt x="140" y="765"/>
                          <a:pt x="154" y="759"/>
                        </a:cubicBezTo>
                        <a:cubicBezTo>
                          <a:pt x="635" y="552"/>
                          <a:pt x="1132" y="362"/>
                          <a:pt x="1629" y="195"/>
                        </a:cubicBezTo>
                        <a:cubicBezTo>
                          <a:pt x="1681" y="178"/>
                          <a:pt x="1709" y="120"/>
                          <a:pt x="1692" y="68"/>
                        </a:cubicBezTo>
                        <a:cubicBezTo>
                          <a:pt x="1677" y="27"/>
                          <a:pt x="1638" y="0"/>
                          <a:pt x="1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65" name="Google Shape;2865;p27"/>
                  <p:cNvSpPr/>
                  <p:nvPr/>
                </p:nvSpPr>
                <p:spPr>
                  <a:xfrm>
                    <a:off x="3398750" y="509825"/>
                    <a:ext cx="23175" cy="35275"/>
                  </a:xfrm>
                  <a:custGeom>
                    <a:avLst/>
                    <a:gdLst/>
                    <a:ahLst/>
                    <a:cxnLst/>
                    <a:rect l="l" t="t" r="r" b="b"/>
                    <a:pathLst>
                      <a:path w="927" h="1411" extrusionOk="0">
                        <a:moveTo>
                          <a:pt x="814" y="0"/>
                        </a:moveTo>
                        <a:cubicBezTo>
                          <a:pt x="775" y="0"/>
                          <a:pt x="737" y="23"/>
                          <a:pt x="721" y="62"/>
                        </a:cubicBezTo>
                        <a:cubicBezTo>
                          <a:pt x="544" y="485"/>
                          <a:pt x="312" y="884"/>
                          <a:pt x="34" y="1250"/>
                        </a:cubicBezTo>
                        <a:cubicBezTo>
                          <a:pt x="1" y="1294"/>
                          <a:pt x="8" y="1357"/>
                          <a:pt x="52" y="1390"/>
                        </a:cubicBezTo>
                        <a:cubicBezTo>
                          <a:pt x="67" y="1401"/>
                          <a:pt x="82" y="1406"/>
                          <a:pt x="98" y="1410"/>
                        </a:cubicBezTo>
                        <a:lnTo>
                          <a:pt x="99" y="1410"/>
                        </a:lnTo>
                        <a:cubicBezTo>
                          <a:pt x="103" y="1410"/>
                          <a:pt x="107" y="1411"/>
                          <a:pt x="112" y="1411"/>
                        </a:cubicBezTo>
                        <a:cubicBezTo>
                          <a:pt x="142" y="1411"/>
                          <a:pt x="173" y="1397"/>
                          <a:pt x="193" y="1371"/>
                        </a:cubicBezTo>
                        <a:cubicBezTo>
                          <a:pt x="482" y="992"/>
                          <a:pt x="721" y="577"/>
                          <a:pt x="906" y="139"/>
                        </a:cubicBezTo>
                        <a:cubicBezTo>
                          <a:pt x="927" y="88"/>
                          <a:pt x="904" y="30"/>
                          <a:pt x="852" y="8"/>
                        </a:cubicBezTo>
                        <a:cubicBezTo>
                          <a:pt x="839" y="3"/>
                          <a:pt x="826" y="0"/>
                          <a:pt x="81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grpSp>
          </p:grpSp>
          <p:grpSp>
            <p:nvGrpSpPr>
              <p:cNvPr id="2866" name="Google Shape;2866;p27"/>
              <p:cNvGrpSpPr/>
              <p:nvPr/>
            </p:nvGrpSpPr>
            <p:grpSpPr>
              <a:xfrm rot="-2230875">
                <a:off x="9247993" y="493691"/>
                <a:ext cx="1684507" cy="1028622"/>
                <a:chOff x="3345050" y="251075"/>
                <a:chExt cx="492150" cy="300525"/>
              </a:xfrm>
            </p:grpSpPr>
            <p:sp>
              <p:nvSpPr>
                <p:cNvPr id="2867" name="Google Shape;2867;p27"/>
                <p:cNvSpPr/>
                <p:nvPr/>
              </p:nvSpPr>
              <p:spPr>
                <a:xfrm>
                  <a:off x="3781225" y="340875"/>
                  <a:ext cx="14375" cy="78625"/>
                </a:xfrm>
                <a:custGeom>
                  <a:avLst/>
                  <a:gdLst/>
                  <a:ahLst/>
                  <a:cxnLst/>
                  <a:rect l="l" t="t" r="r" b="b"/>
                  <a:pathLst>
                    <a:path w="575" h="3145" extrusionOk="0">
                      <a:moveTo>
                        <a:pt x="130" y="0"/>
                      </a:moveTo>
                      <a:cubicBezTo>
                        <a:pt x="119" y="0"/>
                        <a:pt x="107" y="2"/>
                        <a:pt x="96" y="7"/>
                      </a:cubicBezTo>
                      <a:cubicBezTo>
                        <a:pt x="44" y="25"/>
                        <a:pt x="17" y="84"/>
                        <a:pt x="36" y="136"/>
                      </a:cubicBezTo>
                      <a:cubicBezTo>
                        <a:pt x="293" y="837"/>
                        <a:pt x="372" y="1597"/>
                        <a:pt x="265" y="2337"/>
                      </a:cubicBezTo>
                      <a:cubicBezTo>
                        <a:pt x="234" y="2552"/>
                        <a:pt x="182" y="2798"/>
                        <a:pt x="35" y="2983"/>
                      </a:cubicBezTo>
                      <a:cubicBezTo>
                        <a:pt x="1" y="3026"/>
                        <a:pt x="7" y="3089"/>
                        <a:pt x="50" y="3123"/>
                      </a:cubicBezTo>
                      <a:cubicBezTo>
                        <a:pt x="65" y="3134"/>
                        <a:pt x="81" y="3141"/>
                        <a:pt x="98" y="3144"/>
                      </a:cubicBezTo>
                      <a:cubicBezTo>
                        <a:pt x="102" y="3144"/>
                        <a:pt x="107" y="3145"/>
                        <a:pt x="112" y="3145"/>
                      </a:cubicBezTo>
                      <a:cubicBezTo>
                        <a:pt x="142" y="3145"/>
                        <a:pt x="172" y="3132"/>
                        <a:pt x="192" y="3107"/>
                      </a:cubicBezTo>
                      <a:cubicBezTo>
                        <a:pt x="369" y="2884"/>
                        <a:pt x="430" y="2594"/>
                        <a:pt x="463" y="2366"/>
                      </a:cubicBezTo>
                      <a:cubicBezTo>
                        <a:pt x="575" y="1594"/>
                        <a:pt x="492" y="799"/>
                        <a:pt x="224" y="66"/>
                      </a:cubicBezTo>
                      <a:cubicBezTo>
                        <a:pt x="209" y="26"/>
                        <a:pt x="171" y="0"/>
                        <a:pt x="130"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grpSp>
              <p:nvGrpSpPr>
                <p:cNvPr id="2868" name="Google Shape;2868;p27"/>
                <p:cNvGrpSpPr/>
                <p:nvPr/>
              </p:nvGrpSpPr>
              <p:grpSpPr>
                <a:xfrm>
                  <a:off x="3345050" y="251075"/>
                  <a:ext cx="492150" cy="300525"/>
                  <a:chOff x="3345050" y="251075"/>
                  <a:chExt cx="492150" cy="300525"/>
                </a:xfrm>
              </p:grpSpPr>
              <p:sp>
                <p:nvSpPr>
                  <p:cNvPr id="2869" name="Google Shape;2869;p27"/>
                  <p:cNvSpPr/>
                  <p:nvPr/>
                </p:nvSpPr>
                <p:spPr>
                  <a:xfrm>
                    <a:off x="3345050" y="251075"/>
                    <a:ext cx="492150" cy="300525"/>
                  </a:xfrm>
                  <a:custGeom>
                    <a:avLst/>
                    <a:gdLst/>
                    <a:ahLst/>
                    <a:cxnLst/>
                    <a:rect l="l" t="t" r="r" b="b"/>
                    <a:pathLst>
                      <a:path w="19686" h="12021" extrusionOk="0">
                        <a:moveTo>
                          <a:pt x="16429" y="0"/>
                        </a:moveTo>
                        <a:cubicBezTo>
                          <a:pt x="15969" y="0"/>
                          <a:pt x="15499" y="71"/>
                          <a:pt x="15037" y="169"/>
                        </a:cubicBezTo>
                        <a:cubicBezTo>
                          <a:pt x="14948" y="707"/>
                          <a:pt x="14860" y="1246"/>
                          <a:pt x="14772" y="1785"/>
                        </a:cubicBezTo>
                        <a:cubicBezTo>
                          <a:pt x="14540" y="1311"/>
                          <a:pt x="14271" y="856"/>
                          <a:pt x="13970" y="423"/>
                        </a:cubicBezTo>
                        <a:cubicBezTo>
                          <a:pt x="13870" y="448"/>
                          <a:pt x="13772" y="472"/>
                          <a:pt x="13673" y="497"/>
                        </a:cubicBezTo>
                        <a:cubicBezTo>
                          <a:pt x="12277" y="832"/>
                          <a:pt x="10916" y="1311"/>
                          <a:pt x="9613" y="1916"/>
                        </a:cubicBezTo>
                        <a:cubicBezTo>
                          <a:pt x="9621" y="1951"/>
                          <a:pt x="9630" y="1986"/>
                          <a:pt x="9640" y="2020"/>
                        </a:cubicBezTo>
                        <a:cubicBezTo>
                          <a:pt x="9813" y="2595"/>
                          <a:pt x="9995" y="3168"/>
                          <a:pt x="10188" y="3738"/>
                        </a:cubicBezTo>
                        <a:cubicBezTo>
                          <a:pt x="9631" y="3251"/>
                          <a:pt x="8992" y="2858"/>
                          <a:pt x="8306" y="2576"/>
                        </a:cubicBezTo>
                        <a:cubicBezTo>
                          <a:pt x="6692" y="3461"/>
                          <a:pt x="5187" y="4547"/>
                          <a:pt x="3845" y="5806"/>
                        </a:cubicBezTo>
                        <a:cubicBezTo>
                          <a:pt x="4122" y="6255"/>
                          <a:pt x="4398" y="6702"/>
                          <a:pt x="4675" y="7149"/>
                        </a:cubicBezTo>
                        <a:cubicBezTo>
                          <a:pt x="4140" y="6949"/>
                          <a:pt x="3599" y="6763"/>
                          <a:pt x="3055" y="6590"/>
                        </a:cubicBezTo>
                        <a:cubicBezTo>
                          <a:pt x="2183" y="7500"/>
                          <a:pt x="1390" y="8487"/>
                          <a:pt x="700" y="9544"/>
                        </a:cubicBezTo>
                        <a:cubicBezTo>
                          <a:pt x="339" y="10097"/>
                          <a:pt x="0" y="10821"/>
                          <a:pt x="346" y="11384"/>
                        </a:cubicBezTo>
                        <a:cubicBezTo>
                          <a:pt x="642" y="11867"/>
                          <a:pt x="1288" y="11970"/>
                          <a:pt x="1852" y="11998"/>
                        </a:cubicBezTo>
                        <a:cubicBezTo>
                          <a:pt x="2152" y="12013"/>
                          <a:pt x="2452" y="12020"/>
                          <a:pt x="2753" y="12020"/>
                        </a:cubicBezTo>
                        <a:cubicBezTo>
                          <a:pt x="3433" y="12020"/>
                          <a:pt x="4111" y="11983"/>
                          <a:pt x="4787" y="11914"/>
                        </a:cubicBezTo>
                        <a:cubicBezTo>
                          <a:pt x="5357" y="11355"/>
                          <a:pt x="5805" y="10669"/>
                          <a:pt x="6080" y="9920"/>
                        </a:cubicBezTo>
                        <a:cubicBezTo>
                          <a:pt x="6254" y="10498"/>
                          <a:pt x="6428" y="11076"/>
                          <a:pt x="6602" y="11655"/>
                        </a:cubicBezTo>
                        <a:cubicBezTo>
                          <a:pt x="7760" y="11440"/>
                          <a:pt x="8903" y="11140"/>
                          <a:pt x="10027" y="10773"/>
                        </a:cubicBezTo>
                        <a:cubicBezTo>
                          <a:pt x="10477" y="10035"/>
                          <a:pt x="10769" y="9202"/>
                          <a:pt x="10870" y="8344"/>
                        </a:cubicBezTo>
                        <a:cubicBezTo>
                          <a:pt x="11045" y="8990"/>
                          <a:pt x="11260" y="9626"/>
                          <a:pt x="11509" y="10247"/>
                        </a:cubicBezTo>
                        <a:cubicBezTo>
                          <a:pt x="11888" y="10103"/>
                          <a:pt x="12266" y="9952"/>
                          <a:pt x="12640" y="9795"/>
                        </a:cubicBezTo>
                        <a:cubicBezTo>
                          <a:pt x="13586" y="9396"/>
                          <a:pt x="14533" y="8944"/>
                          <a:pt x="15418" y="8406"/>
                        </a:cubicBezTo>
                        <a:cubicBezTo>
                          <a:pt x="15317" y="7987"/>
                          <a:pt x="15179" y="7535"/>
                          <a:pt x="15198" y="7119"/>
                        </a:cubicBezTo>
                        <a:cubicBezTo>
                          <a:pt x="15208" y="6906"/>
                          <a:pt x="15496" y="6244"/>
                          <a:pt x="15316" y="6073"/>
                        </a:cubicBezTo>
                        <a:lnTo>
                          <a:pt x="15316" y="6073"/>
                        </a:lnTo>
                        <a:cubicBezTo>
                          <a:pt x="15510" y="6257"/>
                          <a:pt x="15634" y="6501"/>
                          <a:pt x="15754" y="6740"/>
                        </a:cubicBezTo>
                        <a:cubicBezTo>
                          <a:pt x="15935" y="7101"/>
                          <a:pt x="16118" y="7462"/>
                          <a:pt x="16299" y="7823"/>
                        </a:cubicBezTo>
                        <a:cubicBezTo>
                          <a:pt x="17299" y="7103"/>
                          <a:pt x="18174" y="6243"/>
                          <a:pt x="18813" y="5188"/>
                        </a:cubicBezTo>
                        <a:cubicBezTo>
                          <a:pt x="19222" y="4516"/>
                          <a:pt x="19685" y="3632"/>
                          <a:pt x="19606" y="2826"/>
                        </a:cubicBezTo>
                        <a:cubicBezTo>
                          <a:pt x="19510" y="1845"/>
                          <a:pt x="18926" y="924"/>
                          <a:pt x="18080" y="419"/>
                        </a:cubicBezTo>
                        <a:cubicBezTo>
                          <a:pt x="17564" y="111"/>
                          <a:pt x="17004" y="0"/>
                          <a:pt x="1642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70" name="Google Shape;2870;p27"/>
                  <p:cNvSpPr/>
                  <p:nvPr/>
                </p:nvSpPr>
                <p:spPr>
                  <a:xfrm>
                    <a:off x="3366900" y="303875"/>
                    <a:ext cx="457775" cy="231825"/>
                  </a:xfrm>
                  <a:custGeom>
                    <a:avLst/>
                    <a:gdLst/>
                    <a:ahLst/>
                    <a:cxnLst/>
                    <a:rect l="l" t="t" r="r" b="b"/>
                    <a:pathLst>
                      <a:path w="18311" h="9273" extrusionOk="0">
                        <a:moveTo>
                          <a:pt x="18201" y="1"/>
                        </a:moveTo>
                        <a:cubicBezTo>
                          <a:pt x="18192" y="1"/>
                          <a:pt x="18183" y="2"/>
                          <a:pt x="18174" y="4"/>
                        </a:cubicBezTo>
                        <a:cubicBezTo>
                          <a:pt x="16671" y="396"/>
                          <a:pt x="15217" y="1007"/>
                          <a:pt x="13812" y="1598"/>
                        </a:cubicBezTo>
                        <a:cubicBezTo>
                          <a:pt x="10893" y="2827"/>
                          <a:pt x="7875" y="4096"/>
                          <a:pt x="5043" y="5636"/>
                        </a:cubicBezTo>
                        <a:cubicBezTo>
                          <a:pt x="2861" y="6822"/>
                          <a:pt x="1319" y="7890"/>
                          <a:pt x="43" y="9099"/>
                        </a:cubicBezTo>
                        <a:cubicBezTo>
                          <a:pt x="2" y="9138"/>
                          <a:pt x="1" y="9201"/>
                          <a:pt x="38" y="9240"/>
                        </a:cubicBezTo>
                        <a:cubicBezTo>
                          <a:pt x="54" y="9257"/>
                          <a:pt x="75" y="9268"/>
                          <a:pt x="96" y="9271"/>
                        </a:cubicBezTo>
                        <a:cubicBezTo>
                          <a:pt x="101" y="9272"/>
                          <a:pt x="106" y="9272"/>
                          <a:pt x="111" y="9272"/>
                        </a:cubicBezTo>
                        <a:cubicBezTo>
                          <a:pt x="136" y="9272"/>
                          <a:pt x="160" y="9263"/>
                          <a:pt x="180" y="9245"/>
                        </a:cubicBezTo>
                        <a:cubicBezTo>
                          <a:pt x="1444" y="8048"/>
                          <a:pt x="2972" y="6990"/>
                          <a:pt x="5138" y="5812"/>
                        </a:cubicBezTo>
                        <a:cubicBezTo>
                          <a:pt x="7961" y="4277"/>
                          <a:pt x="10975" y="3009"/>
                          <a:pt x="13889" y="1782"/>
                        </a:cubicBezTo>
                        <a:cubicBezTo>
                          <a:pt x="15289" y="1194"/>
                          <a:pt x="16735" y="586"/>
                          <a:pt x="18225" y="197"/>
                        </a:cubicBezTo>
                        <a:cubicBezTo>
                          <a:pt x="18278" y="183"/>
                          <a:pt x="18310" y="129"/>
                          <a:pt x="18297" y="75"/>
                        </a:cubicBezTo>
                        <a:cubicBezTo>
                          <a:pt x="18285" y="30"/>
                          <a:pt x="18245" y="1"/>
                          <a:pt x="18201"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71" name="Google Shape;2871;p27"/>
                  <p:cNvSpPr/>
                  <p:nvPr/>
                </p:nvSpPr>
                <p:spPr>
                  <a:xfrm>
                    <a:off x="3480075" y="381050"/>
                    <a:ext cx="44275" cy="25250"/>
                  </a:xfrm>
                  <a:custGeom>
                    <a:avLst/>
                    <a:gdLst/>
                    <a:ahLst/>
                    <a:cxnLst/>
                    <a:rect l="l" t="t" r="r" b="b"/>
                    <a:pathLst>
                      <a:path w="1771" h="1010" extrusionOk="0">
                        <a:moveTo>
                          <a:pt x="115" y="1"/>
                        </a:moveTo>
                        <a:cubicBezTo>
                          <a:pt x="78" y="1"/>
                          <a:pt x="42" y="22"/>
                          <a:pt x="25" y="58"/>
                        </a:cubicBezTo>
                        <a:cubicBezTo>
                          <a:pt x="1" y="107"/>
                          <a:pt x="22" y="167"/>
                          <a:pt x="73" y="191"/>
                        </a:cubicBezTo>
                        <a:cubicBezTo>
                          <a:pt x="593" y="437"/>
                          <a:pt x="1108" y="709"/>
                          <a:pt x="1606" y="996"/>
                        </a:cubicBezTo>
                        <a:cubicBezTo>
                          <a:pt x="1617" y="1003"/>
                          <a:pt x="1629" y="1007"/>
                          <a:pt x="1641" y="1008"/>
                        </a:cubicBezTo>
                        <a:cubicBezTo>
                          <a:pt x="1646" y="1009"/>
                          <a:pt x="1652" y="1009"/>
                          <a:pt x="1657" y="1009"/>
                        </a:cubicBezTo>
                        <a:cubicBezTo>
                          <a:pt x="1691" y="1009"/>
                          <a:pt x="1725" y="991"/>
                          <a:pt x="1743" y="959"/>
                        </a:cubicBezTo>
                        <a:cubicBezTo>
                          <a:pt x="1770" y="912"/>
                          <a:pt x="1754" y="850"/>
                          <a:pt x="1706" y="823"/>
                        </a:cubicBezTo>
                        <a:cubicBezTo>
                          <a:pt x="1204" y="532"/>
                          <a:pt x="683" y="259"/>
                          <a:pt x="158" y="10"/>
                        </a:cubicBezTo>
                        <a:cubicBezTo>
                          <a:pt x="144" y="4"/>
                          <a:pt x="129" y="1"/>
                          <a:pt x="115"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72" name="Google Shape;2872;p27"/>
                  <p:cNvSpPr/>
                  <p:nvPr/>
                </p:nvSpPr>
                <p:spPr>
                  <a:xfrm>
                    <a:off x="3529825" y="445925"/>
                    <a:ext cx="16925" cy="68250"/>
                  </a:xfrm>
                  <a:custGeom>
                    <a:avLst/>
                    <a:gdLst/>
                    <a:ahLst/>
                    <a:cxnLst/>
                    <a:rect l="l" t="t" r="r" b="b"/>
                    <a:pathLst>
                      <a:path w="677" h="2730" extrusionOk="0">
                        <a:moveTo>
                          <a:pt x="389" y="0"/>
                        </a:moveTo>
                        <a:cubicBezTo>
                          <a:pt x="381" y="0"/>
                          <a:pt x="374" y="1"/>
                          <a:pt x="367" y="3"/>
                        </a:cubicBezTo>
                        <a:cubicBezTo>
                          <a:pt x="312" y="15"/>
                          <a:pt x="278" y="68"/>
                          <a:pt x="290" y="122"/>
                        </a:cubicBezTo>
                        <a:cubicBezTo>
                          <a:pt x="473" y="945"/>
                          <a:pt x="378" y="1821"/>
                          <a:pt x="23" y="2587"/>
                        </a:cubicBezTo>
                        <a:cubicBezTo>
                          <a:pt x="0" y="2637"/>
                          <a:pt x="21" y="2696"/>
                          <a:pt x="72" y="2719"/>
                        </a:cubicBezTo>
                        <a:cubicBezTo>
                          <a:pt x="81" y="2724"/>
                          <a:pt x="90" y="2726"/>
                          <a:pt x="98" y="2728"/>
                        </a:cubicBezTo>
                        <a:cubicBezTo>
                          <a:pt x="103" y="2729"/>
                          <a:pt x="108" y="2729"/>
                          <a:pt x="114" y="2729"/>
                        </a:cubicBezTo>
                        <a:cubicBezTo>
                          <a:pt x="151" y="2729"/>
                          <a:pt x="188" y="2708"/>
                          <a:pt x="204" y="2671"/>
                        </a:cubicBezTo>
                        <a:cubicBezTo>
                          <a:pt x="577" y="1866"/>
                          <a:pt x="677" y="945"/>
                          <a:pt x="486" y="79"/>
                        </a:cubicBezTo>
                        <a:cubicBezTo>
                          <a:pt x="475" y="32"/>
                          <a:pt x="434" y="0"/>
                          <a:pt x="389"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73" name="Google Shape;2873;p27"/>
                  <p:cNvSpPr/>
                  <p:nvPr/>
                </p:nvSpPr>
                <p:spPr>
                  <a:xfrm>
                    <a:off x="3575050" y="419125"/>
                    <a:ext cx="21650" cy="74225"/>
                  </a:xfrm>
                  <a:custGeom>
                    <a:avLst/>
                    <a:gdLst/>
                    <a:ahLst/>
                    <a:cxnLst/>
                    <a:rect l="l" t="t" r="r" b="b"/>
                    <a:pathLst>
                      <a:path w="866" h="2969" extrusionOk="0">
                        <a:moveTo>
                          <a:pt x="650" y="1"/>
                        </a:moveTo>
                        <a:cubicBezTo>
                          <a:pt x="647" y="1"/>
                          <a:pt x="643" y="1"/>
                          <a:pt x="638" y="2"/>
                        </a:cubicBezTo>
                        <a:cubicBezTo>
                          <a:pt x="583" y="8"/>
                          <a:pt x="545" y="58"/>
                          <a:pt x="551" y="113"/>
                        </a:cubicBezTo>
                        <a:cubicBezTo>
                          <a:pt x="663" y="1040"/>
                          <a:pt x="476" y="2001"/>
                          <a:pt x="27" y="2820"/>
                        </a:cubicBezTo>
                        <a:cubicBezTo>
                          <a:pt x="0" y="2869"/>
                          <a:pt x="18" y="2929"/>
                          <a:pt x="67" y="2956"/>
                        </a:cubicBezTo>
                        <a:cubicBezTo>
                          <a:pt x="77" y="2961"/>
                          <a:pt x="89" y="2965"/>
                          <a:pt x="100" y="2967"/>
                        </a:cubicBezTo>
                        <a:cubicBezTo>
                          <a:pt x="105" y="2968"/>
                          <a:pt x="110" y="2968"/>
                          <a:pt x="115" y="2968"/>
                        </a:cubicBezTo>
                        <a:cubicBezTo>
                          <a:pt x="150" y="2968"/>
                          <a:pt x="184" y="2949"/>
                          <a:pt x="202" y="2916"/>
                        </a:cubicBezTo>
                        <a:cubicBezTo>
                          <a:pt x="672" y="2062"/>
                          <a:pt x="866" y="1057"/>
                          <a:pt x="750" y="89"/>
                        </a:cubicBezTo>
                        <a:cubicBezTo>
                          <a:pt x="744" y="39"/>
                          <a:pt x="701" y="1"/>
                          <a:pt x="650"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74" name="Google Shape;2874;p27"/>
                  <p:cNvSpPr/>
                  <p:nvPr/>
                </p:nvSpPr>
                <p:spPr>
                  <a:xfrm>
                    <a:off x="3653150" y="393650"/>
                    <a:ext cx="13000" cy="76925"/>
                  </a:xfrm>
                  <a:custGeom>
                    <a:avLst/>
                    <a:gdLst/>
                    <a:ahLst/>
                    <a:cxnLst/>
                    <a:rect l="l" t="t" r="r" b="b"/>
                    <a:pathLst>
                      <a:path w="520" h="3077" extrusionOk="0">
                        <a:moveTo>
                          <a:pt x="110" y="0"/>
                        </a:moveTo>
                        <a:cubicBezTo>
                          <a:pt x="103" y="0"/>
                          <a:pt x="95" y="1"/>
                          <a:pt x="88" y="3"/>
                        </a:cubicBezTo>
                        <a:cubicBezTo>
                          <a:pt x="34" y="16"/>
                          <a:pt x="0" y="70"/>
                          <a:pt x="14" y="123"/>
                        </a:cubicBezTo>
                        <a:cubicBezTo>
                          <a:pt x="236" y="1056"/>
                          <a:pt x="318" y="2013"/>
                          <a:pt x="261" y="2970"/>
                        </a:cubicBezTo>
                        <a:cubicBezTo>
                          <a:pt x="258" y="3022"/>
                          <a:pt x="295" y="3067"/>
                          <a:pt x="346" y="3075"/>
                        </a:cubicBezTo>
                        <a:cubicBezTo>
                          <a:pt x="348" y="3075"/>
                          <a:pt x="352" y="3076"/>
                          <a:pt x="355" y="3076"/>
                        </a:cubicBezTo>
                        <a:cubicBezTo>
                          <a:pt x="357" y="3076"/>
                          <a:pt x="359" y="3076"/>
                          <a:pt x="361" y="3076"/>
                        </a:cubicBezTo>
                        <a:cubicBezTo>
                          <a:pt x="413" y="3076"/>
                          <a:pt x="458" y="3036"/>
                          <a:pt x="461" y="2982"/>
                        </a:cubicBezTo>
                        <a:cubicBezTo>
                          <a:pt x="519" y="2006"/>
                          <a:pt x="434" y="1028"/>
                          <a:pt x="208" y="78"/>
                        </a:cubicBezTo>
                        <a:cubicBezTo>
                          <a:pt x="198" y="31"/>
                          <a:pt x="156" y="0"/>
                          <a:pt x="110"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75" name="Google Shape;2875;p27"/>
                  <p:cNvSpPr/>
                  <p:nvPr/>
                </p:nvSpPr>
                <p:spPr>
                  <a:xfrm>
                    <a:off x="3534750" y="348250"/>
                    <a:ext cx="55275" cy="25725"/>
                  </a:xfrm>
                  <a:custGeom>
                    <a:avLst/>
                    <a:gdLst/>
                    <a:ahLst/>
                    <a:cxnLst/>
                    <a:rect l="l" t="t" r="r" b="b"/>
                    <a:pathLst>
                      <a:path w="2211" h="1029" extrusionOk="0">
                        <a:moveTo>
                          <a:pt x="112" y="0"/>
                        </a:moveTo>
                        <a:cubicBezTo>
                          <a:pt x="67" y="0"/>
                          <a:pt x="26" y="30"/>
                          <a:pt x="14" y="76"/>
                        </a:cubicBezTo>
                        <a:cubicBezTo>
                          <a:pt x="1" y="129"/>
                          <a:pt x="33" y="184"/>
                          <a:pt x="86" y="197"/>
                        </a:cubicBezTo>
                        <a:cubicBezTo>
                          <a:pt x="776" y="374"/>
                          <a:pt x="1435" y="649"/>
                          <a:pt x="2045" y="1014"/>
                        </a:cubicBezTo>
                        <a:cubicBezTo>
                          <a:pt x="2057" y="1022"/>
                          <a:pt x="2069" y="1025"/>
                          <a:pt x="2082" y="1027"/>
                        </a:cubicBezTo>
                        <a:cubicBezTo>
                          <a:pt x="2086" y="1028"/>
                          <a:pt x="2091" y="1028"/>
                          <a:pt x="2096" y="1028"/>
                        </a:cubicBezTo>
                        <a:cubicBezTo>
                          <a:pt x="2130" y="1028"/>
                          <a:pt x="2164" y="1012"/>
                          <a:pt x="2182" y="980"/>
                        </a:cubicBezTo>
                        <a:cubicBezTo>
                          <a:pt x="2211" y="932"/>
                          <a:pt x="2195" y="871"/>
                          <a:pt x="2148" y="843"/>
                        </a:cubicBezTo>
                        <a:cubicBezTo>
                          <a:pt x="1521" y="468"/>
                          <a:pt x="844" y="185"/>
                          <a:pt x="135" y="3"/>
                        </a:cubicBezTo>
                        <a:cubicBezTo>
                          <a:pt x="128" y="1"/>
                          <a:pt x="120" y="0"/>
                          <a:pt x="112"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76" name="Google Shape;2876;p27"/>
                  <p:cNvSpPr/>
                  <p:nvPr/>
                </p:nvSpPr>
                <p:spPr>
                  <a:xfrm>
                    <a:off x="3624425" y="307125"/>
                    <a:ext cx="46300" cy="37850"/>
                  </a:xfrm>
                  <a:custGeom>
                    <a:avLst/>
                    <a:gdLst/>
                    <a:ahLst/>
                    <a:cxnLst/>
                    <a:rect l="l" t="t" r="r" b="b"/>
                    <a:pathLst>
                      <a:path w="1852" h="1514" extrusionOk="0">
                        <a:moveTo>
                          <a:pt x="114" y="1"/>
                        </a:moveTo>
                        <a:cubicBezTo>
                          <a:pt x="78" y="1"/>
                          <a:pt x="43" y="20"/>
                          <a:pt x="26" y="55"/>
                        </a:cubicBezTo>
                        <a:cubicBezTo>
                          <a:pt x="0" y="104"/>
                          <a:pt x="18" y="164"/>
                          <a:pt x="68" y="190"/>
                        </a:cubicBezTo>
                        <a:cubicBezTo>
                          <a:pt x="673" y="508"/>
                          <a:pt x="1225" y="952"/>
                          <a:pt x="1663" y="1477"/>
                        </a:cubicBezTo>
                        <a:cubicBezTo>
                          <a:pt x="1679" y="1497"/>
                          <a:pt x="1700" y="1508"/>
                          <a:pt x="1725" y="1512"/>
                        </a:cubicBezTo>
                        <a:cubicBezTo>
                          <a:pt x="1729" y="1513"/>
                          <a:pt x="1734" y="1513"/>
                          <a:pt x="1739" y="1513"/>
                        </a:cubicBezTo>
                        <a:cubicBezTo>
                          <a:pt x="1762" y="1513"/>
                          <a:pt x="1785" y="1505"/>
                          <a:pt x="1803" y="1490"/>
                        </a:cubicBezTo>
                        <a:cubicBezTo>
                          <a:pt x="1846" y="1454"/>
                          <a:pt x="1852" y="1391"/>
                          <a:pt x="1816" y="1349"/>
                        </a:cubicBezTo>
                        <a:cubicBezTo>
                          <a:pt x="1360" y="805"/>
                          <a:pt x="788" y="342"/>
                          <a:pt x="160" y="12"/>
                        </a:cubicBezTo>
                        <a:cubicBezTo>
                          <a:pt x="146" y="4"/>
                          <a:pt x="130" y="1"/>
                          <a:pt x="114"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77" name="Google Shape;2877;p27"/>
                  <p:cNvSpPr/>
                  <p:nvPr/>
                </p:nvSpPr>
                <p:spPr>
                  <a:xfrm>
                    <a:off x="3665850" y="285075"/>
                    <a:ext cx="51075" cy="45000"/>
                  </a:xfrm>
                  <a:custGeom>
                    <a:avLst/>
                    <a:gdLst/>
                    <a:ahLst/>
                    <a:cxnLst/>
                    <a:rect l="l" t="t" r="r" b="b"/>
                    <a:pathLst>
                      <a:path w="2043" h="1800" extrusionOk="0">
                        <a:moveTo>
                          <a:pt x="114" y="0"/>
                        </a:moveTo>
                        <a:cubicBezTo>
                          <a:pt x="80" y="0"/>
                          <a:pt x="47" y="18"/>
                          <a:pt x="29" y="49"/>
                        </a:cubicBezTo>
                        <a:cubicBezTo>
                          <a:pt x="0" y="98"/>
                          <a:pt x="17" y="159"/>
                          <a:pt x="64" y="186"/>
                        </a:cubicBezTo>
                        <a:cubicBezTo>
                          <a:pt x="750" y="587"/>
                          <a:pt x="1367" y="1131"/>
                          <a:pt x="1850" y="1761"/>
                        </a:cubicBezTo>
                        <a:cubicBezTo>
                          <a:pt x="1866" y="1781"/>
                          <a:pt x="1889" y="1795"/>
                          <a:pt x="1914" y="1798"/>
                        </a:cubicBezTo>
                        <a:lnTo>
                          <a:pt x="1914" y="1799"/>
                        </a:lnTo>
                        <a:cubicBezTo>
                          <a:pt x="1919" y="1800"/>
                          <a:pt x="1923" y="1800"/>
                          <a:pt x="1927" y="1800"/>
                        </a:cubicBezTo>
                        <a:cubicBezTo>
                          <a:pt x="1949" y="1800"/>
                          <a:pt x="1971" y="1793"/>
                          <a:pt x="1991" y="1779"/>
                        </a:cubicBezTo>
                        <a:cubicBezTo>
                          <a:pt x="2034" y="1745"/>
                          <a:pt x="2043" y="1683"/>
                          <a:pt x="2008" y="1639"/>
                        </a:cubicBezTo>
                        <a:cubicBezTo>
                          <a:pt x="1510" y="989"/>
                          <a:pt x="873" y="427"/>
                          <a:pt x="165" y="14"/>
                        </a:cubicBezTo>
                        <a:cubicBezTo>
                          <a:pt x="149" y="5"/>
                          <a:pt x="131" y="0"/>
                          <a:pt x="114"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78" name="Google Shape;2878;p27"/>
                  <p:cNvSpPr/>
                  <p:nvPr/>
                </p:nvSpPr>
                <p:spPr>
                  <a:xfrm>
                    <a:off x="3699400" y="357350"/>
                    <a:ext cx="17200" cy="94400"/>
                  </a:xfrm>
                  <a:custGeom>
                    <a:avLst/>
                    <a:gdLst/>
                    <a:ahLst/>
                    <a:cxnLst/>
                    <a:rect l="l" t="t" r="r" b="b"/>
                    <a:pathLst>
                      <a:path w="688" h="3776" extrusionOk="0">
                        <a:moveTo>
                          <a:pt x="427" y="1"/>
                        </a:moveTo>
                        <a:cubicBezTo>
                          <a:pt x="425" y="1"/>
                          <a:pt x="423" y="1"/>
                          <a:pt x="421" y="1"/>
                        </a:cubicBezTo>
                        <a:cubicBezTo>
                          <a:pt x="366" y="4"/>
                          <a:pt x="324" y="52"/>
                          <a:pt x="327" y="107"/>
                        </a:cubicBezTo>
                        <a:cubicBezTo>
                          <a:pt x="401" y="1239"/>
                          <a:pt x="484" y="2520"/>
                          <a:pt x="22" y="3636"/>
                        </a:cubicBezTo>
                        <a:cubicBezTo>
                          <a:pt x="1" y="3688"/>
                          <a:pt x="25" y="3747"/>
                          <a:pt x="76" y="3768"/>
                        </a:cubicBezTo>
                        <a:cubicBezTo>
                          <a:pt x="83" y="3771"/>
                          <a:pt x="91" y="3773"/>
                          <a:pt x="99" y="3774"/>
                        </a:cubicBezTo>
                        <a:cubicBezTo>
                          <a:pt x="104" y="3775"/>
                          <a:pt x="109" y="3775"/>
                          <a:pt x="113" y="3775"/>
                        </a:cubicBezTo>
                        <a:cubicBezTo>
                          <a:pt x="153" y="3775"/>
                          <a:pt x="190" y="3752"/>
                          <a:pt x="206" y="3714"/>
                        </a:cubicBezTo>
                        <a:cubicBezTo>
                          <a:pt x="687" y="2553"/>
                          <a:pt x="602" y="1247"/>
                          <a:pt x="527" y="94"/>
                        </a:cubicBezTo>
                        <a:cubicBezTo>
                          <a:pt x="524" y="41"/>
                          <a:pt x="479" y="1"/>
                          <a:pt x="42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79" name="Google Shape;2879;p27"/>
                  <p:cNvSpPr/>
                  <p:nvPr/>
                </p:nvSpPr>
                <p:spPr>
                  <a:xfrm>
                    <a:off x="3438300" y="480950"/>
                    <a:ext cx="31050" cy="53025"/>
                  </a:xfrm>
                  <a:custGeom>
                    <a:avLst/>
                    <a:gdLst/>
                    <a:ahLst/>
                    <a:cxnLst/>
                    <a:rect l="l" t="t" r="r" b="b"/>
                    <a:pathLst>
                      <a:path w="1242" h="2121" extrusionOk="0">
                        <a:moveTo>
                          <a:pt x="1128" y="0"/>
                        </a:moveTo>
                        <a:cubicBezTo>
                          <a:pt x="1089" y="0"/>
                          <a:pt x="1051" y="23"/>
                          <a:pt x="1035" y="61"/>
                        </a:cubicBezTo>
                        <a:cubicBezTo>
                          <a:pt x="753" y="720"/>
                          <a:pt x="416" y="1361"/>
                          <a:pt x="30" y="1968"/>
                        </a:cubicBezTo>
                        <a:cubicBezTo>
                          <a:pt x="1" y="2014"/>
                          <a:pt x="15" y="2076"/>
                          <a:pt x="61" y="2106"/>
                        </a:cubicBezTo>
                        <a:cubicBezTo>
                          <a:pt x="73" y="2113"/>
                          <a:pt x="87" y="2118"/>
                          <a:pt x="100" y="2120"/>
                        </a:cubicBezTo>
                        <a:cubicBezTo>
                          <a:pt x="105" y="2121"/>
                          <a:pt x="109" y="2121"/>
                          <a:pt x="114" y="2121"/>
                        </a:cubicBezTo>
                        <a:cubicBezTo>
                          <a:pt x="147" y="2121"/>
                          <a:pt x="180" y="2105"/>
                          <a:pt x="199" y="2075"/>
                        </a:cubicBezTo>
                        <a:cubicBezTo>
                          <a:pt x="590" y="1460"/>
                          <a:pt x="933" y="808"/>
                          <a:pt x="1219" y="139"/>
                        </a:cubicBezTo>
                        <a:cubicBezTo>
                          <a:pt x="1241" y="89"/>
                          <a:pt x="1217" y="30"/>
                          <a:pt x="1166" y="8"/>
                        </a:cubicBezTo>
                        <a:cubicBezTo>
                          <a:pt x="1154" y="3"/>
                          <a:pt x="1140" y="0"/>
                          <a:pt x="1128"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80" name="Google Shape;2880;p27"/>
                  <p:cNvSpPr/>
                  <p:nvPr/>
                </p:nvSpPr>
                <p:spPr>
                  <a:xfrm>
                    <a:off x="3404575" y="447850"/>
                    <a:ext cx="38475" cy="6750"/>
                  </a:xfrm>
                  <a:custGeom>
                    <a:avLst/>
                    <a:gdLst/>
                    <a:ahLst/>
                    <a:cxnLst/>
                    <a:rect l="l" t="t" r="r" b="b"/>
                    <a:pathLst>
                      <a:path w="1539" h="270" extrusionOk="0">
                        <a:moveTo>
                          <a:pt x="636" y="0"/>
                        </a:moveTo>
                        <a:cubicBezTo>
                          <a:pt x="456" y="0"/>
                          <a:pt x="275" y="10"/>
                          <a:pt x="95" y="31"/>
                        </a:cubicBezTo>
                        <a:cubicBezTo>
                          <a:pt x="40" y="36"/>
                          <a:pt x="1" y="86"/>
                          <a:pt x="7" y="141"/>
                        </a:cubicBezTo>
                        <a:cubicBezTo>
                          <a:pt x="12" y="187"/>
                          <a:pt x="47" y="223"/>
                          <a:pt x="91" y="229"/>
                        </a:cubicBezTo>
                        <a:cubicBezTo>
                          <a:pt x="95" y="230"/>
                          <a:pt x="100" y="230"/>
                          <a:pt x="104" y="230"/>
                        </a:cubicBezTo>
                        <a:cubicBezTo>
                          <a:pt x="109" y="230"/>
                          <a:pt x="113" y="230"/>
                          <a:pt x="118" y="229"/>
                        </a:cubicBezTo>
                        <a:cubicBezTo>
                          <a:pt x="290" y="210"/>
                          <a:pt x="462" y="200"/>
                          <a:pt x="635" y="200"/>
                        </a:cubicBezTo>
                        <a:cubicBezTo>
                          <a:pt x="895" y="200"/>
                          <a:pt x="1155" y="222"/>
                          <a:pt x="1414" y="267"/>
                        </a:cubicBezTo>
                        <a:cubicBezTo>
                          <a:pt x="1421" y="269"/>
                          <a:pt x="1428" y="270"/>
                          <a:pt x="1435" y="270"/>
                        </a:cubicBezTo>
                        <a:cubicBezTo>
                          <a:pt x="1479" y="270"/>
                          <a:pt x="1521" y="233"/>
                          <a:pt x="1529" y="185"/>
                        </a:cubicBezTo>
                        <a:cubicBezTo>
                          <a:pt x="1538" y="131"/>
                          <a:pt x="1502" y="79"/>
                          <a:pt x="1448" y="70"/>
                        </a:cubicBezTo>
                        <a:cubicBezTo>
                          <a:pt x="1179" y="23"/>
                          <a:pt x="907" y="0"/>
                          <a:pt x="636"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81" name="Google Shape;2881;p27"/>
                  <p:cNvSpPr/>
                  <p:nvPr/>
                </p:nvSpPr>
                <p:spPr>
                  <a:xfrm>
                    <a:off x="3375050" y="479800"/>
                    <a:ext cx="42750" cy="19225"/>
                  </a:xfrm>
                  <a:custGeom>
                    <a:avLst/>
                    <a:gdLst/>
                    <a:ahLst/>
                    <a:cxnLst/>
                    <a:rect l="l" t="t" r="r" b="b"/>
                    <a:pathLst>
                      <a:path w="1710" h="769" extrusionOk="0">
                        <a:moveTo>
                          <a:pt x="1596" y="0"/>
                        </a:moveTo>
                        <a:cubicBezTo>
                          <a:pt x="1586" y="0"/>
                          <a:pt x="1575" y="2"/>
                          <a:pt x="1565" y="6"/>
                        </a:cubicBezTo>
                        <a:cubicBezTo>
                          <a:pt x="1062" y="174"/>
                          <a:pt x="561" y="367"/>
                          <a:pt x="74" y="576"/>
                        </a:cubicBezTo>
                        <a:cubicBezTo>
                          <a:pt x="24" y="598"/>
                          <a:pt x="0" y="657"/>
                          <a:pt x="21" y="708"/>
                        </a:cubicBezTo>
                        <a:cubicBezTo>
                          <a:pt x="36" y="741"/>
                          <a:pt x="65" y="762"/>
                          <a:pt x="99" y="767"/>
                        </a:cubicBezTo>
                        <a:cubicBezTo>
                          <a:pt x="103" y="768"/>
                          <a:pt x="107" y="768"/>
                          <a:pt x="112" y="768"/>
                        </a:cubicBezTo>
                        <a:cubicBezTo>
                          <a:pt x="125" y="768"/>
                          <a:pt x="140" y="765"/>
                          <a:pt x="154" y="759"/>
                        </a:cubicBezTo>
                        <a:cubicBezTo>
                          <a:pt x="635" y="552"/>
                          <a:pt x="1132" y="362"/>
                          <a:pt x="1629" y="195"/>
                        </a:cubicBezTo>
                        <a:cubicBezTo>
                          <a:pt x="1681" y="178"/>
                          <a:pt x="1709" y="120"/>
                          <a:pt x="1692" y="68"/>
                        </a:cubicBezTo>
                        <a:cubicBezTo>
                          <a:pt x="1677" y="27"/>
                          <a:pt x="1638" y="0"/>
                          <a:pt x="1596"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82" name="Google Shape;2882;p27"/>
                  <p:cNvSpPr/>
                  <p:nvPr/>
                </p:nvSpPr>
                <p:spPr>
                  <a:xfrm>
                    <a:off x="3398750" y="509825"/>
                    <a:ext cx="23175" cy="35275"/>
                  </a:xfrm>
                  <a:custGeom>
                    <a:avLst/>
                    <a:gdLst/>
                    <a:ahLst/>
                    <a:cxnLst/>
                    <a:rect l="l" t="t" r="r" b="b"/>
                    <a:pathLst>
                      <a:path w="927" h="1411" extrusionOk="0">
                        <a:moveTo>
                          <a:pt x="814" y="0"/>
                        </a:moveTo>
                        <a:cubicBezTo>
                          <a:pt x="775" y="0"/>
                          <a:pt x="737" y="23"/>
                          <a:pt x="721" y="62"/>
                        </a:cubicBezTo>
                        <a:cubicBezTo>
                          <a:pt x="544" y="485"/>
                          <a:pt x="312" y="884"/>
                          <a:pt x="34" y="1250"/>
                        </a:cubicBezTo>
                        <a:cubicBezTo>
                          <a:pt x="1" y="1294"/>
                          <a:pt x="8" y="1357"/>
                          <a:pt x="52" y="1390"/>
                        </a:cubicBezTo>
                        <a:cubicBezTo>
                          <a:pt x="67" y="1401"/>
                          <a:pt x="82" y="1406"/>
                          <a:pt x="98" y="1410"/>
                        </a:cubicBezTo>
                        <a:lnTo>
                          <a:pt x="99" y="1410"/>
                        </a:lnTo>
                        <a:cubicBezTo>
                          <a:pt x="103" y="1410"/>
                          <a:pt x="107" y="1411"/>
                          <a:pt x="112" y="1411"/>
                        </a:cubicBezTo>
                        <a:cubicBezTo>
                          <a:pt x="142" y="1411"/>
                          <a:pt x="173" y="1397"/>
                          <a:pt x="193" y="1371"/>
                        </a:cubicBezTo>
                        <a:cubicBezTo>
                          <a:pt x="482" y="992"/>
                          <a:pt x="721" y="577"/>
                          <a:pt x="906" y="139"/>
                        </a:cubicBezTo>
                        <a:cubicBezTo>
                          <a:pt x="927" y="88"/>
                          <a:pt x="904" y="30"/>
                          <a:pt x="852" y="8"/>
                        </a:cubicBezTo>
                        <a:cubicBezTo>
                          <a:pt x="839" y="3"/>
                          <a:pt x="826" y="0"/>
                          <a:pt x="814"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grpSp>
          </p:grpSp>
        </p:gr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ackground 1">
  <p:cSld name="BLANK_1_1_1_1_1_1_1_1">
    <p:spTree>
      <p:nvGrpSpPr>
        <p:cNvPr id="1" name="Shape 2883"/>
        <p:cNvGrpSpPr/>
        <p:nvPr/>
      </p:nvGrpSpPr>
      <p:grpSpPr>
        <a:xfrm>
          <a:off x="0" y="0"/>
          <a:ext cx="0" cy="0"/>
          <a:chOff x="0" y="0"/>
          <a:chExt cx="0" cy="0"/>
        </a:xfrm>
      </p:grpSpPr>
      <p:grpSp>
        <p:nvGrpSpPr>
          <p:cNvPr id="2884" name="Google Shape;2884;p28"/>
          <p:cNvGrpSpPr/>
          <p:nvPr/>
        </p:nvGrpSpPr>
        <p:grpSpPr>
          <a:xfrm>
            <a:off x="-397241" y="-79"/>
            <a:ext cx="12957101" cy="6857478"/>
            <a:chOff x="238125" y="490000"/>
            <a:chExt cx="7130600" cy="4735300"/>
          </a:xfrm>
        </p:grpSpPr>
        <p:sp>
          <p:nvSpPr>
            <p:cNvPr id="2885" name="Google Shape;2885;p28"/>
            <p:cNvSpPr/>
            <p:nvPr/>
          </p:nvSpPr>
          <p:spPr>
            <a:xfrm>
              <a:off x="7358100" y="490000"/>
              <a:ext cx="10625" cy="4735300"/>
            </a:xfrm>
            <a:custGeom>
              <a:avLst/>
              <a:gdLst/>
              <a:ahLst/>
              <a:cxnLst/>
              <a:rect l="l" t="t" r="r" b="b"/>
              <a:pathLst>
                <a:path w="425" h="189412" extrusionOk="0">
                  <a:moveTo>
                    <a:pt x="0" y="0"/>
                  </a:moveTo>
                  <a:lnTo>
                    <a:pt x="0" y="189411"/>
                  </a:lnTo>
                  <a:lnTo>
                    <a:pt x="424" y="189411"/>
                  </a:lnTo>
                  <a:lnTo>
                    <a:pt x="424"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86" name="Google Shape;2886;p28"/>
            <p:cNvSpPr/>
            <p:nvPr/>
          </p:nvSpPr>
          <p:spPr>
            <a:xfrm>
              <a:off x="365275" y="490000"/>
              <a:ext cx="6877150" cy="4735300"/>
            </a:xfrm>
            <a:custGeom>
              <a:avLst/>
              <a:gdLst/>
              <a:ahLst/>
              <a:cxnLst/>
              <a:rect l="l" t="t" r="r" b="b"/>
              <a:pathLst>
                <a:path w="275086" h="189412" extrusionOk="0">
                  <a:moveTo>
                    <a:pt x="11238" y="412"/>
                  </a:moveTo>
                  <a:lnTo>
                    <a:pt x="11238" y="8213"/>
                  </a:lnTo>
                  <a:lnTo>
                    <a:pt x="3505" y="8213"/>
                  </a:lnTo>
                  <a:lnTo>
                    <a:pt x="3505" y="424"/>
                  </a:lnTo>
                  <a:lnTo>
                    <a:pt x="3494" y="412"/>
                  </a:lnTo>
                  <a:close/>
                  <a:moveTo>
                    <a:pt x="19394" y="424"/>
                  </a:moveTo>
                  <a:lnTo>
                    <a:pt x="19394" y="8213"/>
                  </a:lnTo>
                  <a:lnTo>
                    <a:pt x="11662" y="8213"/>
                  </a:lnTo>
                  <a:lnTo>
                    <a:pt x="11662" y="424"/>
                  </a:lnTo>
                  <a:close/>
                  <a:moveTo>
                    <a:pt x="27561" y="424"/>
                  </a:moveTo>
                  <a:lnTo>
                    <a:pt x="27561" y="8213"/>
                  </a:lnTo>
                  <a:lnTo>
                    <a:pt x="19818" y="8213"/>
                  </a:lnTo>
                  <a:lnTo>
                    <a:pt x="19818" y="424"/>
                  </a:lnTo>
                  <a:close/>
                  <a:moveTo>
                    <a:pt x="35328" y="424"/>
                  </a:moveTo>
                  <a:lnTo>
                    <a:pt x="35328" y="8213"/>
                  </a:lnTo>
                  <a:lnTo>
                    <a:pt x="27985" y="8213"/>
                  </a:lnTo>
                  <a:lnTo>
                    <a:pt x="27985" y="424"/>
                  </a:lnTo>
                  <a:close/>
                  <a:moveTo>
                    <a:pt x="43496" y="424"/>
                  </a:moveTo>
                  <a:lnTo>
                    <a:pt x="43496" y="8213"/>
                  </a:lnTo>
                  <a:lnTo>
                    <a:pt x="35752" y="8213"/>
                  </a:lnTo>
                  <a:lnTo>
                    <a:pt x="35752" y="424"/>
                  </a:lnTo>
                  <a:close/>
                  <a:moveTo>
                    <a:pt x="51652" y="424"/>
                  </a:moveTo>
                  <a:lnTo>
                    <a:pt x="51652" y="8213"/>
                  </a:lnTo>
                  <a:lnTo>
                    <a:pt x="43919" y="8213"/>
                  </a:lnTo>
                  <a:lnTo>
                    <a:pt x="43919" y="424"/>
                  </a:lnTo>
                  <a:close/>
                  <a:moveTo>
                    <a:pt x="59819" y="424"/>
                  </a:moveTo>
                  <a:lnTo>
                    <a:pt x="59819" y="8213"/>
                  </a:lnTo>
                  <a:lnTo>
                    <a:pt x="52075" y="8213"/>
                  </a:lnTo>
                  <a:lnTo>
                    <a:pt x="52075" y="424"/>
                  </a:lnTo>
                  <a:close/>
                  <a:moveTo>
                    <a:pt x="67975" y="424"/>
                  </a:moveTo>
                  <a:lnTo>
                    <a:pt x="67975" y="8213"/>
                  </a:lnTo>
                  <a:lnTo>
                    <a:pt x="60243" y="8213"/>
                  </a:lnTo>
                  <a:lnTo>
                    <a:pt x="60243" y="424"/>
                  </a:lnTo>
                  <a:close/>
                  <a:moveTo>
                    <a:pt x="76452" y="424"/>
                  </a:moveTo>
                  <a:lnTo>
                    <a:pt x="76452" y="8213"/>
                  </a:lnTo>
                  <a:lnTo>
                    <a:pt x="68399" y="8213"/>
                  </a:lnTo>
                  <a:lnTo>
                    <a:pt x="68399" y="424"/>
                  </a:lnTo>
                  <a:close/>
                  <a:moveTo>
                    <a:pt x="84608" y="424"/>
                  </a:moveTo>
                  <a:lnTo>
                    <a:pt x="84608" y="8213"/>
                  </a:lnTo>
                  <a:lnTo>
                    <a:pt x="76865" y="8213"/>
                  </a:lnTo>
                  <a:lnTo>
                    <a:pt x="76865" y="424"/>
                  </a:lnTo>
                  <a:close/>
                  <a:moveTo>
                    <a:pt x="92776" y="424"/>
                  </a:moveTo>
                  <a:lnTo>
                    <a:pt x="92776" y="8213"/>
                  </a:lnTo>
                  <a:lnTo>
                    <a:pt x="85032" y="8213"/>
                  </a:lnTo>
                  <a:lnTo>
                    <a:pt x="85032" y="424"/>
                  </a:lnTo>
                  <a:close/>
                  <a:moveTo>
                    <a:pt x="100932" y="424"/>
                  </a:moveTo>
                  <a:lnTo>
                    <a:pt x="100932" y="8213"/>
                  </a:lnTo>
                  <a:lnTo>
                    <a:pt x="93200" y="8213"/>
                  </a:lnTo>
                  <a:lnTo>
                    <a:pt x="93200" y="424"/>
                  </a:lnTo>
                  <a:close/>
                  <a:moveTo>
                    <a:pt x="109099" y="424"/>
                  </a:moveTo>
                  <a:lnTo>
                    <a:pt x="109099" y="8213"/>
                  </a:lnTo>
                  <a:lnTo>
                    <a:pt x="101356" y="8213"/>
                  </a:lnTo>
                  <a:lnTo>
                    <a:pt x="101356" y="424"/>
                  </a:lnTo>
                  <a:close/>
                  <a:moveTo>
                    <a:pt x="116866" y="424"/>
                  </a:moveTo>
                  <a:lnTo>
                    <a:pt x="116866" y="8213"/>
                  </a:lnTo>
                  <a:lnTo>
                    <a:pt x="109523" y="8213"/>
                  </a:lnTo>
                  <a:lnTo>
                    <a:pt x="109523" y="424"/>
                  </a:lnTo>
                  <a:close/>
                  <a:moveTo>
                    <a:pt x="125022" y="424"/>
                  </a:moveTo>
                  <a:lnTo>
                    <a:pt x="125022" y="8213"/>
                  </a:lnTo>
                  <a:lnTo>
                    <a:pt x="117290" y="8213"/>
                  </a:lnTo>
                  <a:lnTo>
                    <a:pt x="117290" y="424"/>
                  </a:lnTo>
                  <a:close/>
                  <a:moveTo>
                    <a:pt x="133190" y="424"/>
                  </a:moveTo>
                  <a:lnTo>
                    <a:pt x="133190" y="8213"/>
                  </a:lnTo>
                  <a:lnTo>
                    <a:pt x="125446" y="8213"/>
                  </a:lnTo>
                  <a:lnTo>
                    <a:pt x="125446" y="424"/>
                  </a:lnTo>
                  <a:close/>
                  <a:moveTo>
                    <a:pt x="141346" y="424"/>
                  </a:moveTo>
                  <a:lnTo>
                    <a:pt x="141346" y="8213"/>
                  </a:lnTo>
                  <a:lnTo>
                    <a:pt x="133614" y="8213"/>
                  </a:lnTo>
                  <a:lnTo>
                    <a:pt x="133614" y="424"/>
                  </a:lnTo>
                  <a:close/>
                  <a:moveTo>
                    <a:pt x="149513" y="424"/>
                  </a:moveTo>
                  <a:lnTo>
                    <a:pt x="149513" y="8213"/>
                  </a:lnTo>
                  <a:lnTo>
                    <a:pt x="141770" y="8213"/>
                  </a:lnTo>
                  <a:lnTo>
                    <a:pt x="141770" y="424"/>
                  </a:lnTo>
                  <a:close/>
                  <a:moveTo>
                    <a:pt x="157280" y="424"/>
                  </a:moveTo>
                  <a:lnTo>
                    <a:pt x="157280" y="8213"/>
                  </a:lnTo>
                  <a:lnTo>
                    <a:pt x="149937" y="8213"/>
                  </a:lnTo>
                  <a:lnTo>
                    <a:pt x="149937" y="424"/>
                  </a:lnTo>
                  <a:close/>
                  <a:moveTo>
                    <a:pt x="165448" y="424"/>
                  </a:moveTo>
                  <a:lnTo>
                    <a:pt x="165448" y="8213"/>
                  </a:lnTo>
                  <a:lnTo>
                    <a:pt x="157704" y="8213"/>
                  </a:lnTo>
                  <a:lnTo>
                    <a:pt x="157704" y="424"/>
                  </a:lnTo>
                  <a:close/>
                  <a:moveTo>
                    <a:pt x="173604" y="424"/>
                  </a:moveTo>
                  <a:lnTo>
                    <a:pt x="173604" y="8213"/>
                  </a:lnTo>
                  <a:lnTo>
                    <a:pt x="165871" y="8213"/>
                  </a:lnTo>
                  <a:lnTo>
                    <a:pt x="165871" y="424"/>
                  </a:lnTo>
                  <a:close/>
                  <a:moveTo>
                    <a:pt x="181771" y="424"/>
                  </a:moveTo>
                  <a:lnTo>
                    <a:pt x="181771" y="8213"/>
                  </a:lnTo>
                  <a:lnTo>
                    <a:pt x="174028" y="8213"/>
                  </a:lnTo>
                  <a:lnTo>
                    <a:pt x="174028" y="424"/>
                  </a:lnTo>
                  <a:close/>
                  <a:moveTo>
                    <a:pt x="189927" y="424"/>
                  </a:moveTo>
                  <a:lnTo>
                    <a:pt x="189927" y="8213"/>
                  </a:lnTo>
                  <a:lnTo>
                    <a:pt x="182195" y="8213"/>
                  </a:lnTo>
                  <a:lnTo>
                    <a:pt x="182195" y="424"/>
                  </a:lnTo>
                  <a:close/>
                  <a:moveTo>
                    <a:pt x="198095" y="424"/>
                  </a:moveTo>
                  <a:lnTo>
                    <a:pt x="198095" y="8213"/>
                  </a:lnTo>
                  <a:lnTo>
                    <a:pt x="190351" y="8213"/>
                  </a:lnTo>
                  <a:lnTo>
                    <a:pt x="190351" y="424"/>
                  </a:lnTo>
                  <a:close/>
                  <a:moveTo>
                    <a:pt x="206251" y="424"/>
                  </a:moveTo>
                  <a:lnTo>
                    <a:pt x="206251" y="8213"/>
                  </a:lnTo>
                  <a:lnTo>
                    <a:pt x="198519" y="8213"/>
                  </a:lnTo>
                  <a:lnTo>
                    <a:pt x="198519" y="424"/>
                  </a:lnTo>
                  <a:close/>
                  <a:moveTo>
                    <a:pt x="214419" y="424"/>
                  </a:moveTo>
                  <a:lnTo>
                    <a:pt x="214419" y="8213"/>
                  </a:lnTo>
                  <a:lnTo>
                    <a:pt x="206675" y="8213"/>
                  </a:lnTo>
                  <a:lnTo>
                    <a:pt x="206675" y="424"/>
                  </a:lnTo>
                  <a:close/>
                  <a:moveTo>
                    <a:pt x="222575" y="424"/>
                  </a:moveTo>
                  <a:lnTo>
                    <a:pt x="222575" y="8213"/>
                  </a:lnTo>
                  <a:lnTo>
                    <a:pt x="214842" y="8213"/>
                  </a:lnTo>
                  <a:lnTo>
                    <a:pt x="214842" y="424"/>
                  </a:lnTo>
                  <a:close/>
                  <a:moveTo>
                    <a:pt x="230742" y="424"/>
                  </a:moveTo>
                  <a:lnTo>
                    <a:pt x="230742" y="8213"/>
                  </a:lnTo>
                  <a:lnTo>
                    <a:pt x="222999" y="8213"/>
                  </a:lnTo>
                  <a:lnTo>
                    <a:pt x="222999" y="424"/>
                  </a:lnTo>
                  <a:close/>
                  <a:moveTo>
                    <a:pt x="238898" y="424"/>
                  </a:moveTo>
                  <a:lnTo>
                    <a:pt x="238898" y="8213"/>
                  </a:lnTo>
                  <a:lnTo>
                    <a:pt x="231166" y="8213"/>
                  </a:lnTo>
                  <a:lnTo>
                    <a:pt x="231166" y="424"/>
                  </a:lnTo>
                  <a:close/>
                  <a:moveTo>
                    <a:pt x="247066" y="424"/>
                  </a:moveTo>
                  <a:lnTo>
                    <a:pt x="247066" y="8213"/>
                  </a:lnTo>
                  <a:lnTo>
                    <a:pt x="239322" y="8213"/>
                  </a:lnTo>
                  <a:lnTo>
                    <a:pt x="239322" y="424"/>
                  </a:lnTo>
                  <a:close/>
                  <a:moveTo>
                    <a:pt x="255222" y="424"/>
                  </a:moveTo>
                  <a:lnTo>
                    <a:pt x="255222" y="8213"/>
                  </a:lnTo>
                  <a:lnTo>
                    <a:pt x="247490" y="8213"/>
                  </a:lnTo>
                  <a:lnTo>
                    <a:pt x="247490" y="424"/>
                  </a:lnTo>
                  <a:close/>
                  <a:moveTo>
                    <a:pt x="263390" y="424"/>
                  </a:moveTo>
                  <a:lnTo>
                    <a:pt x="263390" y="8213"/>
                  </a:lnTo>
                  <a:lnTo>
                    <a:pt x="255646" y="8213"/>
                  </a:lnTo>
                  <a:lnTo>
                    <a:pt x="255646" y="424"/>
                  </a:lnTo>
                  <a:close/>
                  <a:moveTo>
                    <a:pt x="271546" y="424"/>
                  </a:moveTo>
                  <a:lnTo>
                    <a:pt x="271546" y="8213"/>
                  </a:lnTo>
                  <a:lnTo>
                    <a:pt x="263813" y="8213"/>
                  </a:lnTo>
                  <a:lnTo>
                    <a:pt x="263813" y="424"/>
                  </a:lnTo>
                  <a:close/>
                  <a:moveTo>
                    <a:pt x="11238" y="8626"/>
                  </a:moveTo>
                  <a:lnTo>
                    <a:pt x="11238" y="16415"/>
                  </a:lnTo>
                  <a:lnTo>
                    <a:pt x="3505" y="16415"/>
                  </a:lnTo>
                  <a:lnTo>
                    <a:pt x="3505" y="8626"/>
                  </a:lnTo>
                  <a:close/>
                  <a:moveTo>
                    <a:pt x="19394" y="8626"/>
                  </a:moveTo>
                  <a:lnTo>
                    <a:pt x="19394" y="16415"/>
                  </a:lnTo>
                  <a:lnTo>
                    <a:pt x="11662" y="16415"/>
                  </a:lnTo>
                  <a:lnTo>
                    <a:pt x="11662" y="8626"/>
                  </a:lnTo>
                  <a:close/>
                  <a:moveTo>
                    <a:pt x="27561" y="8626"/>
                  </a:moveTo>
                  <a:lnTo>
                    <a:pt x="27561" y="16415"/>
                  </a:lnTo>
                  <a:lnTo>
                    <a:pt x="19818" y="16415"/>
                  </a:lnTo>
                  <a:lnTo>
                    <a:pt x="19818" y="8626"/>
                  </a:lnTo>
                  <a:close/>
                  <a:moveTo>
                    <a:pt x="35328" y="8626"/>
                  </a:moveTo>
                  <a:lnTo>
                    <a:pt x="35328" y="16415"/>
                  </a:lnTo>
                  <a:lnTo>
                    <a:pt x="27985" y="16415"/>
                  </a:lnTo>
                  <a:lnTo>
                    <a:pt x="27985" y="8626"/>
                  </a:lnTo>
                  <a:close/>
                  <a:moveTo>
                    <a:pt x="43496" y="8626"/>
                  </a:moveTo>
                  <a:lnTo>
                    <a:pt x="43496" y="16415"/>
                  </a:lnTo>
                  <a:lnTo>
                    <a:pt x="35752" y="16415"/>
                  </a:lnTo>
                  <a:lnTo>
                    <a:pt x="35752" y="8626"/>
                  </a:lnTo>
                  <a:close/>
                  <a:moveTo>
                    <a:pt x="51652" y="8626"/>
                  </a:moveTo>
                  <a:lnTo>
                    <a:pt x="51652" y="16415"/>
                  </a:lnTo>
                  <a:lnTo>
                    <a:pt x="43919" y="16415"/>
                  </a:lnTo>
                  <a:lnTo>
                    <a:pt x="43919" y="8626"/>
                  </a:lnTo>
                  <a:close/>
                  <a:moveTo>
                    <a:pt x="59819" y="8626"/>
                  </a:moveTo>
                  <a:lnTo>
                    <a:pt x="59819" y="16415"/>
                  </a:lnTo>
                  <a:lnTo>
                    <a:pt x="52075" y="16415"/>
                  </a:lnTo>
                  <a:lnTo>
                    <a:pt x="52075" y="8626"/>
                  </a:lnTo>
                  <a:close/>
                  <a:moveTo>
                    <a:pt x="67975" y="8626"/>
                  </a:moveTo>
                  <a:lnTo>
                    <a:pt x="67975" y="16415"/>
                  </a:lnTo>
                  <a:lnTo>
                    <a:pt x="60243" y="16415"/>
                  </a:lnTo>
                  <a:lnTo>
                    <a:pt x="60243" y="8626"/>
                  </a:lnTo>
                  <a:close/>
                  <a:moveTo>
                    <a:pt x="76452" y="8626"/>
                  </a:moveTo>
                  <a:lnTo>
                    <a:pt x="76452" y="16415"/>
                  </a:lnTo>
                  <a:lnTo>
                    <a:pt x="68399" y="16415"/>
                  </a:lnTo>
                  <a:lnTo>
                    <a:pt x="68399" y="8626"/>
                  </a:lnTo>
                  <a:close/>
                  <a:moveTo>
                    <a:pt x="84608" y="8626"/>
                  </a:moveTo>
                  <a:lnTo>
                    <a:pt x="84608" y="16415"/>
                  </a:lnTo>
                  <a:lnTo>
                    <a:pt x="76865" y="16415"/>
                  </a:lnTo>
                  <a:lnTo>
                    <a:pt x="76865" y="8626"/>
                  </a:lnTo>
                  <a:close/>
                  <a:moveTo>
                    <a:pt x="92776" y="8626"/>
                  </a:moveTo>
                  <a:lnTo>
                    <a:pt x="92776" y="16415"/>
                  </a:lnTo>
                  <a:lnTo>
                    <a:pt x="85032" y="16415"/>
                  </a:lnTo>
                  <a:lnTo>
                    <a:pt x="85032" y="8626"/>
                  </a:lnTo>
                  <a:close/>
                  <a:moveTo>
                    <a:pt x="100932" y="8626"/>
                  </a:moveTo>
                  <a:lnTo>
                    <a:pt x="100932" y="16415"/>
                  </a:lnTo>
                  <a:lnTo>
                    <a:pt x="93200" y="16415"/>
                  </a:lnTo>
                  <a:lnTo>
                    <a:pt x="93200" y="8626"/>
                  </a:lnTo>
                  <a:close/>
                  <a:moveTo>
                    <a:pt x="109099" y="8626"/>
                  </a:moveTo>
                  <a:lnTo>
                    <a:pt x="109099" y="16415"/>
                  </a:lnTo>
                  <a:lnTo>
                    <a:pt x="101356" y="16415"/>
                  </a:lnTo>
                  <a:lnTo>
                    <a:pt x="101356" y="8626"/>
                  </a:lnTo>
                  <a:close/>
                  <a:moveTo>
                    <a:pt x="116866" y="8626"/>
                  </a:moveTo>
                  <a:lnTo>
                    <a:pt x="116866" y="16415"/>
                  </a:lnTo>
                  <a:lnTo>
                    <a:pt x="109523" y="16415"/>
                  </a:lnTo>
                  <a:lnTo>
                    <a:pt x="109523" y="8626"/>
                  </a:lnTo>
                  <a:close/>
                  <a:moveTo>
                    <a:pt x="125022" y="8626"/>
                  </a:moveTo>
                  <a:lnTo>
                    <a:pt x="125022" y="16415"/>
                  </a:lnTo>
                  <a:lnTo>
                    <a:pt x="117290" y="16415"/>
                  </a:lnTo>
                  <a:lnTo>
                    <a:pt x="117290" y="8626"/>
                  </a:lnTo>
                  <a:close/>
                  <a:moveTo>
                    <a:pt x="133190" y="8626"/>
                  </a:moveTo>
                  <a:lnTo>
                    <a:pt x="133190" y="16415"/>
                  </a:lnTo>
                  <a:lnTo>
                    <a:pt x="125446" y="16415"/>
                  </a:lnTo>
                  <a:lnTo>
                    <a:pt x="125446" y="8626"/>
                  </a:lnTo>
                  <a:close/>
                  <a:moveTo>
                    <a:pt x="141346" y="8626"/>
                  </a:moveTo>
                  <a:lnTo>
                    <a:pt x="141346" y="16415"/>
                  </a:lnTo>
                  <a:lnTo>
                    <a:pt x="133614" y="16415"/>
                  </a:lnTo>
                  <a:lnTo>
                    <a:pt x="133614" y="8626"/>
                  </a:lnTo>
                  <a:close/>
                  <a:moveTo>
                    <a:pt x="149513" y="8626"/>
                  </a:moveTo>
                  <a:lnTo>
                    <a:pt x="149513" y="16415"/>
                  </a:lnTo>
                  <a:lnTo>
                    <a:pt x="141770" y="16415"/>
                  </a:lnTo>
                  <a:lnTo>
                    <a:pt x="141770" y="8626"/>
                  </a:lnTo>
                  <a:close/>
                  <a:moveTo>
                    <a:pt x="157280" y="8626"/>
                  </a:moveTo>
                  <a:lnTo>
                    <a:pt x="157280" y="16415"/>
                  </a:lnTo>
                  <a:lnTo>
                    <a:pt x="149937" y="16415"/>
                  </a:lnTo>
                  <a:lnTo>
                    <a:pt x="149937" y="8626"/>
                  </a:lnTo>
                  <a:close/>
                  <a:moveTo>
                    <a:pt x="165448" y="8626"/>
                  </a:moveTo>
                  <a:lnTo>
                    <a:pt x="165448" y="16415"/>
                  </a:lnTo>
                  <a:lnTo>
                    <a:pt x="157704" y="16415"/>
                  </a:lnTo>
                  <a:lnTo>
                    <a:pt x="157704" y="8626"/>
                  </a:lnTo>
                  <a:close/>
                  <a:moveTo>
                    <a:pt x="173604" y="8626"/>
                  </a:moveTo>
                  <a:lnTo>
                    <a:pt x="173604" y="16415"/>
                  </a:lnTo>
                  <a:lnTo>
                    <a:pt x="165871" y="16415"/>
                  </a:lnTo>
                  <a:lnTo>
                    <a:pt x="165871" y="8626"/>
                  </a:lnTo>
                  <a:close/>
                  <a:moveTo>
                    <a:pt x="181771" y="8626"/>
                  </a:moveTo>
                  <a:lnTo>
                    <a:pt x="181771" y="16415"/>
                  </a:lnTo>
                  <a:lnTo>
                    <a:pt x="174028" y="16415"/>
                  </a:lnTo>
                  <a:lnTo>
                    <a:pt x="174028" y="8626"/>
                  </a:lnTo>
                  <a:close/>
                  <a:moveTo>
                    <a:pt x="189927" y="8626"/>
                  </a:moveTo>
                  <a:lnTo>
                    <a:pt x="189927" y="16415"/>
                  </a:lnTo>
                  <a:lnTo>
                    <a:pt x="182195" y="16415"/>
                  </a:lnTo>
                  <a:lnTo>
                    <a:pt x="182195" y="8626"/>
                  </a:lnTo>
                  <a:close/>
                  <a:moveTo>
                    <a:pt x="198095" y="8626"/>
                  </a:moveTo>
                  <a:lnTo>
                    <a:pt x="198095" y="16415"/>
                  </a:lnTo>
                  <a:lnTo>
                    <a:pt x="190351" y="16415"/>
                  </a:lnTo>
                  <a:lnTo>
                    <a:pt x="190351" y="8626"/>
                  </a:lnTo>
                  <a:close/>
                  <a:moveTo>
                    <a:pt x="206251" y="8626"/>
                  </a:moveTo>
                  <a:lnTo>
                    <a:pt x="206251" y="16415"/>
                  </a:lnTo>
                  <a:lnTo>
                    <a:pt x="198519" y="16415"/>
                  </a:lnTo>
                  <a:lnTo>
                    <a:pt x="198519" y="8626"/>
                  </a:lnTo>
                  <a:close/>
                  <a:moveTo>
                    <a:pt x="214419" y="8626"/>
                  </a:moveTo>
                  <a:lnTo>
                    <a:pt x="214419" y="16415"/>
                  </a:lnTo>
                  <a:lnTo>
                    <a:pt x="206675" y="16415"/>
                  </a:lnTo>
                  <a:lnTo>
                    <a:pt x="206675" y="8626"/>
                  </a:lnTo>
                  <a:close/>
                  <a:moveTo>
                    <a:pt x="222575" y="8626"/>
                  </a:moveTo>
                  <a:lnTo>
                    <a:pt x="222575" y="16415"/>
                  </a:lnTo>
                  <a:lnTo>
                    <a:pt x="214842" y="16415"/>
                  </a:lnTo>
                  <a:lnTo>
                    <a:pt x="214842" y="8626"/>
                  </a:lnTo>
                  <a:close/>
                  <a:moveTo>
                    <a:pt x="230742" y="8626"/>
                  </a:moveTo>
                  <a:lnTo>
                    <a:pt x="230742" y="16415"/>
                  </a:lnTo>
                  <a:lnTo>
                    <a:pt x="222999" y="16415"/>
                  </a:lnTo>
                  <a:lnTo>
                    <a:pt x="222999" y="8626"/>
                  </a:lnTo>
                  <a:close/>
                  <a:moveTo>
                    <a:pt x="238898" y="8626"/>
                  </a:moveTo>
                  <a:lnTo>
                    <a:pt x="238898" y="16415"/>
                  </a:lnTo>
                  <a:lnTo>
                    <a:pt x="231166" y="16415"/>
                  </a:lnTo>
                  <a:lnTo>
                    <a:pt x="231166" y="8626"/>
                  </a:lnTo>
                  <a:close/>
                  <a:moveTo>
                    <a:pt x="247066" y="8626"/>
                  </a:moveTo>
                  <a:lnTo>
                    <a:pt x="247066" y="16415"/>
                  </a:lnTo>
                  <a:lnTo>
                    <a:pt x="239322" y="16415"/>
                  </a:lnTo>
                  <a:lnTo>
                    <a:pt x="239322" y="8626"/>
                  </a:lnTo>
                  <a:close/>
                  <a:moveTo>
                    <a:pt x="271546" y="8626"/>
                  </a:moveTo>
                  <a:lnTo>
                    <a:pt x="271546" y="16415"/>
                  </a:lnTo>
                  <a:lnTo>
                    <a:pt x="263813" y="16415"/>
                  </a:lnTo>
                  <a:lnTo>
                    <a:pt x="263813" y="8626"/>
                  </a:lnTo>
                  <a:close/>
                  <a:moveTo>
                    <a:pt x="255222" y="8626"/>
                  </a:moveTo>
                  <a:lnTo>
                    <a:pt x="255222" y="16427"/>
                  </a:lnTo>
                  <a:lnTo>
                    <a:pt x="247490" y="16427"/>
                  </a:lnTo>
                  <a:lnTo>
                    <a:pt x="247490" y="16415"/>
                  </a:lnTo>
                  <a:lnTo>
                    <a:pt x="247490" y="8626"/>
                  </a:lnTo>
                  <a:close/>
                  <a:moveTo>
                    <a:pt x="263390" y="8626"/>
                  </a:moveTo>
                  <a:lnTo>
                    <a:pt x="263390" y="16427"/>
                  </a:lnTo>
                  <a:lnTo>
                    <a:pt x="255646" y="16427"/>
                  </a:lnTo>
                  <a:lnTo>
                    <a:pt x="255646" y="16415"/>
                  </a:lnTo>
                  <a:lnTo>
                    <a:pt x="255646" y="8626"/>
                  </a:lnTo>
                  <a:close/>
                  <a:moveTo>
                    <a:pt x="271546" y="16828"/>
                  </a:moveTo>
                  <a:lnTo>
                    <a:pt x="271546" y="24617"/>
                  </a:lnTo>
                  <a:lnTo>
                    <a:pt x="263813" y="24617"/>
                  </a:lnTo>
                  <a:lnTo>
                    <a:pt x="263813" y="16828"/>
                  </a:lnTo>
                  <a:close/>
                  <a:moveTo>
                    <a:pt x="11238" y="16828"/>
                  </a:moveTo>
                  <a:lnTo>
                    <a:pt x="11238" y="24629"/>
                  </a:lnTo>
                  <a:lnTo>
                    <a:pt x="3505" y="24629"/>
                  </a:lnTo>
                  <a:lnTo>
                    <a:pt x="3505" y="16828"/>
                  </a:lnTo>
                  <a:close/>
                  <a:moveTo>
                    <a:pt x="19394" y="16828"/>
                  </a:moveTo>
                  <a:lnTo>
                    <a:pt x="19394" y="24629"/>
                  </a:lnTo>
                  <a:lnTo>
                    <a:pt x="11662" y="24629"/>
                  </a:lnTo>
                  <a:lnTo>
                    <a:pt x="11662" y="16828"/>
                  </a:lnTo>
                  <a:close/>
                  <a:moveTo>
                    <a:pt x="27561" y="16828"/>
                  </a:moveTo>
                  <a:lnTo>
                    <a:pt x="27561" y="24629"/>
                  </a:lnTo>
                  <a:lnTo>
                    <a:pt x="19818" y="24629"/>
                  </a:lnTo>
                  <a:lnTo>
                    <a:pt x="19818" y="16828"/>
                  </a:lnTo>
                  <a:close/>
                  <a:moveTo>
                    <a:pt x="35328" y="16828"/>
                  </a:moveTo>
                  <a:lnTo>
                    <a:pt x="35328" y="24629"/>
                  </a:lnTo>
                  <a:lnTo>
                    <a:pt x="27985" y="24629"/>
                  </a:lnTo>
                  <a:lnTo>
                    <a:pt x="27985" y="16828"/>
                  </a:lnTo>
                  <a:close/>
                  <a:moveTo>
                    <a:pt x="43496" y="16828"/>
                  </a:moveTo>
                  <a:lnTo>
                    <a:pt x="43496" y="24629"/>
                  </a:lnTo>
                  <a:lnTo>
                    <a:pt x="35752" y="24629"/>
                  </a:lnTo>
                  <a:lnTo>
                    <a:pt x="35752" y="16828"/>
                  </a:lnTo>
                  <a:close/>
                  <a:moveTo>
                    <a:pt x="51652" y="16828"/>
                  </a:moveTo>
                  <a:lnTo>
                    <a:pt x="51652" y="24629"/>
                  </a:lnTo>
                  <a:lnTo>
                    <a:pt x="43919" y="24629"/>
                  </a:lnTo>
                  <a:lnTo>
                    <a:pt x="43919" y="16828"/>
                  </a:lnTo>
                  <a:close/>
                  <a:moveTo>
                    <a:pt x="59819" y="16828"/>
                  </a:moveTo>
                  <a:lnTo>
                    <a:pt x="59819" y="24629"/>
                  </a:lnTo>
                  <a:lnTo>
                    <a:pt x="52075" y="24629"/>
                  </a:lnTo>
                  <a:lnTo>
                    <a:pt x="52075" y="16828"/>
                  </a:lnTo>
                  <a:close/>
                  <a:moveTo>
                    <a:pt x="67975" y="16828"/>
                  </a:moveTo>
                  <a:lnTo>
                    <a:pt x="67975" y="24629"/>
                  </a:lnTo>
                  <a:lnTo>
                    <a:pt x="60243" y="24629"/>
                  </a:lnTo>
                  <a:lnTo>
                    <a:pt x="60243" y="16828"/>
                  </a:lnTo>
                  <a:close/>
                  <a:moveTo>
                    <a:pt x="76452" y="16828"/>
                  </a:moveTo>
                  <a:lnTo>
                    <a:pt x="76452" y="24629"/>
                  </a:lnTo>
                  <a:lnTo>
                    <a:pt x="68399" y="24629"/>
                  </a:lnTo>
                  <a:lnTo>
                    <a:pt x="68399" y="16828"/>
                  </a:lnTo>
                  <a:close/>
                  <a:moveTo>
                    <a:pt x="84608" y="16828"/>
                  </a:moveTo>
                  <a:lnTo>
                    <a:pt x="84608" y="24629"/>
                  </a:lnTo>
                  <a:lnTo>
                    <a:pt x="76865" y="24629"/>
                  </a:lnTo>
                  <a:lnTo>
                    <a:pt x="76865" y="16828"/>
                  </a:lnTo>
                  <a:close/>
                  <a:moveTo>
                    <a:pt x="92776" y="16828"/>
                  </a:moveTo>
                  <a:lnTo>
                    <a:pt x="92776" y="24629"/>
                  </a:lnTo>
                  <a:lnTo>
                    <a:pt x="85032" y="24629"/>
                  </a:lnTo>
                  <a:lnTo>
                    <a:pt x="85032" y="16828"/>
                  </a:lnTo>
                  <a:close/>
                  <a:moveTo>
                    <a:pt x="100932" y="16828"/>
                  </a:moveTo>
                  <a:lnTo>
                    <a:pt x="100932" y="24629"/>
                  </a:lnTo>
                  <a:lnTo>
                    <a:pt x="93200" y="24629"/>
                  </a:lnTo>
                  <a:lnTo>
                    <a:pt x="93200" y="16828"/>
                  </a:lnTo>
                  <a:close/>
                  <a:moveTo>
                    <a:pt x="109099" y="16828"/>
                  </a:moveTo>
                  <a:lnTo>
                    <a:pt x="109099" y="24629"/>
                  </a:lnTo>
                  <a:lnTo>
                    <a:pt x="101356" y="24629"/>
                  </a:lnTo>
                  <a:lnTo>
                    <a:pt x="101356" y="16828"/>
                  </a:lnTo>
                  <a:close/>
                  <a:moveTo>
                    <a:pt x="116866" y="16828"/>
                  </a:moveTo>
                  <a:lnTo>
                    <a:pt x="116866" y="24629"/>
                  </a:lnTo>
                  <a:lnTo>
                    <a:pt x="109523" y="24629"/>
                  </a:lnTo>
                  <a:lnTo>
                    <a:pt x="109523" y="16828"/>
                  </a:lnTo>
                  <a:close/>
                  <a:moveTo>
                    <a:pt x="125022" y="16828"/>
                  </a:moveTo>
                  <a:lnTo>
                    <a:pt x="125022" y="24629"/>
                  </a:lnTo>
                  <a:lnTo>
                    <a:pt x="117290" y="24629"/>
                  </a:lnTo>
                  <a:lnTo>
                    <a:pt x="117290" y="16828"/>
                  </a:lnTo>
                  <a:close/>
                  <a:moveTo>
                    <a:pt x="133190" y="16828"/>
                  </a:moveTo>
                  <a:lnTo>
                    <a:pt x="133190" y="24629"/>
                  </a:lnTo>
                  <a:lnTo>
                    <a:pt x="125446" y="24629"/>
                  </a:lnTo>
                  <a:lnTo>
                    <a:pt x="125446" y="16828"/>
                  </a:lnTo>
                  <a:close/>
                  <a:moveTo>
                    <a:pt x="141346" y="16828"/>
                  </a:moveTo>
                  <a:lnTo>
                    <a:pt x="141346" y="24629"/>
                  </a:lnTo>
                  <a:lnTo>
                    <a:pt x="133614" y="24629"/>
                  </a:lnTo>
                  <a:lnTo>
                    <a:pt x="133614" y="16828"/>
                  </a:lnTo>
                  <a:close/>
                  <a:moveTo>
                    <a:pt x="149513" y="16828"/>
                  </a:moveTo>
                  <a:lnTo>
                    <a:pt x="149513" y="24629"/>
                  </a:lnTo>
                  <a:lnTo>
                    <a:pt x="141770" y="24629"/>
                  </a:lnTo>
                  <a:lnTo>
                    <a:pt x="141770" y="16828"/>
                  </a:lnTo>
                  <a:close/>
                  <a:moveTo>
                    <a:pt x="157280" y="16828"/>
                  </a:moveTo>
                  <a:lnTo>
                    <a:pt x="157280" y="24629"/>
                  </a:lnTo>
                  <a:lnTo>
                    <a:pt x="149937" y="24629"/>
                  </a:lnTo>
                  <a:lnTo>
                    <a:pt x="149937" y="16828"/>
                  </a:lnTo>
                  <a:close/>
                  <a:moveTo>
                    <a:pt x="165448" y="16828"/>
                  </a:moveTo>
                  <a:lnTo>
                    <a:pt x="165448" y="24629"/>
                  </a:lnTo>
                  <a:lnTo>
                    <a:pt x="157704" y="24629"/>
                  </a:lnTo>
                  <a:lnTo>
                    <a:pt x="157704" y="16828"/>
                  </a:lnTo>
                  <a:close/>
                  <a:moveTo>
                    <a:pt x="173604" y="16828"/>
                  </a:moveTo>
                  <a:lnTo>
                    <a:pt x="173604" y="24629"/>
                  </a:lnTo>
                  <a:lnTo>
                    <a:pt x="165871" y="24629"/>
                  </a:lnTo>
                  <a:lnTo>
                    <a:pt x="165871" y="16828"/>
                  </a:lnTo>
                  <a:close/>
                  <a:moveTo>
                    <a:pt x="181771" y="16828"/>
                  </a:moveTo>
                  <a:lnTo>
                    <a:pt x="181771" y="24629"/>
                  </a:lnTo>
                  <a:lnTo>
                    <a:pt x="174028" y="24629"/>
                  </a:lnTo>
                  <a:lnTo>
                    <a:pt x="174028" y="16828"/>
                  </a:lnTo>
                  <a:close/>
                  <a:moveTo>
                    <a:pt x="189927" y="16828"/>
                  </a:moveTo>
                  <a:lnTo>
                    <a:pt x="189927" y="24629"/>
                  </a:lnTo>
                  <a:lnTo>
                    <a:pt x="182195" y="24629"/>
                  </a:lnTo>
                  <a:lnTo>
                    <a:pt x="182195" y="16828"/>
                  </a:lnTo>
                  <a:close/>
                  <a:moveTo>
                    <a:pt x="198095" y="16828"/>
                  </a:moveTo>
                  <a:lnTo>
                    <a:pt x="198095" y="24629"/>
                  </a:lnTo>
                  <a:lnTo>
                    <a:pt x="190351" y="24629"/>
                  </a:lnTo>
                  <a:lnTo>
                    <a:pt x="190351" y="16828"/>
                  </a:lnTo>
                  <a:close/>
                  <a:moveTo>
                    <a:pt x="206251" y="16828"/>
                  </a:moveTo>
                  <a:lnTo>
                    <a:pt x="206251" y="24629"/>
                  </a:lnTo>
                  <a:lnTo>
                    <a:pt x="198519" y="24629"/>
                  </a:lnTo>
                  <a:lnTo>
                    <a:pt x="198519" y="16828"/>
                  </a:lnTo>
                  <a:close/>
                  <a:moveTo>
                    <a:pt x="214419" y="16828"/>
                  </a:moveTo>
                  <a:lnTo>
                    <a:pt x="214419" y="24629"/>
                  </a:lnTo>
                  <a:lnTo>
                    <a:pt x="206675" y="24629"/>
                  </a:lnTo>
                  <a:lnTo>
                    <a:pt x="206675" y="16828"/>
                  </a:lnTo>
                  <a:close/>
                  <a:moveTo>
                    <a:pt x="222575" y="16828"/>
                  </a:moveTo>
                  <a:lnTo>
                    <a:pt x="222575" y="24629"/>
                  </a:lnTo>
                  <a:lnTo>
                    <a:pt x="214842" y="24629"/>
                  </a:lnTo>
                  <a:lnTo>
                    <a:pt x="214842" y="16828"/>
                  </a:lnTo>
                  <a:close/>
                  <a:moveTo>
                    <a:pt x="230742" y="16828"/>
                  </a:moveTo>
                  <a:lnTo>
                    <a:pt x="230742" y="24629"/>
                  </a:lnTo>
                  <a:lnTo>
                    <a:pt x="222999" y="24629"/>
                  </a:lnTo>
                  <a:lnTo>
                    <a:pt x="222999" y="16828"/>
                  </a:lnTo>
                  <a:close/>
                  <a:moveTo>
                    <a:pt x="238898" y="16828"/>
                  </a:moveTo>
                  <a:lnTo>
                    <a:pt x="238898" y="24629"/>
                  </a:lnTo>
                  <a:lnTo>
                    <a:pt x="231166" y="24629"/>
                  </a:lnTo>
                  <a:lnTo>
                    <a:pt x="231166" y="16828"/>
                  </a:lnTo>
                  <a:close/>
                  <a:moveTo>
                    <a:pt x="247066" y="16828"/>
                  </a:moveTo>
                  <a:lnTo>
                    <a:pt x="247066" y="24629"/>
                  </a:lnTo>
                  <a:lnTo>
                    <a:pt x="239322" y="24629"/>
                  </a:lnTo>
                  <a:lnTo>
                    <a:pt x="239322" y="16828"/>
                  </a:lnTo>
                  <a:close/>
                  <a:moveTo>
                    <a:pt x="255222" y="16828"/>
                  </a:moveTo>
                  <a:lnTo>
                    <a:pt x="255222" y="24629"/>
                  </a:lnTo>
                  <a:lnTo>
                    <a:pt x="247490" y="24629"/>
                  </a:lnTo>
                  <a:lnTo>
                    <a:pt x="247490" y="16828"/>
                  </a:lnTo>
                  <a:close/>
                  <a:moveTo>
                    <a:pt x="263390" y="16828"/>
                  </a:moveTo>
                  <a:lnTo>
                    <a:pt x="263390" y="24629"/>
                  </a:lnTo>
                  <a:lnTo>
                    <a:pt x="255646" y="24629"/>
                  </a:lnTo>
                  <a:lnTo>
                    <a:pt x="255646" y="16828"/>
                  </a:lnTo>
                  <a:close/>
                  <a:moveTo>
                    <a:pt x="11238" y="25030"/>
                  </a:moveTo>
                  <a:lnTo>
                    <a:pt x="11238" y="32831"/>
                  </a:lnTo>
                  <a:lnTo>
                    <a:pt x="3505" y="32831"/>
                  </a:lnTo>
                  <a:lnTo>
                    <a:pt x="3505" y="25030"/>
                  </a:lnTo>
                  <a:close/>
                  <a:moveTo>
                    <a:pt x="19394" y="25030"/>
                  </a:moveTo>
                  <a:lnTo>
                    <a:pt x="19394" y="32831"/>
                  </a:lnTo>
                  <a:lnTo>
                    <a:pt x="11662" y="32831"/>
                  </a:lnTo>
                  <a:lnTo>
                    <a:pt x="11662" y="25030"/>
                  </a:lnTo>
                  <a:close/>
                  <a:moveTo>
                    <a:pt x="27561" y="25030"/>
                  </a:moveTo>
                  <a:lnTo>
                    <a:pt x="27561" y="32831"/>
                  </a:lnTo>
                  <a:lnTo>
                    <a:pt x="19818" y="32831"/>
                  </a:lnTo>
                  <a:lnTo>
                    <a:pt x="19818" y="25030"/>
                  </a:lnTo>
                  <a:close/>
                  <a:moveTo>
                    <a:pt x="35328" y="25030"/>
                  </a:moveTo>
                  <a:lnTo>
                    <a:pt x="35328" y="32831"/>
                  </a:lnTo>
                  <a:lnTo>
                    <a:pt x="27985" y="32831"/>
                  </a:lnTo>
                  <a:lnTo>
                    <a:pt x="27985" y="25030"/>
                  </a:lnTo>
                  <a:close/>
                  <a:moveTo>
                    <a:pt x="43496" y="25030"/>
                  </a:moveTo>
                  <a:lnTo>
                    <a:pt x="43496" y="32831"/>
                  </a:lnTo>
                  <a:lnTo>
                    <a:pt x="35752" y="32831"/>
                  </a:lnTo>
                  <a:lnTo>
                    <a:pt x="35752" y="25030"/>
                  </a:lnTo>
                  <a:close/>
                  <a:moveTo>
                    <a:pt x="51652" y="25030"/>
                  </a:moveTo>
                  <a:lnTo>
                    <a:pt x="51652" y="32831"/>
                  </a:lnTo>
                  <a:lnTo>
                    <a:pt x="43919" y="32831"/>
                  </a:lnTo>
                  <a:lnTo>
                    <a:pt x="43919" y="25030"/>
                  </a:lnTo>
                  <a:close/>
                  <a:moveTo>
                    <a:pt x="59819" y="25030"/>
                  </a:moveTo>
                  <a:lnTo>
                    <a:pt x="59819" y="32831"/>
                  </a:lnTo>
                  <a:lnTo>
                    <a:pt x="52075" y="32831"/>
                  </a:lnTo>
                  <a:lnTo>
                    <a:pt x="52075" y="25030"/>
                  </a:lnTo>
                  <a:close/>
                  <a:moveTo>
                    <a:pt x="67975" y="25030"/>
                  </a:moveTo>
                  <a:lnTo>
                    <a:pt x="67975" y="32831"/>
                  </a:lnTo>
                  <a:lnTo>
                    <a:pt x="60243" y="32831"/>
                  </a:lnTo>
                  <a:lnTo>
                    <a:pt x="60243" y="25030"/>
                  </a:lnTo>
                  <a:close/>
                  <a:moveTo>
                    <a:pt x="76452" y="25030"/>
                  </a:moveTo>
                  <a:lnTo>
                    <a:pt x="76452" y="32831"/>
                  </a:lnTo>
                  <a:lnTo>
                    <a:pt x="68399" y="32831"/>
                  </a:lnTo>
                  <a:lnTo>
                    <a:pt x="68399" y="25030"/>
                  </a:lnTo>
                  <a:close/>
                  <a:moveTo>
                    <a:pt x="84608" y="25030"/>
                  </a:moveTo>
                  <a:lnTo>
                    <a:pt x="84608" y="32831"/>
                  </a:lnTo>
                  <a:lnTo>
                    <a:pt x="76865" y="32831"/>
                  </a:lnTo>
                  <a:lnTo>
                    <a:pt x="76865" y="25030"/>
                  </a:lnTo>
                  <a:close/>
                  <a:moveTo>
                    <a:pt x="92776" y="25030"/>
                  </a:moveTo>
                  <a:lnTo>
                    <a:pt x="92776" y="32831"/>
                  </a:lnTo>
                  <a:lnTo>
                    <a:pt x="85032" y="32831"/>
                  </a:lnTo>
                  <a:lnTo>
                    <a:pt x="85032" y="25030"/>
                  </a:lnTo>
                  <a:close/>
                  <a:moveTo>
                    <a:pt x="100932" y="25030"/>
                  </a:moveTo>
                  <a:lnTo>
                    <a:pt x="100932" y="32831"/>
                  </a:lnTo>
                  <a:lnTo>
                    <a:pt x="93200" y="32831"/>
                  </a:lnTo>
                  <a:lnTo>
                    <a:pt x="93200" y="25030"/>
                  </a:lnTo>
                  <a:close/>
                  <a:moveTo>
                    <a:pt x="109099" y="25030"/>
                  </a:moveTo>
                  <a:lnTo>
                    <a:pt x="109099" y="32831"/>
                  </a:lnTo>
                  <a:lnTo>
                    <a:pt x="101356" y="32831"/>
                  </a:lnTo>
                  <a:lnTo>
                    <a:pt x="101356" y="25030"/>
                  </a:lnTo>
                  <a:close/>
                  <a:moveTo>
                    <a:pt x="116866" y="25030"/>
                  </a:moveTo>
                  <a:lnTo>
                    <a:pt x="116866" y="32831"/>
                  </a:lnTo>
                  <a:lnTo>
                    <a:pt x="109523" y="32831"/>
                  </a:lnTo>
                  <a:lnTo>
                    <a:pt x="109523" y="25030"/>
                  </a:lnTo>
                  <a:close/>
                  <a:moveTo>
                    <a:pt x="125022" y="25030"/>
                  </a:moveTo>
                  <a:lnTo>
                    <a:pt x="125022" y="32831"/>
                  </a:lnTo>
                  <a:lnTo>
                    <a:pt x="117290" y="32831"/>
                  </a:lnTo>
                  <a:lnTo>
                    <a:pt x="117290" y="25030"/>
                  </a:lnTo>
                  <a:close/>
                  <a:moveTo>
                    <a:pt x="133190" y="25030"/>
                  </a:moveTo>
                  <a:lnTo>
                    <a:pt x="133190" y="32831"/>
                  </a:lnTo>
                  <a:lnTo>
                    <a:pt x="125446" y="32831"/>
                  </a:lnTo>
                  <a:lnTo>
                    <a:pt x="125446" y="25030"/>
                  </a:lnTo>
                  <a:close/>
                  <a:moveTo>
                    <a:pt x="141346" y="25030"/>
                  </a:moveTo>
                  <a:lnTo>
                    <a:pt x="141346" y="32831"/>
                  </a:lnTo>
                  <a:lnTo>
                    <a:pt x="133614" y="32831"/>
                  </a:lnTo>
                  <a:lnTo>
                    <a:pt x="133614" y="25030"/>
                  </a:lnTo>
                  <a:close/>
                  <a:moveTo>
                    <a:pt x="149513" y="25030"/>
                  </a:moveTo>
                  <a:lnTo>
                    <a:pt x="149513" y="32831"/>
                  </a:lnTo>
                  <a:lnTo>
                    <a:pt x="141770" y="32831"/>
                  </a:lnTo>
                  <a:lnTo>
                    <a:pt x="141770" y="25030"/>
                  </a:lnTo>
                  <a:close/>
                  <a:moveTo>
                    <a:pt x="157280" y="25030"/>
                  </a:moveTo>
                  <a:lnTo>
                    <a:pt x="157280" y="32831"/>
                  </a:lnTo>
                  <a:lnTo>
                    <a:pt x="149937" y="32831"/>
                  </a:lnTo>
                  <a:lnTo>
                    <a:pt x="149937" y="25030"/>
                  </a:lnTo>
                  <a:close/>
                  <a:moveTo>
                    <a:pt x="165448" y="25030"/>
                  </a:moveTo>
                  <a:lnTo>
                    <a:pt x="165448" y="32831"/>
                  </a:lnTo>
                  <a:lnTo>
                    <a:pt x="157704" y="32831"/>
                  </a:lnTo>
                  <a:lnTo>
                    <a:pt x="157704" y="25030"/>
                  </a:lnTo>
                  <a:close/>
                  <a:moveTo>
                    <a:pt x="173604" y="25030"/>
                  </a:moveTo>
                  <a:lnTo>
                    <a:pt x="173604" y="32831"/>
                  </a:lnTo>
                  <a:lnTo>
                    <a:pt x="165871" y="32831"/>
                  </a:lnTo>
                  <a:lnTo>
                    <a:pt x="165871" y="25030"/>
                  </a:lnTo>
                  <a:close/>
                  <a:moveTo>
                    <a:pt x="181771" y="25030"/>
                  </a:moveTo>
                  <a:lnTo>
                    <a:pt x="181771" y="32831"/>
                  </a:lnTo>
                  <a:lnTo>
                    <a:pt x="174028" y="32831"/>
                  </a:lnTo>
                  <a:lnTo>
                    <a:pt x="174028" y="25030"/>
                  </a:lnTo>
                  <a:close/>
                  <a:moveTo>
                    <a:pt x="189927" y="25030"/>
                  </a:moveTo>
                  <a:lnTo>
                    <a:pt x="189927" y="32831"/>
                  </a:lnTo>
                  <a:lnTo>
                    <a:pt x="182195" y="32831"/>
                  </a:lnTo>
                  <a:lnTo>
                    <a:pt x="182195" y="25030"/>
                  </a:lnTo>
                  <a:close/>
                  <a:moveTo>
                    <a:pt x="198095" y="25030"/>
                  </a:moveTo>
                  <a:lnTo>
                    <a:pt x="198095" y="32831"/>
                  </a:lnTo>
                  <a:lnTo>
                    <a:pt x="190351" y="32831"/>
                  </a:lnTo>
                  <a:lnTo>
                    <a:pt x="190351" y="25030"/>
                  </a:lnTo>
                  <a:close/>
                  <a:moveTo>
                    <a:pt x="206251" y="25030"/>
                  </a:moveTo>
                  <a:lnTo>
                    <a:pt x="206251" y="32831"/>
                  </a:lnTo>
                  <a:lnTo>
                    <a:pt x="198519" y="32831"/>
                  </a:lnTo>
                  <a:lnTo>
                    <a:pt x="198519" y="25030"/>
                  </a:lnTo>
                  <a:close/>
                  <a:moveTo>
                    <a:pt x="214419" y="25030"/>
                  </a:moveTo>
                  <a:lnTo>
                    <a:pt x="214419" y="32831"/>
                  </a:lnTo>
                  <a:lnTo>
                    <a:pt x="206675" y="32831"/>
                  </a:lnTo>
                  <a:lnTo>
                    <a:pt x="206675" y="25030"/>
                  </a:lnTo>
                  <a:close/>
                  <a:moveTo>
                    <a:pt x="222575" y="25030"/>
                  </a:moveTo>
                  <a:lnTo>
                    <a:pt x="222575" y="32831"/>
                  </a:lnTo>
                  <a:lnTo>
                    <a:pt x="214842" y="32831"/>
                  </a:lnTo>
                  <a:lnTo>
                    <a:pt x="214842" y="25030"/>
                  </a:lnTo>
                  <a:close/>
                  <a:moveTo>
                    <a:pt x="230742" y="25030"/>
                  </a:moveTo>
                  <a:lnTo>
                    <a:pt x="230742" y="32831"/>
                  </a:lnTo>
                  <a:lnTo>
                    <a:pt x="222999" y="32831"/>
                  </a:lnTo>
                  <a:lnTo>
                    <a:pt x="222999" y="25030"/>
                  </a:lnTo>
                  <a:close/>
                  <a:moveTo>
                    <a:pt x="238898" y="25030"/>
                  </a:moveTo>
                  <a:lnTo>
                    <a:pt x="238898" y="32831"/>
                  </a:lnTo>
                  <a:lnTo>
                    <a:pt x="231166" y="32831"/>
                  </a:lnTo>
                  <a:lnTo>
                    <a:pt x="231166" y="25030"/>
                  </a:lnTo>
                  <a:close/>
                  <a:moveTo>
                    <a:pt x="247066" y="25030"/>
                  </a:moveTo>
                  <a:lnTo>
                    <a:pt x="247066" y="32831"/>
                  </a:lnTo>
                  <a:lnTo>
                    <a:pt x="239322" y="32831"/>
                  </a:lnTo>
                  <a:lnTo>
                    <a:pt x="239322" y="25030"/>
                  </a:lnTo>
                  <a:close/>
                  <a:moveTo>
                    <a:pt x="255222" y="25030"/>
                  </a:moveTo>
                  <a:lnTo>
                    <a:pt x="255222" y="32831"/>
                  </a:lnTo>
                  <a:lnTo>
                    <a:pt x="247490" y="32831"/>
                  </a:lnTo>
                  <a:lnTo>
                    <a:pt x="247490" y="25030"/>
                  </a:lnTo>
                  <a:close/>
                  <a:moveTo>
                    <a:pt x="263390" y="25030"/>
                  </a:moveTo>
                  <a:lnTo>
                    <a:pt x="263390" y="32831"/>
                  </a:lnTo>
                  <a:lnTo>
                    <a:pt x="255646" y="32831"/>
                  </a:lnTo>
                  <a:lnTo>
                    <a:pt x="255646" y="25030"/>
                  </a:lnTo>
                  <a:close/>
                  <a:moveTo>
                    <a:pt x="271546" y="25030"/>
                  </a:moveTo>
                  <a:lnTo>
                    <a:pt x="271546" y="32831"/>
                  </a:lnTo>
                  <a:lnTo>
                    <a:pt x="263813" y="32831"/>
                  </a:lnTo>
                  <a:lnTo>
                    <a:pt x="263813" y="25030"/>
                  </a:lnTo>
                  <a:close/>
                  <a:moveTo>
                    <a:pt x="11238" y="33243"/>
                  </a:moveTo>
                  <a:lnTo>
                    <a:pt x="11238" y="41032"/>
                  </a:lnTo>
                  <a:lnTo>
                    <a:pt x="3505" y="41032"/>
                  </a:lnTo>
                  <a:lnTo>
                    <a:pt x="3505" y="33243"/>
                  </a:lnTo>
                  <a:close/>
                  <a:moveTo>
                    <a:pt x="19394" y="33243"/>
                  </a:moveTo>
                  <a:lnTo>
                    <a:pt x="19394" y="41032"/>
                  </a:lnTo>
                  <a:lnTo>
                    <a:pt x="11662" y="41032"/>
                  </a:lnTo>
                  <a:lnTo>
                    <a:pt x="11662" y="33243"/>
                  </a:lnTo>
                  <a:close/>
                  <a:moveTo>
                    <a:pt x="27561" y="33243"/>
                  </a:moveTo>
                  <a:lnTo>
                    <a:pt x="27561" y="41032"/>
                  </a:lnTo>
                  <a:lnTo>
                    <a:pt x="19818" y="41032"/>
                  </a:lnTo>
                  <a:lnTo>
                    <a:pt x="19818" y="33243"/>
                  </a:lnTo>
                  <a:close/>
                  <a:moveTo>
                    <a:pt x="35328" y="33243"/>
                  </a:moveTo>
                  <a:lnTo>
                    <a:pt x="35328" y="41032"/>
                  </a:lnTo>
                  <a:lnTo>
                    <a:pt x="27985" y="41032"/>
                  </a:lnTo>
                  <a:lnTo>
                    <a:pt x="27985" y="33243"/>
                  </a:lnTo>
                  <a:close/>
                  <a:moveTo>
                    <a:pt x="43496" y="33243"/>
                  </a:moveTo>
                  <a:lnTo>
                    <a:pt x="43496" y="41032"/>
                  </a:lnTo>
                  <a:lnTo>
                    <a:pt x="35752" y="41032"/>
                  </a:lnTo>
                  <a:lnTo>
                    <a:pt x="35752" y="33243"/>
                  </a:lnTo>
                  <a:close/>
                  <a:moveTo>
                    <a:pt x="51652" y="33243"/>
                  </a:moveTo>
                  <a:lnTo>
                    <a:pt x="51652" y="41032"/>
                  </a:lnTo>
                  <a:lnTo>
                    <a:pt x="43919" y="41032"/>
                  </a:lnTo>
                  <a:lnTo>
                    <a:pt x="43919" y="33243"/>
                  </a:lnTo>
                  <a:close/>
                  <a:moveTo>
                    <a:pt x="59819" y="33243"/>
                  </a:moveTo>
                  <a:lnTo>
                    <a:pt x="59819" y="41032"/>
                  </a:lnTo>
                  <a:lnTo>
                    <a:pt x="52075" y="41032"/>
                  </a:lnTo>
                  <a:lnTo>
                    <a:pt x="52075" y="33243"/>
                  </a:lnTo>
                  <a:close/>
                  <a:moveTo>
                    <a:pt x="67975" y="33243"/>
                  </a:moveTo>
                  <a:lnTo>
                    <a:pt x="67975" y="41032"/>
                  </a:lnTo>
                  <a:lnTo>
                    <a:pt x="60243" y="41032"/>
                  </a:lnTo>
                  <a:lnTo>
                    <a:pt x="60243" y="33243"/>
                  </a:lnTo>
                  <a:close/>
                  <a:moveTo>
                    <a:pt x="76452" y="33243"/>
                  </a:moveTo>
                  <a:lnTo>
                    <a:pt x="76452" y="41032"/>
                  </a:lnTo>
                  <a:lnTo>
                    <a:pt x="68399" y="41032"/>
                  </a:lnTo>
                  <a:lnTo>
                    <a:pt x="68399" y="33243"/>
                  </a:lnTo>
                  <a:close/>
                  <a:moveTo>
                    <a:pt x="84608" y="33243"/>
                  </a:moveTo>
                  <a:lnTo>
                    <a:pt x="84608" y="41032"/>
                  </a:lnTo>
                  <a:lnTo>
                    <a:pt x="76865" y="41032"/>
                  </a:lnTo>
                  <a:lnTo>
                    <a:pt x="76865" y="33243"/>
                  </a:lnTo>
                  <a:close/>
                  <a:moveTo>
                    <a:pt x="92776" y="33243"/>
                  </a:moveTo>
                  <a:lnTo>
                    <a:pt x="92776" y="41032"/>
                  </a:lnTo>
                  <a:lnTo>
                    <a:pt x="85032" y="41032"/>
                  </a:lnTo>
                  <a:lnTo>
                    <a:pt x="85032" y="33243"/>
                  </a:lnTo>
                  <a:close/>
                  <a:moveTo>
                    <a:pt x="100932" y="33243"/>
                  </a:moveTo>
                  <a:lnTo>
                    <a:pt x="100932" y="41032"/>
                  </a:lnTo>
                  <a:lnTo>
                    <a:pt x="93200" y="41032"/>
                  </a:lnTo>
                  <a:lnTo>
                    <a:pt x="93200" y="33243"/>
                  </a:lnTo>
                  <a:close/>
                  <a:moveTo>
                    <a:pt x="109099" y="33243"/>
                  </a:moveTo>
                  <a:lnTo>
                    <a:pt x="109099" y="41032"/>
                  </a:lnTo>
                  <a:lnTo>
                    <a:pt x="101356" y="41032"/>
                  </a:lnTo>
                  <a:lnTo>
                    <a:pt x="101356" y="33243"/>
                  </a:lnTo>
                  <a:close/>
                  <a:moveTo>
                    <a:pt x="116866" y="33243"/>
                  </a:moveTo>
                  <a:lnTo>
                    <a:pt x="116866" y="41032"/>
                  </a:lnTo>
                  <a:lnTo>
                    <a:pt x="109523" y="41032"/>
                  </a:lnTo>
                  <a:lnTo>
                    <a:pt x="109523" y="33243"/>
                  </a:lnTo>
                  <a:close/>
                  <a:moveTo>
                    <a:pt x="125022" y="33243"/>
                  </a:moveTo>
                  <a:lnTo>
                    <a:pt x="125022" y="41032"/>
                  </a:lnTo>
                  <a:lnTo>
                    <a:pt x="117290" y="41032"/>
                  </a:lnTo>
                  <a:lnTo>
                    <a:pt x="117290" y="33243"/>
                  </a:lnTo>
                  <a:close/>
                  <a:moveTo>
                    <a:pt x="133190" y="33243"/>
                  </a:moveTo>
                  <a:lnTo>
                    <a:pt x="133190" y="41032"/>
                  </a:lnTo>
                  <a:lnTo>
                    <a:pt x="125446" y="41032"/>
                  </a:lnTo>
                  <a:lnTo>
                    <a:pt x="125446" y="33243"/>
                  </a:lnTo>
                  <a:close/>
                  <a:moveTo>
                    <a:pt x="141346" y="33243"/>
                  </a:moveTo>
                  <a:lnTo>
                    <a:pt x="141346" y="41032"/>
                  </a:lnTo>
                  <a:lnTo>
                    <a:pt x="133614" y="41032"/>
                  </a:lnTo>
                  <a:lnTo>
                    <a:pt x="133614" y="33243"/>
                  </a:lnTo>
                  <a:close/>
                  <a:moveTo>
                    <a:pt x="149513" y="33243"/>
                  </a:moveTo>
                  <a:lnTo>
                    <a:pt x="149513" y="41032"/>
                  </a:lnTo>
                  <a:lnTo>
                    <a:pt x="141770" y="41032"/>
                  </a:lnTo>
                  <a:lnTo>
                    <a:pt x="141770" y="33243"/>
                  </a:lnTo>
                  <a:close/>
                  <a:moveTo>
                    <a:pt x="157280" y="33243"/>
                  </a:moveTo>
                  <a:lnTo>
                    <a:pt x="157280" y="41032"/>
                  </a:lnTo>
                  <a:lnTo>
                    <a:pt x="149937" y="41032"/>
                  </a:lnTo>
                  <a:lnTo>
                    <a:pt x="149937" y="33243"/>
                  </a:lnTo>
                  <a:close/>
                  <a:moveTo>
                    <a:pt x="165448" y="33243"/>
                  </a:moveTo>
                  <a:lnTo>
                    <a:pt x="165448" y="41032"/>
                  </a:lnTo>
                  <a:lnTo>
                    <a:pt x="157704" y="41032"/>
                  </a:lnTo>
                  <a:lnTo>
                    <a:pt x="157704" y="33243"/>
                  </a:lnTo>
                  <a:close/>
                  <a:moveTo>
                    <a:pt x="173604" y="33243"/>
                  </a:moveTo>
                  <a:lnTo>
                    <a:pt x="173604" y="41032"/>
                  </a:lnTo>
                  <a:lnTo>
                    <a:pt x="165871" y="41032"/>
                  </a:lnTo>
                  <a:lnTo>
                    <a:pt x="165871" y="33243"/>
                  </a:lnTo>
                  <a:close/>
                  <a:moveTo>
                    <a:pt x="181771" y="33243"/>
                  </a:moveTo>
                  <a:lnTo>
                    <a:pt x="181771" y="41032"/>
                  </a:lnTo>
                  <a:lnTo>
                    <a:pt x="174028" y="41032"/>
                  </a:lnTo>
                  <a:lnTo>
                    <a:pt x="174028" y="33243"/>
                  </a:lnTo>
                  <a:close/>
                  <a:moveTo>
                    <a:pt x="189927" y="33243"/>
                  </a:moveTo>
                  <a:lnTo>
                    <a:pt x="189927" y="41032"/>
                  </a:lnTo>
                  <a:lnTo>
                    <a:pt x="182195" y="41032"/>
                  </a:lnTo>
                  <a:lnTo>
                    <a:pt x="182195" y="33243"/>
                  </a:lnTo>
                  <a:close/>
                  <a:moveTo>
                    <a:pt x="198095" y="33243"/>
                  </a:moveTo>
                  <a:lnTo>
                    <a:pt x="198095" y="41032"/>
                  </a:lnTo>
                  <a:lnTo>
                    <a:pt x="190351" y="41032"/>
                  </a:lnTo>
                  <a:lnTo>
                    <a:pt x="190351" y="33243"/>
                  </a:lnTo>
                  <a:close/>
                  <a:moveTo>
                    <a:pt x="206251" y="33243"/>
                  </a:moveTo>
                  <a:lnTo>
                    <a:pt x="206251" y="41032"/>
                  </a:lnTo>
                  <a:lnTo>
                    <a:pt x="198519" y="41032"/>
                  </a:lnTo>
                  <a:lnTo>
                    <a:pt x="198519" y="33243"/>
                  </a:lnTo>
                  <a:close/>
                  <a:moveTo>
                    <a:pt x="214419" y="33243"/>
                  </a:moveTo>
                  <a:lnTo>
                    <a:pt x="214419" y="41032"/>
                  </a:lnTo>
                  <a:lnTo>
                    <a:pt x="206675" y="41032"/>
                  </a:lnTo>
                  <a:lnTo>
                    <a:pt x="206675" y="33243"/>
                  </a:lnTo>
                  <a:close/>
                  <a:moveTo>
                    <a:pt x="222575" y="33243"/>
                  </a:moveTo>
                  <a:lnTo>
                    <a:pt x="222575" y="41032"/>
                  </a:lnTo>
                  <a:lnTo>
                    <a:pt x="214842" y="41032"/>
                  </a:lnTo>
                  <a:lnTo>
                    <a:pt x="214842" y="33243"/>
                  </a:lnTo>
                  <a:close/>
                  <a:moveTo>
                    <a:pt x="230742" y="33243"/>
                  </a:moveTo>
                  <a:lnTo>
                    <a:pt x="230742" y="41032"/>
                  </a:lnTo>
                  <a:lnTo>
                    <a:pt x="222999" y="41032"/>
                  </a:lnTo>
                  <a:lnTo>
                    <a:pt x="222999" y="33243"/>
                  </a:lnTo>
                  <a:close/>
                  <a:moveTo>
                    <a:pt x="238898" y="33243"/>
                  </a:moveTo>
                  <a:lnTo>
                    <a:pt x="238898" y="41032"/>
                  </a:lnTo>
                  <a:lnTo>
                    <a:pt x="231166" y="41032"/>
                  </a:lnTo>
                  <a:lnTo>
                    <a:pt x="231166" y="33243"/>
                  </a:lnTo>
                  <a:close/>
                  <a:moveTo>
                    <a:pt x="247066" y="33243"/>
                  </a:moveTo>
                  <a:lnTo>
                    <a:pt x="247066" y="41032"/>
                  </a:lnTo>
                  <a:lnTo>
                    <a:pt x="239322" y="41032"/>
                  </a:lnTo>
                  <a:lnTo>
                    <a:pt x="239322" y="33243"/>
                  </a:lnTo>
                  <a:close/>
                  <a:moveTo>
                    <a:pt x="255222" y="33243"/>
                  </a:moveTo>
                  <a:lnTo>
                    <a:pt x="255222" y="41032"/>
                  </a:lnTo>
                  <a:lnTo>
                    <a:pt x="247490" y="41032"/>
                  </a:lnTo>
                  <a:lnTo>
                    <a:pt x="247490" y="33243"/>
                  </a:lnTo>
                  <a:close/>
                  <a:moveTo>
                    <a:pt x="263390" y="33243"/>
                  </a:moveTo>
                  <a:lnTo>
                    <a:pt x="263390" y="41032"/>
                  </a:lnTo>
                  <a:lnTo>
                    <a:pt x="255646" y="41032"/>
                  </a:lnTo>
                  <a:lnTo>
                    <a:pt x="255646" y="33243"/>
                  </a:lnTo>
                  <a:close/>
                  <a:moveTo>
                    <a:pt x="271546" y="33243"/>
                  </a:moveTo>
                  <a:lnTo>
                    <a:pt x="271546" y="41032"/>
                  </a:lnTo>
                  <a:lnTo>
                    <a:pt x="263813" y="41032"/>
                  </a:lnTo>
                  <a:lnTo>
                    <a:pt x="263813" y="33243"/>
                  </a:lnTo>
                  <a:close/>
                  <a:moveTo>
                    <a:pt x="11238" y="41445"/>
                  </a:moveTo>
                  <a:lnTo>
                    <a:pt x="11238" y="49246"/>
                  </a:lnTo>
                  <a:lnTo>
                    <a:pt x="3505" y="49246"/>
                  </a:lnTo>
                  <a:lnTo>
                    <a:pt x="3505" y="41445"/>
                  </a:lnTo>
                  <a:close/>
                  <a:moveTo>
                    <a:pt x="19394" y="41445"/>
                  </a:moveTo>
                  <a:lnTo>
                    <a:pt x="19394" y="49246"/>
                  </a:lnTo>
                  <a:lnTo>
                    <a:pt x="11662" y="49246"/>
                  </a:lnTo>
                  <a:lnTo>
                    <a:pt x="11662" y="41445"/>
                  </a:lnTo>
                  <a:close/>
                  <a:moveTo>
                    <a:pt x="27561" y="41445"/>
                  </a:moveTo>
                  <a:lnTo>
                    <a:pt x="27561" y="49246"/>
                  </a:lnTo>
                  <a:lnTo>
                    <a:pt x="19818" y="49246"/>
                  </a:lnTo>
                  <a:lnTo>
                    <a:pt x="19818" y="41445"/>
                  </a:lnTo>
                  <a:close/>
                  <a:moveTo>
                    <a:pt x="35328" y="41445"/>
                  </a:moveTo>
                  <a:lnTo>
                    <a:pt x="35328" y="49246"/>
                  </a:lnTo>
                  <a:lnTo>
                    <a:pt x="27985" y="49246"/>
                  </a:lnTo>
                  <a:lnTo>
                    <a:pt x="27985" y="41445"/>
                  </a:lnTo>
                  <a:close/>
                  <a:moveTo>
                    <a:pt x="43496" y="41445"/>
                  </a:moveTo>
                  <a:lnTo>
                    <a:pt x="43496" y="49246"/>
                  </a:lnTo>
                  <a:lnTo>
                    <a:pt x="35752" y="49246"/>
                  </a:lnTo>
                  <a:lnTo>
                    <a:pt x="35752" y="41445"/>
                  </a:lnTo>
                  <a:close/>
                  <a:moveTo>
                    <a:pt x="51652" y="41445"/>
                  </a:moveTo>
                  <a:lnTo>
                    <a:pt x="51652" y="49246"/>
                  </a:lnTo>
                  <a:lnTo>
                    <a:pt x="43919" y="49246"/>
                  </a:lnTo>
                  <a:lnTo>
                    <a:pt x="43919" y="41445"/>
                  </a:lnTo>
                  <a:close/>
                  <a:moveTo>
                    <a:pt x="59819" y="41445"/>
                  </a:moveTo>
                  <a:lnTo>
                    <a:pt x="59819" y="49246"/>
                  </a:lnTo>
                  <a:lnTo>
                    <a:pt x="52075" y="49246"/>
                  </a:lnTo>
                  <a:lnTo>
                    <a:pt x="52075" y="41445"/>
                  </a:lnTo>
                  <a:close/>
                  <a:moveTo>
                    <a:pt x="67975" y="41445"/>
                  </a:moveTo>
                  <a:lnTo>
                    <a:pt x="67975" y="49246"/>
                  </a:lnTo>
                  <a:lnTo>
                    <a:pt x="60243" y="49246"/>
                  </a:lnTo>
                  <a:lnTo>
                    <a:pt x="60243" y="41445"/>
                  </a:lnTo>
                  <a:close/>
                  <a:moveTo>
                    <a:pt x="76452" y="41445"/>
                  </a:moveTo>
                  <a:lnTo>
                    <a:pt x="76452" y="49246"/>
                  </a:lnTo>
                  <a:lnTo>
                    <a:pt x="68399" y="49246"/>
                  </a:lnTo>
                  <a:lnTo>
                    <a:pt x="68399" y="41445"/>
                  </a:lnTo>
                  <a:close/>
                  <a:moveTo>
                    <a:pt x="84608" y="41445"/>
                  </a:moveTo>
                  <a:lnTo>
                    <a:pt x="84608" y="49246"/>
                  </a:lnTo>
                  <a:lnTo>
                    <a:pt x="76865" y="49246"/>
                  </a:lnTo>
                  <a:lnTo>
                    <a:pt x="76865" y="41445"/>
                  </a:lnTo>
                  <a:close/>
                  <a:moveTo>
                    <a:pt x="92776" y="41445"/>
                  </a:moveTo>
                  <a:lnTo>
                    <a:pt x="92776" y="49246"/>
                  </a:lnTo>
                  <a:lnTo>
                    <a:pt x="85032" y="49246"/>
                  </a:lnTo>
                  <a:lnTo>
                    <a:pt x="85032" y="41445"/>
                  </a:lnTo>
                  <a:close/>
                  <a:moveTo>
                    <a:pt x="100932" y="41445"/>
                  </a:moveTo>
                  <a:lnTo>
                    <a:pt x="100932" y="49246"/>
                  </a:lnTo>
                  <a:lnTo>
                    <a:pt x="93200" y="49246"/>
                  </a:lnTo>
                  <a:lnTo>
                    <a:pt x="93200" y="41445"/>
                  </a:lnTo>
                  <a:close/>
                  <a:moveTo>
                    <a:pt x="109099" y="41445"/>
                  </a:moveTo>
                  <a:lnTo>
                    <a:pt x="109099" y="49246"/>
                  </a:lnTo>
                  <a:lnTo>
                    <a:pt x="101356" y="49246"/>
                  </a:lnTo>
                  <a:lnTo>
                    <a:pt x="101356" y="41445"/>
                  </a:lnTo>
                  <a:close/>
                  <a:moveTo>
                    <a:pt x="116866" y="41445"/>
                  </a:moveTo>
                  <a:lnTo>
                    <a:pt x="116866" y="49246"/>
                  </a:lnTo>
                  <a:lnTo>
                    <a:pt x="109523" y="49246"/>
                  </a:lnTo>
                  <a:lnTo>
                    <a:pt x="109523" y="41445"/>
                  </a:lnTo>
                  <a:close/>
                  <a:moveTo>
                    <a:pt x="125022" y="41445"/>
                  </a:moveTo>
                  <a:lnTo>
                    <a:pt x="125022" y="49246"/>
                  </a:lnTo>
                  <a:lnTo>
                    <a:pt x="117290" y="49246"/>
                  </a:lnTo>
                  <a:lnTo>
                    <a:pt x="117290" y="41445"/>
                  </a:lnTo>
                  <a:close/>
                  <a:moveTo>
                    <a:pt x="133190" y="41445"/>
                  </a:moveTo>
                  <a:lnTo>
                    <a:pt x="133190" y="49246"/>
                  </a:lnTo>
                  <a:lnTo>
                    <a:pt x="125446" y="49246"/>
                  </a:lnTo>
                  <a:lnTo>
                    <a:pt x="125446" y="41445"/>
                  </a:lnTo>
                  <a:close/>
                  <a:moveTo>
                    <a:pt x="141346" y="41445"/>
                  </a:moveTo>
                  <a:lnTo>
                    <a:pt x="141346" y="49246"/>
                  </a:lnTo>
                  <a:lnTo>
                    <a:pt x="133614" y="49246"/>
                  </a:lnTo>
                  <a:lnTo>
                    <a:pt x="133614" y="41445"/>
                  </a:lnTo>
                  <a:close/>
                  <a:moveTo>
                    <a:pt x="149513" y="41445"/>
                  </a:moveTo>
                  <a:lnTo>
                    <a:pt x="149513" y="49246"/>
                  </a:lnTo>
                  <a:lnTo>
                    <a:pt x="141770" y="49246"/>
                  </a:lnTo>
                  <a:lnTo>
                    <a:pt x="141770" y="41445"/>
                  </a:lnTo>
                  <a:close/>
                  <a:moveTo>
                    <a:pt x="157280" y="41445"/>
                  </a:moveTo>
                  <a:lnTo>
                    <a:pt x="157280" y="49246"/>
                  </a:lnTo>
                  <a:lnTo>
                    <a:pt x="149937" y="49246"/>
                  </a:lnTo>
                  <a:lnTo>
                    <a:pt x="149937" y="41445"/>
                  </a:lnTo>
                  <a:close/>
                  <a:moveTo>
                    <a:pt x="165448" y="41445"/>
                  </a:moveTo>
                  <a:lnTo>
                    <a:pt x="165448" y="49246"/>
                  </a:lnTo>
                  <a:lnTo>
                    <a:pt x="157704" y="49246"/>
                  </a:lnTo>
                  <a:lnTo>
                    <a:pt x="157704" y="41445"/>
                  </a:lnTo>
                  <a:close/>
                  <a:moveTo>
                    <a:pt x="173604" y="41445"/>
                  </a:moveTo>
                  <a:lnTo>
                    <a:pt x="173604" y="49246"/>
                  </a:lnTo>
                  <a:lnTo>
                    <a:pt x="165871" y="49246"/>
                  </a:lnTo>
                  <a:lnTo>
                    <a:pt x="165871" y="41445"/>
                  </a:lnTo>
                  <a:close/>
                  <a:moveTo>
                    <a:pt x="181771" y="41445"/>
                  </a:moveTo>
                  <a:lnTo>
                    <a:pt x="181771" y="49246"/>
                  </a:lnTo>
                  <a:lnTo>
                    <a:pt x="174028" y="49246"/>
                  </a:lnTo>
                  <a:lnTo>
                    <a:pt x="174028" y="41445"/>
                  </a:lnTo>
                  <a:close/>
                  <a:moveTo>
                    <a:pt x="189927" y="41445"/>
                  </a:moveTo>
                  <a:lnTo>
                    <a:pt x="189927" y="49246"/>
                  </a:lnTo>
                  <a:lnTo>
                    <a:pt x="182195" y="49246"/>
                  </a:lnTo>
                  <a:lnTo>
                    <a:pt x="182195" y="41445"/>
                  </a:lnTo>
                  <a:close/>
                  <a:moveTo>
                    <a:pt x="198095" y="41445"/>
                  </a:moveTo>
                  <a:lnTo>
                    <a:pt x="198095" y="49246"/>
                  </a:lnTo>
                  <a:lnTo>
                    <a:pt x="190351" y="49246"/>
                  </a:lnTo>
                  <a:lnTo>
                    <a:pt x="190351" y="41445"/>
                  </a:lnTo>
                  <a:close/>
                  <a:moveTo>
                    <a:pt x="206251" y="41445"/>
                  </a:moveTo>
                  <a:lnTo>
                    <a:pt x="206251" y="49246"/>
                  </a:lnTo>
                  <a:lnTo>
                    <a:pt x="198519" y="49246"/>
                  </a:lnTo>
                  <a:lnTo>
                    <a:pt x="198519" y="41445"/>
                  </a:lnTo>
                  <a:close/>
                  <a:moveTo>
                    <a:pt x="214419" y="41445"/>
                  </a:moveTo>
                  <a:lnTo>
                    <a:pt x="214419" y="49246"/>
                  </a:lnTo>
                  <a:lnTo>
                    <a:pt x="206675" y="49246"/>
                  </a:lnTo>
                  <a:lnTo>
                    <a:pt x="206675" y="41445"/>
                  </a:lnTo>
                  <a:close/>
                  <a:moveTo>
                    <a:pt x="222575" y="41445"/>
                  </a:moveTo>
                  <a:lnTo>
                    <a:pt x="222575" y="49246"/>
                  </a:lnTo>
                  <a:lnTo>
                    <a:pt x="214842" y="49246"/>
                  </a:lnTo>
                  <a:lnTo>
                    <a:pt x="214842" y="41445"/>
                  </a:lnTo>
                  <a:close/>
                  <a:moveTo>
                    <a:pt x="230742" y="41445"/>
                  </a:moveTo>
                  <a:lnTo>
                    <a:pt x="230742" y="49246"/>
                  </a:lnTo>
                  <a:lnTo>
                    <a:pt x="222999" y="49246"/>
                  </a:lnTo>
                  <a:lnTo>
                    <a:pt x="222999" y="41445"/>
                  </a:lnTo>
                  <a:close/>
                  <a:moveTo>
                    <a:pt x="238898" y="41445"/>
                  </a:moveTo>
                  <a:lnTo>
                    <a:pt x="238898" y="49246"/>
                  </a:lnTo>
                  <a:lnTo>
                    <a:pt x="231166" y="49246"/>
                  </a:lnTo>
                  <a:lnTo>
                    <a:pt x="231166" y="41445"/>
                  </a:lnTo>
                  <a:close/>
                  <a:moveTo>
                    <a:pt x="247066" y="41445"/>
                  </a:moveTo>
                  <a:lnTo>
                    <a:pt x="247066" y="49246"/>
                  </a:lnTo>
                  <a:lnTo>
                    <a:pt x="239322" y="49246"/>
                  </a:lnTo>
                  <a:lnTo>
                    <a:pt x="239322" y="41445"/>
                  </a:lnTo>
                  <a:close/>
                  <a:moveTo>
                    <a:pt x="255222" y="41445"/>
                  </a:moveTo>
                  <a:lnTo>
                    <a:pt x="255222" y="49246"/>
                  </a:lnTo>
                  <a:lnTo>
                    <a:pt x="247490" y="49246"/>
                  </a:lnTo>
                  <a:lnTo>
                    <a:pt x="247490" y="41445"/>
                  </a:lnTo>
                  <a:close/>
                  <a:moveTo>
                    <a:pt x="263390" y="41445"/>
                  </a:moveTo>
                  <a:lnTo>
                    <a:pt x="263390" y="49246"/>
                  </a:lnTo>
                  <a:lnTo>
                    <a:pt x="255646" y="49246"/>
                  </a:lnTo>
                  <a:lnTo>
                    <a:pt x="255646" y="41445"/>
                  </a:lnTo>
                  <a:close/>
                  <a:moveTo>
                    <a:pt x="271546" y="41445"/>
                  </a:moveTo>
                  <a:lnTo>
                    <a:pt x="271546" y="49246"/>
                  </a:lnTo>
                  <a:lnTo>
                    <a:pt x="263813" y="49246"/>
                  </a:lnTo>
                  <a:lnTo>
                    <a:pt x="263813" y="41445"/>
                  </a:lnTo>
                  <a:close/>
                  <a:moveTo>
                    <a:pt x="11238" y="49658"/>
                  </a:moveTo>
                  <a:lnTo>
                    <a:pt x="11238" y="57448"/>
                  </a:lnTo>
                  <a:lnTo>
                    <a:pt x="3505" y="57448"/>
                  </a:lnTo>
                  <a:lnTo>
                    <a:pt x="3505" y="49658"/>
                  </a:lnTo>
                  <a:close/>
                  <a:moveTo>
                    <a:pt x="19394" y="49658"/>
                  </a:moveTo>
                  <a:lnTo>
                    <a:pt x="19394" y="57448"/>
                  </a:lnTo>
                  <a:lnTo>
                    <a:pt x="11662" y="57448"/>
                  </a:lnTo>
                  <a:lnTo>
                    <a:pt x="11662" y="49658"/>
                  </a:lnTo>
                  <a:close/>
                  <a:moveTo>
                    <a:pt x="27561" y="49658"/>
                  </a:moveTo>
                  <a:lnTo>
                    <a:pt x="27561" y="57448"/>
                  </a:lnTo>
                  <a:lnTo>
                    <a:pt x="19818" y="57448"/>
                  </a:lnTo>
                  <a:lnTo>
                    <a:pt x="19818" y="49658"/>
                  </a:lnTo>
                  <a:close/>
                  <a:moveTo>
                    <a:pt x="35328" y="49658"/>
                  </a:moveTo>
                  <a:lnTo>
                    <a:pt x="35328" y="57448"/>
                  </a:lnTo>
                  <a:lnTo>
                    <a:pt x="27985" y="57448"/>
                  </a:lnTo>
                  <a:lnTo>
                    <a:pt x="27985" y="49658"/>
                  </a:lnTo>
                  <a:close/>
                  <a:moveTo>
                    <a:pt x="43496" y="49647"/>
                  </a:moveTo>
                  <a:lnTo>
                    <a:pt x="43496" y="57448"/>
                  </a:lnTo>
                  <a:lnTo>
                    <a:pt x="35752" y="57448"/>
                  </a:lnTo>
                  <a:lnTo>
                    <a:pt x="35752" y="49647"/>
                  </a:lnTo>
                  <a:close/>
                  <a:moveTo>
                    <a:pt x="51652" y="49647"/>
                  </a:moveTo>
                  <a:lnTo>
                    <a:pt x="51652" y="57448"/>
                  </a:lnTo>
                  <a:lnTo>
                    <a:pt x="43919" y="57448"/>
                  </a:lnTo>
                  <a:lnTo>
                    <a:pt x="43919" y="49647"/>
                  </a:lnTo>
                  <a:close/>
                  <a:moveTo>
                    <a:pt x="59819" y="49647"/>
                  </a:moveTo>
                  <a:lnTo>
                    <a:pt x="59819" y="57448"/>
                  </a:lnTo>
                  <a:lnTo>
                    <a:pt x="52075" y="57448"/>
                  </a:lnTo>
                  <a:lnTo>
                    <a:pt x="52075" y="49647"/>
                  </a:lnTo>
                  <a:close/>
                  <a:moveTo>
                    <a:pt x="67975" y="49647"/>
                  </a:moveTo>
                  <a:lnTo>
                    <a:pt x="67975" y="57448"/>
                  </a:lnTo>
                  <a:lnTo>
                    <a:pt x="60243" y="57448"/>
                  </a:lnTo>
                  <a:lnTo>
                    <a:pt x="60243" y="49647"/>
                  </a:lnTo>
                  <a:close/>
                  <a:moveTo>
                    <a:pt x="76452" y="49647"/>
                  </a:moveTo>
                  <a:lnTo>
                    <a:pt x="76452" y="57448"/>
                  </a:lnTo>
                  <a:lnTo>
                    <a:pt x="68399" y="57448"/>
                  </a:lnTo>
                  <a:lnTo>
                    <a:pt x="68399" y="49647"/>
                  </a:lnTo>
                  <a:close/>
                  <a:moveTo>
                    <a:pt x="84608" y="49647"/>
                  </a:moveTo>
                  <a:lnTo>
                    <a:pt x="84608" y="57448"/>
                  </a:lnTo>
                  <a:lnTo>
                    <a:pt x="76865" y="57448"/>
                  </a:lnTo>
                  <a:lnTo>
                    <a:pt x="76865" y="49647"/>
                  </a:lnTo>
                  <a:close/>
                  <a:moveTo>
                    <a:pt x="92776" y="49647"/>
                  </a:moveTo>
                  <a:lnTo>
                    <a:pt x="92776" y="57448"/>
                  </a:lnTo>
                  <a:lnTo>
                    <a:pt x="85032" y="57448"/>
                  </a:lnTo>
                  <a:lnTo>
                    <a:pt x="85032" y="49647"/>
                  </a:lnTo>
                  <a:close/>
                  <a:moveTo>
                    <a:pt x="100932" y="49647"/>
                  </a:moveTo>
                  <a:lnTo>
                    <a:pt x="100932" y="57448"/>
                  </a:lnTo>
                  <a:lnTo>
                    <a:pt x="93200" y="57448"/>
                  </a:lnTo>
                  <a:lnTo>
                    <a:pt x="93200" y="49647"/>
                  </a:lnTo>
                  <a:close/>
                  <a:moveTo>
                    <a:pt x="109099" y="49647"/>
                  </a:moveTo>
                  <a:lnTo>
                    <a:pt x="109099" y="57448"/>
                  </a:lnTo>
                  <a:lnTo>
                    <a:pt x="101356" y="57448"/>
                  </a:lnTo>
                  <a:lnTo>
                    <a:pt x="101356" y="49647"/>
                  </a:lnTo>
                  <a:close/>
                  <a:moveTo>
                    <a:pt x="116866" y="49647"/>
                  </a:moveTo>
                  <a:lnTo>
                    <a:pt x="116866" y="57448"/>
                  </a:lnTo>
                  <a:lnTo>
                    <a:pt x="109523" y="57448"/>
                  </a:lnTo>
                  <a:lnTo>
                    <a:pt x="109523" y="49647"/>
                  </a:lnTo>
                  <a:close/>
                  <a:moveTo>
                    <a:pt x="125022" y="49647"/>
                  </a:moveTo>
                  <a:lnTo>
                    <a:pt x="125022" y="57448"/>
                  </a:lnTo>
                  <a:lnTo>
                    <a:pt x="117290" y="57448"/>
                  </a:lnTo>
                  <a:lnTo>
                    <a:pt x="117290" y="49647"/>
                  </a:lnTo>
                  <a:close/>
                  <a:moveTo>
                    <a:pt x="133190" y="49647"/>
                  </a:moveTo>
                  <a:lnTo>
                    <a:pt x="133190" y="57448"/>
                  </a:lnTo>
                  <a:lnTo>
                    <a:pt x="125446" y="57448"/>
                  </a:lnTo>
                  <a:lnTo>
                    <a:pt x="125446" y="49647"/>
                  </a:lnTo>
                  <a:close/>
                  <a:moveTo>
                    <a:pt x="141346" y="49647"/>
                  </a:moveTo>
                  <a:lnTo>
                    <a:pt x="141346" y="57448"/>
                  </a:lnTo>
                  <a:lnTo>
                    <a:pt x="133614" y="57448"/>
                  </a:lnTo>
                  <a:lnTo>
                    <a:pt x="133614" y="49647"/>
                  </a:lnTo>
                  <a:close/>
                  <a:moveTo>
                    <a:pt x="149513" y="49647"/>
                  </a:moveTo>
                  <a:lnTo>
                    <a:pt x="149513" y="57448"/>
                  </a:lnTo>
                  <a:lnTo>
                    <a:pt x="141770" y="57448"/>
                  </a:lnTo>
                  <a:lnTo>
                    <a:pt x="141770" y="49647"/>
                  </a:lnTo>
                  <a:close/>
                  <a:moveTo>
                    <a:pt x="157280" y="49647"/>
                  </a:moveTo>
                  <a:lnTo>
                    <a:pt x="157280" y="57448"/>
                  </a:lnTo>
                  <a:lnTo>
                    <a:pt x="149937" y="57448"/>
                  </a:lnTo>
                  <a:lnTo>
                    <a:pt x="149937" y="49647"/>
                  </a:lnTo>
                  <a:close/>
                  <a:moveTo>
                    <a:pt x="165448" y="49647"/>
                  </a:moveTo>
                  <a:lnTo>
                    <a:pt x="165448" y="57448"/>
                  </a:lnTo>
                  <a:lnTo>
                    <a:pt x="157704" y="57448"/>
                  </a:lnTo>
                  <a:lnTo>
                    <a:pt x="157704" y="49647"/>
                  </a:lnTo>
                  <a:close/>
                  <a:moveTo>
                    <a:pt x="173604" y="49647"/>
                  </a:moveTo>
                  <a:lnTo>
                    <a:pt x="173604" y="57448"/>
                  </a:lnTo>
                  <a:lnTo>
                    <a:pt x="165871" y="57448"/>
                  </a:lnTo>
                  <a:lnTo>
                    <a:pt x="165871" y="49647"/>
                  </a:lnTo>
                  <a:close/>
                  <a:moveTo>
                    <a:pt x="181771" y="49647"/>
                  </a:moveTo>
                  <a:lnTo>
                    <a:pt x="181771" y="57448"/>
                  </a:lnTo>
                  <a:lnTo>
                    <a:pt x="174028" y="57448"/>
                  </a:lnTo>
                  <a:lnTo>
                    <a:pt x="174028" y="49647"/>
                  </a:lnTo>
                  <a:close/>
                  <a:moveTo>
                    <a:pt x="189927" y="49647"/>
                  </a:moveTo>
                  <a:lnTo>
                    <a:pt x="189927" y="57448"/>
                  </a:lnTo>
                  <a:lnTo>
                    <a:pt x="182195" y="57448"/>
                  </a:lnTo>
                  <a:lnTo>
                    <a:pt x="182195" y="49647"/>
                  </a:lnTo>
                  <a:close/>
                  <a:moveTo>
                    <a:pt x="198095" y="49647"/>
                  </a:moveTo>
                  <a:lnTo>
                    <a:pt x="198095" y="57448"/>
                  </a:lnTo>
                  <a:lnTo>
                    <a:pt x="190351" y="57448"/>
                  </a:lnTo>
                  <a:lnTo>
                    <a:pt x="190351" y="49647"/>
                  </a:lnTo>
                  <a:close/>
                  <a:moveTo>
                    <a:pt x="206251" y="49647"/>
                  </a:moveTo>
                  <a:lnTo>
                    <a:pt x="206251" y="57448"/>
                  </a:lnTo>
                  <a:lnTo>
                    <a:pt x="198519" y="57448"/>
                  </a:lnTo>
                  <a:lnTo>
                    <a:pt x="198519" y="49647"/>
                  </a:lnTo>
                  <a:close/>
                  <a:moveTo>
                    <a:pt x="214419" y="49647"/>
                  </a:moveTo>
                  <a:lnTo>
                    <a:pt x="214419" y="57448"/>
                  </a:lnTo>
                  <a:lnTo>
                    <a:pt x="206675" y="57448"/>
                  </a:lnTo>
                  <a:lnTo>
                    <a:pt x="206675" y="49647"/>
                  </a:lnTo>
                  <a:close/>
                  <a:moveTo>
                    <a:pt x="222575" y="49647"/>
                  </a:moveTo>
                  <a:lnTo>
                    <a:pt x="222575" y="57448"/>
                  </a:lnTo>
                  <a:lnTo>
                    <a:pt x="214842" y="57448"/>
                  </a:lnTo>
                  <a:lnTo>
                    <a:pt x="214842" y="49647"/>
                  </a:lnTo>
                  <a:close/>
                  <a:moveTo>
                    <a:pt x="230742" y="49647"/>
                  </a:moveTo>
                  <a:lnTo>
                    <a:pt x="230742" y="57448"/>
                  </a:lnTo>
                  <a:lnTo>
                    <a:pt x="222999" y="57448"/>
                  </a:lnTo>
                  <a:lnTo>
                    <a:pt x="222999" y="49647"/>
                  </a:lnTo>
                  <a:close/>
                  <a:moveTo>
                    <a:pt x="238898" y="49658"/>
                  </a:moveTo>
                  <a:lnTo>
                    <a:pt x="238898" y="57448"/>
                  </a:lnTo>
                  <a:lnTo>
                    <a:pt x="231166" y="57448"/>
                  </a:lnTo>
                  <a:lnTo>
                    <a:pt x="231166" y="49658"/>
                  </a:lnTo>
                  <a:close/>
                  <a:moveTo>
                    <a:pt x="247066" y="49658"/>
                  </a:moveTo>
                  <a:lnTo>
                    <a:pt x="247066" y="57448"/>
                  </a:lnTo>
                  <a:lnTo>
                    <a:pt x="239322" y="57448"/>
                  </a:lnTo>
                  <a:lnTo>
                    <a:pt x="239322" y="49658"/>
                  </a:lnTo>
                  <a:close/>
                  <a:moveTo>
                    <a:pt x="255222" y="49658"/>
                  </a:moveTo>
                  <a:lnTo>
                    <a:pt x="255222" y="57448"/>
                  </a:lnTo>
                  <a:lnTo>
                    <a:pt x="247490" y="57448"/>
                  </a:lnTo>
                  <a:lnTo>
                    <a:pt x="247490" y="49658"/>
                  </a:lnTo>
                  <a:close/>
                  <a:moveTo>
                    <a:pt x="263390" y="49658"/>
                  </a:moveTo>
                  <a:lnTo>
                    <a:pt x="263390" y="57448"/>
                  </a:lnTo>
                  <a:lnTo>
                    <a:pt x="255646" y="57448"/>
                  </a:lnTo>
                  <a:lnTo>
                    <a:pt x="255646" y="49658"/>
                  </a:lnTo>
                  <a:close/>
                  <a:moveTo>
                    <a:pt x="271546" y="49647"/>
                  </a:moveTo>
                  <a:lnTo>
                    <a:pt x="271546" y="57448"/>
                  </a:lnTo>
                  <a:lnTo>
                    <a:pt x="263813" y="57448"/>
                  </a:lnTo>
                  <a:lnTo>
                    <a:pt x="263813" y="49647"/>
                  </a:lnTo>
                  <a:close/>
                  <a:moveTo>
                    <a:pt x="11238" y="57860"/>
                  </a:moveTo>
                  <a:lnTo>
                    <a:pt x="11238" y="65650"/>
                  </a:lnTo>
                  <a:lnTo>
                    <a:pt x="3505" y="65650"/>
                  </a:lnTo>
                  <a:lnTo>
                    <a:pt x="3505" y="57860"/>
                  </a:lnTo>
                  <a:close/>
                  <a:moveTo>
                    <a:pt x="19394" y="57860"/>
                  </a:moveTo>
                  <a:lnTo>
                    <a:pt x="19394" y="65650"/>
                  </a:lnTo>
                  <a:lnTo>
                    <a:pt x="11662" y="65650"/>
                  </a:lnTo>
                  <a:lnTo>
                    <a:pt x="11662" y="57860"/>
                  </a:lnTo>
                  <a:close/>
                  <a:moveTo>
                    <a:pt x="27561" y="57860"/>
                  </a:moveTo>
                  <a:lnTo>
                    <a:pt x="27561" y="65650"/>
                  </a:lnTo>
                  <a:lnTo>
                    <a:pt x="19818" y="65650"/>
                  </a:lnTo>
                  <a:lnTo>
                    <a:pt x="19818" y="57860"/>
                  </a:lnTo>
                  <a:close/>
                  <a:moveTo>
                    <a:pt x="35328" y="57860"/>
                  </a:moveTo>
                  <a:lnTo>
                    <a:pt x="35328" y="65650"/>
                  </a:lnTo>
                  <a:lnTo>
                    <a:pt x="27985" y="65650"/>
                  </a:lnTo>
                  <a:lnTo>
                    <a:pt x="27985" y="57860"/>
                  </a:lnTo>
                  <a:close/>
                  <a:moveTo>
                    <a:pt x="43496" y="57860"/>
                  </a:moveTo>
                  <a:lnTo>
                    <a:pt x="43496" y="65650"/>
                  </a:lnTo>
                  <a:lnTo>
                    <a:pt x="35752" y="65650"/>
                  </a:lnTo>
                  <a:lnTo>
                    <a:pt x="35752" y="57860"/>
                  </a:lnTo>
                  <a:close/>
                  <a:moveTo>
                    <a:pt x="51652" y="57860"/>
                  </a:moveTo>
                  <a:lnTo>
                    <a:pt x="51652" y="65650"/>
                  </a:lnTo>
                  <a:lnTo>
                    <a:pt x="43919" y="65650"/>
                  </a:lnTo>
                  <a:lnTo>
                    <a:pt x="43919" y="57860"/>
                  </a:lnTo>
                  <a:close/>
                  <a:moveTo>
                    <a:pt x="59819" y="57860"/>
                  </a:moveTo>
                  <a:lnTo>
                    <a:pt x="59819" y="65650"/>
                  </a:lnTo>
                  <a:lnTo>
                    <a:pt x="52075" y="65650"/>
                  </a:lnTo>
                  <a:lnTo>
                    <a:pt x="52075" y="57860"/>
                  </a:lnTo>
                  <a:close/>
                  <a:moveTo>
                    <a:pt x="67975" y="57860"/>
                  </a:moveTo>
                  <a:lnTo>
                    <a:pt x="67975" y="65650"/>
                  </a:lnTo>
                  <a:lnTo>
                    <a:pt x="60243" y="65650"/>
                  </a:lnTo>
                  <a:lnTo>
                    <a:pt x="60243" y="57860"/>
                  </a:lnTo>
                  <a:close/>
                  <a:moveTo>
                    <a:pt x="76452" y="57860"/>
                  </a:moveTo>
                  <a:lnTo>
                    <a:pt x="76452" y="65650"/>
                  </a:lnTo>
                  <a:lnTo>
                    <a:pt x="68399" y="65650"/>
                  </a:lnTo>
                  <a:lnTo>
                    <a:pt x="68399" y="57860"/>
                  </a:lnTo>
                  <a:close/>
                  <a:moveTo>
                    <a:pt x="84608" y="57860"/>
                  </a:moveTo>
                  <a:lnTo>
                    <a:pt x="84608" y="65650"/>
                  </a:lnTo>
                  <a:lnTo>
                    <a:pt x="76865" y="65650"/>
                  </a:lnTo>
                  <a:lnTo>
                    <a:pt x="76865" y="57860"/>
                  </a:lnTo>
                  <a:close/>
                  <a:moveTo>
                    <a:pt x="92776" y="57860"/>
                  </a:moveTo>
                  <a:lnTo>
                    <a:pt x="92776" y="65650"/>
                  </a:lnTo>
                  <a:lnTo>
                    <a:pt x="85032" y="65650"/>
                  </a:lnTo>
                  <a:lnTo>
                    <a:pt x="85032" y="57860"/>
                  </a:lnTo>
                  <a:close/>
                  <a:moveTo>
                    <a:pt x="100932" y="57860"/>
                  </a:moveTo>
                  <a:lnTo>
                    <a:pt x="100932" y="65650"/>
                  </a:lnTo>
                  <a:lnTo>
                    <a:pt x="93200" y="65650"/>
                  </a:lnTo>
                  <a:lnTo>
                    <a:pt x="93200" y="57860"/>
                  </a:lnTo>
                  <a:close/>
                  <a:moveTo>
                    <a:pt x="109099" y="57860"/>
                  </a:moveTo>
                  <a:lnTo>
                    <a:pt x="109099" y="65650"/>
                  </a:lnTo>
                  <a:lnTo>
                    <a:pt x="101356" y="65650"/>
                  </a:lnTo>
                  <a:lnTo>
                    <a:pt x="101356" y="57860"/>
                  </a:lnTo>
                  <a:close/>
                  <a:moveTo>
                    <a:pt x="116866" y="57860"/>
                  </a:moveTo>
                  <a:lnTo>
                    <a:pt x="116866" y="65650"/>
                  </a:lnTo>
                  <a:lnTo>
                    <a:pt x="109523" y="65650"/>
                  </a:lnTo>
                  <a:lnTo>
                    <a:pt x="109523" y="57860"/>
                  </a:lnTo>
                  <a:close/>
                  <a:moveTo>
                    <a:pt x="125022" y="57860"/>
                  </a:moveTo>
                  <a:lnTo>
                    <a:pt x="125022" y="65650"/>
                  </a:lnTo>
                  <a:lnTo>
                    <a:pt x="117290" y="65650"/>
                  </a:lnTo>
                  <a:lnTo>
                    <a:pt x="117290" y="57860"/>
                  </a:lnTo>
                  <a:close/>
                  <a:moveTo>
                    <a:pt x="133190" y="57860"/>
                  </a:moveTo>
                  <a:lnTo>
                    <a:pt x="133190" y="65650"/>
                  </a:lnTo>
                  <a:lnTo>
                    <a:pt x="125446" y="65650"/>
                  </a:lnTo>
                  <a:lnTo>
                    <a:pt x="125446" y="57860"/>
                  </a:lnTo>
                  <a:close/>
                  <a:moveTo>
                    <a:pt x="141346" y="57860"/>
                  </a:moveTo>
                  <a:lnTo>
                    <a:pt x="141346" y="65650"/>
                  </a:lnTo>
                  <a:lnTo>
                    <a:pt x="133614" y="65650"/>
                  </a:lnTo>
                  <a:lnTo>
                    <a:pt x="133614" y="57860"/>
                  </a:lnTo>
                  <a:close/>
                  <a:moveTo>
                    <a:pt x="149513" y="57860"/>
                  </a:moveTo>
                  <a:lnTo>
                    <a:pt x="149513" y="65650"/>
                  </a:lnTo>
                  <a:lnTo>
                    <a:pt x="141770" y="65650"/>
                  </a:lnTo>
                  <a:lnTo>
                    <a:pt x="141770" y="57860"/>
                  </a:lnTo>
                  <a:close/>
                  <a:moveTo>
                    <a:pt x="157280" y="57860"/>
                  </a:moveTo>
                  <a:lnTo>
                    <a:pt x="157280" y="65650"/>
                  </a:lnTo>
                  <a:lnTo>
                    <a:pt x="149937" y="65650"/>
                  </a:lnTo>
                  <a:lnTo>
                    <a:pt x="149937" y="57860"/>
                  </a:lnTo>
                  <a:close/>
                  <a:moveTo>
                    <a:pt x="165448" y="57860"/>
                  </a:moveTo>
                  <a:lnTo>
                    <a:pt x="165448" y="65650"/>
                  </a:lnTo>
                  <a:lnTo>
                    <a:pt x="157704" y="65650"/>
                  </a:lnTo>
                  <a:lnTo>
                    <a:pt x="157704" y="57860"/>
                  </a:lnTo>
                  <a:close/>
                  <a:moveTo>
                    <a:pt x="173604" y="57860"/>
                  </a:moveTo>
                  <a:lnTo>
                    <a:pt x="173604" y="65650"/>
                  </a:lnTo>
                  <a:lnTo>
                    <a:pt x="165871" y="65650"/>
                  </a:lnTo>
                  <a:lnTo>
                    <a:pt x="165871" y="57860"/>
                  </a:lnTo>
                  <a:close/>
                  <a:moveTo>
                    <a:pt x="181771" y="57860"/>
                  </a:moveTo>
                  <a:lnTo>
                    <a:pt x="181771" y="65650"/>
                  </a:lnTo>
                  <a:lnTo>
                    <a:pt x="174028" y="65650"/>
                  </a:lnTo>
                  <a:lnTo>
                    <a:pt x="174028" y="57860"/>
                  </a:lnTo>
                  <a:close/>
                  <a:moveTo>
                    <a:pt x="189927" y="57860"/>
                  </a:moveTo>
                  <a:lnTo>
                    <a:pt x="189927" y="65650"/>
                  </a:lnTo>
                  <a:lnTo>
                    <a:pt x="182195" y="65650"/>
                  </a:lnTo>
                  <a:lnTo>
                    <a:pt x="182195" y="57860"/>
                  </a:lnTo>
                  <a:close/>
                  <a:moveTo>
                    <a:pt x="198095" y="57860"/>
                  </a:moveTo>
                  <a:lnTo>
                    <a:pt x="198095" y="65650"/>
                  </a:lnTo>
                  <a:lnTo>
                    <a:pt x="190351" y="65650"/>
                  </a:lnTo>
                  <a:lnTo>
                    <a:pt x="190351" y="57860"/>
                  </a:lnTo>
                  <a:close/>
                  <a:moveTo>
                    <a:pt x="206251" y="57860"/>
                  </a:moveTo>
                  <a:lnTo>
                    <a:pt x="206251" y="65650"/>
                  </a:lnTo>
                  <a:lnTo>
                    <a:pt x="198519" y="65650"/>
                  </a:lnTo>
                  <a:lnTo>
                    <a:pt x="198519" y="57860"/>
                  </a:lnTo>
                  <a:close/>
                  <a:moveTo>
                    <a:pt x="214419" y="57860"/>
                  </a:moveTo>
                  <a:lnTo>
                    <a:pt x="214419" y="65650"/>
                  </a:lnTo>
                  <a:lnTo>
                    <a:pt x="206675" y="65650"/>
                  </a:lnTo>
                  <a:lnTo>
                    <a:pt x="206675" y="57860"/>
                  </a:lnTo>
                  <a:close/>
                  <a:moveTo>
                    <a:pt x="222575" y="57860"/>
                  </a:moveTo>
                  <a:lnTo>
                    <a:pt x="222575" y="65650"/>
                  </a:lnTo>
                  <a:lnTo>
                    <a:pt x="214842" y="65650"/>
                  </a:lnTo>
                  <a:lnTo>
                    <a:pt x="214842" y="57860"/>
                  </a:lnTo>
                  <a:close/>
                  <a:moveTo>
                    <a:pt x="230742" y="57860"/>
                  </a:moveTo>
                  <a:lnTo>
                    <a:pt x="230742" y="65650"/>
                  </a:lnTo>
                  <a:lnTo>
                    <a:pt x="222999" y="65650"/>
                  </a:lnTo>
                  <a:lnTo>
                    <a:pt x="222999" y="57860"/>
                  </a:lnTo>
                  <a:close/>
                  <a:moveTo>
                    <a:pt x="238898" y="57860"/>
                  </a:moveTo>
                  <a:lnTo>
                    <a:pt x="238898" y="65650"/>
                  </a:lnTo>
                  <a:lnTo>
                    <a:pt x="231166" y="65650"/>
                  </a:lnTo>
                  <a:lnTo>
                    <a:pt x="231166" y="57860"/>
                  </a:lnTo>
                  <a:close/>
                  <a:moveTo>
                    <a:pt x="247066" y="57860"/>
                  </a:moveTo>
                  <a:lnTo>
                    <a:pt x="247066" y="65650"/>
                  </a:lnTo>
                  <a:lnTo>
                    <a:pt x="239322" y="65650"/>
                  </a:lnTo>
                  <a:lnTo>
                    <a:pt x="239322" y="57860"/>
                  </a:lnTo>
                  <a:close/>
                  <a:moveTo>
                    <a:pt x="255222" y="57860"/>
                  </a:moveTo>
                  <a:lnTo>
                    <a:pt x="255222" y="65650"/>
                  </a:lnTo>
                  <a:lnTo>
                    <a:pt x="247490" y="65650"/>
                  </a:lnTo>
                  <a:lnTo>
                    <a:pt x="247490" y="57860"/>
                  </a:lnTo>
                  <a:close/>
                  <a:moveTo>
                    <a:pt x="263390" y="57860"/>
                  </a:moveTo>
                  <a:lnTo>
                    <a:pt x="263390" y="65650"/>
                  </a:lnTo>
                  <a:lnTo>
                    <a:pt x="255646" y="65650"/>
                  </a:lnTo>
                  <a:lnTo>
                    <a:pt x="255646" y="57860"/>
                  </a:lnTo>
                  <a:close/>
                  <a:moveTo>
                    <a:pt x="271546" y="57860"/>
                  </a:moveTo>
                  <a:lnTo>
                    <a:pt x="271546" y="65650"/>
                  </a:lnTo>
                  <a:lnTo>
                    <a:pt x="263813" y="65650"/>
                  </a:lnTo>
                  <a:lnTo>
                    <a:pt x="263813" y="57860"/>
                  </a:lnTo>
                  <a:close/>
                  <a:moveTo>
                    <a:pt x="11238" y="66062"/>
                  </a:moveTo>
                  <a:lnTo>
                    <a:pt x="11238" y="73863"/>
                  </a:lnTo>
                  <a:lnTo>
                    <a:pt x="3505" y="73863"/>
                  </a:lnTo>
                  <a:lnTo>
                    <a:pt x="3505" y="66062"/>
                  </a:lnTo>
                  <a:close/>
                  <a:moveTo>
                    <a:pt x="19394" y="66062"/>
                  </a:moveTo>
                  <a:lnTo>
                    <a:pt x="19394" y="73863"/>
                  </a:lnTo>
                  <a:lnTo>
                    <a:pt x="11662" y="73863"/>
                  </a:lnTo>
                  <a:lnTo>
                    <a:pt x="11662" y="66062"/>
                  </a:lnTo>
                  <a:close/>
                  <a:moveTo>
                    <a:pt x="27561" y="66062"/>
                  </a:moveTo>
                  <a:lnTo>
                    <a:pt x="27561" y="73863"/>
                  </a:lnTo>
                  <a:lnTo>
                    <a:pt x="19818" y="73863"/>
                  </a:lnTo>
                  <a:lnTo>
                    <a:pt x="19818" y="66062"/>
                  </a:lnTo>
                  <a:close/>
                  <a:moveTo>
                    <a:pt x="35328" y="66062"/>
                  </a:moveTo>
                  <a:lnTo>
                    <a:pt x="35328" y="73863"/>
                  </a:lnTo>
                  <a:lnTo>
                    <a:pt x="27985" y="73863"/>
                  </a:lnTo>
                  <a:lnTo>
                    <a:pt x="27985" y="66062"/>
                  </a:lnTo>
                  <a:close/>
                  <a:moveTo>
                    <a:pt x="43496" y="66062"/>
                  </a:moveTo>
                  <a:lnTo>
                    <a:pt x="43496" y="73863"/>
                  </a:lnTo>
                  <a:lnTo>
                    <a:pt x="35752" y="73863"/>
                  </a:lnTo>
                  <a:lnTo>
                    <a:pt x="35752" y="66062"/>
                  </a:lnTo>
                  <a:close/>
                  <a:moveTo>
                    <a:pt x="51652" y="66062"/>
                  </a:moveTo>
                  <a:lnTo>
                    <a:pt x="51652" y="73863"/>
                  </a:lnTo>
                  <a:lnTo>
                    <a:pt x="43919" y="73863"/>
                  </a:lnTo>
                  <a:lnTo>
                    <a:pt x="43919" y="66062"/>
                  </a:lnTo>
                  <a:close/>
                  <a:moveTo>
                    <a:pt x="59819" y="66062"/>
                  </a:moveTo>
                  <a:lnTo>
                    <a:pt x="59819" y="73863"/>
                  </a:lnTo>
                  <a:lnTo>
                    <a:pt x="52075" y="73863"/>
                  </a:lnTo>
                  <a:lnTo>
                    <a:pt x="52075" y="66062"/>
                  </a:lnTo>
                  <a:close/>
                  <a:moveTo>
                    <a:pt x="67975" y="66062"/>
                  </a:moveTo>
                  <a:lnTo>
                    <a:pt x="67975" y="73863"/>
                  </a:lnTo>
                  <a:lnTo>
                    <a:pt x="60243" y="73863"/>
                  </a:lnTo>
                  <a:lnTo>
                    <a:pt x="60243" y="66062"/>
                  </a:lnTo>
                  <a:close/>
                  <a:moveTo>
                    <a:pt x="76452" y="66062"/>
                  </a:moveTo>
                  <a:lnTo>
                    <a:pt x="76452" y="73863"/>
                  </a:lnTo>
                  <a:lnTo>
                    <a:pt x="68399" y="73863"/>
                  </a:lnTo>
                  <a:lnTo>
                    <a:pt x="68399" y="66062"/>
                  </a:lnTo>
                  <a:close/>
                  <a:moveTo>
                    <a:pt x="84608" y="66062"/>
                  </a:moveTo>
                  <a:lnTo>
                    <a:pt x="84608" y="73863"/>
                  </a:lnTo>
                  <a:lnTo>
                    <a:pt x="76865" y="73863"/>
                  </a:lnTo>
                  <a:lnTo>
                    <a:pt x="76865" y="66062"/>
                  </a:lnTo>
                  <a:close/>
                  <a:moveTo>
                    <a:pt x="92776" y="66062"/>
                  </a:moveTo>
                  <a:lnTo>
                    <a:pt x="92776" y="73863"/>
                  </a:lnTo>
                  <a:lnTo>
                    <a:pt x="85032" y="73863"/>
                  </a:lnTo>
                  <a:lnTo>
                    <a:pt x="85032" y="66062"/>
                  </a:lnTo>
                  <a:close/>
                  <a:moveTo>
                    <a:pt x="100932" y="66062"/>
                  </a:moveTo>
                  <a:lnTo>
                    <a:pt x="100932" y="73863"/>
                  </a:lnTo>
                  <a:lnTo>
                    <a:pt x="93200" y="73863"/>
                  </a:lnTo>
                  <a:lnTo>
                    <a:pt x="93200" y="66062"/>
                  </a:lnTo>
                  <a:close/>
                  <a:moveTo>
                    <a:pt x="109099" y="66062"/>
                  </a:moveTo>
                  <a:lnTo>
                    <a:pt x="109099" y="73863"/>
                  </a:lnTo>
                  <a:lnTo>
                    <a:pt x="101356" y="73863"/>
                  </a:lnTo>
                  <a:lnTo>
                    <a:pt x="101356" y="66062"/>
                  </a:lnTo>
                  <a:close/>
                  <a:moveTo>
                    <a:pt x="116866" y="66062"/>
                  </a:moveTo>
                  <a:lnTo>
                    <a:pt x="116866" y="73863"/>
                  </a:lnTo>
                  <a:lnTo>
                    <a:pt x="109523" y="73863"/>
                  </a:lnTo>
                  <a:lnTo>
                    <a:pt x="109523" y="66062"/>
                  </a:lnTo>
                  <a:close/>
                  <a:moveTo>
                    <a:pt x="125022" y="66062"/>
                  </a:moveTo>
                  <a:lnTo>
                    <a:pt x="125022" y="73863"/>
                  </a:lnTo>
                  <a:lnTo>
                    <a:pt x="117290" y="73863"/>
                  </a:lnTo>
                  <a:lnTo>
                    <a:pt x="117290" y="66062"/>
                  </a:lnTo>
                  <a:close/>
                  <a:moveTo>
                    <a:pt x="133190" y="66062"/>
                  </a:moveTo>
                  <a:lnTo>
                    <a:pt x="133190" y="73863"/>
                  </a:lnTo>
                  <a:lnTo>
                    <a:pt x="125446" y="73863"/>
                  </a:lnTo>
                  <a:lnTo>
                    <a:pt x="125446" y="66062"/>
                  </a:lnTo>
                  <a:close/>
                  <a:moveTo>
                    <a:pt x="141346" y="66062"/>
                  </a:moveTo>
                  <a:lnTo>
                    <a:pt x="141346" y="73863"/>
                  </a:lnTo>
                  <a:lnTo>
                    <a:pt x="133614" y="73863"/>
                  </a:lnTo>
                  <a:lnTo>
                    <a:pt x="133614" y="66062"/>
                  </a:lnTo>
                  <a:close/>
                  <a:moveTo>
                    <a:pt x="149513" y="66062"/>
                  </a:moveTo>
                  <a:lnTo>
                    <a:pt x="149513" y="73863"/>
                  </a:lnTo>
                  <a:lnTo>
                    <a:pt x="141770" y="73863"/>
                  </a:lnTo>
                  <a:lnTo>
                    <a:pt x="141770" y="66062"/>
                  </a:lnTo>
                  <a:close/>
                  <a:moveTo>
                    <a:pt x="157280" y="66062"/>
                  </a:moveTo>
                  <a:lnTo>
                    <a:pt x="157280" y="73863"/>
                  </a:lnTo>
                  <a:lnTo>
                    <a:pt x="149937" y="73863"/>
                  </a:lnTo>
                  <a:lnTo>
                    <a:pt x="149937" y="66062"/>
                  </a:lnTo>
                  <a:close/>
                  <a:moveTo>
                    <a:pt x="165448" y="66062"/>
                  </a:moveTo>
                  <a:lnTo>
                    <a:pt x="165448" y="73863"/>
                  </a:lnTo>
                  <a:lnTo>
                    <a:pt x="157704" y="73863"/>
                  </a:lnTo>
                  <a:lnTo>
                    <a:pt x="157704" y="66062"/>
                  </a:lnTo>
                  <a:close/>
                  <a:moveTo>
                    <a:pt x="173604" y="66062"/>
                  </a:moveTo>
                  <a:lnTo>
                    <a:pt x="173604" y="73863"/>
                  </a:lnTo>
                  <a:lnTo>
                    <a:pt x="165871" y="73863"/>
                  </a:lnTo>
                  <a:lnTo>
                    <a:pt x="165871" y="66062"/>
                  </a:lnTo>
                  <a:close/>
                  <a:moveTo>
                    <a:pt x="181771" y="66062"/>
                  </a:moveTo>
                  <a:lnTo>
                    <a:pt x="181771" y="73863"/>
                  </a:lnTo>
                  <a:lnTo>
                    <a:pt x="174028" y="73863"/>
                  </a:lnTo>
                  <a:lnTo>
                    <a:pt x="174028" y="66062"/>
                  </a:lnTo>
                  <a:close/>
                  <a:moveTo>
                    <a:pt x="189927" y="66062"/>
                  </a:moveTo>
                  <a:lnTo>
                    <a:pt x="189927" y="73863"/>
                  </a:lnTo>
                  <a:lnTo>
                    <a:pt x="182195" y="73863"/>
                  </a:lnTo>
                  <a:lnTo>
                    <a:pt x="182195" y="66062"/>
                  </a:lnTo>
                  <a:close/>
                  <a:moveTo>
                    <a:pt x="198095" y="66062"/>
                  </a:moveTo>
                  <a:lnTo>
                    <a:pt x="198095" y="73863"/>
                  </a:lnTo>
                  <a:lnTo>
                    <a:pt x="190351" y="73863"/>
                  </a:lnTo>
                  <a:lnTo>
                    <a:pt x="190351" y="66062"/>
                  </a:lnTo>
                  <a:close/>
                  <a:moveTo>
                    <a:pt x="206251" y="66062"/>
                  </a:moveTo>
                  <a:lnTo>
                    <a:pt x="206251" y="73863"/>
                  </a:lnTo>
                  <a:lnTo>
                    <a:pt x="198519" y="73863"/>
                  </a:lnTo>
                  <a:lnTo>
                    <a:pt x="198519" y="66062"/>
                  </a:lnTo>
                  <a:close/>
                  <a:moveTo>
                    <a:pt x="214419" y="66062"/>
                  </a:moveTo>
                  <a:lnTo>
                    <a:pt x="214419" y="73863"/>
                  </a:lnTo>
                  <a:lnTo>
                    <a:pt x="206675" y="73863"/>
                  </a:lnTo>
                  <a:lnTo>
                    <a:pt x="206675" y="66062"/>
                  </a:lnTo>
                  <a:close/>
                  <a:moveTo>
                    <a:pt x="222575" y="66062"/>
                  </a:moveTo>
                  <a:lnTo>
                    <a:pt x="222575" y="73863"/>
                  </a:lnTo>
                  <a:lnTo>
                    <a:pt x="214842" y="73863"/>
                  </a:lnTo>
                  <a:lnTo>
                    <a:pt x="214842" y="66062"/>
                  </a:lnTo>
                  <a:close/>
                  <a:moveTo>
                    <a:pt x="230742" y="66062"/>
                  </a:moveTo>
                  <a:lnTo>
                    <a:pt x="230742" y="73863"/>
                  </a:lnTo>
                  <a:lnTo>
                    <a:pt x="222999" y="73863"/>
                  </a:lnTo>
                  <a:lnTo>
                    <a:pt x="222999" y="66062"/>
                  </a:lnTo>
                  <a:close/>
                  <a:moveTo>
                    <a:pt x="238898" y="66062"/>
                  </a:moveTo>
                  <a:lnTo>
                    <a:pt x="238898" y="73863"/>
                  </a:lnTo>
                  <a:lnTo>
                    <a:pt x="231166" y="73863"/>
                  </a:lnTo>
                  <a:lnTo>
                    <a:pt x="231166" y="66062"/>
                  </a:lnTo>
                  <a:close/>
                  <a:moveTo>
                    <a:pt x="247066" y="66062"/>
                  </a:moveTo>
                  <a:lnTo>
                    <a:pt x="247066" y="73863"/>
                  </a:lnTo>
                  <a:lnTo>
                    <a:pt x="239322" y="73863"/>
                  </a:lnTo>
                  <a:lnTo>
                    <a:pt x="239322" y="66062"/>
                  </a:lnTo>
                  <a:close/>
                  <a:moveTo>
                    <a:pt x="255222" y="66062"/>
                  </a:moveTo>
                  <a:lnTo>
                    <a:pt x="255222" y="73863"/>
                  </a:lnTo>
                  <a:lnTo>
                    <a:pt x="247490" y="73863"/>
                  </a:lnTo>
                  <a:lnTo>
                    <a:pt x="247490" y="66062"/>
                  </a:lnTo>
                  <a:close/>
                  <a:moveTo>
                    <a:pt x="263390" y="66062"/>
                  </a:moveTo>
                  <a:lnTo>
                    <a:pt x="263390" y="73863"/>
                  </a:lnTo>
                  <a:lnTo>
                    <a:pt x="255646" y="73863"/>
                  </a:lnTo>
                  <a:lnTo>
                    <a:pt x="255646" y="66062"/>
                  </a:lnTo>
                  <a:close/>
                  <a:moveTo>
                    <a:pt x="271546" y="66062"/>
                  </a:moveTo>
                  <a:lnTo>
                    <a:pt x="271546" y="73863"/>
                  </a:lnTo>
                  <a:lnTo>
                    <a:pt x="263813" y="73863"/>
                  </a:lnTo>
                  <a:lnTo>
                    <a:pt x="263813" y="66062"/>
                  </a:lnTo>
                  <a:close/>
                  <a:moveTo>
                    <a:pt x="11238" y="74275"/>
                  </a:moveTo>
                  <a:lnTo>
                    <a:pt x="11238" y="82065"/>
                  </a:lnTo>
                  <a:lnTo>
                    <a:pt x="3505" y="82065"/>
                  </a:lnTo>
                  <a:lnTo>
                    <a:pt x="3505" y="74275"/>
                  </a:lnTo>
                  <a:close/>
                  <a:moveTo>
                    <a:pt x="19394" y="74275"/>
                  </a:moveTo>
                  <a:lnTo>
                    <a:pt x="19394" y="82065"/>
                  </a:lnTo>
                  <a:lnTo>
                    <a:pt x="11662" y="82065"/>
                  </a:lnTo>
                  <a:lnTo>
                    <a:pt x="11662" y="74275"/>
                  </a:lnTo>
                  <a:close/>
                  <a:moveTo>
                    <a:pt x="27561" y="74275"/>
                  </a:moveTo>
                  <a:lnTo>
                    <a:pt x="27561" y="82065"/>
                  </a:lnTo>
                  <a:lnTo>
                    <a:pt x="19818" y="82065"/>
                  </a:lnTo>
                  <a:lnTo>
                    <a:pt x="19818" y="74275"/>
                  </a:lnTo>
                  <a:close/>
                  <a:moveTo>
                    <a:pt x="35328" y="74275"/>
                  </a:moveTo>
                  <a:lnTo>
                    <a:pt x="35328" y="82065"/>
                  </a:lnTo>
                  <a:lnTo>
                    <a:pt x="27985" y="82065"/>
                  </a:lnTo>
                  <a:lnTo>
                    <a:pt x="27985" y="74275"/>
                  </a:lnTo>
                  <a:close/>
                  <a:moveTo>
                    <a:pt x="43496" y="74275"/>
                  </a:moveTo>
                  <a:lnTo>
                    <a:pt x="43496" y="82065"/>
                  </a:lnTo>
                  <a:lnTo>
                    <a:pt x="35752" y="82065"/>
                  </a:lnTo>
                  <a:lnTo>
                    <a:pt x="35752" y="74275"/>
                  </a:lnTo>
                  <a:close/>
                  <a:moveTo>
                    <a:pt x="51652" y="74275"/>
                  </a:moveTo>
                  <a:lnTo>
                    <a:pt x="51652" y="82065"/>
                  </a:lnTo>
                  <a:lnTo>
                    <a:pt x="43919" y="82065"/>
                  </a:lnTo>
                  <a:lnTo>
                    <a:pt x="43919" y="74275"/>
                  </a:lnTo>
                  <a:close/>
                  <a:moveTo>
                    <a:pt x="59819" y="74275"/>
                  </a:moveTo>
                  <a:lnTo>
                    <a:pt x="59819" y="82065"/>
                  </a:lnTo>
                  <a:lnTo>
                    <a:pt x="52075" y="82065"/>
                  </a:lnTo>
                  <a:lnTo>
                    <a:pt x="52075" y="74275"/>
                  </a:lnTo>
                  <a:close/>
                  <a:moveTo>
                    <a:pt x="67975" y="74275"/>
                  </a:moveTo>
                  <a:lnTo>
                    <a:pt x="67975" y="82065"/>
                  </a:lnTo>
                  <a:lnTo>
                    <a:pt x="60243" y="82065"/>
                  </a:lnTo>
                  <a:lnTo>
                    <a:pt x="60243" y="74275"/>
                  </a:lnTo>
                  <a:close/>
                  <a:moveTo>
                    <a:pt x="76452" y="74275"/>
                  </a:moveTo>
                  <a:lnTo>
                    <a:pt x="76452" y="82065"/>
                  </a:lnTo>
                  <a:lnTo>
                    <a:pt x="68399" y="82065"/>
                  </a:lnTo>
                  <a:lnTo>
                    <a:pt x="68399" y="74275"/>
                  </a:lnTo>
                  <a:close/>
                  <a:moveTo>
                    <a:pt x="84608" y="74275"/>
                  </a:moveTo>
                  <a:lnTo>
                    <a:pt x="84608" y="82065"/>
                  </a:lnTo>
                  <a:lnTo>
                    <a:pt x="76865" y="82065"/>
                  </a:lnTo>
                  <a:lnTo>
                    <a:pt x="76865" y="74275"/>
                  </a:lnTo>
                  <a:close/>
                  <a:moveTo>
                    <a:pt x="92776" y="74275"/>
                  </a:moveTo>
                  <a:lnTo>
                    <a:pt x="92776" y="82065"/>
                  </a:lnTo>
                  <a:lnTo>
                    <a:pt x="85032" y="82065"/>
                  </a:lnTo>
                  <a:lnTo>
                    <a:pt x="85032" y="74275"/>
                  </a:lnTo>
                  <a:close/>
                  <a:moveTo>
                    <a:pt x="100932" y="74275"/>
                  </a:moveTo>
                  <a:lnTo>
                    <a:pt x="100932" y="82065"/>
                  </a:lnTo>
                  <a:lnTo>
                    <a:pt x="93200" y="82065"/>
                  </a:lnTo>
                  <a:lnTo>
                    <a:pt x="93200" y="74275"/>
                  </a:lnTo>
                  <a:close/>
                  <a:moveTo>
                    <a:pt x="109099" y="74275"/>
                  </a:moveTo>
                  <a:lnTo>
                    <a:pt x="109099" y="82065"/>
                  </a:lnTo>
                  <a:lnTo>
                    <a:pt x="101356" y="82065"/>
                  </a:lnTo>
                  <a:lnTo>
                    <a:pt x="101356" y="74275"/>
                  </a:lnTo>
                  <a:close/>
                  <a:moveTo>
                    <a:pt x="116866" y="74275"/>
                  </a:moveTo>
                  <a:lnTo>
                    <a:pt x="116866" y="82065"/>
                  </a:lnTo>
                  <a:lnTo>
                    <a:pt x="109523" y="82065"/>
                  </a:lnTo>
                  <a:lnTo>
                    <a:pt x="109523" y="74275"/>
                  </a:lnTo>
                  <a:close/>
                  <a:moveTo>
                    <a:pt x="125022" y="74275"/>
                  </a:moveTo>
                  <a:lnTo>
                    <a:pt x="125022" y="82065"/>
                  </a:lnTo>
                  <a:lnTo>
                    <a:pt x="117290" y="82065"/>
                  </a:lnTo>
                  <a:lnTo>
                    <a:pt x="117290" y="74275"/>
                  </a:lnTo>
                  <a:close/>
                  <a:moveTo>
                    <a:pt x="133190" y="74275"/>
                  </a:moveTo>
                  <a:lnTo>
                    <a:pt x="133190" y="82065"/>
                  </a:lnTo>
                  <a:lnTo>
                    <a:pt x="125446" y="82065"/>
                  </a:lnTo>
                  <a:lnTo>
                    <a:pt x="125446" y="74275"/>
                  </a:lnTo>
                  <a:close/>
                  <a:moveTo>
                    <a:pt x="141346" y="74275"/>
                  </a:moveTo>
                  <a:lnTo>
                    <a:pt x="141346" y="82065"/>
                  </a:lnTo>
                  <a:lnTo>
                    <a:pt x="133614" y="82065"/>
                  </a:lnTo>
                  <a:lnTo>
                    <a:pt x="133614" y="74275"/>
                  </a:lnTo>
                  <a:close/>
                  <a:moveTo>
                    <a:pt x="149513" y="74275"/>
                  </a:moveTo>
                  <a:lnTo>
                    <a:pt x="149513" y="82065"/>
                  </a:lnTo>
                  <a:lnTo>
                    <a:pt x="141770" y="82065"/>
                  </a:lnTo>
                  <a:lnTo>
                    <a:pt x="141770" y="74275"/>
                  </a:lnTo>
                  <a:close/>
                  <a:moveTo>
                    <a:pt x="157280" y="74275"/>
                  </a:moveTo>
                  <a:lnTo>
                    <a:pt x="157280" y="82065"/>
                  </a:lnTo>
                  <a:lnTo>
                    <a:pt x="149937" y="82065"/>
                  </a:lnTo>
                  <a:lnTo>
                    <a:pt x="149937" y="74275"/>
                  </a:lnTo>
                  <a:close/>
                  <a:moveTo>
                    <a:pt x="165448" y="74275"/>
                  </a:moveTo>
                  <a:lnTo>
                    <a:pt x="165448" y="82065"/>
                  </a:lnTo>
                  <a:lnTo>
                    <a:pt x="157704" y="82065"/>
                  </a:lnTo>
                  <a:lnTo>
                    <a:pt x="157704" y="74275"/>
                  </a:lnTo>
                  <a:close/>
                  <a:moveTo>
                    <a:pt x="173604" y="74275"/>
                  </a:moveTo>
                  <a:lnTo>
                    <a:pt x="173604" y="82065"/>
                  </a:lnTo>
                  <a:lnTo>
                    <a:pt x="165871" y="82065"/>
                  </a:lnTo>
                  <a:lnTo>
                    <a:pt x="165871" y="74275"/>
                  </a:lnTo>
                  <a:close/>
                  <a:moveTo>
                    <a:pt x="181771" y="74275"/>
                  </a:moveTo>
                  <a:lnTo>
                    <a:pt x="181771" y="82065"/>
                  </a:lnTo>
                  <a:lnTo>
                    <a:pt x="174028" y="82065"/>
                  </a:lnTo>
                  <a:lnTo>
                    <a:pt x="174028" y="74275"/>
                  </a:lnTo>
                  <a:close/>
                  <a:moveTo>
                    <a:pt x="189927" y="74275"/>
                  </a:moveTo>
                  <a:lnTo>
                    <a:pt x="189927" y="82065"/>
                  </a:lnTo>
                  <a:lnTo>
                    <a:pt x="182195" y="82065"/>
                  </a:lnTo>
                  <a:lnTo>
                    <a:pt x="182195" y="74275"/>
                  </a:lnTo>
                  <a:close/>
                  <a:moveTo>
                    <a:pt x="198095" y="74275"/>
                  </a:moveTo>
                  <a:lnTo>
                    <a:pt x="198095" y="82065"/>
                  </a:lnTo>
                  <a:lnTo>
                    <a:pt x="190351" y="82065"/>
                  </a:lnTo>
                  <a:lnTo>
                    <a:pt x="190351" y="74275"/>
                  </a:lnTo>
                  <a:close/>
                  <a:moveTo>
                    <a:pt x="206251" y="74275"/>
                  </a:moveTo>
                  <a:lnTo>
                    <a:pt x="206251" y="82065"/>
                  </a:lnTo>
                  <a:lnTo>
                    <a:pt x="198519" y="82065"/>
                  </a:lnTo>
                  <a:lnTo>
                    <a:pt x="198519" y="74275"/>
                  </a:lnTo>
                  <a:close/>
                  <a:moveTo>
                    <a:pt x="214419" y="74275"/>
                  </a:moveTo>
                  <a:lnTo>
                    <a:pt x="214419" y="82065"/>
                  </a:lnTo>
                  <a:lnTo>
                    <a:pt x="206675" y="82065"/>
                  </a:lnTo>
                  <a:lnTo>
                    <a:pt x="206675" y="74275"/>
                  </a:lnTo>
                  <a:close/>
                  <a:moveTo>
                    <a:pt x="222575" y="74275"/>
                  </a:moveTo>
                  <a:lnTo>
                    <a:pt x="222575" y="82065"/>
                  </a:lnTo>
                  <a:lnTo>
                    <a:pt x="214842" y="82065"/>
                  </a:lnTo>
                  <a:lnTo>
                    <a:pt x="214842" y="74275"/>
                  </a:lnTo>
                  <a:close/>
                  <a:moveTo>
                    <a:pt x="230742" y="74275"/>
                  </a:moveTo>
                  <a:lnTo>
                    <a:pt x="230742" y="82065"/>
                  </a:lnTo>
                  <a:lnTo>
                    <a:pt x="222999" y="82065"/>
                  </a:lnTo>
                  <a:lnTo>
                    <a:pt x="222999" y="74275"/>
                  </a:lnTo>
                  <a:close/>
                  <a:moveTo>
                    <a:pt x="238898" y="74275"/>
                  </a:moveTo>
                  <a:lnTo>
                    <a:pt x="238898" y="82065"/>
                  </a:lnTo>
                  <a:lnTo>
                    <a:pt x="231166" y="82065"/>
                  </a:lnTo>
                  <a:lnTo>
                    <a:pt x="231166" y="74275"/>
                  </a:lnTo>
                  <a:close/>
                  <a:moveTo>
                    <a:pt x="247066" y="74275"/>
                  </a:moveTo>
                  <a:lnTo>
                    <a:pt x="247066" y="82065"/>
                  </a:lnTo>
                  <a:lnTo>
                    <a:pt x="239322" y="82065"/>
                  </a:lnTo>
                  <a:lnTo>
                    <a:pt x="239322" y="74275"/>
                  </a:lnTo>
                  <a:close/>
                  <a:moveTo>
                    <a:pt x="255222" y="74275"/>
                  </a:moveTo>
                  <a:lnTo>
                    <a:pt x="255222" y="82065"/>
                  </a:lnTo>
                  <a:lnTo>
                    <a:pt x="247490" y="82065"/>
                  </a:lnTo>
                  <a:lnTo>
                    <a:pt x="247490" y="74275"/>
                  </a:lnTo>
                  <a:close/>
                  <a:moveTo>
                    <a:pt x="263390" y="74275"/>
                  </a:moveTo>
                  <a:lnTo>
                    <a:pt x="263390" y="82065"/>
                  </a:lnTo>
                  <a:lnTo>
                    <a:pt x="255646" y="82065"/>
                  </a:lnTo>
                  <a:lnTo>
                    <a:pt x="255646" y="74275"/>
                  </a:lnTo>
                  <a:close/>
                  <a:moveTo>
                    <a:pt x="271546" y="74275"/>
                  </a:moveTo>
                  <a:lnTo>
                    <a:pt x="271546" y="82065"/>
                  </a:lnTo>
                  <a:lnTo>
                    <a:pt x="263813" y="82065"/>
                  </a:lnTo>
                  <a:lnTo>
                    <a:pt x="263813" y="74275"/>
                  </a:lnTo>
                  <a:close/>
                  <a:moveTo>
                    <a:pt x="84608" y="82477"/>
                  </a:moveTo>
                  <a:lnTo>
                    <a:pt x="84608" y="90267"/>
                  </a:lnTo>
                  <a:lnTo>
                    <a:pt x="76865" y="90267"/>
                  </a:lnTo>
                  <a:lnTo>
                    <a:pt x="76865" y="82477"/>
                  </a:lnTo>
                  <a:close/>
                  <a:moveTo>
                    <a:pt x="92776" y="82477"/>
                  </a:moveTo>
                  <a:lnTo>
                    <a:pt x="92776" y="90267"/>
                  </a:lnTo>
                  <a:lnTo>
                    <a:pt x="85032" y="90267"/>
                  </a:lnTo>
                  <a:lnTo>
                    <a:pt x="85032" y="82477"/>
                  </a:lnTo>
                  <a:close/>
                  <a:moveTo>
                    <a:pt x="100932" y="82477"/>
                  </a:moveTo>
                  <a:lnTo>
                    <a:pt x="100932" y="90267"/>
                  </a:lnTo>
                  <a:lnTo>
                    <a:pt x="93200" y="90267"/>
                  </a:lnTo>
                  <a:lnTo>
                    <a:pt x="93200" y="82477"/>
                  </a:lnTo>
                  <a:close/>
                  <a:moveTo>
                    <a:pt x="109099" y="82477"/>
                  </a:moveTo>
                  <a:lnTo>
                    <a:pt x="109099" y="90267"/>
                  </a:lnTo>
                  <a:lnTo>
                    <a:pt x="101356" y="90267"/>
                  </a:lnTo>
                  <a:lnTo>
                    <a:pt x="101356" y="82477"/>
                  </a:lnTo>
                  <a:close/>
                  <a:moveTo>
                    <a:pt x="116866" y="82477"/>
                  </a:moveTo>
                  <a:lnTo>
                    <a:pt x="116866" y="90267"/>
                  </a:lnTo>
                  <a:lnTo>
                    <a:pt x="109523" y="90267"/>
                  </a:lnTo>
                  <a:lnTo>
                    <a:pt x="109523" y="82477"/>
                  </a:lnTo>
                  <a:close/>
                  <a:moveTo>
                    <a:pt x="125022" y="82477"/>
                  </a:moveTo>
                  <a:lnTo>
                    <a:pt x="125022" y="90267"/>
                  </a:lnTo>
                  <a:lnTo>
                    <a:pt x="117290" y="90267"/>
                  </a:lnTo>
                  <a:lnTo>
                    <a:pt x="117290" y="82477"/>
                  </a:lnTo>
                  <a:close/>
                  <a:moveTo>
                    <a:pt x="133190" y="82477"/>
                  </a:moveTo>
                  <a:lnTo>
                    <a:pt x="133190" y="90267"/>
                  </a:lnTo>
                  <a:lnTo>
                    <a:pt x="125446" y="90267"/>
                  </a:lnTo>
                  <a:lnTo>
                    <a:pt x="125446" y="82477"/>
                  </a:lnTo>
                  <a:close/>
                  <a:moveTo>
                    <a:pt x="141346" y="82477"/>
                  </a:moveTo>
                  <a:lnTo>
                    <a:pt x="141346" y="90267"/>
                  </a:lnTo>
                  <a:lnTo>
                    <a:pt x="133614" y="90267"/>
                  </a:lnTo>
                  <a:lnTo>
                    <a:pt x="133614" y="82477"/>
                  </a:lnTo>
                  <a:close/>
                  <a:moveTo>
                    <a:pt x="149513" y="82477"/>
                  </a:moveTo>
                  <a:lnTo>
                    <a:pt x="149513" y="90267"/>
                  </a:lnTo>
                  <a:lnTo>
                    <a:pt x="141770" y="90267"/>
                  </a:lnTo>
                  <a:lnTo>
                    <a:pt x="141770" y="82477"/>
                  </a:lnTo>
                  <a:close/>
                  <a:moveTo>
                    <a:pt x="157280" y="82477"/>
                  </a:moveTo>
                  <a:lnTo>
                    <a:pt x="157280" y="90267"/>
                  </a:lnTo>
                  <a:lnTo>
                    <a:pt x="149937" y="90267"/>
                  </a:lnTo>
                  <a:lnTo>
                    <a:pt x="149937" y="82477"/>
                  </a:lnTo>
                  <a:close/>
                  <a:moveTo>
                    <a:pt x="165448" y="82477"/>
                  </a:moveTo>
                  <a:lnTo>
                    <a:pt x="165448" y="90267"/>
                  </a:lnTo>
                  <a:lnTo>
                    <a:pt x="157704" y="90267"/>
                  </a:lnTo>
                  <a:lnTo>
                    <a:pt x="157704" y="82477"/>
                  </a:lnTo>
                  <a:close/>
                  <a:moveTo>
                    <a:pt x="173604" y="82477"/>
                  </a:moveTo>
                  <a:lnTo>
                    <a:pt x="173604" y="90267"/>
                  </a:lnTo>
                  <a:lnTo>
                    <a:pt x="165871" y="90267"/>
                  </a:lnTo>
                  <a:lnTo>
                    <a:pt x="165871" y="82477"/>
                  </a:lnTo>
                  <a:close/>
                  <a:moveTo>
                    <a:pt x="189927" y="82477"/>
                  </a:moveTo>
                  <a:lnTo>
                    <a:pt x="189927" y="90267"/>
                  </a:lnTo>
                  <a:lnTo>
                    <a:pt x="182195" y="90267"/>
                  </a:lnTo>
                  <a:lnTo>
                    <a:pt x="182195" y="82477"/>
                  </a:lnTo>
                  <a:close/>
                  <a:moveTo>
                    <a:pt x="198095" y="82477"/>
                  </a:moveTo>
                  <a:lnTo>
                    <a:pt x="198095" y="90267"/>
                  </a:lnTo>
                  <a:lnTo>
                    <a:pt x="190351" y="90267"/>
                  </a:lnTo>
                  <a:lnTo>
                    <a:pt x="190351" y="82477"/>
                  </a:lnTo>
                  <a:close/>
                  <a:moveTo>
                    <a:pt x="206251" y="82477"/>
                  </a:moveTo>
                  <a:lnTo>
                    <a:pt x="206251" y="90267"/>
                  </a:lnTo>
                  <a:lnTo>
                    <a:pt x="198519" y="90267"/>
                  </a:lnTo>
                  <a:lnTo>
                    <a:pt x="198519" y="82477"/>
                  </a:lnTo>
                  <a:close/>
                  <a:moveTo>
                    <a:pt x="214419" y="82477"/>
                  </a:moveTo>
                  <a:lnTo>
                    <a:pt x="214419" y="90267"/>
                  </a:lnTo>
                  <a:lnTo>
                    <a:pt x="206675" y="90267"/>
                  </a:lnTo>
                  <a:lnTo>
                    <a:pt x="206675" y="82477"/>
                  </a:lnTo>
                  <a:close/>
                  <a:moveTo>
                    <a:pt x="222575" y="82477"/>
                  </a:moveTo>
                  <a:lnTo>
                    <a:pt x="222575" y="90267"/>
                  </a:lnTo>
                  <a:lnTo>
                    <a:pt x="214842" y="90267"/>
                  </a:lnTo>
                  <a:lnTo>
                    <a:pt x="214842" y="82477"/>
                  </a:lnTo>
                  <a:close/>
                  <a:moveTo>
                    <a:pt x="230742" y="82477"/>
                  </a:moveTo>
                  <a:lnTo>
                    <a:pt x="230742" y="90267"/>
                  </a:lnTo>
                  <a:lnTo>
                    <a:pt x="222999" y="90267"/>
                  </a:lnTo>
                  <a:lnTo>
                    <a:pt x="222999" y="82477"/>
                  </a:lnTo>
                  <a:close/>
                  <a:moveTo>
                    <a:pt x="271546" y="82477"/>
                  </a:moveTo>
                  <a:lnTo>
                    <a:pt x="271546" y="90267"/>
                  </a:lnTo>
                  <a:lnTo>
                    <a:pt x="263813" y="90267"/>
                  </a:lnTo>
                  <a:lnTo>
                    <a:pt x="263813" y="82477"/>
                  </a:lnTo>
                  <a:close/>
                  <a:moveTo>
                    <a:pt x="11238" y="82477"/>
                  </a:moveTo>
                  <a:lnTo>
                    <a:pt x="11238" y="90278"/>
                  </a:lnTo>
                  <a:lnTo>
                    <a:pt x="3505" y="90278"/>
                  </a:lnTo>
                  <a:lnTo>
                    <a:pt x="3505" y="82477"/>
                  </a:lnTo>
                  <a:close/>
                  <a:moveTo>
                    <a:pt x="19394" y="82477"/>
                  </a:moveTo>
                  <a:lnTo>
                    <a:pt x="19394" y="90278"/>
                  </a:lnTo>
                  <a:lnTo>
                    <a:pt x="11662" y="90278"/>
                  </a:lnTo>
                  <a:lnTo>
                    <a:pt x="11662" y="82477"/>
                  </a:lnTo>
                  <a:close/>
                  <a:moveTo>
                    <a:pt x="27561" y="82477"/>
                  </a:moveTo>
                  <a:lnTo>
                    <a:pt x="27561" y="90278"/>
                  </a:lnTo>
                  <a:lnTo>
                    <a:pt x="19818" y="90278"/>
                  </a:lnTo>
                  <a:lnTo>
                    <a:pt x="19818" y="82477"/>
                  </a:lnTo>
                  <a:close/>
                  <a:moveTo>
                    <a:pt x="35328" y="82477"/>
                  </a:moveTo>
                  <a:lnTo>
                    <a:pt x="35328" y="90278"/>
                  </a:lnTo>
                  <a:lnTo>
                    <a:pt x="27985" y="90278"/>
                  </a:lnTo>
                  <a:lnTo>
                    <a:pt x="27985" y="82477"/>
                  </a:lnTo>
                  <a:close/>
                  <a:moveTo>
                    <a:pt x="43496" y="82477"/>
                  </a:moveTo>
                  <a:lnTo>
                    <a:pt x="43496" y="90278"/>
                  </a:lnTo>
                  <a:lnTo>
                    <a:pt x="35752" y="90278"/>
                  </a:lnTo>
                  <a:lnTo>
                    <a:pt x="35752" y="82477"/>
                  </a:lnTo>
                  <a:close/>
                  <a:moveTo>
                    <a:pt x="51652" y="82477"/>
                  </a:moveTo>
                  <a:lnTo>
                    <a:pt x="51652" y="90278"/>
                  </a:lnTo>
                  <a:lnTo>
                    <a:pt x="43919" y="90278"/>
                  </a:lnTo>
                  <a:lnTo>
                    <a:pt x="43919" y="82477"/>
                  </a:lnTo>
                  <a:close/>
                  <a:moveTo>
                    <a:pt x="59819" y="82477"/>
                  </a:moveTo>
                  <a:lnTo>
                    <a:pt x="59819" y="90278"/>
                  </a:lnTo>
                  <a:lnTo>
                    <a:pt x="52075" y="90278"/>
                  </a:lnTo>
                  <a:lnTo>
                    <a:pt x="52075" y="82477"/>
                  </a:lnTo>
                  <a:close/>
                  <a:moveTo>
                    <a:pt x="67975" y="82477"/>
                  </a:moveTo>
                  <a:lnTo>
                    <a:pt x="67975" y="90278"/>
                  </a:lnTo>
                  <a:lnTo>
                    <a:pt x="60243" y="90278"/>
                  </a:lnTo>
                  <a:lnTo>
                    <a:pt x="60243" y="82477"/>
                  </a:lnTo>
                  <a:close/>
                  <a:moveTo>
                    <a:pt x="76452" y="82477"/>
                  </a:moveTo>
                  <a:lnTo>
                    <a:pt x="76452" y="90278"/>
                  </a:lnTo>
                  <a:lnTo>
                    <a:pt x="68399" y="90278"/>
                  </a:lnTo>
                  <a:lnTo>
                    <a:pt x="68399" y="82477"/>
                  </a:lnTo>
                  <a:close/>
                  <a:moveTo>
                    <a:pt x="181771" y="82477"/>
                  </a:moveTo>
                  <a:lnTo>
                    <a:pt x="181771" y="90278"/>
                  </a:lnTo>
                  <a:lnTo>
                    <a:pt x="174028" y="90267"/>
                  </a:lnTo>
                  <a:lnTo>
                    <a:pt x="174028" y="82477"/>
                  </a:lnTo>
                  <a:close/>
                  <a:moveTo>
                    <a:pt x="238898" y="82477"/>
                  </a:moveTo>
                  <a:lnTo>
                    <a:pt x="238898" y="90278"/>
                  </a:lnTo>
                  <a:lnTo>
                    <a:pt x="231166" y="90278"/>
                  </a:lnTo>
                  <a:lnTo>
                    <a:pt x="231166" y="82477"/>
                  </a:lnTo>
                  <a:close/>
                  <a:moveTo>
                    <a:pt x="247066" y="82477"/>
                  </a:moveTo>
                  <a:lnTo>
                    <a:pt x="247066" y="90278"/>
                  </a:lnTo>
                  <a:lnTo>
                    <a:pt x="239322" y="90278"/>
                  </a:lnTo>
                  <a:lnTo>
                    <a:pt x="239322" y="82477"/>
                  </a:lnTo>
                  <a:close/>
                  <a:moveTo>
                    <a:pt x="255222" y="82477"/>
                  </a:moveTo>
                  <a:lnTo>
                    <a:pt x="255222" y="90278"/>
                  </a:lnTo>
                  <a:lnTo>
                    <a:pt x="247490" y="90278"/>
                  </a:lnTo>
                  <a:lnTo>
                    <a:pt x="247490" y="82477"/>
                  </a:lnTo>
                  <a:close/>
                  <a:moveTo>
                    <a:pt x="263390" y="82477"/>
                  </a:moveTo>
                  <a:lnTo>
                    <a:pt x="263390" y="90278"/>
                  </a:lnTo>
                  <a:lnTo>
                    <a:pt x="255646" y="90278"/>
                  </a:lnTo>
                  <a:lnTo>
                    <a:pt x="255646" y="82477"/>
                  </a:lnTo>
                  <a:close/>
                  <a:moveTo>
                    <a:pt x="11238" y="90679"/>
                  </a:moveTo>
                  <a:lnTo>
                    <a:pt x="11238" y="98480"/>
                  </a:lnTo>
                  <a:lnTo>
                    <a:pt x="3505" y="98480"/>
                  </a:lnTo>
                  <a:lnTo>
                    <a:pt x="3505" y="90679"/>
                  </a:lnTo>
                  <a:close/>
                  <a:moveTo>
                    <a:pt x="19394" y="90679"/>
                  </a:moveTo>
                  <a:lnTo>
                    <a:pt x="19394" y="98480"/>
                  </a:lnTo>
                  <a:lnTo>
                    <a:pt x="11662" y="98480"/>
                  </a:lnTo>
                  <a:lnTo>
                    <a:pt x="11662" y="90679"/>
                  </a:lnTo>
                  <a:close/>
                  <a:moveTo>
                    <a:pt x="27561" y="90679"/>
                  </a:moveTo>
                  <a:lnTo>
                    <a:pt x="27561" y="98480"/>
                  </a:lnTo>
                  <a:lnTo>
                    <a:pt x="19818" y="98480"/>
                  </a:lnTo>
                  <a:lnTo>
                    <a:pt x="19818" y="90679"/>
                  </a:lnTo>
                  <a:close/>
                  <a:moveTo>
                    <a:pt x="35328" y="90679"/>
                  </a:moveTo>
                  <a:lnTo>
                    <a:pt x="35328" y="98480"/>
                  </a:lnTo>
                  <a:lnTo>
                    <a:pt x="27985" y="98480"/>
                  </a:lnTo>
                  <a:lnTo>
                    <a:pt x="27985" y="90679"/>
                  </a:lnTo>
                  <a:close/>
                  <a:moveTo>
                    <a:pt x="43496" y="90679"/>
                  </a:moveTo>
                  <a:lnTo>
                    <a:pt x="43496" y="98480"/>
                  </a:lnTo>
                  <a:lnTo>
                    <a:pt x="35752" y="98480"/>
                  </a:lnTo>
                  <a:lnTo>
                    <a:pt x="35752" y="90679"/>
                  </a:lnTo>
                  <a:close/>
                  <a:moveTo>
                    <a:pt x="51652" y="90679"/>
                  </a:moveTo>
                  <a:lnTo>
                    <a:pt x="51652" y="98480"/>
                  </a:lnTo>
                  <a:lnTo>
                    <a:pt x="43919" y="98480"/>
                  </a:lnTo>
                  <a:lnTo>
                    <a:pt x="43919" y="90679"/>
                  </a:lnTo>
                  <a:close/>
                  <a:moveTo>
                    <a:pt x="59819" y="90679"/>
                  </a:moveTo>
                  <a:lnTo>
                    <a:pt x="59819" y="98480"/>
                  </a:lnTo>
                  <a:lnTo>
                    <a:pt x="52075" y="98480"/>
                  </a:lnTo>
                  <a:lnTo>
                    <a:pt x="52075" y="90679"/>
                  </a:lnTo>
                  <a:close/>
                  <a:moveTo>
                    <a:pt x="67975" y="90679"/>
                  </a:moveTo>
                  <a:lnTo>
                    <a:pt x="67975" y="98480"/>
                  </a:lnTo>
                  <a:lnTo>
                    <a:pt x="60243" y="98480"/>
                  </a:lnTo>
                  <a:lnTo>
                    <a:pt x="60243" y="90679"/>
                  </a:lnTo>
                  <a:close/>
                  <a:moveTo>
                    <a:pt x="76452" y="90679"/>
                  </a:moveTo>
                  <a:lnTo>
                    <a:pt x="76452" y="98480"/>
                  </a:lnTo>
                  <a:lnTo>
                    <a:pt x="68399" y="98480"/>
                  </a:lnTo>
                  <a:lnTo>
                    <a:pt x="68399" y="90679"/>
                  </a:lnTo>
                  <a:close/>
                  <a:moveTo>
                    <a:pt x="84608" y="90679"/>
                  </a:moveTo>
                  <a:lnTo>
                    <a:pt x="84608" y="98480"/>
                  </a:lnTo>
                  <a:lnTo>
                    <a:pt x="76865" y="98480"/>
                  </a:lnTo>
                  <a:lnTo>
                    <a:pt x="76865" y="90679"/>
                  </a:lnTo>
                  <a:close/>
                  <a:moveTo>
                    <a:pt x="92776" y="90679"/>
                  </a:moveTo>
                  <a:lnTo>
                    <a:pt x="92776" y="98480"/>
                  </a:lnTo>
                  <a:lnTo>
                    <a:pt x="85032" y="98480"/>
                  </a:lnTo>
                  <a:lnTo>
                    <a:pt x="85032" y="90679"/>
                  </a:lnTo>
                  <a:close/>
                  <a:moveTo>
                    <a:pt x="100932" y="90679"/>
                  </a:moveTo>
                  <a:lnTo>
                    <a:pt x="100932" y="98480"/>
                  </a:lnTo>
                  <a:lnTo>
                    <a:pt x="93200" y="98480"/>
                  </a:lnTo>
                  <a:lnTo>
                    <a:pt x="93200" y="90679"/>
                  </a:lnTo>
                  <a:close/>
                  <a:moveTo>
                    <a:pt x="109099" y="90679"/>
                  </a:moveTo>
                  <a:lnTo>
                    <a:pt x="109099" y="98480"/>
                  </a:lnTo>
                  <a:lnTo>
                    <a:pt x="101356" y="98480"/>
                  </a:lnTo>
                  <a:lnTo>
                    <a:pt x="101356" y="90679"/>
                  </a:lnTo>
                  <a:close/>
                  <a:moveTo>
                    <a:pt x="116866" y="90679"/>
                  </a:moveTo>
                  <a:lnTo>
                    <a:pt x="116866" y="98480"/>
                  </a:lnTo>
                  <a:lnTo>
                    <a:pt x="109523" y="98480"/>
                  </a:lnTo>
                  <a:lnTo>
                    <a:pt x="109523" y="90679"/>
                  </a:lnTo>
                  <a:close/>
                  <a:moveTo>
                    <a:pt x="125034" y="90679"/>
                  </a:moveTo>
                  <a:lnTo>
                    <a:pt x="125034" y="98480"/>
                  </a:lnTo>
                  <a:lnTo>
                    <a:pt x="117290" y="98480"/>
                  </a:lnTo>
                  <a:lnTo>
                    <a:pt x="117290" y="90679"/>
                  </a:lnTo>
                  <a:close/>
                  <a:moveTo>
                    <a:pt x="133190" y="90679"/>
                  </a:moveTo>
                  <a:lnTo>
                    <a:pt x="133190" y="98480"/>
                  </a:lnTo>
                  <a:lnTo>
                    <a:pt x="125457" y="98480"/>
                  </a:lnTo>
                  <a:lnTo>
                    <a:pt x="125457" y="90679"/>
                  </a:lnTo>
                  <a:close/>
                  <a:moveTo>
                    <a:pt x="141357" y="90679"/>
                  </a:moveTo>
                  <a:lnTo>
                    <a:pt x="141357" y="98480"/>
                  </a:lnTo>
                  <a:lnTo>
                    <a:pt x="133614" y="98480"/>
                  </a:lnTo>
                  <a:lnTo>
                    <a:pt x="133614" y="90679"/>
                  </a:lnTo>
                  <a:close/>
                  <a:moveTo>
                    <a:pt x="149513" y="90679"/>
                  </a:moveTo>
                  <a:lnTo>
                    <a:pt x="149513" y="98480"/>
                  </a:lnTo>
                  <a:lnTo>
                    <a:pt x="141770" y="98480"/>
                  </a:lnTo>
                  <a:lnTo>
                    <a:pt x="141770" y="90679"/>
                  </a:lnTo>
                  <a:close/>
                  <a:moveTo>
                    <a:pt x="157280" y="90679"/>
                  </a:moveTo>
                  <a:lnTo>
                    <a:pt x="157280" y="98480"/>
                  </a:lnTo>
                  <a:lnTo>
                    <a:pt x="149937" y="98480"/>
                  </a:lnTo>
                  <a:lnTo>
                    <a:pt x="149937" y="90679"/>
                  </a:lnTo>
                  <a:close/>
                  <a:moveTo>
                    <a:pt x="165448" y="90679"/>
                  </a:moveTo>
                  <a:lnTo>
                    <a:pt x="165448" y="98480"/>
                  </a:lnTo>
                  <a:lnTo>
                    <a:pt x="157704" y="98480"/>
                  </a:lnTo>
                  <a:lnTo>
                    <a:pt x="157704" y="90679"/>
                  </a:lnTo>
                  <a:close/>
                  <a:moveTo>
                    <a:pt x="173604" y="90679"/>
                  </a:moveTo>
                  <a:lnTo>
                    <a:pt x="173604" y="98480"/>
                  </a:lnTo>
                  <a:lnTo>
                    <a:pt x="165871" y="98480"/>
                  </a:lnTo>
                  <a:lnTo>
                    <a:pt x="165871" y="90679"/>
                  </a:lnTo>
                  <a:close/>
                  <a:moveTo>
                    <a:pt x="181771" y="90679"/>
                  </a:moveTo>
                  <a:lnTo>
                    <a:pt x="181771" y="98480"/>
                  </a:lnTo>
                  <a:lnTo>
                    <a:pt x="174028" y="98480"/>
                  </a:lnTo>
                  <a:lnTo>
                    <a:pt x="174028" y="90679"/>
                  </a:lnTo>
                  <a:close/>
                  <a:moveTo>
                    <a:pt x="189927" y="90679"/>
                  </a:moveTo>
                  <a:lnTo>
                    <a:pt x="189927" y="98480"/>
                  </a:lnTo>
                  <a:lnTo>
                    <a:pt x="182195" y="98480"/>
                  </a:lnTo>
                  <a:lnTo>
                    <a:pt x="182195" y="90679"/>
                  </a:lnTo>
                  <a:close/>
                  <a:moveTo>
                    <a:pt x="198095" y="90679"/>
                  </a:moveTo>
                  <a:lnTo>
                    <a:pt x="198095" y="98480"/>
                  </a:lnTo>
                  <a:lnTo>
                    <a:pt x="190351" y="98480"/>
                  </a:lnTo>
                  <a:lnTo>
                    <a:pt x="190351" y="90679"/>
                  </a:lnTo>
                  <a:close/>
                  <a:moveTo>
                    <a:pt x="206251" y="90679"/>
                  </a:moveTo>
                  <a:lnTo>
                    <a:pt x="206251" y="98480"/>
                  </a:lnTo>
                  <a:lnTo>
                    <a:pt x="198519" y="98480"/>
                  </a:lnTo>
                  <a:lnTo>
                    <a:pt x="198519" y="90679"/>
                  </a:lnTo>
                  <a:close/>
                  <a:moveTo>
                    <a:pt x="214419" y="90679"/>
                  </a:moveTo>
                  <a:lnTo>
                    <a:pt x="214419" y="98480"/>
                  </a:lnTo>
                  <a:lnTo>
                    <a:pt x="206675" y="98480"/>
                  </a:lnTo>
                  <a:lnTo>
                    <a:pt x="206675" y="90679"/>
                  </a:lnTo>
                  <a:close/>
                  <a:moveTo>
                    <a:pt x="222575" y="90679"/>
                  </a:moveTo>
                  <a:lnTo>
                    <a:pt x="222575" y="98480"/>
                  </a:lnTo>
                  <a:lnTo>
                    <a:pt x="214842" y="98480"/>
                  </a:lnTo>
                  <a:lnTo>
                    <a:pt x="214842" y="90679"/>
                  </a:lnTo>
                  <a:close/>
                  <a:moveTo>
                    <a:pt x="230742" y="90679"/>
                  </a:moveTo>
                  <a:lnTo>
                    <a:pt x="230742" y="98480"/>
                  </a:lnTo>
                  <a:lnTo>
                    <a:pt x="222999" y="98480"/>
                  </a:lnTo>
                  <a:lnTo>
                    <a:pt x="222999" y="90679"/>
                  </a:lnTo>
                  <a:close/>
                  <a:moveTo>
                    <a:pt x="238898" y="90679"/>
                  </a:moveTo>
                  <a:lnTo>
                    <a:pt x="238898" y="98480"/>
                  </a:lnTo>
                  <a:lnTo>
                    <a:pt x="231166" y="98480"/>
                  </a:lnTo>
                  <a:lnTo>
                    <a:pt x="231166" y="90679"/>
                  </a:lnTo>
                  <a:close/>
                  <a:moveTo>
                    <a:pt x="247066" y="90679"/>
                  </a:moveTo>
                  <a:lnTo>
                    <a:pt x="247066" y="98480"/>
                  </a:lnTo>
                  <a:lnTo>
                    <a:pt x="239322" y="98480"/>
                  </a:lnTo>
                  <a:lnTo>
                    <a:pt x="239322" y="90679"/>
                  </a:lnTo>
                  <a:close/>
                  <a:moveTo>
                    <a:pt x="255222" y="90679"/>
                  </a:moveTo>
                  <a:lnTo>
                    <a:pt x="255222" y="98480"/>
                  </a:lnTo>
                  <a:lnTo>
                    <a:pt x="247490" y="98480"/>
                  </a:lnTo>
                  <a:lnTo>
                    <a:pt x="247490" y="90679"/>
                  </a:lnTo>
                  <a:close/>
                  <a:moveTo>
                    <a:pt x="263390" y="90679"/>
                  </a:moveTo>
                  <a:lnTo>
                    <a:pt x="263390" y="98480"/>
                  </a:lnTo>
                  <a:lnTo>
                    <a:pt x="255646" y="98480"/>
                  </a:lnTo>
                  <a:lnTo>
                    <a:pt x="255646" y="90679"/>
                  </a:lnTo>
                  <a:close/>
                  <a:moveTo>
                    <a:pt x="271546" y="90679"/>
                  </a:moveTo>
                  <a:lnTo>
                    <a:pt x="271546" y="98480"/>
                  </a:lnTo>
                  <a:lnTo>
                    <a:pt x="263813" y="98480"/>
                  </a:lnTo>
                  <a:lnTo>
                    <a:pt x="263813" y="90679"/>
                  </a:lnTo>
                  <a:close/>
                  <a:moveTo>
                    <a:pt x="11238" y="98893"/>
                  </a:moveTo>
                  <a:lnTo>
                    <a:pt x="11238" y="106682"/>
                  </a:lnTo>
                  <a:lnTo>
                    <a:pt x="3505" y="106682"/>
                  </a:lnTo>
                  <a:lnTo>
                    <a:pt x="3505" y="98893"/>
                  </a:lnTo>
                  <a:close/>
                  <a:moveTo>
                    <a:pt x="19394" y="98893"/>
                  </a:moveTo>
                  <a:lnTo>
                    <a:pt x="19394" y="106682"/>
                  </a:lnTo>
                  <a:lnTo>
                    <a:pt x="11662" y="106682"/>
                  </a:lnTo>
                  <a:lnTo>
                    <a:pt x="11662" y="98893"/>
                  </a:lnTo>
                  <a:close/>
                  <a:moveTo>
                    <a:pt x="27561" y="98893"/>
                  </a:moveTo>
                  <a:lnTo>
                    <a:pt x="27561" y="106682"/>
                  </a:lnTo>
                  <a:lnTo>
                    <a:pt x="19818" y="106682"/>
                  </a:lnTo>
                  <a:lnTo>
                    <a:pt x="19818" y="98893"/>
                  </a:lnTo>
                  <a:close/>
                  <a:moveTo>
                    <a:pt x="35328" y="98893"/>
                  </a:moveTo>
                  <a:lnTo>
                    <a:pt x="35328" y="106682"/>
                  </a:lnTo>
                  <a:lnTo>
                    <a:pt x="27985" y="106682"/>
                  </a:lnTo>
                  <a:lnTo>
                    <a:pt x="27985" y="98893"/>
                  </a:lnTo>
                  <a:close/>
                  <a:moveTo>
                    <a:pt x="43496" y="98893"/>
                  </a:moveTo>
                  <a:lnTo>
                    <a:pt x="43496" y="106682"/>
                  </a:lnTo>
                  <a:lnTo>
                    <a:pt x="35752" y="106682"/>
                  </a:lnTo>
                  <a:lnTo>
                    <a:pt x="35752" y="98893"/>
                  </a:lnTo>
                  <a:close/>
                  <a:moveTo>
                    <a:pt x="51652" y="98893"/>
                  </a:moveTo>
                  <a:lnTo>
                    <a:pt x="51652" y="106682"/>
                  </a:lnTo>
                  <a:lnTo>
                    <a:pt x="43919" y="106682"/>
                  </a:lnTo>
                  <a:lnTo>
                    <a:pt x="43919" y="98893"/>
                  </a:lnTo>
                  <a:close/>
                  <a:moveTo>
                    <a:pt x="59819" y="98893"/>
                  </a:moveTo>
                  <a:lnTo>
                    <a:pt x="59819" y="106682"/>
                  </a:lnTo>
                  <a:lnTo>
                    <a:pt x="52075" y="106682"/>
                  </a:lnTo>
                  <a:lnTo>
                    <a:pt x="52075" y="98893"/>
                  </a:lnTo>
                  <a:close/>
                  <a:moveTo>
                    <a:pt x="67975" y="98893"/>
                  </a:moveTo>
                  <a:lnTo>
                    <a:pt x="67975" y="106682"/>
                  </a:lnTo>
                  <a:lnTo>
                    <a:pt x="60243" y="106682"/>
                  </a:lnTo>
                  <a:lnTo>
                    <a:pt x="60243" y="98893"/>
                  </a:lnTo>
                  <a:close/>
                  <a:moveTo>
                    <a:pt x="76452" y="98893"/>
                  </a:moveTo>
                  <a:lnTo>
                    <a:pt x="76452" y="106682"/>
                  </a:lnTo>
                  <a:lnTo>
                    <a:pt x="68399" y="106682"/>
                  </a:lnTo>
                  <a:lnTo>
                    <a:pt x="68399" y="98893"/>
                  </a:lnTo>
                  <a:close/>
                  <a:moveTo>
                    <a:pt x="84608" y="98893"/>
                  </a:moveTo>
                  <a:lnTo>
                    <a:pt x="84608" y="106682"/>
                  </a:lnTo>
                  <a:lnTo>
                    <a:pt x="76865" y="106682"/>
                  </a:lnTo>
                  <a:lnTo>
                    <a:pt x="76865" y="98893"/>
                  </a:lnTo>
                  <a:close/>
                  <a:moveTo>
                    <a:pt x="92776" y="98893"/>
                  </a:moveTo>
                  <a:lnTo>
                    <a:pt x="92776" y="106682"/>
                  </a:lnTo>
                  <a:lnTo>
                    <a:pt x="85032" y="106682"/>
                  </a:lnTo>
                  <a:lnTo>
                    <a:pt x="85032" y="98893"/>
                  </a:lnTo>
                  <a:close/>
                  <a:moveTo>
                    <a:pt x="100932" y="98893"/>
                  </a:moveTo>
                  <a:lnTo>
                    <a:pt x="100932" y="106682"/>
                  </a:lnTo>
                  <a:lnTo>
                    <a:pt x="93200" y="106682"/>
                  </a:lnTo>
                  <a:lnTo>
                    <a:pt x="93200" y="98893"/>
                  </a:lnTo>
                  <a:close/>
                  <a:moveTo>
                    <a:pt x="109099" y="98893"/>
                  </a:moveTo>
                  <a:lnTo>
                    <a:pt x="109099" y="106682"/>
                  </a:lnTo>
                  <a:lnTo>
                    <a:pt x="101356" y="106682"/>
                  </a:lnTo>
                  <a:lnTo>
                    <a:pt x="101356" y="98893"/>
                  </a:lnTo>
                  <a:close/>
                  <a:moveTo>
                    <a:pt x="116866" y="98893"/>
                  </a:moveTo>
                  <a:lnTo>
                    <a:pt x="116866" y="106682"/>
                  </a:lnTo>
                  <a:lnTo>
                    <a:pt x="109523" y="106682"/>
                  </a:lnTo>
                  <a:lnTo>
                    <a:pt x="109523" y="98893"/>
                  </a:lnTo>
                  <a:close/>
                  <a:moveTo>
                    <a:pt x="125034" y="98893"/>
                  </a:moveTo>
                  <a:lnTo>
                    <a:pt x="125034" y="106682"/>
                  </a:lnTo>
                  <a:lnTo>
                    <a:pt x="117290" y="106682"/>
                  </a:lnTo>
                  <a:lnTo>
                    <a:pt x="117290" y="98893"/>
                  </a:lnTo>
                  <a:close/>
                  <a:moveTo>
                    <a:pt x="133190" y="98893"/>
                  </a:moveTo>
                  <a:lnTo>
                    <a:pt x="133190" y="106682"/>
                  </a:lnTo>
                  <a:lnTo>
                    <a:pt x="125446" y="106682"/>
                  </a:lnTo>
                  <a:lnTo>
                    <a:pt x="125446" y="98893"/>
                  </a:lnTo>
                  <a:close/>
                  <a:moveTo>
                    <a:pt x="141346" y="98893"/>
                  </a:moveTo>
                  <a:lnTo>
                    <a:pt x="141346" y="106682"/>
                  </a:lnTo>
                  <a:lnTo>
                    <a:pt x="133614" y="106682"/>
                  </a:lnTo>
                  <a:lnTo>
                    <a:pt x="133614" y="98893"/>
                  </a:lnTo>
                  <a:close/>
                  <a:moveTo>
                    <a:pt x="149513" y="98893"/>
                  </a:moveTo>
                  <a:lnTo>
                    <a:pt x="149513" y="106682"/>
                  </a:lnTo>
                  <a:lnTo>
                    <a:pt x="141770" y="106682"/>
                  </a:lnTo>
                  <a:lnTo>
                    <a:pt x="141770" y="98893"/>
                  </a:lnTo>
                  <a:close/>
                  <a:moveTo>
                    <a:pt x="157280" y="98893"/>
                  </a:moveTo>
                  <a:lnTo>
                    <a:pt x="157280" y="106682"/>
                  </a:lnTo>
                  <a:lnTo>
                    <a:pt x="149937" y="106682"/>
                  </a:lnTo>
                  <a:lnTo>
                    <a:pt x="149937" y="98893"/>
                  </a:lnTo>
                  <a:close/>
                  <a:moveTo>
                    <a:pt x="165448" y="98893"/>
                  </a:moveTo>
                  <a:lnTo>
                    <a:pt x="165448" y="106682"/>
                  </a:lnTo>
                  <a:lnTo>
                    <a:pt x="157704" y="106682"/>
                  </a:lnTo>
                  <a:lnTo>
                    <a:pt x="157704" y="98893"/>
                  </a:lnTo>
                  <a:close/>
                  <a:moveTo>
                    <a:pt x="173604" y="98893"/>
                  </a:moveTo>
                  <a:lnTo>
                    <a:pt x="173604" y="106682"/>
                  </a:lnTo>
                  <a:lnTo>
                    <a:pt x="165871" y="106682"/>
                  </a:lnTo>
                  <a:lnTo>
                    <a:pt x="165871" y="98893"/>
                  </a:lnTo>
                  <a:close/>
                  <a:moveTo>
                    <a:pt x="181771" y="98893"/>
                  </a:moveTo>
                  <a:lnTo>
                    <a:pt x="181771" y="106682"/>
                  </a:lnTo>
                  <a:lnTo>
                    <a:pt x="174028" y="106682"/>
                  </a:lnTo>
                  <a:lnTo>
                    <a:pt x="174028" y="98893"/>
                  </a:lnTo>
                  <a:close/>
                  <a:moveTo>
                    <a:pt x="189927" y="98893"/>
                  </a:moveTo>
                  <a:lnTo>
                    <a:pt x="189927" y="106682"/>
                  </a:lnTo>
                  <a:lnTo>
                    <a:pt x="182195" y="106682"/>
                  </a:lnTo>
                  <a:lnTo>
                    <a:pt x="182195" y="98893"/>
                  </a:lnTo>
                  <a:close/>
                  <a:moveTo>
                    <a:pt x="198095" y="98893"/>
                  </a:moveTo>
                  <a:lnTo>
                    <a:pt x="198095" y="106682"/>
                  </a:lnTo>
                  <a:lnTo>
                    <a:pt x="190351" y="106682"/>
                  </a:lnTo>
                  <a:lnTo>
                    <a:pt x="190351" y="98893"/>
                  </a:lnTo>
                  <a:close/>
                  <a:moveTo>
                    <a:pt x="206251" y="98893"/>
                  </a:moveTo>
                  <a:lnTo>
                    <a:pt x="206251" y="106682"/>
                  </a:lnTo>
                  <a:lnTo>
                    <a:pt x="198519" y="106682"/>
                  </a:lnTo>
                  <a:lnTo>
                    <a:pt x="198519" y="98893"/>
                  </a:lnTo>
                  <a:close/>
                  <a:moveTo>
                    <a:pt x="214419" y="98893"/>
                  </a:moveTo>
                  <a:lnTo>
                    <a:pt x="214419" y="106682"/>
                  </a:lnTo>
                  <a:lnTo>
                    <a:pt x="206675" y="106682"/>
                  </a:lnTo>
                  <a:lnTo>
                    <a:pt x="206675" y="98893"/>
                  </a:lnTo>
                  <a:close/>
                  <a:moveTo>
                    <a:pt x="222575" y="98893"/>
                  </a:moveTo>
                  <a:lnTo>
                    <a:pt x="222575" y="106682"/>
                  </a:lnTo>
                  <a:lnTo>
                    <a:pt x="214842" y="106682"/>
                  </a:lnTo>
                  <a:lnTo>
                    <a:pt x="214842" y="98893"/>
                  </a:lnTo>
                  <a:close/>
                  <a:moveTo>
                    <a:pt x="230742" y="98893"/>
                  </a:moveTo>
                  <a:lnTo>
                    <a:pt x="230742" y="106682"/>
                  </a:lnTo>
                  <a:lnTo>
                    <a:pt x="222999" y="106682"/>
                  </a:lnTo>
                  <a:lnTo>
                    <a:pt x="222999" y="98893"/>
                  </a:lnTo>
                  <a:close/>
                  <a:moveTo>
                    <a:pt x="238898" y="98893"/>
                  </a:moveTo>
                  <a:lnTo>
                    <a:pt x="238898" y="106682"/>
                  </a:lnTo>
                  <a:lnTo>
                    <a:pt x="231166" y="106682"/>
                  </a:lnTo>
                  <a:lnTo>
                    <a:pt x="231166" y="98893"/>
                  </a:lnTo>
                  <a:close/>
                  <a:moveTo>
                    <a:pt x="247066" y="98893"/>
                  </a:moveTo>
                  <a:lnTo>
                    <a:pt x="247066" y="106682"/>
                  </a:lnTo>
                  <a:lnTo>
                    <a:pt x="239322" y="106682"/>
                  </a:lnTo>
                  <a:lnTo>
                    <a:pt x="239322" y="98893"/>
                  </a:lnTo>
                  <a:close/>
                  <a:moveTo>
                    <a:pt x="255222" y="98893"/>
                  </a:moveTo>
                  <a:lnTo>
                    <a:pt x="255222" y="106682"/>
                  </a:lnTo>
                  <a:lnTo>
                    <a:pt x="247490" y="106682"/>
                  </a:lnTo>
                  <a:lnTo>
                    <a:pt x="247490" y="98893"/>
                  </a:lnTo>
                  <a:close/>
                  <a:moveTo>
                    <a:pt x="263390" y="98893"/>
                  </a:moveTo>
                  <a:lnTo>
                    <a:pt x="263390" y="106682"/>
                  </a:lnTo>
                  <a:lnTo>
                    <a:pt x="255646" y="106682"/>
                  </a:lnTo>
                  <a:lnTo>
                    <a:pt x="255646" y="98893"/>
                  </a:lnTo>
                  <a:close/>
                  <a:moveTo>
                    <a:pt x="271546" y="98893"/>
                  </a:moveTo>
                  <a:lnTo>
                    <a:pt x="271546" y="106682"/>
                  </a:lnTo>
                  <a:lnTo>
                    <a:pt x="263813" y="106682"/>
                  </a:lnTo>
                  <a:lnTo>
                    <a:pt x="263813" y="98893"/>
                  </a:lnTo>
                  <a:close/>
                  <a:moveTo>
                    <a:pt x="11238" y="107095"/>
                  </a:moveTo>
                  <a:lnTo>
                    <a:pt x="11238" y="114895"/>
                  </a:lnTo>
                  <a:lnTo>
                    <a:pt x="3505" y="114895"/>
                  </a:lnTo>
                  <a:lnTo>
                    <a:pt x="3505" y="107095"/>
                  </a:lnTo>
                  <a:close/>
                  <a:moveTo>
                    <a:pt x="19394" y="107095"/>
                  </a:moveTo>
                  <a:lnTo>
                    <a:pt x="19394" y="114895"/>
                  </a:lnTo>
                  <a:lnTo>
                    <a:pt x="11662" y="114895"/>
                  </a:lnTo>
                  <a:lnTo>
                    <a:pt x="11662" y="107095"/>
                  </a:lnTo>
                  <a:close/>
                  <a:moveTo>
                    <a:pt x="27561" y="107095"/>
                  </a:moveTo>
                  <a:lnTo>
                    <a:pt x="27561" y="114895"/>
                  </a:lnTo>
                  <a:lnTo>
                    <a:pt x="19818" y="114895"/>
                  </a:lnTo>
                  <a:lnTo>
                    <a:pt x="19818" y="107095"/>
                  </a:lnTo>
                  <a:close/>
                  <a:moveTo>
                    <a:pt x="35328" y="107095"/>
                  </a:moveTo>
                  <a:lnTo>
                    <a:pt x="35328" y="114895"/>
                  </a:lnTo>
                  <a:lnTo>
                    <a:pt x="27985" y="114895"/>
                  </a:lnTo>
                  <a:lnTo>
                    <a:pt x="27985" y="107095"/>
                  </a:lnTo>
                  <a:close/>
                  <a:moveTo>
                    <a:pt x="43496" y="107095"/>
                  </a:moveTo>
                  <a:lnTo>
                    <a:pt x="43496" y="114895"/>
                  </a:lnTo>
                  <a:lnTo>
                    <a:pt x="35752" y="114895"/>
                  </a:lnTo>
                  <a:lnTo>
                    <a:pt x="35752" y="107095"/>
                  </a:lnTo>
                  <a:close/>
                  <a:moveTo>
                    <a:pt x="51652" y="107095"/>
                  </a:moveTo>
                  <a:lnTo>
                    <a:pt x="51652" y="114895"/>
                  </a:lnTo>
                  <a:lnTo>
                    <a:pt x="43919" y="114895"/>
                  </a:lnTo>
                  <a:lnTo>
                    <a:pt x="43919" y="107095"/>
                  </a:lnTo>
                  <a:close/>
                  <a:moveTo>
                    <a:pt x="59819" y="107095"/>
                  </a:moveTo>
                  <a:lnTo>
                    <a:pt x="59819" y="114895"/>
                  </a:lnTo>
                  <a:lnTo>
                    <a:pt x="52075" y="114895"/>
                  </a:lnTo>
                  <a:lnTo>
                    <a:pt x="52075" y="107095"/>
                  </a:lnTo>
                  <a:close/>
                  <a:moveTo>
                    <a:pt x="67975" y="107095"/>
                  </a:moveTo>
                  <a:lnTo>
                    <a:pt x="67975" y="114895"/>
                  </a:lnTo>
                  <a:lnTo>
                    <a:pt x="60243" y="114895"/>
                  </a:lnTo>
                  <a:lnTo>
                    <a:pt x="60243" y="107095"/>
                  </a:lnTo>
                  <a:close/>
                  <a:moveTo>
                    <a:pt x="76452" y="107095"/>
                  </a:moveTo>
                  <a:lnTo>
                    <a:pt x="76452" y="114895"/>
                  </a:lnTo>
                  <a:lnTo>
                    <a:pt x="68399" y="114895"/>
                  </a:lnTo>
                  <a:lnTo>
                    <a:pt x="68399" y="107095"/>
                  </a:lnTo>
                  <a:close/>
                  <a:moveTo>
                    <a:pt x="84608" y="107095"/>
                  </a:moveTo>
                  <a:lnTo>
                    <a:pt x="84608" y="114895"/>
                  </a:lnTo>
                  <a:lnTo>
                    <a:pt x="76865" y="114895"/>
                  </a:lnTo>
                  <a:lnTo>
                    <a:pt x="76865" y="107095"/>
                  </a:lnTo>
                  <a:close/>
                  <a:moveTo>
                    <a:pt x="92776" y="107095"/>
                  </a:moveTo>
                  <a:lnTo>
                    <a:pt x="92776" y="114895"/>
                  </a:lnTo>
                  <a:lnTo>
                    <a:pt x="85032" y="114895"/>
                  </a:lnTo>
                  <a:lnTo>
                    <a:pt x="85032" y="107095"/>
                  </a:lnTo>
                  <a:close/>
                  <a:moveTo>
                    <a:pt x="100932" y="107095"/>
                  </a:moveTo>
                  <a:lnTo>
                    <a:pt x="100932" y="114895"/>
                  </a:lnTo>
                  <a:lnTo>
                    <a:pt x="93200" y="114895"/>
                  </a:lnTo>
                  <a:lnTo>
                    <a:pt x="93200" y="107095"/>
                  </a:lnTo>
                  <a:close/>
                  <a:moveTo>
                    <a:pt x="109099" y="107095"/>
                  </a:moveTo>
                  <a:lnTo>
                    <a:pt x="109099" y="114895"/>
                  </a:lnTo>
                  <a:lnTo>
                    <a:pt x="101356" y="114895"/>
                  </a:lnTo>
                  <a:lnTo>
                    <a:pt x="101356" y="107095"/>
                  </a:lnTo>
                  <a:close/>
                  <a:moveTo>
                    <a:pt x="116866" y="107095"/>
                  </a:moveTo>
                  <a:lnTo>
                    <a:pt x="116866" y="114895"/>
                  </a:lnTo>
                  <a:lnTo>
                    <a:pt x="109523" y="114895"/>
                  </a:lnTo>
                  <a:lnTo>
                    <a:pt x="109523" y="107095"/>
                  </a:lnTo>
                  <a:close/>
                  <a:moveTo>
                    <a:pt x="125034" y="107095"/>
                  </a:moveTo>
                  <a:lnTo>
                    <a:pt x="125034" y="114895"/>
                  </a:lnTo>
                  <a:lnTo>
                    <a:pt x="117290" y="114895"/>
                  </a:lnTo>
                  <a:lnTo>
                    <a:pt x="117290" y="107095"/>
                  </a:lnTo>
                  <a:close/>
                  <a:moveTo>
                    <a:pt x="133190" y="107095"/>
                  </a:moveTo>
                  <a:lnTo>
                    <a:pt x="133190" y="114895"/>
                  </a:lnTo>
                  <a:lnTo>
                    <a:pt x="125446" y="114895"/>
                  </a:lnTo>
                  <a:lnTo>
                    <a:pt x="125446" y="107095"/>
                  </a:lnTo>
                  <a:close/>
                  <a:moveTo>
                    <a:pt x="141346" y="107095"/>
                  </a:moveTo>
                  <a:lnTo>
                    <a:pt x="141346" y="114895"/>
                  </a:lnTo>
                  <a:lnTo>
                    <a:pt x="133614" y="114895"/>
                  </a:lnTo>
                  <a:lnTo>
                    <a:pt x="133614" y="107095"/>
                  </a:lnTo>
                  <a:close/>
                  <a:moveTo>
                    <a:pt x="149513" y="107095"/>
                  </a:moveTo>
                  <a:lnTo>
                    <a:pt x="149513" y="114895"/>
                  </a:lnTo>
                  <a:lnTo>
                    <a:pt x="141770" y="114895"/>
                  </a:lnTo>
                  <a:lnTo>
                    <a:pt x="141770" y="107095"/>
                  </a:lnTo>
                  <a:close/>
                  <a:moveTo>
                    <a:pt x="157280" y="107095"/>
                  </a:moveTo>
                  <a:lnTo>
                    <a:pt x="157280" y="114895"/>
                  </a:lnTo>
                  <a:lnTo>
                    <a:pt x="149937" y="114895"/>
                  </a:lnTo>
                  <a:lnTo>
                    <a:pt x="149937" y="107095"/>
                  </a:lnTo>
                  <a:close/>
                  <a:moveTo>
                    <a:pt x="165448" y="107095"/>
                  </a:moveTo>
                  <a:lnTo>
                    <a:pt x="165448" y="114895"/>
                  </a:lnTo>
                  <a:lnTo>
                    <a:pt x="157704" y="114895"/>
                  </a:lnTo>
                  <a:lnTo>
                    <a:pt x="157704" y="107095"/>
                  </a:lnTo>
                  <a:close/>
                  <a:moveTo>
                    <a:pt x="173604" y="107095"/>
                  </a:moveTo>
                  <a:lnTo>
                    <a:pt x="173604" y="114895"/>
                  </a:lnTo>
                  <a:lnTo>
                    <a:pt x="165871" y="114895"/>
                  </a:lnTo>
                  <a:lnTo>
                    <a:pt x="165871" y="107095"/>
                  </a:lnTo>
                  <a:close/>
                  <a:moveTo>
                    <a:pt x="181771" y="107095"/>
                  </a:moveTo>
                  <a:lnTo>
                    <a:pt x="181771" y="114895"/>
                  </a:lnTo>
                  <a:lnTo>
                    <a:pt x="174028" y="114895"/>
                  </a:lnTo>
                  <a:lnTo>
                    <a:pt x="174028" y="107095"/>
                  </a:lnTo>
                  <a:close/>
                  <a:moveTo>
                    <a:pt x="189927" y="107095"/>
                  </a:moveTo>
                  <a:lnTo>
                    <a:pt x="189927" y="114895"/>
                  </a:lnTo>
                  <a:lnTo>
                    <a:pt x="182195" y="114895"/>
                  </a:lnTo>
                  <a:lnTo>
                    <a:pt x="182195" y="107095"/>
                  </a:lnTo>
                  <a:close/>
                  <a:moveTo>
                    <a:pt x="198095" y="107095"/>
                  </a:moveTo>
                  <a:lnTo>
                    <a:pt x="198095" y="114895"/>
                  </a:lnTo>
                  <a:lnTo>
                    <a:pt x="190351" y="114895"/>
                  </a:lnTo>
                  <a:lnTo>
                    <a:pt x="190351" y="107095"/>
                  </a:lnTo>
                  <a:close/>
                  <a:moveTo>
                    <a:pt x="206251" y="107095"/>
                  </a:moveTo>
                  <a:lnTo>
                    <a:pt x="206251" y="114895"/>
                  </a:lnTo>
                  <a:lnTo>
                    <a:pt x="198519" y="114895"/>
                  </a:lnTo>
                  <a:lnTo>
                    <a:pt x="198519" y="107095"/>
                  </a:lnTo>
                  <a:close/>
                  <a:moveTo>
                    <a:pt x="214419" y="107095"/>
                  </a:moveTo>
                  <a:lnTo>
                    <a:pt x="214419" y="114895"/>
                  </a:lnTo>
                  <a:lnTo>
                    <a:pt x="206675" y="114895"/>
                  </a:lnTo>
                  <a:lnTo>
                    <a:pt x="206675" y="107095"/>
                  </a:lnTo>
                  <a:close/>
                  <a:moveTo>
                    <a:pt x="222575" y="107095"/>
                  </a:moveTo>
                  <a:lnTo>
                    <a:pt x="222575" y="114895"/>
                  </a:lnTo>
                  <a:lnTo>
                    <a:pt x="214842" y="114895"/>
                  </a:lnTo>
                  <a:lnTo>
                    <a:pt x="214842" y="107095"/>
                  </a:lnTo>
                  <a:close/>
                  <a:moveTo>
                    <a:pt x="230742" y="107095"/>
                  </a:moveTo>
                  <a:lnTo>
                    <a:pt x="230742" y="114895"/>
                  </a:lnTo>
                  <a:lnTo>
                    <a:pt x="222999" y="114895"/>
                  </a:lnTo>
                  <a:lnTo>
                    <a:pt x="222999" y="107095"/>
                  </a:lnTo>
                  <a:close/>
                  <a:moveTo>
                    <a:pt x="238898" y="107095"/>
                  </a:moveTo>
                  <a:lnTo>
                    <a:pt x="238898" y="114895"/>
                  </a:lnTo>
                  <a:lnTo>
                    <a:pt x="231166" y="114895"/>
                  </a:lnTo>
                  <a:lnTo>
                    <a:pt x="231166" y="107095"/>
                  </a:lnTo>
                  <a:close/>
                  <a:moveTo>
                    <a:pt x="247066" y="107095"/>
                  </a:moveTo>
                  <a:lnTo>
                    <a:pt x="247066" y="114895"/>
                  </a:lnTo>
                  <a:lnTo>
                    <a:pt x="239322" y="114895"/>
                  </a:lnTo>
                  <a:lnTo>
                    <a:pt x="239322" y="107095"/>
                  </a:lnTo>
                  <a:close/>
                  <a:moveTo>
                    <a:pt x="255222" y="107095"/>
                  </a:moveTo>
                  <a:lnTo>
                    <a:pt x="255222" y="114895"/>
                  </a:lnTo>
                  <a:lnTo>
                    <a:pt x="247490" y="114895"/>
                  </a:lnTo>
                  <a:lnTo>
                    <a:pt x="247490" y="107095"/>
                  </a:lnTo>
                  <a:close/>
                  <a:moveTo>
                    <a:pt x="263390" y="107095"/>
                  </a:moveTo>
                  <a:lnTo>
                    <a:pt x="263390" y="114895"/>
                  </a:lnTo>
                  <a:lnTo>
                    <a:pt x="255646" y="114895"/>
                  </a:lnTo>
                  <a:lnTo>
                    <a:pt x="255646" y="107095"/>
                  </a:lnTo>
                  <a:close/>
                  <a:moveTo>
                    <a:pt x="271546" y="107095"/>
                  </a:moveTo>
                  <a:lnTo>
                    <a:pt x="271546" y="114895"/>
                  </a:lnTo>
                  <a:lnTo>
                    <a:pt x="263813" y="114895"/>
                  </a:lnTo>
                  <a:lnTo>
                    <a:pt x="263813" y="107095"/>
                  </a:lnTo>
                  <a:close/>
                  <a:moveTo>
                    <a:pt x="11238" y="115308"/>
                  </a:moveTo>
                  <a:lnTo>
                    <a:pt x="11238" y="123097"/>
                  </a:lnTo>
                  <a:lnTo>
                    <a:pt x="3505" y="123097"/>
                  </a:lnTo>
                  <a:lnTo>
                    <a:pt x="3505" y="115308"/>
                  </a:lnTo>
                  <a:close/>
                  <a:moveTo>
                    <a:pt x="19394" y="115308"/>
                  </a:moveTo>
                  <a:lnTo>
                    <a:pt x="19394" y="123097"/>
                  </a:lnTo>
                  <a:lnTo>
                    <a:pt x="11662" y="123097"/>
                  </a:lnTo>
                  <a:lnTo>
                    <a:pt x="11662" y="115308"/>
                  </a:lnTo>
                  <a:close/>
                  <a:moveTo>
                    <a:pt x="27561" y="115308"/>
                  </a:moveTo>
                  <a:lnTo>
                    <a:pt x="27561" y="123097"/>
                  </a:lnTo>
                  <a:lnTo>
                    <a:pt x="19818" y="123097"/>
                  </a:lnTo>
                  <a:lnTo>
                    <a:pt x="19818" y="115308"/>
                  </a:lnTo>
                  <a:close/>
                  <a:moveTo>
                    <a:pt x="35328" y="115308"/>
                  </a:moveTo>
                  <a:lnTo>
                    <a:pt x="35328" y="123097"/>
                  </a:lnTo>
                  <a:lnTo>
                    <a:pt x="27985" y="123097"/>
                  </a:lnTo>
                  <a:lnTo>
                    <a:pt x="27985" y="115308"/>
                  </a:lnTo>
                  <a:close/>
                  <a:moveTo>
                    <a:pt x="43496" y="115296"/>
                  </a:moveTo>
                  <a:lnTo>
                    <a:pt x="43496" y="123097"/>
                  </a:lnTo>
                  <a:lnTo>
                    <a:pt x="35752" y="123097"/>
                  </a:lnTo>
                  <a:lnTo>
                    <a:pt x="35752" y="115296"/>
                  </a:lnTo>
                  <a:close/>
                  <a:moveTo>
                    <a:pt x="51652" y="115296"/>
                  </a:moveTo>
                  <a:lnTo>
                    <a:pt x="51652" y="123097"/>
                  </a:lnTo>
                  <a:lnTo>
                    <a:pt x="43919" y="123097"/>
                  </a:lnTo>
                  <a:lnTo>
                    <a:pt x="43919" y="115296"/>
                  </a:lnTo>
                  <a:close/>
                  <a:moveTo>
                    <a:pt x="59819" y="115296"/>
                  </a:moveTo>
                  <a:lnTo>
                    <a:pt x="59819" y="123097"/>
                  </a:lnTo>
                  <a:lnTo>
                    <a:pt x="52075" y="123097"/>
                  </a:lnTo>
                  <a:lnTo>
                    <a:pt x="52075" y="115296"/>
                  </a:lnTo>
                  <a:close/>
                  <a:moveTo>
                    <a:pt x="67975" y="115296"/>
                  </a:moveTo>
                  <a:lnTo>
                    <a:pt x="67975" y="123097"/>
                  </a:lnTo>
                  <a:lnTo>
                    <a:pt x="60243" y="123097"/>
                  </a:lnTo>
                  <a:lnTo>
                    <a:pt x="60243" y="115296"/>
                  </a:lnTo>
                  <a:close/>
                  <a:moveTo>
                    <a:pt x="76452" y="115296"/>
                  </a:moveTo>
                  <a:lnTo>
                    <a:pt x="76452" y="123097"/>
                  </a:lnTo>
                  <a:lnTo>
                    <a:pt x="68399" y="123097"/>
                  </a:lnTo>
                  <a:lnTo>
                    <a:pt x="68399" y="115296"/>
                  </a:lnTo>
                  <a:close/>
                  <a:moveTo>
                    <a:pt x="84608" y="115296"/>
                  </a:moveTo>
                  <a:lnTo>
                    <a:pt x="84608" y="123097"/>
                  </a:lnTo>
                  <a:lnTo>
                    <a:pt x="76876" y="123097"/>
                  </a:lnTo>
                  <a:lnTo>
                    <a:pt x="76876" y="115296"/>
                  </a:lnTo>
                  <a:close/>
                  <a:moveTo>
                    <a:pt x="92776" y="115296"/>
                  </a:moveTo>
                  <a:lnTo>
                    <a:pt x="92776" y="123097"/>
                  </a:lnTo>
                  <a:lnTo>
                    <a:pt x="85032" y="123097"/>
                  </a:lnTo>
                  <a:lnTo>
                    <a:pt x="85032" y="115296"/>
                  </a:lnTo>
                  <a:close/>
                  <a:moveTo>
                    <a:pt x="100932" y="115296"/>
                  </a:moveTo>
                  <a:lnTo>
                    <a:pt x="100932" y="123097"/>
                  </a:lnTo>
                  <a:lnTo>
                    <a:pt x="93200" y="123097"/>
                  </a:lnTo>
                  <a:lnTo>
                    <a:pt x="93200" y="115296"/>
                  </a:lnTo>
                  <a:close/>
                  <a:moveTo>
                    <a:pt x="109099" y="115296"/>
                  </a:moveTo>
                  <a:lnTo>
                    <a:pt x="109099" y="123097"/>
                  </a:lnTo>
                  <a:lnTo>
                    <a:pt x="101356" y="123097"/>
                  </a:lnTo>
                  <a:lnTo>
                    <a:pt x="101356" y="115296"/>
                  </a:lnTo>
                  <a:close/>
                  <a:moveTo>
                    <a:pt x="116866" y="115296"/>
                  </a:moveTo>
                  <a:lnTo>
                    <a:pt x="116866" y="123097"/>
                  </a:lnTo>
                  <a:lnTo>
                    <a:pt x="109523" y="123097"/>
                  </a:lnTo>
                  <a:lnTo>
                    <a:pt x="109523" y="115296"/>
                  </a:lnTo>
                  <a:close/>
                  <a:moveTo>
                    <a:pt x="125034" y="115296"/>
                  </a:moveTo>
                  <a:lnTo>
                    <a:pt x="125034" y="123097"/>
                  </a:lnTo>
                  <a:lnTo>
                    <a:pt x="117290" y="123097"/>
                  </a:lnTo>
                  <a:lnTo>
                    <a:pt x="117290" y="115296"/>
                  </a:lnTo>
                  <a:close/>
                  <a:moveTo>
                    <a:pt x="133190" y="115296"/>
                  </a:moveTo>
                  <a:lnTo>
                    <a:pt x="133190" y="123097"/>
                  </a:lnTo>
                  <a:lnTo>
                    <a:pt x="125446" y="123097"/>
                  </a:lnTo>
                  <a:lnTo>
                    <a:pt x="125446" y="115296"/>
                  </a:lnTo>
                  <a:close/>
                  <a:moveTo>
                    <a:pt x="141346" y="115296"/>
                  </a:moveTo>
                  <a:lnTo>
                    <a:pt x="141346" y="123097"/>
                  </a:lnTo>
                  <a:lnTo>
                    <a:pt x="133614" y="123097"/>
                  </a:lnTo>
                  <a:lnTo>
                    <a:pt x="133614" y="115296"/>
                  </a:lnTo>
                  <a:close/>
                  <a:moveTo>
                    <a:pt x="149513" y="115296"/>
                  </a:moveTo>
                  <a:lnTo>
                    <a:pt x="149513" y="123097"/>
                  </a:lnTo>
                  <a:lnTo>
                    <a:pt x="141770" y="123097"/>
                  </a:lnTo>
                  <a:lnTo>
                    <a:pt x="141770" y="115296"/>
                  </a:lnTo>
                  <a:close/>
                  <a:moveTo>
                    <a:pt x="157280" y="115296"/>
                  </a:moveTo>
                  <a:lnTo>
                    <a:pt x="157280" y="123097"/>
                  </a:lnTo>
                  <a:lnTo>
                    <a:pt x="149937" y="123097"/>
                  </a:lnTo>
                  <a:lnTo>
                    <a:pt x="149937" y="115296"/>
                  </a:lnTo>
                  <a:close/>
                  <a:moveTo>
                    <a:pt x="165448" y="115296"/>
                  </a:moveTo>
                  <a:lnTo>
                    <a:pt x="165448" y="123097"/>
                  </a:lnTo>
                  <a:lnTo>
                    <a:pt x="157704" y="123097"/>
                  </a:lnTo>
                  <a:lnTo>
                    <a:pt x="157704" y="115296"/>
                  </a:lnTo>
                  <a:close/>
                  <a:moveTo>
                    <a:pt x="173604" y="115296"/>
                  </a:moveTo>
                  <a:lnTo>
                    <a:pt x="173604" y="123097"/>
                  </a:lnTo>
                  <a:lnTo>
                    <a:pt x="165871" y="123097"/>
                  </a:lnTo>
                  <a:lnTo>
                    <a:pt x="165871" y="115296"/>
                  </a:lnTo>
                  <a:close/>
                  <a:moveTo>
                    <a:pt x="181771" y="115296"/>
                  </a:moveTo>
                  <a:lnTo>
                    <a:pt x="181771" y="123097"/>
                  </a:lnTo>
                  <a:lnTo>
                    <a:pt x="174028" y="123097"/>
                  </a:lnTo>
                  <a:lnTo>
                    <a:pt x="174028" y="115296"/>
                  </a:lnTo>
                  <a:close/>
                  <a:moveTo>
                    <a:pt x="189927" y="115296"/>
                  </a:moveTo>
                  <a:lnTo>
                    <a:pt x="189927" y="123097"/>
                  </a:lnTo>
                  <a:lnTo>
                    <a:pt x="182195" y="123097"/>
                  </a:lnTo>
                  <a:lnTo>
                    <a:pt x="182195" y="115296"/>
                  </a:lnTo>
                  <a:close/>
                  <a:moveTo>
                    <a:pt x="198095" y="115296"/>
                  </a:moveTo>
                  <a:lnTo>
                    <a:pt x="198095" y="123097"/>
                  </a:lnTo>
                  <a:lnTo>
                    <a:pt x="190351" y="123097"/>
                  </a:lnTo>
                  <a:lnTo>
                    <a:pt x="190351" y="115296"/>
                  </a:lnTo>
                  <a:close/>
                  <a:moveTo>
                    <a:pt x="206251" y="115296"/>
                  </a:moveTo>
                  <a:lnTo>
                    <a:pt x="206251" y="123097"/>
                  </a:lnTo>
                  <a:lnTo>
                    <a:pt x="198519" y="123097"/>
                  </a:lnTo>
                  <a:lnTo>
                    <a:pt x="198519" y="115296"/>
                  </a:lnTo>
                  <a:close/>
                  <a:moveTo>
                    <a:pt x="214419" y="115296"/>
                  </a:moveTo>
                  <a:lnTo>
                    <a:pt x="214419" y="123097"/>
                  </a:lnTo>
                  <a:lnTo>
                    <a:pt x="206675" y="123097"/>
                  </a:lnTo>
                  <a:lnTo>
                    <a:pt x="206675" y="115296"/>
                  </a:lnTo>
                  <a:close/>
                  <a:moveTo>
                    <a:pt x="222575" y="115296"/>
                  </a:moveTo>
                  <a:lnTo>
                    <a:pt x="222575" y="123097"/>
                  </a:lnTo>
                  <a:lnTo>
                    <a:pt x="214842" y="123097"/>
                  </a:lnTo>
                  <a:lnTo>
                    <a:pt x="214842" y="115296"/>
                  </a:lnTo>
                  <a:close/>
                  <a:moveTo>
                    <a:pt x="230742" y="115296"/>
                  </a:moveTo>
                  <a:lnTo>
                    <a:pt x="230742" y="123097"/>
                  </a:lnTo>
                  <a:lnTo>
                    <a:pt x="222999" y="123097"/>
                  </a:lnTo>
                  <a:lnTo>
                    <a:pt x="222999" y="115296"/>
                  </a:lnTo>
                  <a:close/>
                  <a:moveTo>
                    <a:pt x="238898" y="115296"/>
                  </a:moveTo>
                  <a:lnTo>
                    <a:pt x="238898" y="123097"/>
                  </a:lnTo>
                  <a:lnTo>
                    <a:pt x="231166" y="123097"/>
                  </a:lnTo>
                  <a:lnTo>
                    <a:pt x="231166" y="115296"/>
                  </a:lnTo>
                  <a:close/>
                  <a:moveTo>
                    <a:pt x="247066" y="115308"/>
                  </a:moveTo>
                  <a:lnTo>
                    <a:pt x="247066" y="123097"/>
                  </a:lnTo>
                  <a:lnTo>
                    <a:pt x="239322" y="123097"/>
                  </a:lnTo>
                  <a:lnTo>
                    <a:pt x="239322" y="115308"/>
                  </a:lnTo>
                  <a:close/>
                  <a:moveTo>
                    <a:pt x="255222" y="115308"/>
                  </a:moveTo>
                  <a:lnTo>
                    <a:pt x="255222" y="123097"/>
                  </a:lnTo>
                  <a:lnTo>
                    <a:pt x="247490" y="123097"/>
                  </a:lnTo>
                  <a:lnTo>
                    <a:pt x="247490" y="115308"/>
                  </a:lnTo>
                  <a:close/>
                  <a:moveTo>
                    <a:pt x="263390" y="115308"/>
                  </a:moveTo>
                  <a:lnTo>
                    <a:pt x="263390" y="123097"/>
                  </a:lnTo>
                  <a:lnTo>
                    <a:pt x="255646" y="123097"/>
                  </a:lnTo>
                  <a:lnTo>
                    <a:pt x="255646" y="115308"/>
                  </a:lnTo>
                  <a:close/>
                  <a:moveTo>
                    <a:pt x="271546" y="115296"/>
                  </a:moveTo>
                  <a:lnTo>
                    <a:pt x="271546" y="123097"/>
                  </a:lnTo>
                  <a:lnTo>
                    <a:pt x="263813" y="123097"/>
                  </a:lnTo>
                  <a:lnTo>
                    <a:pt x="263813" y="115296"/>
                  </a:lnTo>
                  <a:close/>
                  <a:moveTo>
                    <a:pt x="11238" y="123510"/>
                  </a:moveTo>
                  <a:lnTo>
                    <a:pt x="11238" y="131551"/>
                  </a:lnTo>
                  <a:lnTo>
                    <a:pt x="3505" y="131551"/>
                  </a:lnTo>
                  <a:lnTo>
                    <a:pt x="3505" y="123510"/>
                  </a:lnTo>
                  <a:close/>
                  <a:moveTo>
                    <a:pt x="19394" y="123510"/>
                  </a:moveTo>
                  <a:lnTo>
                    <a:pt x="19394" y="131551"/>
                  </a:lnTo>
                  <a:lnTo>
                    <a:pt x="11662" y="131551"/>
                  </a:lnTo>
                  <a:lnTo>
                    <a:pt x="11662" y="123510"/>
                  </a:lnTo>
                  <a:close/>
                  <a:moveTo>
                    <a:pt x="27561" y="123510"/>
                  </a:moveTo>
                  <a:lnTo>
                    <a:pt x="27561" y="131551"/>
                  </a:lnTo>
                  <a:lnTo>
                    <a:pt x="19818" y="131551"/>
                  </a:lnTo>
                  <a:lnTo>
                    <a:pt x="19818" y="123510"/>
                  </a:lnTo>
                  <a:close/>
                  <a:moveTo>
                    <a:pt x="35328" y="123510"/>
                  </a:moveTo>
                  <a:lnTo>
                    <a:pt x="35328" y="131551"/>
                  </a:lnTo>
                  <a:lnTo>
                    <a:pt x="27985" y="131551"/>
                  </a:lnTo>
                  <a:lnTo>
                    <a:pt x="27985" y="123510"/>
                  </a:lnTo>
                  <a:close/>
                  <a:moveTo>
                    <a:pt x="43496" y="123510"/>
                  </a:moveTo>
                  <a:lnTo>
                    <a:pt x="43496" y="131551"/>
                  </a:lnTo>
                  <a:lnTo>
                    <a:pt x="35752" y="131551"/>
                  </a:lnTo>
                  <a:lnTo>
                    <a:pt x="35752" y="123510"/>
                  </a:lnTo>
                  <a:close/>
                  <a:moveTo>
                    <a:pt x="51652" y="123510"/>
                  </a:moveTo>
                  <a:lnTo>
                    <a:pt x="51652" y="131551"/>
                  </a:lnTo>
                  <a:lnTo>
                    <a:pt x="43919" y="131551"/>
                  </a:lnTo>
                  <a:lnTo>
                    <a:pt x="43919" y="123510"/>
                  </a:lnTo>
                  <a:close/>
                  <a:moveTo>
                    <a:pt x="59819" y="123510"/>
                  </a:moveTo>
                  <a:lnTo>
                    <a:pt x="59819" y="131551"/>
                  </a:lnTo>
                  <a:lnTo>
                    <a:pt x="52075" y="131551"/>
                  </a:lnTo>
                  <a:lnTo>
                    <a:pt x="52075" y="123510"/>
                  </a:lnTo>
                  <a:close/>
                  <a:moveTo>
                    <a:pt x="67975" y="123510"/>
                  </a:moveTo>
                  <a:lnTo>
                    <a:pt x="67975" y="131551"/>
                  </a:lnTo>
                  <a:lnTo>
                    <a:pt x="60243" y="131551"/>
                  </a:lnTo>
                  <a:lnTo>
                    <a:pt x="60243" y="123510"/>
                  </a:lnTo>
                  <a:close/>
                  <a:moveTo>
                    <a:pt x="76452" y="123510"/>
                  </a:moveTo>
                  <a:lnTo>
                    <a:pt x="76452" y="131551"/>
                  </a:lnTo>
                  <a:lnTo>
                    <a:pt x="68399" y="131551"/>
                  </a:lnTo>
                  <a:lnTo>
                    <a:pt x="68399" y="123510"/>
                  </a:lnTo>
                  <a:close/>
                  <a:moveTo>
                    <a:pt x="84608" y="123510"/>
                  </a:moveTo>
                  <a:lnTo>
                    <a:pt x="84608" y="131551"/>
                  </a:lnTo>
                  <a:lnTo>
                    <a:pt x="76876" y="131551"/>
                  </a:lnTo>
                  <a:lnTo>
                    <a:pt x="76876" y="123510"/>
                  </a:lnTo>
                  <a:close/>
                  <a:moveTo>
                    <a:pt x="92776" y="123510"/>
                  </a:moveTo>
                  <a:lnTo>
                    <a:pt x="92776" y="131551"/>
                  </a:lnTo>
                  <a:lnTo>
                    <a:pt x="85032" y="131551"/>
                  </a:lnTo>
                  <a:lnTo>
                    <a:pt x="85032" y="123510"/>
                  </a:lnTo>
                  <a:close/>
                  <a:moveTo>
                    <a:pt x="100932" y="123510"/>
                  </a:moveTo>
                  <a:lnTo>
                    <a:pt x="100932" y="131551"/>
                  </a:lnTo>
                  <a:lnTo>
                    <a:pt x="93200" y="131551"/>
                  </a:lnTo>
                  <a:lnTo>
                    <a:pt x="93200" y="123510"/>
                  </a:lnTo>
                  <a:close/>
                  <a:moveTo>
                    <a:pt x="109099" y="123510"/>
                  </a:moveTo>
                  <a:lnTo>
                    <a:pt x="109099" y="131551"/>
                  </a:lnTo>
                  <a:lnTo>
                    <a:pt x="101356" y="131551"/>
                  </a:lnTo>
                  <a:lnTo>
                    <a:pt x="101356" y="123510"/>
                  </a:lnTo>
                  <a:close/>
                  <a:moveTo>
                    <a:pt x="116866" y="123510"/>
                  </a:moveTo>
                  <a:lnTo>
                    <a:pt x="116866" y="131551"/>
                  </a:lnTo>
                  <a:lnTo>
                    <a:pt x="109523" y="131551"/>
                  </a:lnTo>
                  <a:lnTo>
                    <a:pt x="109523" y="123510"/>
                  </a:lnTo>
                  <a:close/>
                  <a:moveTo>
                    <a:pt x="125034" y="123510"/>
                  </a:moveTo>
                  <a:lnTo>
                    <a:pt x="125034" y="131551"/>
                  </a:lnTo>
                  <a:lnTo>
                    <a:pt x="117290" y="131551"/>
                  </a:lnTo>
                  <a:lnTo>
                    <a:pt x="117290" y="123510"/>
                  </a:lnTo>
                  <a:close/>
                  <a:moveTo>
                    <a:pt x="133190" y="123510"/>
                  </a:moveTo>
                  <a:lnTo>
                    <a:pt x="133190" y="131551"/>
                  </a:lnTo>
                  <a:lnTo>
                    <a:pt x="125446" y="131551"/>
                  </a:lnTo>
                  <a:lnTo>
                    <a:pt x="125446" y="123510"/>
                  </a:lnTo>
                  <a:close/>
                  <a:moveTo>
                    <a:pt x="141346" y="123510"/>
                  </a:moveTo>
                  <a:lnTo>
                    <a:pt x="141346" y="131551"/>
                  </a:lnTo>
                  <a:lnTo>
                    <a:pt x="133614" y="131551"/>
                  </a:lnTo>
                  <a:lnTo>
                    <a:pt x="133614" y="123510"/>
                  </a:lnTo>
                  <a:close/>
                  <a:moveTo>
                    <a:pt x="149513" y="123510"/>
                  </a:moveTo>
                  <a:lnTo>
                    <a:pt x="149513" y="131551"/>
                  </a:lnTo>
                  <a:lnTo>
                    <a:pt x="141770" y="131551"/>
                  </a:lnTo>
                  <a:lnTo>
                    <a:pt x="141770" y="123510"/>
                  </a:lnTo>
                  <a:close/>
                  <a:moveTo>
                    <a:pt x="157280" y="123510"/>
                  </a:moveTo>
                  <a:lnTo>
                    <a:pt x="157280" y="131551"/>
                  </a:lnTo>
                  <a:lnTo>
                    <a:pt x="149937" y="131551"/>
                  </a:lnTo>
                  <a:lnTo>
                    <a:pt x="149937" y="123510"/>
                  </a:lnTo>
                  <a:close/>
                  <a:moveTo>
                    <a:pt x="165448" y="123510"/>
                  </a:moveTo>
                  <a:lnTo>
                    <a:pt x="165448" y="131551"/>
                  </a:lnTo>
                  <a:lnTo>
                    <a:pt x="157704" y="131551"/>
                  </a:lnTo>
                  <a:lnTo>
                    <a:pt x="157704" y="123510"/>
                  </a:lnTo>
                  <a:close/>
                  <a:moveTo>
                    <a:pt x="173604" y="123510"/>
                  </a:moveTo>
                  <a:lnTo>
                    <a:pt x="173604" y="131551"/>
                  </a:lnTo>
                  <a:lnTo>
                    <a:pt x="165871" y="131551"/>
                  </a:lnTo>
                  <a:lnTo>
                    <a:pt x="165871" y="123510"/>
                  </a:lnTo>
                  <a:close/>
                  <a:moveTo>
                    <a:pt x="181771" y="123510"/>
                  </a:moveTo>
                  <a:lnTo>
                    <a:pt x="181771" y="131551"/>
                  </a:lnTo>
                  <a:lnTo>
                    <a:pt x="174028" y="131551"/>
                  </a:lnTo>
                  <a:lnTo>
                    <a:pt x="174028" y="123510"/>
                  </a:lnTo>
                  <a:close/>
                  <a:moveTo>
                    <a:pt x="189927" y="123510"/>
                  </a:moveTo>
                  <a:lnTo>
                    <a:pt x="189927" y="131551"/>
                  </a:lnTo>
                  <a:lnTo>
                    <a:pt x="182195" y="131551"/>
                  </a:lnTo>
                  <a:lnTo>
                    <a:pt x="182195" y="123510"/>
                  </a:lnTo>
                  <a:close/>
                  <a:moveTo>
                    <a:pt x="198095" y="123510"/>
                  </a:moveTo>
                  <a:lnTo>
                    <a:pt x="198095" y="131551"/>
                  </a:lnTo>
                  <a:lnTo>
                    <a:pt x="190351" y="131551"/>
                  </a:lnTo>
                  <a:lnTo>
                    <a:pt x="190351" y="123510"/>
                  </a:lnTo>
                  <a:close/>
                  <a:moveTo>
                    <a:pt x="206251" y="123510"/>
                  </a:moveTo>
                  <a:lnTo>
                    <a:pt x="206251" y="131551"/>
                  </a:lnTo>
                  <a:lnTo>
                    <a:pt x="198519" y="131551"/>
                  </a:lnTo>
                  <a:lnTo>
                    <a:pt x="198519" y="123510"/>
                  </a:lnTo>
                  <a:close/>
                  <a:moveTo>
                    <a:pt x="214419" y="123510"/>
                  </a:moveTo>
                  <a:lnTo>
                    <a:pt x="214419" y="131551"/>
                  </a:lnTo>
                  <a:lnTo>
                    <a:pt x="206675" y="131551"/>
                  </a:lnTo>
                  <a:lnTo>
                    <a:pt x="206675" y="123510"/>
                  </a:lnTo>
                  <a:close/>
                  <a:moveTo>
                    <a:pt x="222575" y="123510"/>
                  </a:moveTo>
                  <a:lnTo>
                    <a:pt x="222575" y="131551"/>
                  </a:lnTo>
                  <a:lnTo>
                    <a:pt x="214842" y="131551"/>
                  </a:lnTo>
                  <a:lnTo>
                    <a:pt x="214842" y="123510"/>
                  </a:lnTo>
                  <a:close/>
                  <a:moveTo>
                    <a:pt x="230742" y="123510"/>
                  </a:moveTo>
                  <a:lnTo>
                    <a:pt x="230742" y="131551"/>
                  </a:lnTo>
                  <a:lnTo>
                    <a:pt x="222999" y="131551"/>
                  </a:lnTo>
                  <a:lnTo>
                    <a:pt x="222999" y="123510"/>
                  </a:lnTo>
                  <a:close/>
                  <a:moveTo>
                    <a:pt x="238898" y="123510"/>
                  </a:moveTo>
                  <a:lnTo>
                    <a:pt x="238898" y="131551"/>
                  </a:lnTo>
                  <a:lnTo>
                    <a:pt x="231166" y="131551"/>
                  </a:lnTo>
                  <a:lnTo>
                    <a:pt x="231166" y="123510"/>
                  </a:lnTo>
                  <a:close/>
                  <a:moveTo>
                    <a:pt x="247066" y="123510"/>
                  </a:moveTo>
                  <a:lnTo>
                    <a:pt x="247066" y="131551"/>
                  </a:lnTo>
                  <a:lnTo>
                    <a:pt x="239322" y="131551"/>
                  </a:lnTo>
                  <a:lnTo>
                    <a:pt x="239322" y="123510"/>
                  </a:lnTo>
                  <a:close/>
                  <a:moveTo>
                    <a:pt x="255222" y="123510"/>
                  </a:moveTo>
                  <a:lnTo>
                    <a:pt x="255222" y="131551"/>
                  </a:lnTo>
                  <a:lnTo>
                    <a:pt x="247490" y="131551"/>
                  </a:lnTo>
                  <a:lnTo>
                    <a:pt x="247490" y="123510"/>
                  </a:lnTo>
                  <a:close/>
                  <a:moveTo>
                    <a:pt x="263390" y="123510"/>
                  </a:moveTo>
                  <a:lnTo>
                    <a:pt x="263390" y="131551"/>
                  </a:lnTo>
                  <a:lnTo>
                    <a:pt x="255646" y="131551"/>
                  </a:lnTo>
                  <a:lnTo>
                    <a:pt x="255646" y="123510"/>
                  </a:lnTo>
                  <a:close/>
                  <a:moveTo>
                    <a:pt x="271546" y="123510"/>
                  </a:moveTo>
                  <a:lnTo>
                    <a:pt x="271546" y="131551"/>
                  </a:lnTo>
                  <a:lnTo>
                    <a:pt x="263813" y="131551"/>
                  </a:lnTo>
                  <a:lnTo>
                    <a:pt x="263813" y="123510"/>
                  </a:lnTo>
                  <a:close/>
                  <a:moveTo>
                    <a:pt x="11238" y="131964"/>
                  </a:moveTo>
                  <a:lnTo>
                    <a:pt x="11238" y="139753"/>
                  </a:lnTo>
                  <a:lnTo>
                    <a:pt x="3505" y="139753"/>
                  </a:lnTo>
                  <a:lnTo>
                    <a:pt x="3505" y="131964"/>
                  </a:lnTo>
                  <a:close/>
                  <a:moveTo>
                    <a:pt x="19394" y="131964"/>
                  </a:moveTo>
                  <a:lnTo>
                    <a:pt x="19394" y="139753"/>
                  </a:lnTo>
                  <a:lnTo>
                    <a:pt x="11662" y="139753"/>
                  </a:lnTo>
                  <a:lnTo>
                    <a:pt x="11662" y="131964"/>
                  </a:lnTo>
                  <a:close/>
                  <a:moveTo>
                    <a:pt x="27561" y="131964"/>
                  </a:moveTo>
                  <a:lnTo>
                    <a:pt x="27561" y="139753"/>
                  </a:lnTo>
                  <a:lnTo>
                    <a:pt x="19818" y="139753"/>
                  </a:lnTo>
                  <a:lnTo>
                    <a:pt x="19818" y="131964"/>
                  </a:lnTo>
                  <a:close/>
                  <a:moveTo>
                    <a:pt x="35328" y="131964"/>
                  </a:moveTo>
                  <a:lnTo>
                    <a:pt x="35328" y="139753"/>
                  </a:lnTo>
                  <a:lnTo>
                    <a:pt x="27985" y="139753"/>
                  </a:lnTo>
                  <a:lnTo>
                    <a:pt x="27985" y="131964"/>
                  </a:lnTo>
                  <a:close/>
                  <a:moveTo>
                    <a:pt x="43496" y="131964"/>
                  </a:moveTo>
                  <a:lnTo>
                    <a:pt x="43496" y="139753"/>
                  </a:lnTo>
                  <a:lnTo>
                    <a:pt x="35752" y="139753"/>
                  </a:lnTo>
                  <a:lnTo>
                    <a:pt x="35752" y="131964"/>
                  </a:lnTo>
                  <a:close/>
                  <a:moveTo>
                    <a:pt x="51652" y="131964"/>
                  </a:moveTo>
                  <a:lnTo>
                    <a:pt x="51652" y="139753"/>
                  </a:lnTo>
                  <a:lnTo>
                    <a:pt x="43919" y="139753"/>
                  </a:lnTo>
                  <a:lnTo>
                    <a:pt x="43919" y="131964"/>
                  </a:lnTo>
                  <a:close/>
                  <a:moveTo>
                    <a:pt x="59819" y="131964"/>
                  </a:moveTo>
                  <a:lnTo>
                    <a:pt x="59819" y="139753"/>
                  </a:lnTo>
                  <a:lnTo>
                    <a:pt x="52075" y="139753"/>
                  </a:lnTo>
                  <a:lnTo>
                    <a:pt x="52075" y="131964"/>
                  </a:lnTo>
                  <a:close/>
                  <a:moveTo>
                    <a:pt x="67975" y="131964"/>
                  </a:moveTo>
                  <a:lnTo>
                    <a:pt x="67975" y="139753"/>
                  </a:lnTo>
                  <a:lnTo>
                    <a:pt x="60243" y="139753"/>
                  </a:lnTo>
                  <a:lnTo>
                    <a:pt x="60243" y="131964"/>
                  </a:lnTo>
                  <a:close/>
                  <a:moveTo>
                    <a:pt x="76452" y="131964"/>
                  </a:moveTo>
                  <a:lnTo>
                    <a:pt x="76452" y="139753"/>
                  </a:lnTo>
                  <a:lnTo>
                    <a:pt x="68399" y="139753"/>
                  </a:lnTo>
                  <a:lnTo>
                    <a:pt x="68399" y="131964"/>
                  </a:lnTo>
                  <a:close/>
                  <a:moveTo>
                    <a:pt x="84608" y="131964"/>
                  </a:moveTo>
                  <a:lnTo>
                    <a:pt x="84608" y="139753"/>
                  </a:lnTo>
                  <a:lnTo>
                    <a:pt x="76876" y="139753"/>
                  </a:lnTo>
                  <a:lnTo>
                    <a:pt x="76876" y="131964"/>
                  </a:lnTo>
                  <a:close/>
                  <a:moveTo>
                    <a:pt x="92776" y="131964"/>
                  </a:moveTo>
                  <a:lnTo>
                    <a:pt x="92776" y="139753"/>
                  </a:lnTo>
                  <a:lnTo>
                    <a:pt x="85032" y="139753"/>
                  </a:lnTo>
                  <a:lnTo>
                    <a:pt x="85032" y="131964"/>
                  </a:lnTo>
                  <a:close/>
                  <a:moveTo>
                    <a:pt x="100932" y="131964"/>
                  </a:moveTo>
                  <a:lnTo>
                    <a:pt x="100932" y="139753"/>
                  </a:lnTo>
                  <a:lnTo>
                    <a:pt x="93200" y="139753"/>
                  </a:lnTo>
                  <a:lnTo>
                    <a:pt x="93200" y="131964"/>
                  </a:lnTo>
                  <a:close/>
                  <a:moveTo>
                    <a:pt x="109099" y="131964"/>
                  </a:moveTo>
                  <a:lnTo>
                    <a:pt x="109099" y="139753"/>
                  </a:lnTo>
                  <a:lnTo>
                    <a:pt x="101356" y="139753"/>
                  </a:lnTo>
                  <a:lnTo>
                    <a:pt x="101356" y="131964"/>
                  </a:lnTo>
                  <a:close/>
                  <a:moveTo>
                    <a:pt x="116866" y="131964"/>
                  </a:moveTo>
                  <a:lnTo>
                    <a:pt x="116866" y="139753"/>
                  </a:lnTo>
                  <a:lnTo>
                    <a:pt x="109523" y="139753"/>
                  </a:lnTo>
                  <a:lnTo>
                    <a:pt x="109523" y="131964"/>
                  </a:lnTo>
                  <a:close/>
                  <a:moveTo>
                    <a:pt x="125034" y="131964"/>
                  </a:moveTo>
                  <a:lnTo>
                    <a:pt x="125034" y="139753"/>
                  </a:lnTo>
                  <a:lnTo>
                    <a:pt x="117290" y="139753"/>
                  </a:lnTo>
                  <a:lnTo>
                    <a:pt x="117290" y="131964"/>
                  </a:lnTo>
                  <a:close/>
                  <a:moveTo>
                    <a:pt x="133190" y="131964"/>
                  </a:moveTo>
                  <a:lnTo>
                    <a:pt x="133190" y="139753"/>
                  </a:lnTo>
                  <a:lnTo>
                    <a:pt x="125446" y="139753"/>
                  </a:lnTo>
                  <a:lnTo>
                    <a:pt x="125446" y="131964"/>
                  </a:lnTo>
                  <a:close/>
                  <a:moveTo>
                    <a:pt x="141346" y="131964"/>
                  </a:moveTo>
                  <a:lnTo>
                    <a:pt x="141346" y="139753"/>
                  </a:lnTo>
                  <a:lnTo>
                    <a:pt x="133614" y="139753"/>
                  </a:lnTo>
                  <a:lnTo>
                    <a:pt x="133614" y="131964"/>
                  </a:lnTo>
                  <a:close/>
                  <a:moveTo>
                    <a:pt x="149513" y="131964"/>
                  </a:moveTo>
                  <a:lnTo>
                    <a:pt x="149513" y="139753"/>
                  </a:lnTo>
                  <a:lnTo>
                    <a:pt x="141770" y="139753"/>
                  </a:lnTo>
                  <a:lnTo>
                    <a:pt x="141770" y="131964"/>
                  </a:lnTo>
                  <a:close/>
                  <a:moveTo>
                    <a:pt x="157280" y="131964"/>
                  </a:moveTo>
                  <a:lnTo>
                    <a:pt x="157280" y="139753"/>
                  </a:lnTo>
                  <a:lnTo>
                    <a:pt x="149937" y="139753"/>
                  </a:lnTo>
                  <a:lnTo>
                    <a:pt x="149937" y="131964"/>
                  </a:lnTo>
                  <a:close/>
                  <a:moveTo>
                    <a:pt x="165448" y="131964"/>
                  </a:moveTo>
                  <a:lnTo>
                    <a:pt x="165448" y="139753"/>
                  </a:lnTo>
                  <a:lnTo>
                    <a:pt x="157704" y="139753"/>
                  </a:lnTo>
                  <a:lnTo>
                    <a:pt x="157704" y="131964"/>
                  </a:lnTo>
                  <a:close/>
                  <a:moveTo>
                    <a:pt x="173604" y="131964"/>
                  </a:moveTo>
                  <a:lnTo>
                    <a:pt x="173604" y="139753"/>
                  </a:lnTo>
                  <a:lnTo>
                    <a:pt x="165871" y="139753"/>
                  </a:lnTo>
                  <a:lnTo>
                    <a:pt x="165871" y="131964"/>
                  </a:lnTo>
                  <a:close/>
                  <a:moveTo>
                    <a:pt x="181771" y="131964"/>
                  </a:moveTo>
                  <a:lnTo>
                    <a:pt x="181771" y="139753"/>
                  </a:lnTo>
                  <a:lnTo>
                    <a:pt x="174028" y="139753"/>
                  </a:lnTo>
                  <a:lnTo>
                    <a:pt x="174028" y="131964"/>
                  </a:lnTo>
                  <a:close/>
                  <a:moveTo>
                    <a:pt x="189927" y="131964"/>
                  </a:moveTo>
                  <a:lnTo>
                    <a:pt x="189927" y="139753"/>
                  </a:lnTo>
                  <a:lnTo>
                    <a:pt x="182195" y="139753"/>
                  </a:lnTo>
                  <a:lnTo>
                    <a:pt x="182195" y="131964"/>
                  </a:lnTo>
                  <a:close/>
                  <a:moveTo>
                    <a:pt x="198095" y="131964"/>
                  </a:moveTo>
                  <a:lnTo>
                    <a:pt x="198095" y="139753"/>
                  </a:lnTo>
                  <a:lnTo>
                    <a:pt x="190351" y="139753"/>
                  </a:lnTo>
                  <a:lnTo>
                    <a:pt x="190351" y="131964"/>
                  </a:lnTo>
                  <a:close/>
                  <a:moveTo>
                    <a:pt x="206251" y="131964"/>
                  </a:moveTo>
                  <a:lnTo>
                    <a:pt x="206251" y="139753"/>
                  </a:lnTo>
                  <a:lnTo>
                    <a:pt x="198519" y="139753"/>
                  </a:lnTo>
                  <a:lnTo>
                    <a:pt x="198519" y="131964"/>
                  </a:lnTo>
                  <a:close/>
                  <a:moveTo>
                    <a:pt x="214419" y="131964"/>
                  </a:moveTo>
                  <a:lnTo>
                    <a:pt x="214419" y="139753"/>
                  </a:lnTo>
                  <a:lnTo>
                    <a:pt x="206675" y="139753"/>
                  </a:lnTo>
                  <a:lnTo>
                    <a:pt x="206675" y="131964"/>
                  </a:lnTo>
                  <a:close/>
                  <a:moveTo>
                    <a:pt x="222575" y="131964"/>
                  </a:moveTo>
                  <a:lnTo>
                    <a:pt x="222575" y="139753"/>
                  </a:lnTo>
                  <a:lnTo>
                    <a:pt x="214842" y="139753"/>
                  </a:lnTo>
                  <a:lnTo>
                    <a:pt x="214842" y="131964"/>
                  </a:lnTo>
                  <a:close/>
                  <a:moveTo>
                    <a:pt x="230742" y="131964"/>
                  </a:moveTo>
                  <a:lnTo>
                    <a:pt x="230742" y="139753"/>
                  </a:lnTo>
                  <a:lnTo>
                    <a:pt x="222999" y="139753"/>
                  </a:lnTo>
                  <a:lnTo>
                    <a:pt x="222999" y="131964"/>
                  </a:lnTo>
                  <a:close/>
                  <a:moveTo>
                    <a:pt x="238898" y="131964"/>
                  </a:moveTo>
                  <a:lnTo>
                    <a:pt x="238898" y="139753"/>
                  </a:lnTo>
                  <a:lnTo>
                    <a:pt x="231166" y="139753"/>
                  </a:lnTo>
                  <a:lnTo>
                    <a:pt x="231166" y="131964"/>
                  </a:lnTo>
                  <a:close/>
                  <a:moveTo>
                    <a:pt x="247066" y="131964"/>
                  </a:moveTo>
                  <a:lnTo>
                    <a:pt x="247066" y="139753"/>
                  </a:lnTo>
                  <a:lnTo>
                    <a:pt x="239322" y="139753"/>
                  </a:lnTo>
                  <a:lnTo>
                    <a:pt x="239322" y="131964"/>
                  </a:lnTo>
                  <a:close/>
                  <a:moveTo>
                    <a:pt x="255222" y="131964"/>
                  </a:moveTo>
                  <a:lnTo>
                    <a:pt x="255222" y="139753"/>
                  </a:lnTo>
                  <a:lnTo>
                    <a:pt x="247490" y="139753"/>
                  </a:lnTo>
                  <a:lnTo>
                    <a:pt x="247490" y="131964"/>
                  </a:lnTo>
                  <a:close/>
                  <a:moveTo>
                    <a:pt x="263390" y="131964"/>
                  </a:moveTo>
                  <a:lnTo>
                    <a:pt x="263390" y="139753"/>
                  </a:lnTo>
                  <a:lnTo>
                    <a:pt x="255646" y="139753"/>
                  </a:lnTo>
                  <a:lnTo>
                    <a:pt x="255646" y="131964"/>
                  </a:lnTo>
                  <a:close/>
                  <a:moveTo>
                    <a:pt x="271546" y="131964"/>
                  </a:moveTo>
                  <a:lnTo>
                    <a:pt x="271546" y="139753"/>
                  </a:lnTo>
                  <a:lnTo>
                    <a:pt x="263813" y="139753"/>
                  </a:lnTo>
                  <a:lnTo>
                    <a:pt x="263813" y="131964"/>
                  </a:lnTo>
                  <a:close/>
                  <a:moveTo>
                    <a:pt x="11238" y="140166"/>
                  </a:moveTo>
                  <a:lnTo>
                    <a:pt x="11238" y="147967"/>
                  </a:lnTo>
                  <a:lnTo>
                    <a:pt x="3505" y="147967"/>
                  </a:lnTo>
                  <a:lnTo>
                    <a:pt x="3505" y="140166"/>
                  </a:lnTo>
                  <a:close/>
                  <a:moveTo>
                    <a:pt x="19394" y="140166"/>
                  </a:moveTo>
                  <a:lnTo>
                    <a:pt x="19394" y="147967"/>
                  </a:lnTo>
                  <a:lnTo>
                    <a:pt x="11662" y="147967"/>
                  </a:lnTo>
                  <a:lnTo>
                    <a:pt x="11662" y="140166"/>
                  </a:lnTo>
                  <a:close/>
                  <a:moveTo>
                    <a:pt x="27561" y="140166"/>
                  </a:moveTo>
                  <a:lnTo>
                    <a:pt x="27561" y="147967"/>
                  </a:lnTo>
                  <a:lnTo>
                    <a:pt x="19818" y="147967"/>
                  </a:lnTo>
                  <a:lnTo>
                    <a:pt x="19818" y="140166"/>
                  </a:lnTo>
                  <a:close/>
                  <a:moveTo>
                    <a:pt x="35328" y="140166"/>
                  </a:moveTo>
                  <a:lnTo>
                    <a:pt x="35328" y="147967"/>
                  </a:lnTo>
                  <a:lnTo>
                    <a:pt x="27985" y="147967"/>
                  </a:lnTo>
                  <a:lnTo>
                    <a:pt x="27985" y="140166"/>
                  </a:lnTo>
                  <a:close/>
                  <a:moveTo>
                    <a:pt x="43496" y="140166"/>
                  </a:moveTo>
                  <a:lnTo>
                    <a:pt x="43496" y="147967"/>
                  </a:lnTo>
                  <a:lnTo>
                    <a:pt x="35752" y="147967"/>
                  </a:lnTo>
                  <a:lnTo>
                    <a:pt x="35752" y="140166"/>
                  </a:lnTo>
                  <a:close/>
                  <a:moveTo>
                    <a:pt x="51652" y="140166"/>
                  </a:moveTo>
                  <a:lnTo>
                    <a:pt x="51652" y="147967"/>
                  </a:lnTo>
                  <a:lnTo>
                    <a:pt x="43919" y="147967"/>
                  </a:lnTo>
                  <a:lnTo>
                    <a:pt x="43919" y="140166"/>
                  </a:lnTo>
                  <a:close/>
                  <a:moveTo>
                    <a:pt x="59819" y="140166"/>
                  </a:moveTo>
                  <a:lnTo>
                    <a:pt x="59819" y="147967"/>
                  </a:lnTo>
                  <a:lnTo>
                    <a:pt x="52075" y="147967"/>
                  </a:lnTo>
                  <a:lnTo>
                    <a:pt x="52075" y="140166"/>
                  </a:lnTo>
                  <a:close/>
                  <a:moveTo>
                    <a:pt x="67975" y="140166"/>
                  </a:moveTo>
                  <a:lnTo>
                    <a:pt x="67975" y="147967"/>
                  </a:lnTo>
                  <a:lnTo>
                    <a:pt x="60243" y="147967"/>
                  </a:lnTo>
                  <a:lnTo>
                    <a:pt x="60243" y="140166"/>
                  </a:lnTo>
                  <a:close/>
                  <a:moveTo>
                    <a:pt x="76452" y="140166"/>
                  </a:moveTo>
                  <a:lnTo>
                    <a:pt x="76452" y="147967"/>
                  </a:lnTo>
                  <a:lnTo>
                    <a:pt x="68399" y="147967"/>
                  </a:lnTo>
                  <a:lnTo>
                    <a:pt x="68399" y="140166"/>
                  </a:lnTo>
                  <a:close/>
                  <a:moveTo>
                    <a:pt x="84608" y="140166"/>
                  </a:moveTo>
                  <a:lnTo>
                    <a:pt x="84608" y="147967"/>
                  </a:lnTo>
                  <a:lnTo>
                    <a:pt x="76876" y="147967"/>
                  </a:lnTo>
                  <a:lnTo>
                    <a:pt x="76876" y="140166"/>
                  </a:lnTo>
                  <a:close/>
                  <a:moveTo>
                    <a:pt x="92776" y="140166"/>
                  </a:moveTo>
                  <a:lnTo>
                    <a:pt x="92776" y="147967"/>
                  </a:lnTo>
                  <a:lnTo>
                    <a:pt x="85032" y="147967"/>
                  </a:lnTo>
                  <a:lnTo>
                    <a:pt x="85032" y="140166"/>
                  </a:lnTo>
                  <a:close/>
                  <a:moveTo>
                    <a:pt x="100932" y="140166"/>
                  </a:moveTo>
                  <a:lnTo>
                    <a:pt x="100932" y="147967"/>
                  </a:lnTo>
                  <a:lnTo>
                    <a:pt x="93200" y="147967"/>
                  </a:lnTo>
                  <a:lnTo>
                    <a:pt x="93200" y="140166"/>
                  </a:lnTo>
                  <a:close/>
                  <a:moveTo>
                    <a:pt x="109099" y="140166"/>
                  </a:moveTo>
                  <a:lnTo>
                    <a:pt x="109099" y="147967"/>
                  </a:lnTo>
                  <a:lnTo>
                    <a:pt x="101356" y="147967"/>
                  </a:lnTo>
                  <a:lnTo>
                    <a:pt x="101356" y="140166"/>
                  </a:lnTo>
                  <a:close/>
                  <a:moveTo>
                    <a:pt x="116866" y="140166"/>
                  </a:moveTo>
                  <a:lnTo>
                    <a:pt x="116866" y="147967"/>
                  </a:lnTo>
                  <a:lnTo>
                    <a:pt x="109523" y="147967"/>
                  </a:lnTo>
                  <a:lnTo>
                    <a:pt x="109523" y="140166"/>
                  </a:lnTo>
                  <a:close/>
                  <a:moveTo>
                    <a:pt x="125034" y="140166"/>
                  </a:moveTo>
                  <a:lnTo>
                    <a:pt x="125034" y="147967"/>
                  </a:lnTo>
                  <a:lnTo>
                    <a:pt x="117290" y="147967"/>
                  </a:lnTo>
                  <a:lnTo>
                    <a:pt x="117290" y="140166"/>
                  </a:lnTo>
                  <a:close/>
                  <a:moveTo>
                    <a:pt x="133190" y="140166"/>
                  </a:moveTo>
                  <a:lnTo>
                    <a:pt x="133190" y="147967"/>
                  </a:lnTo>
                  <a:lnTo>
                    <a:pt x="125446" y="147967"/>
                  </a:lnTo>
                  <a:lnTo>
                    <a:pt x="125446" y="140166"/>
                  </a:lnTo>
                  <a:close/>
                  <a:moveTo>
                    <a:pt x="141346" y="140166"/>
                  </a:moveTo>
                  <a:lnTo>
                    <a:pt x="141346" y="147967"/>
                  </a:lnTo>
                  <a:lnTo>
                    <a:pt x="133614" y="147967"/>
                  </a:lnTo>
                  <a:lnTo>
                    <a:pt x="133614" y="140166"/>
                  </a:lnTo>
                  <a:close/>
                  <a:moveTo>
                    <a:pt x="149513" y="140166"/>
                  </a:moveTo>
                  <a:lnTo>
                    <a:pt x="149513" y="147967"/>
                  </a:lnTo>
                  <a:lnTo>
                    <a:pt x="141770" y="147967"/>
                  </a:lnTo>
                  <a:lnTo>
                    <a:pt x="141770" y="140166"/>
                  </a:lnTo>
                  <a:close/>
                  <a:moveTo>
                    <a:pt x="157280" y="140166"/>
                  </a:moveTo>
                  <a:lnTo>
                    <a:pt x="157280" y="147967"/>
                  </a:lnTo>
                  <a:lnTo>
                    <a:pt x="149937" y="147967"/>
                  </a:lnTo>
                  <a:lnTo>
                    <a:pt x="149937" y="140166"/>
                  </a:lnTo>
                  <a:close/>
                  <a:moveTo>
                    <a:pt x="165448" y="140166"/>
                  </a:moveTo>
                  <a:lnTo>
                    <a:pt x="165448" y="147967"/>
                  </a:lnTo>
                  <a:lnTo>
                    <a:pt x="157704" y="147967"/>
                  </a:lnTo>
                  <a:lnTo>
                    <a:pt x="157704" y="140166"/>
                  </a:lnTo>
                  <a:close/>
                  <a:moveTo>
                    <a:pt x="173604" y="140166"/>
                  </a:moveTo>
                  <a:lnTo>
                    <a:pt x="173604" y="147967"/>
                  </a:lnTo>
                  <a:lnTo>
                    <a:pt x="165871" y="147967"/>
                  </a:lnTo>
                  <a:lnTo>
                    <a:pt x="165871" y="140166"/>
                  </a:lnTo>
                  <a:close/>
                  <a:moveTo>
                    <a:pt x="181771" y="140166"/>
                  </a:moveTo>
                  <a:lnTo>
                    <a:pt x="181771" y="147967"/>
                  </a:lnTo>
                  <a:lnTo>
                    <a:pt x="174028" y="147967"/>
                  </a:lnTo>
                  <a:lnTo>
                    <a:pt x="174028" y="140166"/>
                  </a:lnTo>
                  <a:close/>
                  <a:moveTo>
                    <a:pt x="189927" y="140166"/>
                  </a:moveTo>
                  <a:lnTo>
                    <a:pt x="189927" y="147967"/>
                  </a:lnTo>
                  <a:lnTo>
                    <a:pt x="182195" y="147967"/>
                  </a:lnTo>
                  <a:lnTo>
                    <a:pt x="182195" y="140166"/>
                  </a:lnTo>
                  <a:close/>
                  <a:moveTo>
                    <a:pt x="198095" y="140166"/>
                  </a:moveTo>
                  <a:lnTo>
                    <a:pt x="198095" y="147967"/>
                  </a:lnTo>
                  <a:lnTo>
                    <a:pt x="190351" y="147967"/>
                  </a:lnTo>
                  <a:lnTo>
                    <a:pt x="190351" y="140166"/>
                  </a:lnTo>
                  <a:close/>
                  <a:moveTo>
                    <a:pt x="206251" y="140166"/>
                  </a:moveTo>
                  <a:lnTo>
                    <a:pt x="206251" y="147967"/>
                  </a:lnTo>
                  <a:lnTo>
                    <a:pt x="198519" y="147967"/>
                  </a:lnTo>
                  <a:lnTo>
                    <a:pt x="198519" y="140166"/>
                  </a:lnTo>
                  <a:close/>
                  <a:moveTo>
                    <a:pt x="214419" y="140166"/>
                  </a:moveTo>
                  <a:lnTo>
                    <a:pt x="214419" y="147967"/>
                  </a:lnTo>
                  <a:lnTo>
                    <a:pt x="206675" y="147967"/>
                  </a:lnTo>
                  <a:lnTo>
                    <a:pt x="206675" y="140166"/>
                  </a:lnTo>
                  <a:close/>
                  <a:moveTo>
                    <a:pt x="222575" y="140166"/>
                  </a:moveTo>
                  <a:lnTo>
                    <a:pt x="222575" y="147967"/>
                  </a:lnTo>
                  <a:lnTo>
                    <a:pt x="214842" y="147967"/>
                  </a:lnTo>
                  <a:lnTo>
                    <a:pt x="214842" y="140166"/>
                  </a:lnTo>
                  <a:close/>
                  <a:moveTo>
                    <a:pt x="230742" y="140166"/>
                  </a:moveTo>
                  <a:lnTo>
                    <a:pt x="230742" y="147967"/>
                  </a:lnTo>
                  <a:lnTo>
                    <a:pt x="222999" y="147967"/>
                  </a:lnTo>
                  <a:lnTo>
                    <a:pt x="222999" y="140166"/>
                  </a:lnTo>
                  <a:close/>
                  <a:moveTo>
                    <a:pt x="238898" y="140166"/>
                  </a:moveTo>
                  <a:lnTo>
                    <a:pt x="238898" y="147967"/>
                  </a:lnTo>
                  <a:lnTo>
                    <a:pt x="231166" y="147967"/>
                  </a:lnTo>
                  <a:lnTo>
                    <a:pt x="231166" y="140166"/>
                  </a:lnTo>
                  <a:close/>
                  <a:moveTo>
                    <a:pt x="247066" y="140166"/>
                  </a:moveTo>
                  <a:lnTo>
                    <a:pt x="247066" y="147967"/>
                  </a:lnTo>
                  <a:lnTo>
                    <a:pt x="239322" y="147967"/>
                  </a:lnTo>
                  <a:lnTo>
                    <a:pt x="239322" y="140166"/>
                  </a:lnTo>
                  <a:close/>
                  <a:moveTo>
                    <a:pt x="255222" y="140166"/>
                  </a:moveTo>
                  <a:lnTo>
                    <a:pt x="255222" y="147967"/>
                  </a:lnTo>
                  <a:lnTo>
                    <a:pt x="247490" y="147967"/>
                  </a:lnTo>
                  <a:lnTo>
                    <a:pt x="247490" y="140166"/>
                  </a:lnTo>
                  <a:close/>
                  <a:moveTo>
                    <a:pt x="263390" y="140166"/>
                  </a:moveTo>
                  <a:lnTo>
                    <a:pt x="263390" y="147967"/>
                  </a:lnTo>
                  <a:lnTo>
                    <a:pt x="255646" y="147967"/>
                  </a:lnTo>
                  <a:lnTo>
                    <a:pt x="255646" y="140166"/>
                  </a:lnTo>
                  <a:close/>
                  <a:moveTo>
                    <a:pt x="271546" y="140166"/>
                  </a:moveTo>
                  <a:lnTo>
                    <a:pt x="271546" y="147967"/>
                  </a:lnTo>
                  <a:lnTo>
                    <a:pt x="263813" y="147967"/>
                  </a:lnTo>
                  <a:lnTo>
                    <a:pt x="263813" y="140166"/>
                  </a:lnTo>
                  <a:close/>
                  <a:moveTo>
                    <a:pt x="11238" y="148379"/>
                  </a:moveTo>
                  <a:lnTo>
                    <a:pt x="11238" y="156169"/>
                  </a:lnTo>
                  <a:lnTo>
                    <a:pt x="3505" y="156169"/>
                  </a:lnTo>
                  <a:lnTo>
                    <a:pt x="3505" y="148379"/>
                  </a:lnTo>
                  <a:close/>
                  <a:moveTo>
                    <a:pt x="19394" y="148379"/>
                  </a:moveTo>
                  <a:lnTo>
                    <a:pt x="19394" y="156169"/>
                  </a:lnTo>
                  <a:lnTo>
                    <a:pt x="11662" y="156169"/>
                  </a:lnTo>
                  <a:lnTo>
                    <a:pt x="11662" y="148379"/>
                  </a:lnTo>
                  <a:close/>
                  <a:moveTo>
                    <a:pt x="27561" y="148379"/>
                  </a:moveTo>
                  <a:lnTo>
                    <a:pt x="27561" y="156169"/>
                  </a:lnTo>
                  <a:lnTo>
                    <a:pt x="19818" y="156169"/>
                  </a:lnTo>
                  <a:lnTo>
                    <a:pt x="19818" y="148379"/>
                  </a:lnTo>
                  <a:close/>
                  <a:moveTo>
                    <a:pt x="35328" y="148368"/>
                  </a:moveTo>
                  <a:lnTo>
                    <a:pt x="35328" y="156169"/>
                  </a:lnTo>
                  <a:lnTo>
                    <a:pt x="27985" y="156169"/>
                  </a:lnTo>
                  <a:lnTo>
                    <a:pt x="27985" y="148368"/>
                  </a:lnTo>
                  <a:close/>
                  <a:moveTo>
                    <a:pt x="43496" y="148368"/>
                  </a:moveTo>
                  <a:lnTo>
                    <a:pt x="43496" y="156169"/>
                  </a:lnTo>
                  <a:lnTo>
                    <a:pt x="35752" y="156169"/>
                  </a:lnTo>
                  <a:lnTo>
                    <a:pt x="35752" y="148368"/>
                  </a:lnTo>
                  <a:close/>
                  <a:moveTo>
                    <a:pt x="51652" y="148368"/>
                  </a:moveTo>
                  <a:lnTo>
                    <a:pt x="51652" y="156169"/>
                  </a:lnTo>
                  <a:lnTo>
                    <a:pt x="43919" y="156169"/>
                  </a:lnTo>
                  <a:lnTo>
                    <a:pt x="43919" y="148368"/>
                  </a:lnTo>
                  <a:close/>
                  <a:moveTo>
                    <a:pt x="59819" y="148368"/>
                  </a:moveTo>
                  <a:lnTo>
                    <a:pt x="59819" y="156169"/>
                  </a:lnTo>
                  <a:lnTo>
                    <a:pt x="52075" y="156169"/>
                  </a:lnTo>
                  <a:lnTo>
                    <a:pt x="52075" y="148368"/>
                  </a:lnTo>
                  <a:close/>
                  <a:moveTo>
                    <a:pt x="67975" y="148368"/>
                  </a:moveTo>
                  <a:lnTo>
                    <a:pt x="67975" y="156169"/>
                  </a:lnTo>
                  <a:lnTo>
                    <a:pt x="60243" y="156169"/>
                  </a:lnTo>
                  <a:lnTo>
                    <a:pt x="60243" y="148368"/>
                  </a:lnTo>
                  <a:close/>
                  <a:moveTo>
                    <a:pt x="76452" y="148368"/>
                  </a:moveTo>
                  <a:lnTo>
                    <a:pt x="76452" y="156169"/>
                  </a:lnTo>
                  <a:lnTo>
                    <a:pt x="68399" y="156169"/>
                  </a:lnTo>
                  <a:lnTo>
                    <a:pt x="68399" y="148368"/>
                  </a:lnTo>
                  <a:close/>
                  <a:moveTo>
                    <a:pt x="84608" y="148368"/>
                  </a:moveTo>
                  <a:lnTo>
                    <a:pt x="84608" y="156169"/>
                  </a:lnTo>
                  <a:lnTo>
                    <a:pt x="76876" y="156169"/>
                  </a:lnTo>
                  <a:lnTo>
                    <a:pt x="76876" y="148368"/>
                  </a:lnTo>
                  <a:close/>
                  <a:moveTo>
                    <a:pt x="92776" y="148368"/>
                  </a:moveTo>
                  <a:lnTo>
                    <a:pt x="92776" y="156169"/>
                  </a:lnTo>
                  <a:lnTo>
                    <a:pt x="85032" y="156169"/>
                  </a:lnTo>
                  <a:lnTo>
                    <a:pt x="85032" y="148368"/>
                  </a:lnTo>
                  <a:close/>
                  <a:moveTo>
                    <a:pt x="100932" y="148368"/>
                  </a:moveTo>
                  <a:lnTo>
                    <a:pt x="100932" y="156169"/>
                  </a:lnTo>
                  <a:lnTo>
                    <a:pt x="93200" y="156169"/>
                  </a:lnTo>
                  <a:lnTo>
                    <a:pt x="93200" y="148368"/>
                  </a:lnTo>
                  <a:close/>
                  <a:moveTo>
                    <a:pt x="109099" y="148368"/>
                  </a:moveTo>
                  <a:lnTo>
                    <a:pt x="109099" y="156169"/>
                  </a:lnTo>
                  <a:lnTo>
                    <a:pt x="101356" y="156169"/>
                  </a:lnTo>
                  <a:lnTo>
                    <a:pt x="101356" y="148368"/>
                  </a:lnTo>
                  <a:close/>
                  <a:moveTo>
                    <a:pt x="116866" y="148368"/>
                  </a:moveTo>
                  <a:lnTo>
                    <a:pt x="116866" y="156169"/>
                  </a:lnTo>
                  <a:lnTo>
                    <a:pt x="109523" y="156169"/>
                  </a:lnTo>
                  <a:lnTo>
                    <a:pt x="109523" y="148368"/>
                  </a:lnTo>
                  <a:close/>
                  <a:moveTo>
                    <a:pt x="125034" y="148368"/>
                  </a:moveTo>
                  <a:lnTo>
                    <a:pt x="125034" y="156169"/>
                  </a:lnTo>
                  <a:lnTo>
                    <a:pt x="117290" y="156169"/>
                  </a:lnTo>
                  <a:lnTo>
                    <a:pt x="117290" y="148368"/>
                  </a:lnTo>
                  <a:close/>
                  <a:moveTo>
                    <a:pt x="133190" y="148368"/>
                  </a:moveTo>
                  <a:lnTo>
                    <a:pt x="133190" y="156169"/>
                  </a:lnTo>
                  <a:lnTo>
                    <a:pt x="125446" y="156169"/>
                  </a:lnTo>
                  <a:lnTo>
                    <a:pt x="125446" y="148368"/>
                  </a:lnTo>
                  <a:close/>
                  <a:moveTo>
                    <a:pt x="141346" y="148368"/>
                  </a:moveTo>
                  <a:lnTo>
                    <a:pt x="141346" y="156169"/>
                  </a:lnTo>
                  <a:lnTo>
                    <a:pt x="133614" y="156169"/>
                  </a:lnTo>
                  <a:lnTo>
                    <a:pt x="133614" y="148368"/>
                  </a:lnTo>
                  <a:close/>
                  <a:moveTo>
                    <a:pt x="149513" y="148368"/>
                  </a:moveTo>
                  <a:lnTo>
                    <a:pt x="149513" y="156169"/>
                  </a:lnTo>
                  <a:lnTo>
                    <a:pt x="141770" y="156169"/>
                  </a:lnTo>
                  <a:lnTo>
                    <a:pt x="141770" y="148368"/>
                  </a:lnTo>
                  <a:close/>
                  <a:moveTo>
                    <a:pt x="157280" y="148368"/>
                  </a:moveTo>
                  <a:lnTo>
                    <a:pt x="157280" y="156169"/>
                  </a:lnTo>
                  <a:lnTo>
                    <a:pt x="149937" y="156169"/>
                  </a:lnTo>
                  <a:lnTo>
                    <a:pt x="149937" y="148368"/>
                  </a:lnTo>
                  <a:close/>
                  <a:moveTo>
                    <a:pt x="165448" y="148368"/>
                  </a:moveTo>
                  <a:lnTo>
                    <a:pt x="165448" y="156169"/>
                  </a:lnTo>
                  <a:lnTo>
                    <a:pt x="157704" y="156169"/>
                  </a:lnTo>
                  <a:lnTo>
                    <a:pt x="157704" y="148368"/>
                  </a:lnTo>
                  <a:close/>
                  <a:moveTo>
                    <a:pt x="173604" y="148368"/>
                  </a:moveTo>
                  <a:lnTo>
                    <a:pt x="173604" y="156169"/>
                  </a:lnTo>
                  <a:lnTo>
                    <a:pt x="165871" y="156169"/>
                  </a:lnTo>
                  <a:lnTo>
                    <a:pt x="165871" y="148368"/>
                  </a:lnTo>
                  <a:close/>
                  <a:moveTo>
                    <a:pt x="181771" y="148368"/>
                  </a:moveTo>
                  <a:lnTo>
                    <a:pt x="181771" y="156169"/>
                  </a:lnTo>
                  <a:lnTo>
                    <a:pt x="174028" y="156169"/>
                  </a:lnTo>
                  <a:lnTo>
                    <a:pt x="174028" y="148368"/>
                  </a:lnTo>
                  <a:close/>
                  <a:moveTo>
                    <a:pt x="189927" y="148368"/>
                  </a:moveTo>
                  <a:lnTo>
                    <a:pt x="189927" y="156169"/>
                  </a:lnTo>
                  <a:lnTo>
                    <a:pt x="182195" y="156169"/>
                  </a:lnTo>
                  <a:lnTo>
                    <a:pt x="182195" y="148368"/>
                  </a:lnTo>
                  <a:close/>
                  <a:moveTo>
                    <a:pt x="198095" y="148368"/>
                  </a:moveTo>
                  <a:lnTo>
                    <a:pt x="198095" y="156169"/>
                  </a:lnTo>
                  <a:lnTo>
                    <a:pt x="190351" y="156169"/>
                  </a:lnTo>
                  <a:lnTo>
                    <a:pt x="190351" y="148368"/>
                  </a:lnTo>
                  <a:close/>
                  <a:moveTo>
                    <a:pt x="206251" y="148368"/>
                  </a:moveTo>
                  <a:lnTo>
                    <a:pt x="206251" y="156169"/>
                  </a:lnTo>
                  <a:lnTo>
                    <a:pt x="198519" y="156169"/>
                  </a:lnTo>
                  <a:lnTo>
                    <a:pt x="198519" y="148368"/>
                  </a:lnTo>
                  <a:close/>
                  <a:moveTo>
                    <a:pt x="214419" y="148368"/>
                  </a:moveTo>
                  <a:lnTo>
                    <a:pt x="214419" y="156169"/>
                  </a:lnTo>
                  <a:lnTo>
                    <a:pt x="206675" y="156169"/>
                  </a:lnTo>
                  <a:lnTo>
                    <a:pt x="206675" y="148368"/>
                  </a:lnTo>
                  <a:close/>
                  <a:moveTo>
                    <a:pt x="222575" y="148368"/>
                  </a:moveTo>
                  <a:lnTo>
                    <a:pt x="222575" y="156169"/>
                  </a:lnTo>
                  <a:lnTo>
                    <a:pt x="214842" y="156169"/>
                  </a:lnTo>
                  <a:lnTo>
                    <a:pt x="214842" y="148368"/>
                  </a:lnTo>
                  <a:close/>
                  <a:moveTo>
                    <a:pt x="230742" y="148368"/>
                  </a:moveTo>
                  <a:lnTo>
                    <a:pt x="230742" y="156169"/>
                  </a:lnTo>
                  <a:lnTo>
                    <a:pt x="222999" y="156169"/>
                  </a:lnTo>
                  <a:lnTo>
                    <a:pt x="222999" y="148368"/>
                  </a:lnTo>
                  <a:close/>
                  <a:moveTo>
                    <a:pt x="238898" y="148368"/>
                  </a:moveTo>
                  <a:lnTo>
                    <a:pt x="238898" y="156169"/>
                  </a:lnTo>
                  <a:lnTo>
                    <a:pt x="231166" y="156169"/>
                  </a:lnTo>
                  <a:lnTo>
                    <a:pt x="231166" y="148368"/>
                  </a:lnTo>
                  <a:close/>
                  <a:moveTo>
                    <a:pt x="247066" y="148368"/>
                  </a:moveTo>
                  <a:lnTo>
                    <a:pt x="247066" y="156169"/>
                  </a:lnTo>
                  <a:lnTo>
                    <a:pt x="239322" y="156169"/>
                  </a:lnTo>
                  <a:lnTo>
                    <a:pt x="239322" y="148368"/>
                  </a:lnTo>
                  <a:close/>
                  <a:moveTo>
                    <a:pt x="255222" y="148379"/>
                  </a:moveTo>
                  <a:lnTo>
                    <a:pt x="255222" y="156169"/>
                  </a:lnTo>
                  <a:lnTo>
                    <a:pt x="247490" y="156169"/>
                  </a:lnTo>
                  <a:lnTo>
                    <a:pt x="247490" y="148379"/>
                  </a:lnTo>
                  <a:close/>
                  <a:moveTo>
                    <a:pt x="263390" y="148379"/>
                  </a:moveTo>
                  <a:lnTo>
                    <a:pt x="263390" y="156169"/>
                  </a:lnTo>
                  <a:lnTo>
                    <a:pt x="255646" y="156169"/>
                  </a:lnTo>
                  <a:lnTo>
                    <a:pt x="255646" y="148379"/>
                  </a:lnTo>
                  <a:close/>
                  <a:moveTo>
                    <a:pt x="271546" y="148368"/>
                  </a:moveTo>
                  <a:lnTo>
                    <a:pt x="271546" y="156169"/>
                  </a:lnTo>
                  <a:lnTo>
                    <a:pt x="263813" y="156169"/>
                  </a:lnTo>
                  <a:lnTo>
                    <a:pt x="263813" y="148368"/>
                  </a:lnTo>
                  <a:close/>
                  <a:moveTo>
                    <a:pt x="11238" y="156581"/>
                  </a:moveTo>
                  <a:lnTo>
                    <a:pt x="11238" y="164370"/>
                  </a:lnTo>
                  <a:lnTo>
                    <a:pt x="3505" y="164370"/>
                  </a:lnTo>
                  <a:lnTo>
                    <a:pt x="3505" y="156581"/>
                  </a:lnTo>
                  <a:close/>
                  <a:moveTo>
                    <a:pt x="19394" y="156581"/>
                  </a:moveTo>
                  <a:lnTo>
                    <a:pt x="19394" y="164370"/>
                  </a:lnTo>
                  <a:lnTo>
                    <a:pt x="11662" y="164370"/>
                  </a:lnTo>
                  <a:lnTo>
                    <a:pt x="11662" y="156581"/>
                  </a:lnTo>
                  <a:close/>
                  <a:moveTo>
                    <a:pt x="27561" y="156581"/>
                  </a:moveTo>
                  <a:lnTo>
                    <a:pt x="27561" y="164370"/>
                  </a:lnTo>
                  <a:lnTo>
                    <a:pt x="19818" y="164370"/>
                  </a:lnTo>
                  <a:lnTo>
                    <a:pt x="19818" y="156581"/>
                  </a:lnTo>
                  <a:close/>
                  <a:moveTo>
                    <a:pt x="35328" y="156581"/>
                  </a:moveTo>
                  <a:lnTo>
                    <a:pt x="35328" y="164370"/>
                  </a:lnTo>
                  <a:lnTo>
                    <a:pt x="27985" y="164370"/>
                  </a:lnTo>
                  <a:lnTo>
                    <a:pt x="27985" y="156581"/>
                  </a:lnTo>
                  <a:close/>
                  <a:moveTo>
                    <a:pt x="43496" y="156581"/>
                  </a:moveTo>
                  <a:lnTo>
                    <a:pt x="43496" y="164370"/>
                  </a:lnTo>
                  <a:lnTo>
                    <a:pt x="35752" y="164370"/>
                  </a:lnTo>
                  <a:lnTo>
                    <a:pt x="35752" y="156581"/>
                  </a:lnTo>
                  <a:close/>
                  <a:moveTo>
                    <a:pt x="51652" y="156581"/>
                  </a:moveTo>
                  <a:lnTo>
                    <a:pt x="51652" y="164370"/>
                  </a:lnTo>
                  <a:lnTo>
                    <a:pt x="43919" y="164370"/>
                  </a:lnTo>
                  <a:lnTo>
                    <a:pt x="43919" y="156581"/>
                  </a:lnTo>
                  <a:close/>
                  <a:moveTo>
                    <a:pt x="59819" y="156581"/>
                  </a:moveTo>
                  <a:lnTo>
                    <a:pt x="59819" y="164370"/>
                  </a:lnTo>
                  <a:lnTo>
                    <a:pt x="52075" y="164370"/>
                  </a:lnTo>
                  <a:lnTo>
                    <a:pt x="52075" y="156581"/>
                  </a:lnTo>
                  <a:close/>
                  <a:moveTo>
                    <a:pt x="67975" y="156581"/>
                  </a:moveTo>
                  <a:lnTo>
                    <a:pt x="67975" y="164370"/>
                  </a:lnTo>
                  <a:lnTo>
                    <a:pt x="60243" y="164370"/>
                  </a:lnTo>
                  <a:lnTo>
                    <a:pt x="60243" y="156581"/>
                  </a:lnTo>
                  <a:close/>
                  <a:moveTo>
                    <a:pt x="76452" y="156581"/>
                  </a:moveTo>
                  <a:lnTo>
                    <a:pt x="76452" y="164370"/>
                  </a:lnTo>
                  <a:lnTo>
                    <a:pt x="68399" y="164370"/>
                  </a:lnTo>
                  <a:lnTo>
                    <a:pt x="68399" y="156581"/>
                  </a:lnTo>
                  <a:close/>
                  <a:moveTo>
                    <a:pt x="84608" y="156581"/>
                  </a:moveTo>
                  <a:lnTo>
                    <a:pt x="84608" y="164370"/>
                  </a:lnTo>
                  <a:lnTo>
                    <a:pt x="76876" y="164370"/>
                  </a:lnTo>
                  <a:lnTo>
                    <a:pt x="76876" y="156581"/>
                  </a:lnTo>
                  <a:close/>
                  <a:moveTo>
                    <a:pt x="92776" y="156581"/>
                  </a:moveTo>
                  <a:lnTo>
                    <a:pt x="92776" y="164370"/>
                  </a:lnTo>
                  <a:lnTo>
                    <a:pt x="85032" y="164370"/>
                  </a:lnTo>
                  <a:lnTo>
                    <a:pt x="85032" y="156581"/>
                  </a:lnTo>
                  <a:close/>
                  <a:moveTo>
                    <a:pt x="100932" y="156581"/>
                  </a:moveTo>
                  <a:lnTo>
                    <a:pt x="100932" y="164370"/>
                  </a:lnTo>
                  <a:lnTo>
                    <a:pt x="93200" y="164370"/>
                  </a:lnTo>
                  <a:lnTo>
                    <a:pt x="93200" y="156581"/>
                  </a:lnTo>
                  <a:close/>
                  <a:moveTo>
                    <a:pt x="109099" y="156581"/>
                  </a:moveTo>
                  <a:lnTo>
                    <a:pt x="109099" y="164370"/>
                  </a:lnTo>
                  <a:lnTo>
                    <a:pt x="101356" y="164370"/>
                  </a:lnTo>
                  <a:lnTo>
                    <a:pt x="101356" y="156581"/>
                  </a:lnTo>
                  <a:close/>
                  <a:moveTo>
                    <a:pt x="116866" y="156581"/>
                  </a:moveTo>
                  <a:lnTo>
                    <a:pt x="116866" y="164370"/>
                  </a:lnTo>
                  <a:lnTo>
                    <a:pt x="109523" y="164370"/>
                  </a:lnTo>
                  <a:lnTo>
                    <a:pt x="109523" y="156581"/>
                  </a:lnTo>
                  <a:close/>
                  <a:moveTo>
                    <a:pt x="125034" y="156581"/>
                  </a:moveTo>
                  <a:lnTo>
                    <a:pt x="125034" y="164370"/>
                  </a:lnTo>
                  <a:lnTo>
                    <a:pt x="117290" y="164370"/>
                  </a:lnTo>
                  <a:lnTo>
                    <a:pt x="117290" y="156581"/>
                  </a:lnTo>
                  <a:close/>
                  <a:moveTo>
                    <a:pt x="133190" y="156581"/>
                  </a:moveTo>
                  <a:lnTo>
                    <a:pt x="133190" y="164370"/>
                  </a:lnTo>
                  <a:lnTo>
                    <a:pt x="125446" y="164370"/>
                  </a:lnTo>
                  <a:lnTo>
                    <a:pt x="125446" y="156581"/>
                  </a:lnTo>
                  <a:close/>
                  <a:moveTo>
                    <a:pt x="141346" y="156581"/>
                  </a:moveTo>
                  <a:lnTo>
                    <a:pt x="141346" y="164370"/>
                  </a:lnTo>
                  <a:lnTo>
                    <a:pt x="133614" y="164370"/>
                  </a:lnTo>
                  <a:lnTo>
                    <a:pt x="133614" y="156581"/>
                  </a:lnTo>
                  <a:close/>
                  <a:moveTo>
                    <a:pt x="149513" y="156581"/>
                  </a:moveTo>
                  <a:lnTo>
                    <a:pt x="149513" y="164370"/>
                  </a:lnTo>
                  <a:lnTo>
                    <a:pt x="141770" y="164370"/>
                  </a:lnTo>
                  <a:lnTo>
                    <a:pt x="141770" y="156581"/>
                  </a:lnTo>
                  <a:close/>
                  <a:moveTo>
                    <a:pt x="157280" y="156581"/>
                  </a:moveTo>
                  <a:lnTo>
                    <a:pt x="157280" y="164370"/>
                  </a:lnTo>
                  <a:lnTo>
                    <a:pt x="149937" y="164370"/>
                  </a:lnTo>
                  <a:lnTo>
                    <a:pt x="149937" y="156581"/>
                  </a:lnTo>
                  <a:close/>
                  <a:moveTo>
                    <a:pt x="165448" y="156581"/>
                  </a:moveTo>
                  <a:lnTo>
                    <a:pt x="165448" y="164370"/>
                  </a:lnTo>
                  <a:lnTo>
                    <a:pt x="157704" y="164370"/>
                  </a:lnTo>
                  <a:lnTo>
                    <a:pt x="157704" y="156581"/>
                  </a:lnTo>
                  <a:close/>
                  <a:moveTo>
                    <a:pt x="173604" y="156581"/>
                  </a:moveTo>
                  <a:lnTo>
                    <a:pt x="173604" y="164370"/>
                  </a:lnTo>
                  <a:lnTo>
                    <a:pt x="165871" y="164370"/>
                  </a:lnTo>
                  <a:lnTo>
                    <a:pt x="165871" y="156581"/>
                  </a:lnTo>
                  <a:close/>
                  <a:moveTo>
                    <a:pt x="181771" y="156581"/>
                  </a:moveTo>
                  <a:lnTo>
                    <a:pt x="181771" y="164370"/>
                  </a:lnTo>
                  <a:lnTo>
                    <a:pt x="174028" y="164370"/>
                  </a:lnTo>
                  <a:lnTo>
                    <a:pt x="174028" y="156581"/>
                  </a:lnTo>
                  <a:close/>
                  <a:moveTo>
                    <a:pt x="189927" y="156581"/>
                  </a:moveTo>
                  <a:lnTo>
                    <a:pt x="189927" y="164370"/>
                  </a:lnTo>
                  <a:lnTo>
                    <a:pt x="182195" y="164370"/>
                  </a:lnTo>
                  <a:lnTo>
                    <a:pt x="182195" y="156581"/>
                  </a:lnTo>
                  <a:close/>
                  <a:moveTo>
                    <a:pt x="198095" y="156581"/>
                  </a:moveTo>
                  <a:lnTo>
                    <a:pt x="198095" y="164370"/>
                  </a:lnTo>
                  <a:lnTo>
                    <a:pt x="190351" y="164370"/>
                  </a:lnTo>
                  <a:lnTo>
                    <a:pt x="190351" y="156581"/>
                  </a:lnTo>
                  <a:close/>
                  <a:moveTo>
                    <a:pt x="206251" y="156581"/>
                  </a:moveTo>
                  <a:lnTo>
                    <a:pt x="206251" y="164370"/>
                  </a:lnTo>
                  <a:lnTo>
                    <a:pt x="198519" y="164370"/>
                  </a:lnTo>
                  <a:lnTo>
                    <a:pt x="198519" y="156581"/>
                  </a:lnTo>
                  <a:close/>
                  <a:moveTo>
                    <a:pt x="214419" y="156581"/>
                  </a:moveTo>
                  <a:lnTo>
                    <a:pt x="214419" y="164370"/>
                  </a:lnTo>
                  <a:lnTo>
                    <a:pt x="206675" y="164370"/>
                  </a:lnTo>
                  <a:lnTo>
                    <a:pt x="206675" y="156581"/>
                  </a:lnTo>
                  <a:close/>
                  <a:moveTo>
                    <a:pt x="222575" y="156581"/>
                  </a:moveTo>
                  <a:lnTo>
                    <a:pt x="222575" y="164370"/>
                  </a:lnTo>
                  <a:lnTo>
                    <a:pt x="214842" y="164370"/>
                  </a:lnTo>
                  <a:lnTo>
                    <a:pt x="214842" y="156581"/>
                  </a:lnTo>
                  <a:close/>
                  <a:moveTo>
                    <a:pt x="230742" y="156581"/>
                  </a:moveTo>
                  <a:lnTo>
                    <a:pt x="230742" y="164370"/>
                  </a:lnTo>
                  <a:lnTo>
                    <a:pt x="222999" y="164370"/>
                  </a:lnTo>
                  <a:lnTo>
                    <a:pt x="222999" y="156581"/>
                  </a:lnTo>
                  <a:close/>
                  <a:moveTo>
                    <a:pt x="238898" y="156581"/>
                  </a:moveTo>
                  <a:lnTo>
                    <a:pt x="238898" y="164370"/>
                  </a:lnTo>
                  <a:lnTo>
                    <a:pt x="231166" y="164370"/>
                  </a:lnTo>
                  <a:lnTo>
                    <a:pt x="231166" y="156581"/>
                  </a:lnTo>
                  <a:close/>
                  <a:moveTo>
                    <a:pt x="247066" y="156581"/>
                  </a:moveTo>
                  <a:lnTo>
                    <a:pt x="247066" y="164370"/>
                  </a:lnTo>
                  <a:lnTo>
                    <a:pt x="239322" y="164370"/>
                  </a:lnTo>
                  <a:lnTo>
                    <a:pt x="239322" y="156581"/>
                  </a:lnTo>
                  <a:close/>
                  <a:moveTo>
                    <a:pt x="255222" y="156581"/>
                  </a:moveTo>
                  <a:lnTo>
                    <a:pt x="255222" y="164370"/>
                  </a:lnTo>
                  <a:lnTo>
                    <a:pt x="247490" y="164370"/>
                  </a:lnTo>
                  <a:lnTo>
                    <a:pt x="247490" y="156581"/>
                  </a:lnTo>
                  <a:close/>
                  <a:moveTo>
                    <a:pt x="263390" y="156581"/>
                  </a:moveTo>
                  <a:lnTo>
                    <a:pt x="263390" y="164370"/>
                  </a:lnTo>
                  <a:lnTo>
                    <a:pt x="255646" y="164370"/>
                  </a:lnTo>
                  <a:lnTo>
                    <a:pt x="255646" y="156581"/>
                  </a:lnTo>
                  <a:close/>
                  <a:moveTo>
                    <a:pt x="271546" y="156581"/>
                  </a:moveTo>
                  <a:lnTo>
                    <a:pt x="271546" y="164370"/>
                  </a:lnTo>
                  <a:lnTo>
                    <a:pt x="263813" y="164370"/>
                  </a:lnTo>
                  <a:lnTo>
                    <a:pt x="263813" y="156581"/>
                  </a:lnTo>
                  <a:close/>
                  <a:moveTo>
                    <a:pt x="11238" y="164783"/>
                  </a:moveTo>
                  <a:lnTo>
                    <a:pt x="11238" y="172584"/>
                  </a:lnTo>
                  <a:lnTo>
                    <a:pt x="3505" y="172584"/>
                  </a:lnTo>
                  <a:lnTo>
                    <a:pt x="3505" y="164783"/>
                  </a:lnTo>
                  <a:close/>
                  <a:moveTo>
                    <a:pt x="19394" y="164783"/>
                  </a:moveTo>
                  <a:lnTo>
                    <a:pt x="19394" y="172584"/>
                  </a:lnTo>
                  <a:lnTo>
                    <a:pt x="11662" y="172584"/>
                  </a:lnTo>
                  <a:lnTo>
                    <a:pt x="11662" y="164783"/>
                  </a:lnTo>
                  <a:close/>
                  <a:moveTo>
                    <a:pt x="27561" y="164783"/>
                  </a:moveTo>
                  <a:lnTo>
                    <a:pt x="27561" y="172584"/>
                  </a:lnTo>
                  <a:lnTo>
                    <a:pt x="19818" y="172584"/>
                  </a:lnTo>
                  <a:lnTo>
                    <a:pt x="19818" y="164783"/>
                  </a:lnTo>
                  <a:close/>
                  <a:moveTo>
                    <a:pt x="35328" y="164783"/>
                  </a:moveTo>
                  <a:lnTo>
                    <a:pt x="35328" y="172584"/>
                  </a:lnTo>
                  <a:lnTo>
                    <a:pt x="27985" y="172584"/>
                  </a:lnTo>
                  <a:lnTo>
                    <a:pt x="27985" y="164783"/>
                  </a:lnTo>
                  <a:close/>
                  <a:moveTo>
                    <a:pt x="43496" y="164783"/>
                  </a:moveTo>
                  <a:lnTo>
                    <a:pt x="43496" y="172584"/>
                  </a:lnTo>
                  <a:lnTo>
                    <a:pt x="35752" y="172584"/>
                  </a:lnTo>
                  <a:lnTo>
                    <a:pt x="35752" y="164783"/>
                  </a:lnTo>
                  <a:close/>
                  <a:moveTo>
                    <a:pt x="51652" y="164783"/>
                  </a:moveTo>
                  <a:lnTo>
                    <a:pt x="51652" y="172584"/>
                  </a:lnTo>
                  <a:lnTo>
                    <a:pt x="43919" y="172584"/>
                  </a:lnTo>
                  <a:lnTo>
                    <a:pt x="43919" y="164783"/>
                  </a:lnTo>
                  <a:close/>
                  <a:moveTo>
                    <a:pt x="59819" y="164783"/>
                  </a:moveTo>
                  <a:lnTo>
                    <a:pt x="59819" y="172584"/>
                  </a:lnTo>
                  <a:lnTo>
                    <a:pt x="52075" y="172584"/>
                  </a:lnTo>
                  <a:lnTo>
                    <a:pt x="52075" y="164783"/>
                  </a:lnTo>
                  <a:close/>
                  <a:moveTo>
                    <a:pt x="67975" y="164783"/>
                  </a:moveTo>
                  <a:lnTo>
                    <a:pt x="67975" y="172584"/>
                  </a:lnTo>
                  <a:lnTo>
                    <a:pt x="60243" y="172584"/>
                  </a:lnTo>
                  <a:lnTo>
                    <a:pt x="60243" y="164783"/>
                  </a:lnTo>
                  <a:close/>
                  <a:moveTo>
                    <a:pt x="76452" y="164783"/>
                  </a:moveTo>
                  <a:lnTo>
                    <a:pt x="76452" y="172584"/>
                  </a:lnTo>
                  <a:lnTo>
                    <a:pt x="68399" y="172584"/>
                  </a:lnTo>
                  <a:lnTo>
                    <a:pt x="68399" y="164783"/>
                  </a:lnTo>
                  <a:close/>
                  <a:moveTo>
                    <a:pt x="84608" y="164783"/>
                  </a:moveTo>
                  <a:lnTo>
                    <a:pt x="84608" y="172584"/>
                  </a:lnTo>
                  <a:lnTo>
                    <a:pt x="76876" y="172584"/>
                  </a:lnTo>
                  <a:lnTo>
                    <a:pt x="76876" y="164783"/>
                  </a:lnTo>
                  <a:close/>
                  <a:moveTo>
                    <a:pt x="92776" y="164783"/>
                  </a:moveTo>
                  <a:lnTo>
                    <a:pt x="92776" y="172584"/>
                  </a:lnTo>
                  <a:lnTo>
                    <a:pt x="85032" y="172584"/>
                  </a:lnTo>
                  <a:lnTo>
                    <a:pt x="85032" y="164783"/>
                  </a:lnTo>
                  <a:close/>
                  <a:moveTo>
                    <a:pt x="100932" y="164783"/>
                  </a:moveTo>
                  <a:lnTo>
                    <a:pt x="100932" y="172584"/>
                  </a:lnTo>
                  <a:lnTo>
                    <a:pt x="93200" y="172584"/>
                  </a:lnTo>
                  <a:lnTo>
                    <a:pt x="93200" y="164783"/>
                  </a:lnTo>
                  <a:close/>
                  <a:moveTo>
                    <a:pt x="109099" y="164783"/>
                  </a:moveTo>
                  <a:lnTo>
                    <a:pt x="109099" y="172584"/>
                  </a:lnTo>
                  <a:lnTo>
                    <a:pt x="101356" y="172584"/>
                  </a:lnTo>
                  <a:lnTo>
                    <a:pt x="101356" y="164783"/>
                  </a:lnTo>
                  <a:close/>
                  <a:moveTo>
                    <a:pt x="116866" y="164783"/>
                  </a:moveTo>
                  <a:lnTo>
                    <a:pt x="116866" y="172584"/>
                  </a:lnTo>
                  <a:lnTo>
                    <a:pt x="109523" y="172584"/>
                  </a:lnTo>
                  <a:lnTo>
                    <a:pt x="109523" y="164783"/>
                  </a:lnTo>
                  <a:close/>
                  <a:moveTo>
                    <a:pt x="125034" y="164783"/>
                  </a:moveTo>
                  <a:lnTo>
                    <a:pt x="125034" y="172584"/>
                  </a:lnTo>
                  <a:lnTo>
                    <a:pt x="117290" y="172584"/>
                  </a:lnTo>
                  <a:lnTo>
                    <a:pt x="117290" y="164783"/>
                  </a:lnTo>
                  <a:close/>
                  <a:moveTo>
                    <a:pt x="133190" y="164783"/>
                  </a:moveTo>
                  <a:lnTo>
                    <a:pt x="133190" y="172584"/>
                  </a:lnTo>
                  <a:lnTo>
                    <a:pt x="125446" y="172584"/>
                  </a:lnTo>
                  <a:lnTo>
                    <a:pt x="125446" y="164783"/>
                  </a:lnTo>
                  <a:close/>
                  <a:moveTo>
                    <a:pt x="141346" y="164783"/>
                  </a:moveTo>
                  <a:lnTo>
                    <a:pt x="141346" y="172584"/>
                  </a:lnTo>
                  <a:lnTo>
                    <a:pt x="133614" y="172584"/>
                  </a:lnTo>
                  <a:lnTo>
                    <a:pt x="133614" y="164783"/>
                  </a:lnTo>
                  <a:close/>
                  <a:moveTo>
                    <a:pt x="149513" y="164783"/>
                  </a:moveTo>
                  <a:lnTo>
                    <a:pt x="149513" y="172584"/>
                  </a:lnTo>
                  <a:lnTo>
                    <a:pt x="141770" y="172584"/>
                  </a:lnTo>
                  <a:lnTo>
                    <a:pt x="141770" y="164783"/>
                  </a:lnTo>
                  <a:close/>
                  <a:moveTo>
                    <a:pt x="157280" y="164783"/>
                  </a:moveTo>
                  <a:lnTo>
                    <a:pt x="157280" y="172584"/>
                  </a:lnTo>
                  <a:lnTo>
                    <a:pt x="149937" y="172584"/>
                  </a:lnTo>
                  <a:lnTo>
                    <a:pt x="149937" y="164783"/>
                  </a:lnTo>
                  <a:close/>
                  <a:moveTo>
                    <a:pt x="165448" y="164783"/>
                  </a:moveTo>
                  <a:lnTo>
                    <a:pt x="165448" y="172584"/>
                  </a:lnTo>
                  <a:lnTo>
                    <a:pt x="157704" y="172584"/>
                  </a:lnTo>
                  <a:lnTo>
                    <a:pt x="157704" y="164783"/>
                  </a:lnTo>
                  <a:close/>
                  <a:moveTo>
                    <a:pt x="173604" y="164783"/>
                  </a:moveTo>
                  <a:lnTo>
                    <a:pt x="173604" y="172584"/>
                  </a:lnTo>
                  <a:lnTo>
                    <a:pt x="165871" y="172584"/>
                  </a:lnTo>
                  <a:lnTo>
                    <a:pt x="165871" y="164783"/>
                  </a:lnTo>
                  <a:close/>
                  <a:moveTo>
                    <a:pt x="181771" y="164783"/>
                  </a:moveTo>
                  <a:lnTo>
                    <a:pt x="181771" y="172584"/>
                  </a:lnTo>
                  <a:lnTo>
                    <a:pt x="174028" y="172584"/>
                  </a:lnTo>
                  <a:lnTo>
                    <a:pt x="174028" y="164783"/>
                  </a:lnTo>
                  <a:close/>
                  <a:moveTo>
                    <a:pt x="189927" y="164783"/>
                  </a:moveTo>
                  <a:lnTo>
                    <a:pt x="189927" y="172584"/>
                  </a:lnTo>
                  <a:lnTo>
                    <a:pt x="182195" y="172584"/>
                  </a:lnTo>
                  <a:lnTo>
                    <a:pt x="182195" y="164783"/>
                  </a:lnTo>
                  <a:close/>
                  <a:moveTo>
                    <a:pt x="198095" y="164783"/>
                  </a:moveTo>
                  <a:lnTo>
                    <a:pt x="198095" y="172584"/>
                  </a:lnTo>
                  <a:lnTo>
                    <a:pt x="190351" y="172584"/>
                  </a:lnTo>
                  <a:lnTo>
                    <a:pt x="190351" y="164783"/>
                  </a:lnTo>
                  <a:close/>
                  <a:moveTo>
                    <a:pt x="206251" y="164783"/>
                  </a:moveTo>
                  <a:lnTo>
                    <a:pt x="206251" y="172584"/>
                  </a:lnTo>
                  <a:lnTo>
                    <a:pt x="198519" y="172584"/>
                  </a:lnTo>
                  <a:lnTo>
                    <a:pt x="198519" y="164783"/>
                  </a:lnTo>
                  <a:close/>
                  <a:moveTo>
                    <a:pt x="214419" y="164783"/>
                  </a:moveTo>
                  <a:lnTo>
                    <a:pt x="214419" y="172584"/>
                  </a:lnTo>
                  <a:lnTo>
                    <a:pt x="206675" y="172584"/>
                  </a:lnTo>
                  <a:lnTo>
                    <a:pt x="206675" y="164783"/>
                  </a:lnTo>
                  <a:close/>
                  <a:moveTo>
                    <a:pt x="222575" y="164783"/>
                  </a:moveTo>
                  <a:lnTo>
                    <a:pt x="222575" y="172584"/>
                  </a:lnTo>
                  <a:lnTo>
                    <a:pt x="214842" y="172584"/>
                  </a:lnTo>
                  <a:lnTo>
                    <a:pt x="214842" y="164783"/>
                  </a:lnTo>
                  <a:close/>
                  <a:moveTo>
                    <a:pt x="230742" y="164783"/>
                  </a:moveTo>
                  <a:lnTo>
                    <a:pt x="230742" y="172584"/>
                  </a:lnTo>
                  <a:lnTo>
                    <a:pt x="222999" y="172584"/>
                  </a:lnTo>
                  <a:lnTo>
                    <a:pt x="222999" y="164783"/>
                  </a:lnTo>
                  <a:close/>
                  <a:moveTo>
                    <a:pt x="238898" y="164783"/>
                  </a:moveTo>
                  <a:lnTo>
                    <a:pt x="238898" y="172584"/>
                  </a:lnTo>
                  <a:lnTo>
                    <a:pt x="231166" y="172584"/>
                  </a:lnTo>
                  <a:lnTo>
                    <a:pt x="231166" y="164783"/>
                  </a:lnTo>
                  <a:close/>
                  <a:moveTo>
                    <a:pt x="247066" y="164783"/>
                  </a:moveTo>
                  <a:lnTo>
                    <a:pt x="247066" y="172584"/>
                  </a:lnTo>
                  <a:lnTo>
                    <a:pt x="239322" y="172584"/>
                  </a:lnTo>
                  <a:lnTo>
                    <a:pt x="239322" y="164783"/>
                  </a:lnTo>
                  <a:close/>
                  <a:moveTo>
                    <a:pt x="255222" y="164783"/>
                  </a:moveTo>
                  <a:lnTo>
                    <a:pt x="255222" y="172584"/>
                  </a:lnTo>
                  <a:lnTo>
                    <a:pt x="247490" y="172584"/>
                  </a:lnTo>
                  <a:lnTo>
                    <a:pt x="247490" y="164783"/>
                  </a:lnTo>
                  <a:close/>
                  <a:moveTo>
                    <a:pt x="263390" y="164783"/>
                  </a:moveTo>
                  <a:lnTo>
                    <a:pt x="263390" y="172584"/>
                  </a:lnTo>
                  <a:lnTo>
                    <a:pt x="255646" y="172584"/>
                  </a:lnTo>
                  <a:lnTo>
                    <a:pt x="255646" y="164783"/>
                  </a:lnTo>
                  <a:close/>
                  <a:moveTo>
                    <a:pt x="271546" y="164783"/>
                  </a:moveTo>
                  <a:lnTo>
                    <a:pt x="271546" y="172584"/>
                  </a:lnTo>
                  <a:lnTo>
                    <a:pt x="263813" y="172584"/>
                  </a:lnTo>
                  <a:lnTo>
                    <a:pt x="263813" y="164783"/>
                  </a:lnTo>
                  <a:close/>
                  <a:moveTo>
                    <a:pt x="11238" y="172996"/>
                  </a:moveTo>
                  <a:lnTo>
                    <a:pt x="11238" y="180786"/>
                  </a:lnTo>
                  <a:lnTo>
                    <a:pt x="3505" y="180786"/>
                  </a:lnTo>
                  <a:lnTo>
                    <a:pt x="3505" y="172996"/>
                  </a:lnTo>
                  <a:close/>
                  <a:moveTo>
                    <a:pt x="19394" y="172996"/>
                  </a:moveTo>
                  <a:lnTo>
                    <a:pt x="19394" y="180786"/>
                  </a:lnTo>
                  <a:lnTo>
                    <a:pt x="11662" y="180786"/>
                  </a:lnTo>
                  <a:lnTo>
                    <a:pt x="11662" y="172996"/>
                  </a:lnTo>
                  <a:close/>
                  <a:moveTo>
                    <a:pt x="27561" y="172996"/>
                  </a:moveTo>
                  <a:lnTo>
                    <a:pt x="27561" y="180786"/>
                  </a:lnTo>
                  <a:lnTo>
                    <a:pt x="19818" y="180786"/>
                  </a:lnTo>
                  <a:lnTo>
                    <a:pt x="19818" y="172996"/>
                  </a:lnTo>
                  <a:close/>
                  <a:moveTo>
                    <a:pt x="35328" y="172996"/>
                  </a:moveTo>
                  <a:lnTo>
                    <a:pt x="35328" y="180786"/>
                  </a:lnTo>
                  <a:lnTo>
                    <a:pt x="27985" y="180786"/>
                  </a:lnTo>
                  <a:lnTo>
                    <a:pt x="27985" y="172996"/>
                  </a:lnTo>
                  <a:close/>
                  <a:moveTo>
                    <a:pt x="43496" y="172996"/>
                  </a:moveTo>
                  <a:lnTo>
                    <a:pt x="43496" y="180786"/>
                  </a:lnTo>
                  <a:lnTo>
                    <a:pt x="35752" y="180786"/>
                  </a:lnTo>
                  <a:lnTo>
                    <a:pt x="35752" y="172996"/>
                  </a:lnTo>
                  <a:close/>
                  <a:moveTo>
                    <a:pt x="51652" y="172996"/>
                  </a:moveTo>
                  <a:lnTo>
                    <a:pt x="51652" y="180786"/>
                  </a:lnTo>
                  <a:lnTo>
                    <a:pt x="43919" y="180786"/>
                  </a:lnTo>
                  <a:lnTo>
                    <a:pt x="43919" y="172996"/>
                  </a:lnTo>
                  <a:close/>
                  <a:moveTo>
                    <a:pt x="59819" y="172996"/>
                  </a:moveTo>
                  <a:lnTo>
                    <a:pt x="59819" y="180786"/>
                  </a:lnTo>
                  <a:lnTo>
                    <a:pt x="52075" y="180786"/>
                  </a:lnTo>
                  <a:lnTo>
                    <a:pt x="52075" y="172996"/>
                  </a:lnTo>
                  <a:close/>
                  <a:moveTo>
                    <a:pt x="67975" y="172996"/>
                  </a:moveTo>
                  <a:lnTo>
                    <a:pt x="67975" y="180786"/>
                  </a:lnTo>
                  <a:lnTo>
                    <a:pt x="60243" y="180786"/>
                  </a:lnTo>
                  <a:lnTo>
                    <a:pt x="60243" y="172996"/>
                  </a:lnTo>
                  <a:close/>
                  <a:moveTo>
                    <a:pt x="76452" y="172996"/>
                  </a:moveTo>
                  <a:lnTo>
                    <a:pt x="76452" y="180786"/>
                  </a:lnTo>
                  <a:lnTo>
                    <a:pt x="68399" y="180786"/>
                  </a:lnTo>
                  <a:lnTo>
                    <a:pt x="68399" y="172996"/>
                  </a:lnTo>
                  <a:close/>
                  <a:moveTo>
                    <a:pt x="84608" y="172996"/>
                  </a:moveTo>
                  <a:lnTo>
                    <a:pt x="84608" y="180786"/>
                  </a:lnTo>
                  <a:lnTo>
                    <a:pt x="76876" y="180786"/>
                  </a:lnTo>
                  <a:lnTo>
                    <a:pt x="76876" y="172996"/>
                  </a:lnTo>
                  <a:close/>
                  <a:moveTo>
                    <a:pt x="92776" y="172996"/>
                  </a:moveTo>
                  <a:lnTo>
                    <a:pt x="92776" y="180786"/>
                  </a:lnTo>
                  <a:lnTo>
                    <a:pt x="85032" y="180786"/>
                  </a:lnTo>
                  <a:lnTo>
                    <a:pt x="85032" y="172996"/>
                  </a:lnTo>
                  <a:close/>
                  <a:moveTo>
                    <a:pt x="100932" y="172996"/>
                  </a:moveTo>
                  <a:lnTo>
                    <a:pt x="100932" y="180786"/>
                  </a:lnTo>
                  <a:lnTo>
                    <a:pt x="93200" y="180786"/>
                  </a:lnTo>
                  <a:lnTo>
                    <a:pt x="93200" y="172996"/>
                  </a:lnTo>
                  <a:close/>
                  <a:moveTo>
                    <a:pt x="109099" y="172996"/>
                  </a:moveTo>
                  <a:lnTo>
                    <a:pt x="109099" y="180786"/>
                  </a:lnTo>
                  <a:lnTo>
                    <a:pt x="101356" y="180786"/>
                  </a:lnTo>
                  <a:lnTo>
                    <a:pt x="101356" y="172996"/>
                  </a:lnTo>
                  <a:close/>
                  <a:moveTo>
                    <a:pt x="116866" y="172996"/>
                  </a:moveTo>
                  <a:lnTo>
                    <a:pt x="116866" y="180786"/>
                  </a:lnTo>
                  <a:lnTo>
                    <a:pt x="109523" y="180786"/>
                  </a:lnTo>
                  <a:lnTo>
                    <a:pt x="109523" y="172996"/>
                  </a:lnTo>
                  <a:close/>
                  <a:moveTo>
                    <a:pt x="125034" y="172996"/>
                  </a:moveTo>
                  <a:lnTo>
                    <a:pt x="125034" y="180786"/>
                  </a:lnTo>
                  <a:lnTo>
                    <a:pt x="117290" y="180786"/>
                  </a:lnTo>
                  <a:lnTo>
                    <a:pt x="117290" y="172996"/>
                  </a:lnTo>
                  <a:close/>
                  <a:moveTo>
                    <a:pt x="133190" y="172996"/>
                  </a:moveTo>
                  <a:lnTo>
                    <a:pt x="133190" y="180786"/>
                  </a:lnTo>
                  <a:lnTo>
                    <a:pt x="125446" y="180786"/>
                  </a:lnTo>
                  <a:lnTo>
                    <a:pt x="125446" y="172996"/>
                  </a:lnTo>
                  <a:close/>
                  <a:moveTo>
                    <a:pt x="141346" y="172996"/>
                  </a:moveTo>
                  <a:lnTo>
                    <a:pt x="141346" y="180786"/>
                  </a:lnTo>
                  <a:lnTo>
                    <a:pt x="133614" y="180786"/>
                  </a:lnTo>
                  <a:lnTo>
                    <a:pt x="133614" y="172996"/>
                  </a:lnTo>
                  <a:close/>
                  <a:moveTo>
                    <a:pt x="149513" y="172996"/>
                  </a:moveTo>
                  <a:lnTo>
                    <a:pt x="149513" y="180786"/>
                  </a:lnTo>
                  <a:lnTo>
                    <a:pt x="141770" y="180786"/>
                  </a:lnTo>
                  <a:lnTo>
                    <a:pt x="141770" y="172996"/>
                  </a:lnTo>
                  <a:close/>
                  <a:moveTo>
                    <a:pt x="157280" y="172996"/>
                  </a:moveTo>
                  <a:lnTo>
                    <a:pt x="157280" y="180786"/>
                  </a:lnTo>
                  <a:lnTo>
                    <a:pt x="149937" y="180786"/>
                  </a:lnTo>
                  <a:lnTo>
                    <a:pt x="149937" y="172996"/>
                  </a:lnTo>
                  <a:close/>
                  <a:moveTo>
                    <a:pt x="165448" y="172996"/>
                  </a:moveTo>
                  <a:lnTo>
                    <a:pt x="165448" y="180786"/>
                  </a:lnTo>
                  <a:lnTo>
                    <a:pt x="157704" y="180786"/>
                  </a:lnTo>
                  <a:lnTo>
                    <a:pt x="157704" y="172996"/>
                  </a:lnTo>
                  <a:close/>
                  <a:moveTo>
                    <a:pt x="173604" y="172996"/>
                  </a:moveTo>
                  <a:lnTo>
                    <a:pt x="173604" y="180786"/>
                  </a:lnTo>
                  <a:lnTo>
                    <a:pt x="165871" y="180786"/>
                  </a:lnTo>
                  <a:lnTo>
                    <a:pt x="165871" y="172996"/>
                  </a:lnTo>
                  <a:close/>
                  <a:moveTo>
                    <a:pt x="181771" y="172996"/>
                  </a:moveTo>
                  <a:lnTo>
                    <a:pt x="181771" y="180786"/>
                  </a:lnTo>
                  <a:lnTo>
                    <a:pt x="174028" y="180786"/>
                  </a:lnTo>
                  <a:lnTo>
                    <a:pt x="174028" y="172996"/>
                  </a:lnTo>
                  <a:close/>
                  <a:moveTo>
                    <a:pt x="189927" y="172996"/>
                  </a:moveTo>
                  <a:lnTo>
                    <a:pt x="189927" y="180786"/>
                  </a:lnTo>
                  <a:lnTo>
                    <a:pt x="182195" y="180786"/>
                  </a:lnTo>
                  <a:lnTo>
                    <a:pt x="182195" y="172996"/>
                  </a:lnTo>
                  <a:close/>
                  <a:moveTo>
                    <a:pt x="198095" y="172996"/>
                  </a:moveTo>
                  <a:lnTo>
                    <a:pt x="198095" y="180786"/>
                  </a:lnTo>
                  <a:lnTo>
                    <a:pt x="190351" y="180786"/>
                  </a:lnTo>
                  <a:lnTo>
                    <a:pt x="190351" y="172996"/>
                  </a:lnTo>
                  <a:close/>
                  <a:moveTo>
                    <a:pt x="206251" y="172996"/>
                  </a:moveTo>
                  <a:lnTo>
                    <a:pt x="206251" y="180786"/>
                  </a:lnTo>
                  <a:lnTo>
                    <a:pt x="198519" y="180786"/>
                  </a:lnTo>
                  <a:lnTo>
                    <a:pt x="198519" y="172996"/>
                  </a:lnTo>
                  <a:close/>
                  <a:moveTo>
                    <a:pt x="214419" y="172996"/>
                  </a:moveTo>
                  <a:lnTo>
                    <a:pt x="214419" y="180786"/>
                  </a:lnTo>
                  <a:lnTo>
                    <a:pt x="206675" y="180786"/>
                  </a:lnTo>
                  <a:lnTo>
                    <a:pt x="206675" y="172996"/>
                  </a:lnTo>
                  <a:close/>
                  <a:moveTo>
                    <a:pt x="222575" y="172996"/>
                  </a:moveTo>
                  <a:lnTo>
                    <a:pt x="222575" y="180786"/>
                  </a:lnTo>
                  <a:lnTo>
                    <a:pt x="214842" y="180786"/>
                  </a:lnTo>
                  <a:lnTo>
                    <a:pt x="214842" y="172996"/>
                  </a:lnTo>
                  <a:close/>
                  <a:moveTo>
                    <a:pt x="230742" y="172996"/>
                  </a:moveTo>
                  <a:lnTo>
                    <a:pt x="230742" y="180786"/>
                  </a:lnTo>
                  <a:lnTo>
                    <a:pt x="222999" y="180786"/>
                  </a:lnTo>
                  <a:lnTo>
                    <a:pt x="222999" y="172996"/>
                  </a:lnTo>
                  <a:close/>
                  <a:moveTo>
                    <a:pt x="238898" y="172996"/>
                  </a:moveTo>
                  <a:lnTo>
                    <a:pt x="238898" y="180786"/>
                  </a:lnTo>
                  <a:lnTo>
                    <a:pt x="231166" y="180786"/>
                  </a:lnTo>
                  <a:lnTo>
                    <a:pt x="231166" y="172996"/>
                  </a:lnTo>
                  <a:close/>
                  <a:moveTo>
                    <a:pt x="247066" y="172996"/>
                  </a:moveTo>
                  <a:lnTo>
                    <a:pt x="247066" y="180786"/>
                  </a:lnTo>
                  <a:lnTo>
                    <a:pt x="239322" y="180786"/>
                  </a:lnTo>
                  <a:lnTo>
                    <a:pt x="239322" y="172996"/>
                  </a:lnTo>
                  <a:close/>
                  <a:moveTo>
                    <a:pt x="255222" y="172996"/>
                  </a:moveTo>
                  <a:lnTo>
                    <a:pt x="255222" y="180786"/>
                  </a:lnTo>
                  <a:lnTo>
                    <a:pt x="247490" y="180786"/>
                  </a:lnTo>
                  <a:lnTo>
                    <a:pt x="247490" y="172996"/>
                  </a:lnTo>
                  <a:close/>
                  <a:moveTo>
                    <a:pt x="263390" y="172996"/>
                  </a:moveTo>
                  <a:lnTo>
                    <a:pt x="263390" y="180786"/>
                  </a:lnTo>
                  <a:lnTo>
                    <a:pt x="255646" y="180786"/>
                  </a:lnTo>
                  <a:lnTo>
                    <a:pt x="255646" y="172996"/>
                  </a:lnTo>
                  <a:close/>
                  <a:moveTo>
                    <a:pt x="271546" y="172996"/>
                  </a:moveTo>
                  <a:lnTo>
                    <a:pt x="271546" y="180786"/>
                  </a:lnTo>
                  <a:lnTo>
                    <a:pt x="263813" y="180786"/>
                  </a:lnTo>
                  <a:lnTo>
                    <a:pt x="263813" y="172996"/>
                  </a:lnTo>
                  <a:close/>
                  <a:moveTo>
                    <a:pt x="11238" y="181198"/>
                  </a:moveTo>
                  <a:lnTo>
                    <a:pt x="11238" y="188988"/>
                  </a:lnTo>
                  <a:lnTo>
                    <a:pt x="3494" y="188988"/>
                  </a:lnTo>
                  <a:lnTo>
                    <a:pt x="3494" y="181198"/>
                  </a:lnTo>
                  <a:close/>
                  <a:moveTo>
                    <a:pt x="19394" y="181198"/>
                  </a:moveTo>
                  <a:lnTo>
                    <a:pt x="19394" y="188988"/>
                  </a:lnTo>
                  <a:lnTo>
                    <a:pt x="11662" y="188988"/>
                  </a:lnTo>
                  <a:lnTo>
                    <a:pt x="11662" y="181198"/>
                  </a:lnTo>
                  <a:close/>
                  <a:moveTo>
                    <a:pt x="27561" y="181198"/>
                  </a:moveTo>
                  <a:lnTo>
                    <a:pt x="27561" y="188988"/>
                  </a:lnTo>
                  <a:lnTo>
                    <a:pt x="19818" y="188988"/>
                  </a:lnTo>
                  <a:lnTo>
                    <a:pt x="19818" y="181198"/>
                  </a:lnTo>
                  <a:close/>
                  <a:moveTo>
                    <a:pt x="35328" y="181198"/>
                  </a:moveTo>
                  <a:lnTo>
                    <a:pt x="35328" y="188988"/>
                  </a:lnTo>
                  <a:lnTo>
                    <a:pt x="27985" y="188988"/>
                  </a:lnTo>
                  <a:lnTo>
                    <a:pt x="27985" y="181198"/>
                  </a:lnTo>
                  <a:close/>
                  <a:moveTo>
                    <a:pt x="43496" y="181198"/>
                  </a:moveTo>
                  <a:lnTo>
                    <a:pt x="43496" y="188988"/>
                  </a:lnTo>
                  <a:lnTo>
                    <a:pt x="35752" y="188988"/>
                  </a:lnTo>
                  <a:lnTo>
                    <a:pt x="35752" y="181198"/>
                  </a:lnTo>
                  <a:close/>
                  <a:moveTo>
                    <a:pt x="51652" y="181198"/>
                  </a:moveTo>
                  <a:lnTo>
                    <a:pt x="51652" y="188988"/>
                  </a:lnTo>
                  <a:lnTo>
                    <a:pt x="43919" y="188988"/>
                  </a:lnTo>
                  <a:lnTo>
                    <a:pt x="43919" y="181198"/>
                  </a:lnTo>
                  <a:close/>
                  <a:moveTo>
                    <a:pt x="59819" y="181198"/>
                  </a:moveTo>
                  <a:lnTo>
                    <a:pt x="59819" y="188988"/>
                  </a:lnTo>
                  <a:lnTo>
                    <a:pt x="52075" y="188988"/>
                  </a:lnTo>
                  <a:lnTo>
                    <a:pt x="52075" y="181198"/>
                  </a:lnTo>
                  <a:close/>
                  <a:moveTo>
                    <a:pt x="67975" y="181198"/>
                  </a:moveTo>
                  <a:lnTo>
                    <a:pt x="67975" y="188988"/>
                  </a:lnTo>
                  <a:lnTo>
                    <a:pt x="60243" y="188988"/>
                  </a:lnTo>
                  <a:lnTo>
                    <a:pt x="60243" y="181198"/>
                  </a:lnTo>
                  <a:close/>
                  <a:moveTo>
                    <a:pt x="76441" y="181198"/>
                  </a:moveTo>
                  <a:lnTo>
                    <a:pt x="76441" y="188988"/>
                  </a:lnTo>
                  <a:lnTo>
                    <a:pt x="68399" y="188988"/>
                  </a:lnTo>
                  <a:lnTo>
                    <a:pt x="68399" y="181198"/>
                  </a:lnTo>
                  <a:close/>
                  <a:moveTo>
                    <a:pt x="84608" y="181198"/>
                  </a:moveTo>
                  <a:lnTo>
                    <a:pt x="84608" y="188988"/>
                  </a:lnTo>
                  <a:lnTo>
                    <a:pt x="76865" y="188988"/>
                  </a:lnTo>
                  <a:lnTo>
                    <a:pt x="76865" y="181198"/>
                  </a:lnTo>
                  <a:close/>
                  <a:moveTo>
                    <a:pt x="92776" y="181198"/>
                  </a:moveTo>
                  <a:lnTo>
                    <a:pt x="92776" y="188988"/>
                  </a:lnTo>
                  <a:lnTo>
                    <a:pt x="85032" y="188988"/>
                  </a:lnTo>
                  <a:lnTo>
                    <a:pt x="85032" y="181198"/>
                  </a:lnTo>
                  <a:close/>
                  <a:moveTo>
                    <a:pt x="100932" y="181198"/>
                  </a:moveTo>
                  <a:lnTo>
                    <a:pt x="100932" y="188988"/>
                  </a:lnTo>
                  <a:lnTo>
                    <a:pt x="93188" y="188988"/>
                  </a:lnTo>
                  <a:lnTo>
                    <a:pt x="93188" y="181198"/>
                  </a:lnTo>
                  <a:close/>
                  <a:moveTo>
                    <a:pt x="109099" y="181198"/>
                  </a:moveTo>
                  <a:lnTo>
                    <a:pt x="109099" y="188988"/>
                  </a:lnTo>
                  <a:lnTo>
                    <a:pt x="101356" y="188988"/>
                  </a:lnTo>
                  <a:lnTo>
                    <a:pt x="101356" y="181198"/>
                  </a:lnTo>
                  <a:close/>
                  <a:moveTo>
                    <a:pt x="116866" y="181198"/>
                  </a:moveTo>
                  <a:lnTo>
                    <a:pt x="116866" y="188988"/>
                  </a:lnTo>
                  <a:lnTo>
                    <a:pt x="109512" y="188988"/>
                  </a:lnTo>
                  <a:lnTo>
                    <a:pt x="109512" y="181198"/>
                  </a:lnTo>
                  <a:close/>
                  <a:moveTo>
                    <a:pt x="125022" y="181198"/>
                  </a:moveTo>
                  <a:lnTo>
                    <a:pt x="125022" y="188988"/>
                  </a:lnTo>
                  <a:lnTo>
                    <a:pt x="117290" y="188988"/>
                  </a:lnTo>
                  <a:lnTo>
                    <a:pt x="117290" y="181198"/>
                  </a:lnTo>
                  <a:close/>
                  <a:moveTo>
                    <a:pt x="133190" y="181198"/>
                  </a:moveTo>
                  <a:lnTo>
                    <a:pt x="133190" y="188988"/>
                  </a:lnTo>
                  <a:lnTo>
                    <a:pt x="125446" y="188988"/>
                  </a:lnTo>
                  <a:lnTo>
                    <a:pt x="125446" y="181198"/>
                  </a:lnTo>
                  <a:close/>
                  <a:moveTo>
                    <a:pt x="141346" y="181198"/>
                  </a:moveTo>
                  <a:lnTo>
                    <a:pt x="141346" y="188988"/>
                  </a:lnTo>
                  <a:lnTo>
                    <a:pt x="133614" y="188988"/>
                  </a:lnTo>
                  <a:lnTo>
                    <a:pt x="133614" y="181198"/>
                  </a:lnTo>
                  <a:close/>
                  <a:moveTo>
                    <a:pt x="149513" y="181198"/>
                  </a:moveTo>
                  <a:lnTo>
                    <a:pt x="149513" y="188988"/>
                  </a:lnTo>
                  <a:lnTo>
                    <a:pt x="141770" y="188988"/>
                  </a:lnTo>
                  <a:lnTo>
                    <a:pt x="141770" y="181198"/>
                  </a:lnTo>
                  <a:close/>
                  <a:moveTo>
                    <a:pt x="157280" y="181198"/>
                  </a:moveTo>
                  <a:lnTo>
                    <a:pt x="157280" y="188988"/>
                  </a:lnTo>
                  <a:lnTo>
                    <a:pt x="149937" y="188988"/>
                  </a:lnTo>
                  <a:lnTo>
                    <a:pt x="149937" y="181198"/>
                  </a:lnTo>
                  <a:close/>
                  <a:moveTo>
                    <a:pt x="165448" y="181198"/>
                  </a:moveTo>
                  <a:lnTo>
                    <a:pt x="165448" y="188988"/>
                  </a:lnTo>
                  <a:lnTo>
                    <a:pt x="157704" y="188988"/>
                  </a:lnTo>
                  <a:lnTo>
                    <a:pt x="157704" y="181198"/>
                  </a:lnTo>
                  <a:close/>
                  <a:moveTo>
                    <a:pt x="173604" y="181198"/>
                  </a:moveTo>
                  <a:lnTo>
                    <a:pt x="173604" y="188988"/>
                  </a:lnTo>
                  <a:lnTo>
                    <a:pt x="165871" y="188988"/>
                  </a:lnTo>
                  <a:lnTo>
                    <a:pt x="165871" y="181198"/>
                  </a:lnTo>
                  <a:close/>
                  <a:moveTo>
                    <a:pt x="181771" y="181198"/>
                  </a:moveTo>
                  <a:lnTo>
                    <a:pt x="181771" y="188988"/>
                  </a:lnTo>
                  <a:lnTo>
                    <a:pt x="174028" y="188988"/>
                  </a:lnTo>
                  <a:lnTo>
                    <a:pt x="174028" y="181198"/>
                  </a:lnTo>
                  <a:close/>
                  <a:moveTo>
                    <a:pt x="189927" y="181198"/>
                  </a:moveTo>
                  <a:lnTo>
                    <a:pt x="189927" y="188988"/>
                  </a:lnTo>
                  <a:lnTo>
                    <a:pt x="182195" y="188988"/>
                  </a:lnTo>
                  <a:lnTo>
                    <a:pt x="182195" y="181198"/>
                  </a:lnTo>
                  <a:close/>
                  <a:moveTo>
                    <a:pt x="198095" y="181198"/>
                  </a:moveTo>
                  <a:lnTo>
                    <a:pt x="198095" y="188988"/>
                  </a:lnTo>
                  <a:lnTo>
                    <a:pt x="190351" y="188988"/>
                  </a:lnTo>
                  <a:lnTo>
                    <a:pt x="190351" y="181198"/>
                  </a:lnTo>
                  <a:close/>
                  <a:moveTo>
                    <a:pt x="206251" y="181198"/>
                  </a:moveTo>
                  <a:lnTo>
                    <a:pt x="206251" y="188988"/>
                  </a:lnTo>
                  <a:lnTo>
                    <a:pt x="198519" y="188988"/>
                  </a:lnTo>
                  <a:lnTo>
                    <a:pt x="198519" y="181198"/>
                  </a:lnTo>
                  <a:close/>
                  <a:moveTo>
                    <a:pt x="214419" y="181198"/>
                  </a:moveTo>
                  <a:lnTo>
                    <a:pt x="214419" y="188988"/>
                  </a:lnTo>
                  <a:lnTo>
                    <a:pt x="206675" y="188988"/>
                  </a:lnTo>
                  <a:lnTo>
                    <a:pt x="206675" y="181198"/>
                  </a:lnTo>
                  <a:close/>
                  <a:moveTo>
                    <a:pt x="222575" y="181198"/>
                  </a:moveTo>
                  <a:lnTo>
                    <a:pt x="222575" y="188988"/>
                  </a:lnTo>
                  <a:lnTo>
                    <a:pt x="214842" y="188988"/>
                  </a:lnTo>
                  <a:lnTo>
                    <a:pt x="214842" y="181198"/>
                  </a:lnTo>
                  <a:close/>
                  <a:moveTo>
                    <a:pt x="230742" y="181198"/>
                  </a:moveTo>
                  <a:lnTo>
                    <a:pt x="230742" y="188988"/>
                  </a:lnTo>
                  <a:lnTo>
                    <a:pt x="222999" y="188988"/>
                  </a:lnTo>
                  <a:lnTo>
                    <a:pt x="222999" y="181198"/>
                  </a:lnTo>
                  <a:close/>
                  <a:moveTo>
                    <a:pt x="238898" y="181198"/>
                  </a:moveTo>
                  <a:lnTo>
                    <a:pt x="238898" y="188988"/>
                  </a:lnTo>
                  <a:lnTo>
                    <a:pt x="231166" y="188988"/>
                  </a:lnTo>
                  <a:lnTo>
                    <a:pt x="231166" y="181198"/>
                  </a:lnTo>
                  <a:close/>
                  <a:moveTo>
                    <a:pt x="247066" y="181198"/>
                  </a:moveTo>
                  <a:lnTo>
                    <a:pt x="247066" y="188988"/>
                  </a:lnTo>
                  <a:lnTo>
                    <a:pt x="239322" y="188988"/>
                  </a:lnTo>
                  <a:lnTo>
                    <a:pt x="239322" y="181198"/>
                  </a:lnTo>
                  <a:close/>
                  <a:moveTo>
                    <a:pt x="255222" y="181198"/>
                  </a:moveTo>
                  <a:lnTo>
                    <a:pt x="255222" y="188988"/>
                  </a:lnTo>
                  <a:lnTo>
                    <a:pt x="247490" y="188988"/>
                  </a:lnTo>
                  <a:lnTo>
                    <a:pt x="247490" y="181198"/>
                  </a:lnTo>
                  <a:close/>
                  <a:moveTo>
                    <a:pt x="263390" y="181198"/>
                  </a:moveTo>
                  <a:lnTo>
                    <a:pt x="263390" y="188988"/>
                  </a:lnTo>
                  <a:lnTo>
                    <a:pt x="255646" y="188988"/>
                  </a:lnTo>
                  <a:lnTo>
                    <a:pt x="255646" y="181198"/>
                  </a:lnTo>
                  <a:close/>
                  <a:moveTo>
                    <a:pt x="271546" y="181198"/>
                  </a:moveTo>
                  <a:lnTo>
                    <a:pt x="271546" y="188988"/>
                  </a:lnTo>
                  <a:lnTo>
                    <a:pt x="263813" y="188988"/>
                  </a:lnTo>
                  <a:lnTo>
                    <a:pt x="263813" y="181198"/>
                  </a:lnTo>
                  <a:close/>
                  <a:moveTo>
                    <a:pt x="3082" y="0"/>
                  </a:moveTo>
                  <a:lnTo>
                    <a:pt x="3082" y="11"/>
                  </a:lnTo>
                  <a:lnTo>
                    <a:pt x="0" y="11"/>
                  </a:lnTo>
                  <a:lnTo>
                    <a:pt x="0" y="424"/>
                  </a:lnTo>
                  <a:lnTo>
                    <a:pt x="3082" y="424"/>
                  </a:lnTo>
                  <a:lnTo>
                    <a:pt x="3082" y="8213"/>
                  </a:lnTo>
                  <a:lnTo>
                    <a:pt x="0" y="8213"/>
                  </a:lnTo>
                  <a:lnTo>
                    <a:pt x="0" y="8626"/>
                  </a:lnTo>
                  <a:lnTo>
                    <a:pt x="3082" y="8626"/>
                  </a:lnTo>
                  <a:lnTo>
                    <a:pt x="3082" y="16427"/>
                  </a:lnTo>
                  <a:lnTo>
                    <a:pt x="0" y="16427"/>
                  </a:lnTo>
                  <a:lnTo>
                    <a:pt x="0" y="16828"/>
                  </a:lnTo>
                  <a:lnTo>
                    <a:pt x="3082" y="16828"/>
                  </a:lnTo>
                  <a:lnTo>
                    <a:pt x="3082" y="24629"/>
                  </a:lnTo>
                  <a:lnTo>
                    <a:pt x="0" y="24629"/>
                  </a:lnTo>
                  <a:lnTo>
                    <a:pt x="0" y="25041"/>
                  </a:lnTo>
                  <a:lnTo>
                    <a:pt x="3082" y="25041"/>
                  </a:lnTo>
                  <a:lnTo>
                    <a:pt x="3082" y="32831"/>
                  </a:lnTo>
                  <a:lnTo>
                    <a:pt x="0" y="32831"/>
                  </a:lnTo>
                  <a:lnTo>
                    <a:pt x="0" y="33243"/>
                  </a:lnTo>
                  <a:lnTo>
                    <a:pt x="3082" y="33243"/>
                  </a:lnTo>
                  <a:lnTo>
                    <a:pt x="3082" y="41044"/>
                  </a:lnTo>
                  <a:lnTo>
                    <a:pt x="0" y="41044"/>
                  </a:lnTo>
                  <a:lnTo>
                    <a:pt x="0" y="41456"/>
                  </a:lnTo>
                  <a:lnTo>
                    <a:pt x="3082" y="41456"/>
                  </a:lnTo>
                  <a:lnTo>
                    <a:pt x="3082" y="49246"/>
                  </a:lnTo>
                  <a:lnTo>
                    <a:pt x="0" y="49246"/>
                  </a:lnTo>
                  <a:lnTo>
                    <a:pt x="0" y="49658"/>
                  </a:lnTo>
                  <a:lnTo>
                    <a:pt x="3082" y="49658"/>
                  </a:lnTo>
                  <a:lnTo>
                    <a:pt x="3082" y="57448"/>
                  </a:lnTo>
                  <a:lnTo>
                    <a:pt x="0" y="57448"/>
                  </a:lnTo>
                  <a:lnTo>
                    <a:pt x="0" y="57860"/>
                  </a:lnTo>
                  <a:lnTo>
                    <a:pt x="3082" y="57860"/>
                  </a:lnTo>
                  <a:lnTo>
                    <a:pt x="3082" y="65661"/>
                  </a:lnTo>
                  <a:lnTo>
                    <a:pt x="0" y="65661"/>
                  </a:lnTo>
                  <a:lnTo>
                    <a:pt x="0" y="66074"/>
                  </a:lnTo>
                  <a:lnTo>
                    <a:pt x="3082" y="66074"/>
                  </a:lnTo>
                  <a:lnTo>
                    <a:pt x="3082" y="73863"/>
                  </a:lnTo>
                  <a:lnTo>
                    <a:pt x="0" y="73863"/>
                  </a:lnTo>
                  <a:lnTo>
                    <a:pt x="0" y="74275"/>
                  </a:lnTo>
                  <a:lnTo>
                    <a:pt x="3082" y="74275"/>
                  </a:lnTo>
                  <a:lnTo>
                    <a:pt x="3082" y="82076"/>
                  </a:lnTo>
                  <a:lnTo>
                    <a:pt x="0" y="82076"/>
                  </a:lnTo>
                  <a:lnTo>
                    <a:pt x="0" y="82477"/>
                  </a:lnTo>
                  <a:lnTo>
                    <a:pt x="3082" y="82477"/>
                  </a:lnTo>
                  <a:lnTo>
                    <a:pt x="3082" y="90278"/>
                  </a:lnTo>
                  <a:lnTo>
                    <a:pt x="0" y="90278"/>
                  </a:lnTo>
                  <a:lnTo>
                    <a:pt x="0" y="90691"/>
                  </a:lnTo>
                  <a:lnTo>
                    <a:pt x="3082" y="90691"/>
                  </a:lnTo>
                  <a:lnTo>
                    <a:pt x="3082" y="98480"/>
                  </a:lnTo>
                  <a:lnTo>
                    <a:pt x="0" y="98480"/>
                  </a:lnTo>
                  <a:lnTo>
                    <a:pt x="0" y="98893"/>
                  </a:lnTo>
                  <a:lnTo>
                    <a:pt x="3082" y="98893"/>
                  </a:lnTo>
                  <a:lnTo>
                    <a:pt x="3082" y="106694"/>
                  </a:lnTo>
                  <a:lnTo>
                    <a:pt x="0" y="106694"/>
                  </a:lnTo>
                  <a:lnTo>
                    <a:pt x="0" y="107095"/>
                  </a:lnTo>
                  <a:lnTo>
                    <a:pt x="3082" y="107095"/>
                  </a:lnTo>
                  <a:lnTo>
                    <a:pt x="3082" y="114895"/>
                  </a:lnTo>
                  <a:lnTo>
                    <a:pt x="0" y="114895"/>
                  </a:lnTo>
                  <a:lnTo>
                    <a:pt x="0" y="115308"/>
                  </a:lnTo>
                  <a:lnTo>
                    <a:pt x="3082" y="115308"/>
                  </a:lnTo>
                  <a:lnTo>
                    <a:pt x="3082" y="123097"/>
                  </a:lnTo>
                  <a:lnTo>
                    <a:pt x="0" y="123097"/>
                  </a:lnTo>
                  <a:lnTo>
                    <a:pt x="0" y="123510"/>
                  </a:lnTo>
                  <a:lnTo>
                    <a:pt x="3082" y="123510"/>
                  </a:lnTo>
                  <a:lnTo>
                    <a:pt x="3082" y="131551"/>
                  </a:lnTo>
                  <a:lnTo>
                    <a:pt x="0" y="131551"/>
                  </a:lnTo>
                  <a:lnTo>
                    <a:pt x="0" y="131964"/>
                  </a:lnTo>
                  <a:lnTo>
                    <a:pt x="3082" y="131964"/>
                  </a:lnTo>
                  <a:lnTo>
                    <a:pt x="3082" y="139765"/>
                  </a:lnTo>
                  <a:lnTo>
                    <a:pt x="0" y="139765"/>
                  </a:lnTo>
                  <a:lnTo>
                    <a:pt x="0" y="140166"/>
                  </a:lnTo>
                  <a:lnTo>
                    <a:pt x="3082" y="140166"/>
                  </a:lnTo>
                  <a:lnTo>
                    <a:pt x="3082" y="147967"/>
                  </a:lnTo>
                  <a:lnTo>
                    <a:pt x="0" y="147967"/>
                  </a:lnTo>
                  <a:lnTo>
                    <a:pt x="0" y="148379"/>
                  </a:lnTo>
                  <a:lnTo>
                    <a:pt x="3082" y="148379"/>
                  </a:lnTo>
                  <a:lnTo>
                    <a:pt x="3082" y="156169"/>
                  </a:lnTo>
                  <a:lnTo>
                    <a:pt x="0" y="156169"/>
                  </a:lnTo>
                  <a:lnTo>
                    <a:pt x="0" y="156581"/>
                  </a:lnTo>
                  <a:lnTo>
                    <a:pt x="3082" y="156581"/>
                  </a:lnTo>
                  <a:lnTo>
                    <a:pt x="3082" y="164382"/>
                  </a:lnTo>
                  <a:lnTo>
                    <a:pt x="0" y="164382"/>
                  </a:lnTo>
                  <a:lnTo>
                    <a:pt x="0" y="164794"/>
                  </a:lnTo>
                  <a:lnTo>
                    <a:pt x="3082" y="164794"/>
                  </a:lnTo>
                  <a:lnTo>
                    <a:pt x="3082" y="172584"/>
                  </a:lnTo>
                  <a:lnTo>
                    <a:pt x="0" y="172584"/>
                  </a:lnTo>
                  <a:lnTo>
                    <a:pt x="0" y="172996"/>
                  </a:lnTo>
                  <a:lnTo>
                    <a:pt x="3082" y="172996"/>
                  </a:lnTo>
                  <a:lnTo>
                    <a:pt x="3082" y="180786"/>
                  </a:lnTo>
                  <a:lnTo>
                    <a:pt x="0" y="180786"/>
                  </a:lnTo>
                  <a:lnTo>
                    <a:pt x="0" y="181198"/>
                  </a:lnTo>
                  <a:lnTo>
                    <a:pt x="3082" y="181198"/>
                  </a:lnTo>
                  <a:lnTo>
                    <a:pt x="3082" y="188999"/>
                  </a:lnTo>
                  <a:lnTo>
                    <a:pt x="0" y="188999"/>
                  </a:lnTo>
                  <a:lnTo>
                    <a:pt x="0" y="189411"/>
                  </a:lnTo>
                  <a:lnTo>
                    <a:pt x="275085" y="189411"/>
                  </a:lnTo>
                  <a:lnTo>
                    <a:pt x="275085" y="188999"/>
                  </a:lnTo>
                  <a:lnTo>
                    <a:pt x="272004" y="188999"/>
                  </a:lnTo>
                  <a:lnTo>
                    <a:pt x="272004" y="181198"/>
                  </a:lnTo>
                  <a:lnTo>
                    <a:pt x="275085" y="181198"/>
                  </a:lnTo>
                  <a:lnTo>
                    <a:pt x="275085" y="180786"/>
                  </a:lnTo>
                  <a:lnTo>
                    <a:pt x="272004" y="180786"/>
                  </a:lnTo>
                  <a:lnTo>
                    <a:pt x="272004" y="172996"/>
                  </a:lnTo>
                  <a:lnTo>
                    <a:pt x="275085" y="172996"/>
                  </a:lnTo>
                  <a:lnTo>
                    <a:pt x="275085" y="172584"/>
                  </a:lnTo>
                  <a:lnTo>
                    <a:pt x="272004" y="172584"/>
                  </a:lnTo>
                  <a:lnTo>
                    <a:pt x="272004" y="164794"/>
                  </a:lnTo>
                  <a:lnTo>
                    <a:pt x="275085" y="164794"/>
                  </a:lnTo>
                  <a:lnTo>
                    <a:pt x="275085" y="164382"/>
                  </a:lnTo>
                  <a:lnTo>
                    <a:pt x="272004" y="164382"/>
                  </a:lnTo>
                  <a:lnTo>
                    <a:pt x="272004" y="156581"/>
                  </a:lnTo>
                  <a:lnTo>
                    <a:pt x="275085" y="156581"/>
                  </a:lnTo>
                  <a:lnTo>
                    <a:pt x="275085" y="156169"/>
                  </a:lnTo>
                  <a:lnTo>
                    <a:pt x="272004" y="156169"/>
                  </a:lnTo>
                  <a:lnTo>
                    <a:pt x="272004" y="148379"/>
                  </a:lnTo>
                  <a:lnTo>
                    <a:pt x="275085" y="148379"/>
                  </a:lnTo>
                  <a:lnTo>
                    <a:pt x="275085" y="147967"/>
                  </a:lnTo>
                  <a:lnTo>
                    <a:pt x="272004" y="147967"/>
                  </a:lnTo>
                  <a:lnTo>
                    <a:pt x="272004" y="140166"/>
                  </a:lnTo>
                  <a:lnTo>
                    <a:pt x="275085" y="140166"/>
                  </a:lnTo>
                  <a:lnTo>
                    <a:pt x="275085" y="139765"/>
                  </a:lnTo>
                  <a:lnTo>
                    <a:pt x="272004" y="139765"/>
                  </a:lnTo>
                  <a:lnTo>
                    <a:pt x="272004" y="131964"/>
                  </a:lnTo>
                  <a:lnTo>
                    <a:pt x="275085" y="131964"/>
                  </a:lnTo>
                  <a:lnTo>
                    <a:pt x="275085" y="131551"/>
                  </a:lnTo>
                  <a:lnTo>
                    <a:pt x="272004" y="131551"/>
                  </a:lnTo>
                  <a:lnTo>
                    <a:pt x="272004" y="123510"/>
                  </a:lnTo>
                  <a:lnTo>
                    <a:pt x="275085" y="123510"/>
                  </a:lnTo>
                  <a:lnTo>
                    <a:pt x="275085" y="123097"/>
                  </a:lnTo>
                  <a:lnTo>
                    <a:pt x="272004" y="123097"/>
                  </a:lnTo>
                  <a:lnTo>
                    <a:pt x="272004" y="115308"/>
                  </a:lnTo>
                  <a:lnTo>
                    <a:pt x="275085" y="115308"/>
                  </a:lnTo>
                  <a:lnTo>
                    <a:pt x="275085" y="114895"/>
                  </a:lnTo>
                  <a:lnTo>
                    <a:pt x="272004" y="114895"/>
                  </a:lnTo>
                  <a:lnTo>
                    <a:pt x="272004" y="107095"/>
                  </a:lnTo>
                  <a:lnTo>
                    <a:pt x="275085" y="107095"/>
                  </a:lnTo>
                  <a:lnTo>
                    <a:pt x="275085" y="106694"/>
                  </a:lnTo>
                  <a:lnTo>
                    <a:pt x="272004" y="106694"/>
                  </a:lnTo>
                  <a:lnTo>
                    <a:pt x="272004" y="98893"/>
                  </a:lnTo>
                  <a:lnTo>
                    <a:pt x="275085" y="98893"/>
                  </a:lnTo>
                  <a:lnTo>
                    <a:pt x="275085" y="98480"/>
                  </a:lnTo>
                  <a:lnTo>
                    <a:pt x="272004" y="98480"/>
                  </a:lnTo>
                  <a:lnTo>
                    <a:pt x="272004" y="90691"/>
                  </a:lnTo>
                  <a:lnTo>
                    <a:pt x="275085" y="90691"/>
                  </a:lnTo>
                  <a:lnTo>
                    <a:pt x="275085" y="90278"/>
                  </a:lnTo>
                  <a:lnTo>
                    <a:pt x="272004" y="90278"/>
                  </a:lnTo>
                  <a:lnTo>
                    <a:pt x="272004" y="82477"/>
                  </a:lnTo>
                  <a:lnTo>
                    <a:pt x="275085" y="82477"/>
                  </a:lnTo>
                  <a:lnTo>
                    <a:pt x="275085" y="82076"/>
                  </a:lnTo>
                  <a:lnTo>
                    <a:pt x="272004" y="82076"/>
                  </a:lnTo>
                  <a:lnTo>
                    <a:pt x="272004" y="74275"/>
                  </a:lnTo>
                  <a:lnTo>
                    <a:pt x="275085" y="74275"/>
                  </a:lnTo>
                  <a:lnTo>
                    <a:pt x="275085" y="73863"/>
                  </a:lnTo>
                  <a:lnTo>
                    <a:pt x="272004" y="73863"/>
                  </a:lnTo>
                  <a:lnTo>
                    <a:pt x="272004" y="66074"/>
                  </a:lnTo>
                  <a:lnTo>
                    <a:pt x="275085" y="66074"/>
                  </a:lnTo>
                  <a:lnTo>
                    <a:pt x="275085" y="65661"/>
                  </a:lnTo>
                  <a:lnTo>
                    <a:pt x="272004" y="65661"/>
                  </a:lnTo>
                  <a:lnTo>
                    <a:pt x="272004" y="57860"/>
                  </a:lnTo>
                  <a:lnTo>
                    <a:pt x="275085" y="57860"/>
                  </a:lnTo>
                  <a:lnTo>
                    <a:pt x="275085" y="57448"/>
                  </a:lnTo>
                  <a:lnTo>
                    <a:pt x="272004" y="57448"/>
                  </a:lnTo>
                  <a:lnTo>
                    <a:pt x="272004" y="49658"/>
                  </a:lnTo>
                  <a:lnTo>
                    <a:pt x="275085" y="49658"/>
                  </a:lnTo>
                  <a:lnTo>
                    <a:pt x="275085" y="49246"/>
                  </a:lnTo>
                  <a:lnTo>
                    <a:pt x="272004" y="49246"/>
                  </a:lnTo>
                  <a:lnTo>
                    <a:pt x="272004" y="41456"/>
                  </a:lnTo>
                  <a:lnTo>
                    <a:pt x="275085" y="41456"/>
                  </a:lnTo>
                  <a:lnTo>
                    <a:pt x="275085" y="41044"/>
                  </a:lnTo>
                  <a:lnTo>
                    <a:pt x="272004" y="41044"/>
                  </a:lnTo>
                  <a:lnTo>
                    <a:pt x="272004" y="33243"/>
                  </a:lnTo>
                  <a:lnTo>
                    <a:pt x="275085" y="33243"/>
                  </a:lnTo>
                  <a:lnTo>
                    <a:pt x="275085" y="32831"/>
                  </a:lnTo>
                  <a:lnTo>
                    <a:pt x="272004" y="32831"/>
                  </a:lnTo>
                  <a:lnTo>
                    <a:pt x="272004" y="25041"/>
                  </a:lnTo>
                  <a:lnTo>
                    <a:pt x="275085" y="25041"/>
                  </a:lnTo>
                  <a:lnTo>
                    <a:pt x="275085" y="24629"/>
                  </a:lnTo>
                  <a:lnTo>
                    <a:pt x="272004" y="24629"/>
                  </a:lnTo>
                  <a:lnTo>
                    <a:pt x="272004" y="16828"/>
                  </a:lnTo>
                  <a:lnTo>
                    <a:pt x="275085" y="16828"/>
                  </a:lnTo>
                  <a:lnTo>
                    <a:pt x="275085" y="16427"/>
                  </a:lnTo>
                  <a:lnTo>
                    <a:pt x="272004" y="16427"/>
                  </a:lnTo>
                  <a:lnTo>
                    <a:pt x="272004" y="8626"/>
                  </a:lnTo>
                  <a:lnTo>
                    <a:pt x="275085" y="8626"/>
                  </a:lnTo>
                  <a:lnTo>
                    <a:pt x="275085" y="8213"/>
                  </a:lnTo>
                  <a:lnTo>
                    <a:pt x="272004" y="8213"/>
                  </a:lnTo>
                  <a:lnTo>
                    <a:pt x="272004" y="424"/>
                  </a:lnTo>
                  <a:lnTo>
                    <a:pt x="275085" y="424"/>
                  </a:lnTo>
                  <a:lnTo>
                    <a:pt x="275085" y="11"/>
                  </a:lnTo>
                  <a:lnTo>
                    <a:pt x="272004" y="11"/>
                  </a:lnTo>
                  <a:lnTo>
                    <a:pt x="272004" y="0"/>
                  </a:lnTo>
                  <a:lnTo>
                    <a:pt x="271546" y="0"/>
                  </a:lnTo>
                  <a:lnTo>
                    <a:pt x="271546" y="11"/>
                  </a:lnTo>
                  <a:lnTo>
                    <a:pt x="263813" y="11"/>
                  </a:lnTo>
                  <a:lnTo>
                    <a:pt x="263813" y="0"/>
                  </a:lnTo>
                  <a:lnTo>
                    <a:pt x="263390" y="0"/>
                  </a:lnTo>
                  <a:lnTo>
                    <a:pt x="263390" y="11"/>
                  </a:lnTo>
                  <a:lnTo>
                    <a:pt x="255646" y="11"/>
                  </a:lnTo>
                  <a:lnTo>
                    <a:pt x="255646" y="0"/>
                  </a:lnTo>
                  <a:lnTo>
                    <a:pt x="255222" y="0"/>
                  </a:lnTo>
                  <a:lnTo>
                    <a:pt x="255222" y="11"/>
                  </a:lnTo>
                  <a:lnTo>
                    <a:pt x="247490" y="11"/>
                  </a:lnTo>
                  <a:lnTo>
                    <a:pt x="247490" y="0"/>
                  </a:lnTo>
                  <a:lnTo>
                    <a:pt x="247066" y="0"/>
                  </a:lnTo>
                  <a:lnTo>
                    <a:pt x="247066" y="11"/>
                  </a:lnTo>
                  <a:lnTo>
                    <a:pt x="239322" y="11"/>
                  </a:lnTo>
                  <a:lnTo>
                    <a:pt x="239322" y="0"/>
                  </a:lnTo>
                  <a:lnTo>
                    <a:pt x="238898" y="0"/>
                  </a:lnTo>
                  <a:lnTo>
                    <a:pt x="238898" y="11"/>
                  </a:lnTo>
                  <a:lnTo>
                    <a:pt x="231166" y="11"/>
                  </a:lnTo>
                  <a:lnTo>
                    <a:pt x="231166" y="0"/>
                  </a:lnTo>
                  <a:lnTo>
                    <a:pt x="230742" y="0"/>
                  </a:lnTo>
                  <a:lnTo>
                    <a:pt x="230742" y="11"/>
                  </a:lnTo>
                  <a:lnTo>
                    <a:pt x="222999" y="11"/>
                  </a:lnTo>
                  <a:lnTo>
                    <a:pt x="222999" y="0"/>
                  </a:lnTo>
                  <a:lnTo>
                    <a:pt x="222575" y="0"/>
                  </a:lnTo>
                  <a:lnTo>
                    <a:pt x="222575" y="11"/>
                  </a:lnTo>
                  <a:lnTo>
                    <a:pt x="214831" y="11"/>
                  </a:lnTo>
                  <a:lnTo>
                    <a:pt x="214831" y="0"/>
                  </a:lnTo>
                  <a:lnTo>
                    <a:pt x="214407" y="0"/>
                  </a:lnTo>
                  <a:lnTo>
                    <a:pt x="214407" y="11"/>
                  </a:lnTo>
                  <a:lnTo>
                    <a:pt x="206675" y="11"/>
                  </a:lnTo>
                  <a:lnTo>
                    <a:pt x="206675" y="0"/>
                  </a:lnTo>
                  <a:lnTo>
                    <a:pt x="206251" y="0"/>
                  </a:lnTo>
                  <a:lnTo>
                    <a:pt x="206251" y="11"/>
                  </a:lnTo>
                  <a:lnTo>
                    <a:pt x="198507" y="11"/>
                  </a:lnTo>
                  <a:lnTo>
                    <a:pt x="198507" y="0"/>
                  </a:lnTo>
                  <a:lnTo>
                    <a:pt x="198083" y="0"/>
                  </a:lnTo>
                  <a:lnTo>
                    <a:pt x="198083" y="11"/>
                  </a:lnTo>
                  <a:lnTo>
                    <a:pt x="190351" y="11"/>
                  </a:lnTo>
                  <a:lnTo>
                    <a:pt x="190351" y="0"/>
                  </a:lnTo>
                  <a:lnTo>
                    <a:pt x="189927" y="0"/>
                  </a:lnTo>
                  <a:lnTo>
                    <a:pt x="189927" y="11"/>
                  </a:lnTo>
                  <a:lnTo>
                    <a:pt x="182184" y="11"/>
                  </a:lnTo>
                  <a:lnTo>
                    <a:pt x="182184" y="0"/>
                  </a:lnTo>
                  <a:lnTo>
                    <a:pt x="181760" y="0"/>
                  </a:lnTo>
                  <a:lnTo>
                    <a:pt x="181760" y="11"/>
                  </a:lnTo>
                  <a:lnTo>
                    <a:pt x="174016" y="11"/>
                  </a:lnTo>
                  <a:lnTo>
                    <a:pt x="174016" y="0"/>
                  </a:lnTo>
                  <a:lnTo>
                    <a:pt x="173592" y="0"/>
                  </a:lnTo>
                  <a:lnTo>
                    <a:pt x="173592" y="11"/>
                  </a:lnTo>
                  <a:lnTo>
                    <a:pt x="165860" y="11"/>
                  </a:lnTo>
                  <a:lnTo>
                    <a:pt x="165860" y="0"/>
                  </a:lnTo>
                  <a:lnTo>
                    <a:pt x="165436" y="0"/>
                  </a:lnTo>
                  <a:lnTo>
                    <a:pt x="165436" y="11"/>
                  </a:lnTo>
                  <a:lnTo>
                    <a:pt x="157692" y="11"/>
                  </a:lnTo>
                  <a:lnTo>
                    <a:pt x="157692" y="0"/>
                  </a:lnTo>
                  <a:lnTo>
                    <a:pt x="157269" y="0"/>
                  </a:lnTo>
                  <a:lnTo>
                    <a:pt x="157269" y="11"/>
                  </a:lnTo>
                  <a:lnTo>
                    <a:pt x="149926" y="11"/>
                  </a:lnTo>
                  <a:lnTo>
                    <a:pt x="149926" y="0"/>
                  </a:lnTo>
                  <a:lnTo>
                    <a:pt x="149502" y="0"/>
                  </a:lnTo>
                  <a:lnTo>
                    <a:pt x="149502" y="11"/>
                  </a:lnTo>
                  <a:lnTo>
                    <a:pt x="141758" y="11"/>
                  </a:lnTo>
                  <a:lnTo>
                    <a:pt x="141758" y="0"/>
                  </a:lnTo>
                  <a:lnTo>
                    <a:pt x="141334" y="0"/>
                  </a:lnTo>
                  <a:lnTo>
                    <a:pt x="141334" y="11"/>
                  </a:lnTo>
                  <a:lnTo>
                    <a:pt x="133602" y="11"/>
                  </a:lnTo>
                  <a:lnTo>
                    <a:pt x="133602" y="0"/>
                  </a:lnTo>
                  <a:lnTo>
                    <a:pt x="133178" y="0"/>
                  </a:lnTo>
                  <a:lnTo>
                    <a:pt x="133178" y="11"/>
                  </a:lnTo>
                  <a:lnTo>
                    <a:pt x="125435" y="11"/>
                  </a:lnTo>
                  <a:lnTo>
                    <a:pt x="125435" y="0"/>
                  </a:lnTo>
                  <a:lnTo>
                    <a:pt x="125011" y="0"/>
                  </a:lnTo>
                  <a:lnTo>
                    <a:pt x="125011" y="11"/>
                  </a:lnTo>
                  <a:lnTo>
                    <a:pt x="117267" y="11"/>
                  </a:lnTo>
                  <a:lnTo>
                    <a:pt x="117267" y="0"/>
                  </a:lnTo>
                  <a:lnTo>
                    <a:pt x="116843" y="0"/>
                  </a:lnTo>
                  <a:lnTo>
                    <a:pt x="116843" y="11"/>
                  </a:lnTo>
                  <a:lnTo>
                    <a:pt x="109500" y="11"/>
                  </a:lnTo>
                  <a:lnTo>
                    <a:pt x="109500" y="0"/>
                  </a:lnTo>
                  <a:lnTo>
                    <a:pt x="109077" y="0"/>
                  </a:lnTo>
                  <a:lnTo>
                    <a:pt x="109077" y="11"/>
                  </a:lnTo>
                  <a:lnTo>
                    <a:pt x="101333" y="11"/>
                  </a:lnTo>
                  <a:lnTo>
                    <a:pt x="101333" y="0"/>
                  </a:lnTo>
                  <a:lnTo>
                    <a:pt x="100909" y="0"/>
                  </a:lnTo>
                  <a:lnTo>
                    <a:pt x="100909" y="11"/>
                  </a:lnTo>
                  <a:lnTo>
                    <a:pt x="93177" y="11"/>
                  </a:lnTo>
                  <a:lnTo>
                    <a:pt x="93177" y="0"/>
                  </a:lnTo>
                  <a:lnTo>
                    <a:pt x="92753" y="0"/>
                  </a:lnTo>
                  <a:lnTo>
                    <a:pt x="92753" y="11"/>
                  </a:lnTo>
                  <a:lnTo>
                    <a:pt x="85009" y="11"/>
                  </a:lnTo>
                  <a:lnTo>
                    <a:pt x="85009" y="0"/>
                  </a:lnTo>
                  <a:lnTo>
                    <a:pt x="84585" y="0"/>
                  </a:lnTo>
                  <a:lnTo>
                    <a:pt x="84585" y="11"/>
                  </a:lnTo>
                  <a:lnTo>
                    <a:pt x="76853" y="11"/>
                  </a:lnTo>
                  <a:lnTo>
                    <a:pt x="76853" y="0"/>
                  </a:lnTo>
                  <a:lnTo>
                    <a:pt x="76429" y="0"/>
                  </a:lnTo>
                  <a:lnTo>
                    <a:pt x="76429" y="11"/>
                  </a:lnTo>
                  <a:lnTo>
                    <a:pt x="68376" y="11"/>
                  </a:lnTo>
                  <a:lnTo>
                    <a:pt x="68376" y="0"/>
                  </a:lnTo>
                  <a:lnTo>
                    <a:pt x="67952" y="0"/>
                  </a:lnTo>
                  <a:lnTo>
                    <a:pt x="67952" y="11"/>
                  </a:lnTo>
                  <a:lnTo>
                    <a:pt x="60220" y="11"/>
                  </a:lnTo>
                  <a:lnTo>
                    <a:pt x="60220" y="0"/>
                  </a:lnTo>
                  <a:lnTo>
                    <a:pt x="59796" y="0"/>
                  </a:lnTo>
                  <a:lnTo>
                    <a:pt x="59796" y="11"/>
                  </a:lnTo>
                  <a:lnTo>
                    <a:pt x="52053" y="11"/>
                  </a:lnTo>
                  <a:lnTo>
                    <a:pt x="52053" y="0"/>
                  </a:lnTo>
                  <a:lnTo>
                    <a:pt x="51629" y="0"/>
                  </a:lnTo>
                  <a:lnTo>
                    <a:pt x="51629" y="11"/>
                  </a:lnTo>
                  <a:lnTo>
                    <a:pt x="43896" y="11"/>
                  </a:lnTo>
                  <a:lnTo>
                    <a:pt x="43896" y="0"/>
                  </a:lnTo>
                  <a:lnTo>
                    <a:pt x="43473" y="0"/>
                  </a:lnTo>
                  <a:lnTo>
                    <a:pt x="43473" y="11"/>
                  </a:lnTo>
                  <a:lnTo>
                    <a:pt x="35729" y="11"/>
                  </a:lnTo>
                  <a:lnTo>
                    <a:pt x="35729" y="0"/>
                  </a:lnTo>
                  <a:lnTo>
                    <a:pt x="35305" y="0"/>
                  </a:lnTo>
                  <a:lnTo>
                    <a:pt x="35305" y="11"/>
                  </a:lnTo>
                  <a:lnTo>
                    <a:pt x="27962" y="11"/>
                  </a:lnTo>
                  <a:lnTo>
                    <a:pt x="27962" y="0"/>
                  </a:lnTo>
                  <a:lnTo>
                    <a:pt x="27538" y="0"/>
                  </a:lnTo>
                  <a:lnTo>
                    <a:pt x="27538" y="11"/>
                  </a:lnTo>
                  <a:lnTo>
                    <a:pt x="19795" y="11"/>
                  </a:lnTo>
                  <a:lnTo>
                    <a:pt x="19795" y="0"/>
                  </a:lnTo>
                  <a:lnTo>
                    <a:pt x="19371" y="0"/>
                  </a:lnTo>
                  <a:lnTo>
                    <a:pt x="19371" y="11"/>
                  </a:lnTo>
                  <a:lnTo>
                    <a:pt x="11639" y="11"/>
                  </a:lnTo>
                  <a:lnTo>
                    <a:pt x="11639" y="0"/>
                  </a:lnTo>
                  <a:lnTo>
                    <a:pt x="11215" y="0"/>
                  </a:lnTo>
                  <a:lnTo>
                    <a:pt x="11215" y="11"/>
                  </a:lnTo>
                  <a:lnTo>
                    <a:pt x="3505" y="11"/>
                  </a:lnTo>
                  <a:lnTo>
                    <a:pt x="350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87" name="Google Shape;2887;p28"/>
            <p:cNvSpPr/>
            <p:nvPr/>
          </p:nvSpPr>
          <p:spPr>
            <a:xfrm>
              <a:off x="238125" y="490000"/>
              <a:ext cx="10600" cy="4735300"/>
            </a:xfrm>
            <a:custGeom>
              <a:avLst/>
              <a:gdLst/>
              <a:ahLst/>
              <a:cxnLst/>
              <a:rect l="l" t="t" r="r" b="b"/>
              <a:pathLst>
                <a:path w="424" h="189412" extrusionOk="0">
                  <a:moveTo>
                    <a:pt x="0" y="0"/>
                  </a:moveTo>
                  <a:lnTo>
                    <a:pt x="0" y="189411"/>
                  </a:lnTo>
                  <a:lnTo>
                    <a:pt x="424" y="189411"/>
                  </a:lnTo>
                  <a:lnTo>
                    <a:pt x="424"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grpSp>
      <p:sp>
        <p:nvSpPr>
          <p:cNvPr id="2888" name="Google Shape;2888;p28"/>
          <p:cNvSpPr/>
          <p:nvPr/>
        </p:nvSpPr>
        <p:spPr>
          <a:xfrm rot="-1234770">
            <a:off x="259029" y="3042216"/>
            <a:ext cx="362249" cy="273634"/>
          </a:xfrm>
          <a:custGeom>
            <a:avLst/>
            <a:gdLst/>
            <a:ahLst/>
            <a:cxnLst/>
            <a:rect l="l" t="t" r="r" b="b"/>
            <a:pathLst>
              <a:path w="3680" h="3488" extrusionOk="0">
                <a:moveTo>
                  <a:pt x="2596" y="1"/>
                </a:moveTo>
                <a:cubicBezTo>
                  <a:pt x="2586" y="1"/>
                  <a:pt x="2577" y="4"/>
                  <a:pt x="2569" y="11"/>
                </a:cubicBezTo>
                <a:cubicBezTo>
                  <a:pt x="2551" y="26"/>
                  <a:pt x="2550" y="53"/>
                  <a:pt x="2551" y="76"/>
                </a:cubicBezTo>
                <a:cubicBezTo>
                  <a:pt x="2555" y="189"/>
                  <a:pt x="2563" y="301"/>
                  <a:pt x="2578" y="414"/>
                </a:cubicBezTo>
                <a:cubicBezTo>
                  <a:pt x="2582" y="446"/>
                  <a:pt x="2587" y="478"/>
                  <a:pt x="2579" y="509"/>
                </a:cubicBezTo>
                <a:cubicBezTo>
                  <a:pt x="2573" y="532"/>
                  <a:pt x="2561" y="553"/>
                  <a:pt x="2550" y="573"/>
                </a:cubicBezTo>
                <a:cubicBezTo>
                  <a:pt x="2442" y="774"/>
                  <a:pt x="2382" y="997"/>
                  <a:pt x="2354" y="1225"/>
                </a:cubicBezTo>
                <a:cubicBezTo>
                  <a:pt x="2347" y="1275"/>
                  <a:pt x="2342" y="1326"/>
                  <a:pt x="2338" y="1376"/>
                </a:cubicBezTo>
                <a:cubicBezTo>
                  <a:pt x="2297" y="1330"/>
                  <a:pt x="2257" y="1284"/>
                  <a:pt x="2215" y="1237"/>
                </a:cubicBezTo>
                <a:cubicBezTo>
                  <a:pt x="2083" y="1095"/>
                  <a:pt x="1949" y="948"/>
                  <a:pt x="1775" y="864"/>
                </a:cubicBezTo>
                <a:cubicBezTo>
                  <a:pt x="1656" y="807"/>
                  <a:pt x="1518" y="777"/>
                  <a:pt x="1426" y="682"/>
                </a:cubicBezTo>
                <a:cubicBezTo>
                  <a:pt x="1323" y="575"/>
                  <a:pt x="1298" y="407"/>
                  <a:pt x="1187" y="308"/>
                </a:cubicBezTo>
                <a:cubicBezTo>
                  <a:pt x="1174" y="296"/>
                  <a:pt x="1157" y="284"/>
                  <a:pt x="1138" y="284"/>
                </a:cubicBezTo>
                <a:cubicBezTo>
                  <a:pt x="1138" y="284"/>
                  <a:pt x="1137" y="284"/>
                  <a:pt x="1137" y="284"/>
                </a:cubicBezTo>
                <a:cubicBezTo>
                  <a:pt x="1100" y="284"/>
                  <a:pt x="1076" y="327"/>
                  <a:pt x="1076" y="364"/>
                </a:cubicBezTo>
                <a:cubicBezTo>
                  <a:pt x="1074" y="444"/>
                  <a:pt x="1129" y="511"/>
                  <a:pt x="1161" y="584"/>
                </a:cubicBezTo>
                <a:cubicBezTo>
                  <a:pt x="1270" y="823"/>
                  <a:pt x="1137" y="1095"/>
                  <a:pt x="1099" y="1356"/>
                </a:cubicBezTo>
                <a:cubicBezTo>
                  <a:pt x="1065" y="1581"/>
                  <a:pt x="1108" y="1808"/>
                  <a:pt x="1203" y="2017"/>
                </a:cubicBezTo>
                <a:cubicBezTo>
                  <a:pt x="1093" y="2000"/>
                  <a:pt x="983" y="1990"/>
                  <a:pt x="872" y="1990"/>
                </a:cubicBezTo>
                <a:cubicBezTo>
                  <a:pt x="770" y="1990"/>
                  <a:pt x="668" y="1998"/>
                  <a:pt x="568" y="2018"/>
                </a:cubicBezTo>
                <a:cubicBezTo>
                  <a:pt x="548" y="2022"/>
                  <a:pt x="528" y="2026"/>
                  <a:pt x="509" y="2026"/>
                </a:cubicBezTo>
                <a:cubicBezTo>
                  <a:pt x="505" y="2026"/>
                  <a:pt x="502" y="2026"/>
                  <a:pt x="498" y="2026"/>
                </a:cubicBezTo>
                <a:cubicBezTo>
                  <a:pt x="466" y="2024"/>
                  <a:pt x="436" y="2010"/>
                  <a:pt x="407" y="1997"/>
                </a:cubicBezTo>
                <a:cubicBezTo>
                  <a:pt x="305" y="1949"/>
                  <a:pt x="200" y="1907"/>
                  <a:pt x="93" y="1871"/>
                </a:cubicBezTo>
                <a:cubicBezTo>
                  <a:pt x="80" y="1866"/>
                  <a:pt x="65" y="1862"/>
                  <a:pt x="51" y="1862"/>
                </a:cubicBezTo>
                <a:cubicBezTo>
                  <a:pt x="41" y="1862"/>
                  <a:pt x="32" y="1864"/>
                  <a:pt x="24" y="1869"/>
                </a:cubicBezTo>
                <a:cubicBezTo>
                  <a:pt x="0" y="1884"/>
                  <a:pt x="0" y="1923"/>
                  <a:pt x="17" y="1947"/>
                </a:cubicBezTo>
                <a:cubicBezTo>
                  <a:pt x="34" y="1971"/>
                  <a:pt x="62" y="1985"/>
                  <a:pt x="87" y="2000"/>
                </a:cubicBezTo>
                <a:cubicBezTo>
                  <a:pt x="304" y="2129"/>
                  <a:pt x="343" y="2410"/>
                  <a:pt x="459" y="2618"/>
                </a:cubicBezTo>
                <a:cubicBezTo>
                  <a:pt x="598" y="2868"/>
                  <a:pt x="795" y="3083"/>
                  <a:pt x="1038" y="3235"/>
                </a:cubicBezTo>
                <a:cubicBezTo>
                  <a:pt x="1302" y="3401"/>
                  <a:pt x="1614" y="3488"/>
                  <a:pt x="1925" y="3488"/>
                </a:cubicBezTo>
                <a:cubicBezTo>
                  <a:pt x="2029" y="3488"/>
                  <a:pt x="2133" y="3478"/>
                  <a:pt x="2236" y="3458"/>
                </a:cubicBezTo>
                <a:cubicBezTo>
                  <a:pt x="2454" y="3415"/>
                  <a:pt x="2667" y="3327"/>
                  <a:pt x="2837" y="3182"/>
                </a:cubicBezTo>
                <a:cubicBezTo>
                  <a:pt x="2856" y="3166"/>
                  <a:pt x="2876" y="3146"/>
                  <a:pt x="2890" y="3125"/>
                </a:cubicBezTo>
                <a:cubicBezTo>
                  <a:pt x="2924" y="3122"/>
                  <a:pt x="2959" y="3104"/>
                  <a:pt x="2988" y="3085"/>
                </a:cubicBezTo>
                <a:cubicBezTo>
                  <a:pt x="3177" y="2967"/>
                  <a:pt x="3325" y="2791"/>
                  <a:pt x="3431" y="2594"/>
                </a:cubicBezTo>
                <a:cubicBezTo>
                  <a:pt x="3628" y="2228"/>
                  <a:pt x="3679" y="1786"/>
                  <a:pt x="3573" y="1383"/>
                </a:cubicBezTo>
                <a:cubicBezTo>
                  <a:pt x="3501" y="1106"/>
                  <a:pt x="3353" y="855"/>
                  <a:pt x="3155" y="648"/>
                </a:cubicBezTo>
                <a:cubicBezTo>
                  <a:pt x="2992" y="476"/>
                  <a:pt x="2736" y="355"/>
                  <a:pt x="2676" y="109"/>
                </a:cubicBezTo>
                <a:cubicBezTo>
                  <a:pt x="2669" y="80"/>
                  <a:pt x="2664" y="50"/>
                  <a:pt x="2646" y="26"/>
                </a:cubicBezTo>
                <a:cubicBezTo>
                  <a:pt x="2635" y="11"/>
                  <a:pt x="2615" y="1"/>
                  <a:pt x="2596" y="1"/>
                </a:cubicBezTo>
                <a:close/>
              </a:path>
            </a:pathLst>
          </a:custGeom>
          <a:solidFill>
            <a:srgbClr val="FF8969">
              <a:alpha val="67760"/>
            </a:srgbClr>
          </a:solidFill>
          <a:ln>
            <a:noFill/>
          </a:ln>
        </p:spPr>
        <p:txBody>
          <a:bodyPr spcFirstLastPara="1" wrap="square" lIns="104026" tIns="104026" rIns="104026" bIns="104026" anchor="ctr" anchorCtr="0">
            <a:noAutofit/>
          </a:bodyPr>
          <a:lstStyle/>
          <a:p>
            <a:pPr marL="0" lvl="0" indent="0" algn="l" rtl="0">
              <a:spcBef>
                <a:spcPts val="0"/>
              </a:spcBef>
              <a:spcAft>
                <a:spcPts val="0"/>
              </a:spcAft>
              <a:buNone/>
            </a:pPr>
            <a:endParaRPr sz="1593"/>
          </a:p>
        </p:txBody>
      </p:sp>
      <p:sp>
        <p:nvSpPr>
          <p:cNvPr id="2889" name="Google Shape;2889;p28"/>
          <p:cNvSpPr/>
          <p:nvPr/>
        </p:nvSpPr>
        <p:spPr>
          <a:xfrm rot="654456">
            <a:off x="286015" y="4857820"/>
            <a:ext cx="357513" cy="263271"/>
          </a:xfrm>
          <a:custGeom>
            <a:avLst/>
            <a:gdLst/>
            <a:ahLst/>
            <a:cxnLst/>
            <a:rect l="l" t="t" r="r" b="b"/>
            <a:pathLst>
              <a:path w="3632" h="3356" extrusionOk="0">
                <a:moveTo>
                  <a:pt x="748" y="1"/>
                </a:moveTo>
                <a:cubicBezTo>
                  <a:pt x="726" y="1"/>
                  <a:pt x="704" y="16"/>
                  <a:pt x="694" y="35"/>
                </a:cubicBezTo>
                <a:cubicBezTo>
                  <a:pt x="680" y="62"/>
                  <a:pt x="681" y="93"/>
                  <a:pt x="680" y="122"/>
                </a:cubicBezTo>
                <a:cubicBezTo>
                  <a:pt x="667" y="374"/>
                  <a:pt x="437" y="540"/>
                  <a:pt x="307" y="740"/>
                </a:cubicBezTo>
                <a:cubicBezTo>
                  <a:pt x="151" y="980"/>
                  <a:pt x="52" y="1254"/>
                  <a:pt x="31" y="1540"/>
                </a:cubicBezTo>
                <a:cubicBezTo>
                  <a:pt x="1" y="1955"/>
                  <a:pt x="132" y="2379"/>
                  <a:pt x="394" y="2703"/>
                </a:cubicBezTo>
                <a:cubicBezTo>
                  <a:pt x="533" y="2877"/>
                  <a:pt x="711" y="3024"/>
                  <a:pt x="918" y="3105"/>
                </a:cubicBezTo>
                <a:cubicBezTo>
                  <a:pt x="941" y="3115"/>
                  <a:pt x="968" y="3123"/>
                  <a:pt x="993" y="3126"/>
                </a:cubicBezTo>
                <a:cubicBezTo>
                  <a:pt x="1013" y="3155"/>
                  <a:pt x="1043" y="3177"/>
                  <a:pt x="1074" y="3195"/>
                </a:cubicBezTo>
                <a:cubicBezTo>
                  <a:pt x="1267" y="3306"/>
                  <a:pt x="1492" y="3355"/>
                  <a:pt x="1715" y="3356"/>
                </a:cubicBezTo>
                <a:cubicBezTo>
                  <a:pt x="1719" y="3356"/>
                  <a:pt x="1724" y="3356"/>
                  <a:pt x="1728" y="3356"/>
                </a:cubicBezTo>
                <a:cubicBezTo>
                  <a:pt x="2140" y="3356"/>
                  <a:pt x="2550" y="3196"/>
                  <a:pt x="2852" y="2918"/>
                </a:cubicBezTo>
                <a:cubicBezTo>
                  <a:pt x="3063" y="2723"/>
                  <a:pt x="3217" y="2476"/>
                  <a:pt x="3308" y="2204"/>
                </a:cubicBezTo>
                <a:cubicBezTo>
                  <a:pt x="3383" y="1978"/>
                  <a:pt x="3371" y="1696"/>
                  <a:pt x="3561" y="1529"/>
                </a:cubicBezTo>
                <a:cubicBezTo>
                  <a:pt x="3583" y="1509"/>
                  <a:pt x="3607" y="1490"/>
                  <a:pt x="3619" y="1464"/>
                </a:cubicBezTo>
                <a:cubicBezTo>
                  <a:pt x="3632" y="1437"/>
                  <a:pt x="3625" y="1399"/>
                  <a:pt x="3597" y="1388"/>
                </a:cubicBezTo>
                <a:cubicBezTo>
                  <a:pt x="3592" y="1385"/>
                  <a:pt x="3587" y="1385"/>
                  <a:pt x="3581" y="1385"/>
                </a:cubicBezTo>
                <a:cubicBezTo>
                  <a:pt x="3564" y="1385"/>
                  <a:pt x="3547" y="1394"/>
                  <a:pt x="3531" y="1402"/>
                </a:cubicBezTo>
                <a:cubicBezTo>
                  <a:pt x="3433" y="1458"/>
                  <a:pt x="3338" y="1519"/>
                  <a:pt x="3245" y="1584"/>
                </a:cubicBezTo>
                <a:cubicBezTo>
                  <a:pt x="3219" y="1602"/>
                  <a:pt x="3192" y="1622"/>
                  <a:pt x="3161" y="1629"/>
                </a:cubicBezTo>
                <a:cubicBezTo>
                  <a:pt x="3145" y="1633"/>
                  <a:pt x="3129" y="1634"/>
                  <a:pt x="3112" y="1634"/>
                </a:cubicBezTo>
                <a:cubicBezTo>
                  <a:pt x="3105" y="1634"/>
                  <a:pt x="3098" y="1634"/>
                  <a:pt x="3091" y="1634"/>
                </a:cubicBezTo>
                <a:cubicBezTo>
                  <a:pt x="3086" y="1634"/>
                  <a:pt x="3081" y="1634"/>
                  <a:pt x="3077" y="1634"/>
                </a:cubicBezTo>
                <a:cubicBezTo>
                  <a:pt x="2854" y="1634"/>
                  <a:pt x="2634" y="1685"/>
                  <a:pt x="2423" y="1764"/>
                </a:cubicBezTo>
                <a:cubicBezTo>
                  <a:pt x="2375" y="1782"/>
                  <a:pt x="2328" y="1802"/>
                  <a:pt x="2282" y="1821"/>
                </a:cubicBezTo>
                <a:cubicBezTo>
                  <a:pt x="2304" y="1764"/>
                  <a:pt x="2326" y="1706"/>
                  <a:pt x="2347" y="1647"/>
                </a:cubicBezTo>
                <a:cubicBezTo>
                  <a:pt x="2412" y="1465"/>
                  <a:pt x="2478" y="1277"/>
                  <a:pt x="2471" y="1084"/>
                </a:cubicBezTo>
                <a:cubicBezTo>
                  <a:pt x="2467" y="953"/>
                  <a:pt x="2429" y="817"/>
                  <a:pt x="2469" y="691"/>
                </a:cubicBezTo>
                <a:cubicBezTo>
                  <a:pt x="2516" y="549"/>
                  <a:pt x="2654" y="449"/>
                  <a:pt x="2689" y="305"/>
                </a:cubicBezTo>
                <a:cubicBezTo>
                  <a:pt x="2693" y="287"/>
                  <a:pt x="2696" y="267"/>
                  <a:pt x="2688" y="249"/>
                </a:cubicBezTo>
                <a:cubicBezTo>
                  <a:pt x="2678" y="230"/>
                  <a:pt x="2657" y="222"/>
                  <a:pt x="2634" y="222"/>
                </a:cubicBezTo>
                <a:cubicBezTo>
                  <a:pt x="2618" y="222"/>
                  <a:pt x="2601" y="226"/>
                  <a:pt x="2587" y="233"/>
                </a:cubicBezTo>
                <a:cubicBezTo>
                  <a:pt x="2517" y="268"/>
                  <a:pt x="2482" y="348"/>
                  <a:pt x="2433" y="411"/>
                </a:cubicBezTo>
                <a:cubicBezTo>
                  <a:pt x="2273" y="618"/>
                  <a:pt x="1969" y="628"/>
                  <a:pt x="1722" y="715"/>
                </a:cubicBezTo>
                <a:cubicBezTo>
                  <a:pt x="1507" y="790"/>
                  <a:pt x="1326" y="936"/>
                  <a:pt x="1185" y="1116"/>
                </a:cubicBezTo>
                <a:cubicBezTo>
                  <a:pt x="1116" y="914"/>
                  <a:pt x="1022" y="721"/>
                  <a:pt x="888" y="555"/>
                </a:cubicBezTo>
                <a:cubicBezTo>
                  <a:pt x="873" y="538"/>
                  <a:pt x="857" y="519"/>
                  <a:pt x="849" y="498"/>
                </a:cubicBezTo>
                <a:cubicBezTo>
                  <a:pt x="835" y="468"/>
                  <a:pt x="833" y="435"/>
                  <a:pt x="832" y="403"/>
                </a:cubicBezTo>
                <a:cubicBezTo>
                  <a:pt x="825" y="290"/>
                  <a:pt x="813" y="178"/>
                  <a:pt x="797" y="66"/>
                </a:cubicBezTo>
                <a:cubicBezTo>
                  <a:pt x="792" y="43"/>
                  <a:pt x="787" y="18"/>
                  <a:pt x="767" y="5"/>
                </a:cubicBezTo>
                <a:cubicBezTo>
                  <a:pt x="761" y="2"/>
                  <a:pt x="754" y="1"/>
                  <a:pt x="748" y="1"/>
                </a:cubicBezTo>
                <a:close/>
              </a:path>
            </a:pathLst>
          </a:custGeom>
          <a:solidFill>
            <a:srgbClr val="FFC942">
              <a:alpha val="41590"/>
            </a:srgbClr>
          </a:solidFill>
          <a:ln>
            <a:noFill/>
          </a:ln>
        </p:spPr>
        <p:txBody>
          <a:bodyPr spcFirstLastPara="1" wrap="square" lIns="104026" tIns="104026" rIns="104026" bIns="104026" anchor="ctr" anchorCtr="0">
            <a:noAutofit/>
          </a:bodyPr>
          <a:lstStyle/>
          <a:p>
            <a:pPr marL="0" lvl="0" indent="0" algn="l" rtl="0">
              <a:spcBef>
                <a:spcPts val="0"/>
              </a:spcBef>
              <a:spcAft>
                <a:spcPts val="0"/>
              </a:spcAft>
              <a:buNone/>
            </a:pPr>
            <a:endParaRPr sz="1593"/>
          </a:p>
        </p:txBody>
      </p:sp>
      <p:sp>
        <p:nvSpPr>
          <p:cNvPr id="2890" name="Google Shape;2890;p28"/>
          <p:cNvSpPr/>
          <p:nvPr/>
        </p:nvSpPr>
        <p:spPr>
          <a:xfrm rot="-1998728">
            <a:off x="11548976" y="4773980"/>
            <a:ext cx="357519" cy="263276"/>
          </a:xfrm>
          <a:custGeom>
            <a:avLst/>
            <a:gdLst/>
            <a:ahLst/>
            <a:cxnLst/>
            <a:rect l="l" t="t" r="r" b="b"/>
            <a:pathLst>
              <a:path w="3632" h="3356" extrusionOk="0">
                <a:moveTo>
                  <a:pt x="748" y="1"/>
                </a:moveTo>
                <a:cubicBezTo>
                  <a:pt x="726" y="1"/>
                  <a:pt x="704" y="16"/>
                  <a:pt x="694" y="35"/>
                </a:cubicBezTo>
                <a:cubicBezTo>
                  <a:pt x="680" y="62"/>
                  <a:pt x="681" y="93"/>
                  <a:pt x="680" y="122"/>
                </a:cubicBezTo>
                <a:cubicBezTo>
                  <a:pt x="667" y="374"/>
                  <a:pt x="437" y="540"/>
                  <a:pt x="307" y="740"/>
                </a:cubicBezTo>
                <a:cubicBezTo>
                  <a:pt x="151" y="980"/>
                  <a:pt x="52" y="1254"/>
                  <a:pt x="31" y="1540"/>
                </a:cubicBezTo>
                <a:cubicBezTo>
                  <a:pt x="1" y="1955"/>
                  <a:pt x="132" y="2379"/>
                  <a:pt x="394" y="2703"/>
                </a:cubicBezTo>
                <a:cubicBezTo>
                  <a:pt x="533" y="2877"/>
                  <a:pt x="711" y="3024"/>
                  <a:pt x="918" y="3105"/>
                </a:cubicBezTo>
                <a:cubicBezTo>
                  <a:pt x="941" y="3115"/>
                  <a:pt x="968" y="3123"/>
                  <a:pt x="993" y="3126"/>
                </a:cubicBezTo>
                <a:cubicBezTo>
                  <a:pt x="1013" y="3155"/>
                  <a:pt x="1043" y="3177"/>
                  <a:pt x="1074" y="3195"/>
                </a:cubicBezTo>
                <a:cubicBezTo>
                  <a:pt x="1267" y="3306"/>
                  <a:pt x="1492" y="3355"/>
                  <a:pt x="1715" y="3356"/>
                </a:cubicBezTo>
                <a:cubicBezTo>
                  <a:pt x="1719" y="3356"/>
                  <a:pt x="1724" y="3356"/>
                  <a:pt x="1728" y="3356"/>
                </a:cubicBezTo>
                <a:cubicBezTo>
                  <a:pt x="2140" y="3356"/>
                  <a:pt x="2550" y="3196"/>
                  <a:pt x="2852" y="2918"/>
                </a:cubicBezTo>
                <a:cubicBezTo>
                  <a:pt x="3063" y="2723"/>
                  <a:pt x="3217" y="2476"/>
                  <a:pt x="3308" y="2204"/>
                </a:cubicBezTo>
                <a:cubicBezTo>
                  <a:pt x="3383" y="1978"/>
                  <a:pt x="3371" y="1696"/>
                  <a:pt x="3561" y="1529"/>
                </a:cubicBezTo>
                <a:cubicBezTo>
                  <a:pt x="3583" y="1509"/>
                  <a:pt x="3607" y="1490"/>
                  <a:pt x="3619" y="1464"/>
                </a:cubicBezTo>
                <a:cubicBezTo>
                  <a:pt x="3632" y="1437"/>
                  <a:pt x="3625" y="1399"/>
                  <a:pt x="3597" y="1388"/>
                </a:cubicBezTo>
                <a:cubicBezTo>
                  <a:pt x="3592" y="1385"/>
                  <a:pt x="3587" y="1385"/>
                  <a:pt x="3581" y="1385"/>
                </a:cubicBezTo>
                <a:cubicBezTo>
                  <a:pt x="3564" y="1385"/>
                  <a:pt x="3547" y="1394"/>
                  <a:pt x="3531" y="1402"/>
                </a:cubicBezTo>
                <a:cubicBezTo>
                  <a:pt x="3433" y="1458"/>
                  <a:pt x="3338" y="1519"/>
                  <a:pt x="3245" y="1584"/>
                </a:cubicBezTo>
                <a:cubicBezTo>
                  <a:pt x="3219" y="1602"/>
                  <a:pt x="3192" y="1622"/>
                  <a:pt x="3161" y="1629"/>
                </a:cubicBezTo>
                <a:cubicBezTo>
                  <a:pt x="3145" y="1633"/>
                  <a:pt x="3129" y="1634"/>
                  <a:pt x="3112" y="1634"/>
                </a:cubicBezTo>
                <a:cubicBezTo>
                  <a:pt x="3105" y="1634"/>
                  <a:pt x="3098" y="1634"/>
                  <a:pt x="3091" y="1634"/>
                </a:cubicBezTo>
                <a:cubicBezTo>
                  <a:pt x="3086" y="1634"/>
                  <a:pt x="3081" y="1634"/>
                  <a:pt x="3077" y="1634"/>
                </a:cubicBezTo>
                <a:cubicBezTo>
                  <a:pt x="2854" y="1634"/>
                  <a:pt x="2634" y="1685"/>
                  <a:pt x="2423" y="1764"/>
                </a:cubicBezTo>
                <a:cubicBezTo>
                  <a:pt x="2375" y="1782"/>
                  <a:pt x="2328" y="1802"/>
                  <a:pt x="2282" y="1821"/>
                </a:cubicBezTo>
                <a:cubicBezTo>
                  <a:pt x="2304" y="1764"/>
                  <a:pt x="2326" y="1706"/>
                  <a:pt x="2347" y="1647"/>
                </a:cubicBezTo>
                <a:cubicBezTo>
                  <a:pt x="2412" y="1465"/>
                  <a:pt x="2478" y="1277"/>
                  <a:pt x="2471" y="1084"/>
                </a:cubicBezTo>
                <a:cubicBezTo>
                  <a:pt x="2467" y="953"/>
                  <a:pt x="2429" y="817"/>
                  <a:pt x="2469" y="691"/>
                </a:cubicBezTo>
                <a:cubicBezTo>
                  <a:pt x="2516" y="549"/>
                  <a:pt x="2654" y="449"/>
                  <a:pt x="2689" y="305"/>
                </a:cubicBezTo>
                <a:cubicBezTo>
                  <a:pt x="2693" y="287"/>
                  <a:pt x="2696" y="267"/>
                  <a:pt x="2688" y="249"/>
                </a:cubicBezTo>
                <a:cubicBezTo>
                  <a:pt x="2678" y="230"/>
                  <a:pt x="2657" y="222"/>
                  <a:pt x="2634" y="222"/>
                </a:cubicBezTo>
                <a:cubicBezTo>
                  <a:pt x="2618" y="222"/>
                  <a:pt x="2601" y="226"/>
                  <a:pt x="2587" y="233"/>
                </a:cubicBezTo>
                <a:cubicBezTo>
                  <a:pt x="2517" y="268"/>
                  <a:pt x="2482" y="348"/>
                  <a:pt x="2433" y="411"/>
                </a:cubicBezTo>
                <a:cubicBezTo>
                  <a:pt x="2273" y="618"/>
                  <a:pt x="1969" y="628"/>
                  <a:pt x="1722" y="715"/>
                </a:cubicBezTo>
                <a:cubicBezTo>
                  <a:pt x="1507" y="790"/>
                  <a:pt x="1326" y="936"/>
                  <a:pt x="1185" y="1116"/>
                </a:cubicBezTo>
                <a:cubicBezTo>
                  <a:pt x="1116" y="914"/>
                  <a:pt x="1022" y="721"/>
                  <a:pt x="888" y="555"/>
                </a:cubicBezTo>
                <a:cubicBezTo>
                  <a:pt x="873" y="538"/>
                  <a:pt x="857" y="519"/>
                  <a:pt x="849" y="498"/>
                </a:cubicBezTo>
                <a:cubicBezTo>
                  <a:pt x="835" y="468"/>
                  <a:pt x="833" y="435"/>
                  <a:pt x="832" y="403"/>
                </a:cubicBezTo>
                <a:cubicBezTo>
                  <a:pt x="825" y="290"/>
                  <a:pt x="813" y="178"/>
                  <a:pt x="797" y="66"/>
                </a:cubicBezTo>
                <a:cubicBezTo>
                  <a:pt x="792" y="43"/>
                  <a:pt x="787" y="18"/>
                  <a:pt x="767" y="5"/>
                </a:cubicBezTo>
                <a:cubicBezTo>
                  <a:pt x="761" y="2"/>
                  <a:pt x="754" y="1"/>
                  <a:pt x="748" y="1"/>
                </a:cubicBezTo>
                <a:close/>
              </a:path>
            </a:pathLst>
          </a:custGeom>
          <a:solidFill>
            <a:srgbClr val="FF8969">
              <a:alpha val="67760"/>
            </a:srgbClr>
          </a:solidFill>
          <a:ln>
            <a:noFill/>
          </a:ln>
        </p:spPr>
        <p:txBody>
          <a:bodyPr spcFirstLastPara="1" wrap="square" lIns="104026" tIns="104026" rIns="104026" bIns="104026" anchor="ctr" anchorCtr="0">
            <a:noAutofit/>
          </a:bodyPr>
          <a:lstStyle/>
          <a:p>
            <a:pPr marL="0" lvl="0" indent="0" algn="l" rtl="0">
              <a:spcBef>
                <a:spcPts val="0"/>
              </a:spcBef>
              <a:spcAft>
                <a:spcPts val="0"/>
              </a:spcAft>
              <a:buNone/>
            </a:pPr>
            <a:endParaRPr sz="1593"/>
          </a:p>
        </p:txBody>
      </p:sp>
      <p:sp>
        <p:nvSpPr>
          <p:cNvPr id="2891" name="Google Shape;2891;p28"/>
          <p:cNvSpPr/>
          <p:nvPr/>
        </p:nvSpPr>
        <p:spPr>
          <a:xfrm rot="-2413061">
            <a:off x="11548990" y="3065930"/>
            <a:ext cx="357517" cy="263274"/>
          </a:xfrm>
          <a:custGeom>
            <a:avLst/>
            <a:gdLst/>
            <a:ahLst/>
            <a:cxnLst/>
            <a:rect l="l" t="t" r="r" b="b"/>
            <a:pathLst>
              <a:path w="3632" h="3356" extrusionOk="0">
                <a:moveTo>
                  <a:pt x="748" y="1"/>
                </a:moveTo>
                <a:cubicBezTo>
                  <a:pt x="726" y="1"/>
                  <a:pt x="704" y="16"/>
                  <a:pt x="694" y="35"/>
                </a:cubicBezTo>
                <a:cubicBezTo>
                  <a:pt x="680" y="62"/>
                  <a:pt x="681" y="93"/>
                  <a:pt x="680" y="122"/>
                </a:cubicBezTo>
                <a:cubicBezTo>
                  <a:pt x="667" y="374"/>
                  <a:pt x="437" y="540"/>
                  <a:pt x="307" y="740"/>
                </a:cubicBezTo>
                <a:cubicBezTo>
                  <a:pt x="151" y="980"/>
                  <a:pt x="52" y="1254"/>
                  <a:pt x="31" y="1540"/>
                </a:cubicBezTo>
                <a:cubicBezTo>
                  <a:pt x="1" y="1955"/>
                  <a:pt x="132" y="2379"/>
                  <a:pt x="394" y="2703"/>
                </a:cubicBezTo>
                <a:cubicBezTo>
                  <a:pt x="533" y="2877"/>
                  <a:pt x="711" y="3024"/>
                  <a:pt x="918" y="3105"/>
                </a:cubicBezTo>
                <a:cubicBezTo>
                  <a:pt x="941" y="3115"/>
                  <a:pt x="968" y="3123"/>
                  <a:pt x="993" y="3126"/>
                </a:cubicBezTo>
                <a:cubicBezTo>
                  <a:pt x="1013" y="3155"/>
                  <a:pt x="1043" y="3177"/>
                  <a:pt x="1074" y="3195"/>
                </a:cubicBezTo>
                <a:cubicBezTo>
                  <a:pt x="1267" y="3306"/>
                  <a:pt x="1492" y="3355"/>
                  <a:pt x="1715" y="3356"/>
                </a:cubicBezTo>
                <a:cubicBezTo>
                  <a:pt x="1719" y="3356"/>
                  <a:pt x="1724" y="3356"/>
                  <a:pt x="1728" y="3356"/>
                </a:cubicBezTo>
                <a:cubicBezTo>
                  <a:pt x="2140" y="3356"/>
                  <a:pt x="2550" y="3196"/>
                  <a:pt x="2852" y="2918"/>
                </a:cubicBezTo>
                <a:cubicBezTo>
                  <a:pt x="3063" y="2723"/>
                  <a:pt x="3217" y="2476"/>
                  <a:pt x="3308" y="2204"/>
                </a:cubicBezTo>
                <a:cubicBezTo>
                  <a:pt x="3383" y="1978"/>
                  <a:pt x="3371" y="1696"/>
                  <a:pt x="3561" y="1529"/>
                </a:cubicBezTo>
                <a:cubicBezTo>
                  <a:pt x="3583" y="1509"/>
                  <a:pt x="3607" y="1490"/>
                  <a:pt x="3619" y="1464"/>
                </a:cubicBezTo>
                <a:cubicBezTo>
                  <a:pt x="3632" y="1437"/>
                  <a:pt x="3625" y="1399"/>
                  <a:pt x="3597" y="1388"/>
                </a:cubicBezTo>
                <a:cubicBezTo>
                  <a:pt x="3592" y="1385"/>
                  <a:pt x="3587" y="1385"/>
                  <a:pt x="3581" y="1385"/>
                </a:cubicBezTo>
                <a:cubicBezTo>
                  <a:pt x="3564" y="1385"/>
                  <a:pt x="3547" y="1394"/>
                  <a:pt x="3531" y="1402"/>
                </a:cubicBezTo>
                <a:cubicBezTo>
                  <a:pt x="3433" y="1458"/>
                  <a:pt x="3338" y="1519"/>
                  <a:pt x="3245" y="1584"/>
                </a:cubicBezTo>
                <a:cubicBezTo>
                  <a:pt x="3219" y="1602"/>
                  <a:pt x="3192" y="1622"/>
                  <a:pt x="3161" y="1629"/>
                </a:cubicBezTo>
                <a:cubicBezTo>
                  <a:pt x="3145" y="1633"/>
                  <a:pt x="3129" y="1634"/>
                  <a:pt x="3112" y="1634"/>
                </a:cubicBezTo>
                <a:cubicBezTo>
                  <a:pt x="3105" y="1634"/>
                  <a:pt x="3098" y="1634"/>
                  <a:pt x="3091" y="1634"/>
                </a:cubicBezTo>
                <a:cubicBezTo>
                  <a:pt x="3086" y="1634"/>
                  <a:pt x="3081" y="1634"/>
                  <a:pt x="3077" y="1634"/>
                </a:cubicBezTo>
                <a:cubicBezTo>
                  <a:pt x="2854" y="1634"/>
                  <a:pt x="2634" y="1685"/>
                  <a:pt x="2423" y="1764"/>
                </a:cubicBezTo>
                <a:cubicBezTo>
                  <a:pt x="2375" y="1782"/>
                  <a:pt x="2328" y="1802"/>
                  <a:pt x="2282" y="1821"/>
                </a:cubicBezTo>
                <a:cubicBezTo>
                  <a:pt x="2304" y="1764"/>
                  <a:pt x="2326" y="1706"/>
                  <a:pt x="2347" y="1647"/>
                </a:cubicBezTo>
                <a:cubicBezTo>
                  <a:pt x="2412" y="1465"/>
                  <a:pt x="2478" y="1277"/>
                  <a:pt x="2471" y="1084"/>
                </a:cubicBezTo>
                <a:cubicBezTo>
                  <a:pt x="2467" y="953"/>
                  <a:pt x="2429" y="817"/>
                  <a:pt x="2469" y="691"/>
                </a:cubicBezTo>
                <a:cubicBezTo>
                  <a:pt x="2516" y="549"/>
                  <a:pt x="2654" y="449"/>
                  <a:pt x="2689" y="305"/>
                </a:cubicBezTo>
                <a:cubicBezTo>
                  <a:pt x="2693" y="287"/>
                  <a:pt x="2696" y="267"/>
                  <a:pt x="2688" y="249"/>
                </a:cubicBezTo>
                <a:cubicBezTo>
                  <a:pt x="2678" y="230"/>
                  <a:pt x="2657" y="222"/>
                  <a:pt x="2634" y="222"/>
                </a:cubicBezTo>
                <a:cubicBezTo>
                  <a:pt x="2618" y="222"/>
                  <a:pt x="2601" y="226"/>
                  <a:pt x="2587" y="233"/>
                </a:cubicBezTo>
                <a:cubicBezTo>
                  <a:pt x="2517" y="268"/>
                  <a:pt x="2482" y="348"/>
                  <a:pt x="2433" y="411"/>
                </a:cubicBezTo>
                <a:cubicBezTo>
                  <a:pt x="2273" y="618"/>
                  <a:pt x="1969" y="628"/>
                  <a:pt x="1722" y="715"/>
                </a:cubicBezTo>
                <a:cubicBezTo>
                  <a:pt x="1507" y="790"/>
                  <a:pt x="1326" y="936"/>
                  <a:pt x="1185" y="1116"/>
                </a:cubicBezTo>
                <a:cubicBezTo>
                  <a:pt x="1116" y="914"/>
                  <a:pt x="1022" y="721"/>
                  <a:pt x="888" y="555"/>
                </a:cubicBezTo>
                <a:cubicBezTo>
                  <a:pt x="873" y="538"/>
                  <a:pt x="857" y="519"/>
                  <a:pt x="849" y="498"/>
                </a:cubicBezTo>
                <a:cubicBezTo>
                  <a:pt x="835" y="468"/>
                  <a:pt x="833" y="435"/>
                  <a:pt x="832" y="403"/>
                </a:cubicBezTo>
                <a:cubicBezTo>
                  <a:pt x="825" y="290"/>
                  <a:pt x="813" y="178"/>
                  <a:pt x="797" y="66"/>
                </a:cubicBezTo>
                <a:cubicBezTo>
                  <a:pt x="792" y="43"/>
                  <a:pt x="787" y="18"/>
                  <a:pt x="767" y="5"/>
                </a:cubicBezTo>
                <a:cubicBezTo>
                  <a:pt x="761" y="2"/>
                  <a:pt x="754" y="1"/>
                  <a:pt x="748" y="1"/>
                </a:cubicBezTo>
                <a:close/>
              </a:path>
            </a:pathLst>
          </a:custGeom>
          <a:solidFill>
            <a:srgbClr val="FFC942">
              <a:alpha val="41590"/>
            </a:srgbClr>
          </a:solidFill>
          <a:ln>
            <a:noFill/>
          </a:ln>
        </p:spPr>
        <p:txBody>
          <a:bodyPr spcFirstLastPara="1" wrap="square" lIns="104026" tIns="104026" rIns="104026" bIns="104026" anchor="ctr" anchorCtr="0">
            <a:noAutofit/>
          </a:bodyPr>
          <a:lstStyle/>
          <a:p>
            <a:pPr marL="0" lvl="0" indent="0" algn="l" rtl="0">
              <a:spcBef>
                <a:spcPts val="0"/>
              </a:spcBef>
              <a:spcAft>
                <a:spcPts val="0"/>
              </a:spcAft>
              <a:buNone/>
            </a:pPr>
            <a:endParaRPr sz="1593"/>
          </a:p>
        </p:txBody>
      </p:sp>
      <p:sp>
        <p:nvSpPr>
          <p:cNvPr id="2892" name="Google Shape;2892;p28"/>
          <p:cNvSpPr/>
          <p:nvPr/>
        </p:nvSpPr>
        <p:spPr>
          <a:xfrm>
            <a:off x="-6198975" y="6356675"/>
            <a:ext cx="25577251" cy="4638104"/>
          </a:xfrm>
          <a:custGeom>
            <a:avLst/>
            <a:gdLst/>
            <a:ahLst/>
            <a:cxnLst/>
            <a:rect l="l" t="t" r="r" b="b"/>
            <a:pathLst>
              <a:path w="12947" h="6024" extrusionOk="0">
                <a:moveTo>
                  <a:pt x="4030" y="1"/>
                </a:moveTo>
                <a:cubicBezTo>
                  <a:pt x="3775" y="1"/>
                  <a:pt x="3529" y="41"/>
                  <a:pt x="3302" y="159"/>
                </a:cubicBezTo>
                <a:cubicBezTo>
                  <a:pt x="2785" y="429"/>
                  <a:pt x="2524" y="1042"/>
                  <a:pt x="2022" y="1339"/>
                </a:cubicBezTo>
                <a:cubicBezTo>
                  <a:pt x="1579" y="1601"/>
                  <a:pt x="1002" y="1583"/>
                  <a:pt x="588" y="1888"/>
                </a:cubicBezTo>
                <a:cubicBezTo>
                  <a:pt x="96" y="2251"/>
                  <a:pt x="1" y="3002"/>
                  <a:pt x="283" y="3544"/>
                </a:cubicBezTo>
                <a:cubicBezTo>
                  <a:pt x="566" y="4086"/>
                  <a:pt x="1146" y="4423"/>
                  <a:pt x="1746" y="4544"/>
                </a:cubicBezTo>
                <a:cubicBezTo>
                  <a:pt x="2803" y="4756"/>
                  <a:pt x="3531" y="4524"/>
                  <a:pt x="4550" y="4999"/>
                </a:cubicBezTo>
                <a:cubicBezTo>
                  <a:pt x="5354" y="5373"/>
                  <a:pt x="6195" y="6024"/>
                  <a:pt x="7114" y="6024"/>
                </a:cubicBezTo>
                <a:cubicBezTo>
                  <a:pt x="7268" y="6024"/>
                  <a:pt x="7424" y="6005"/>
                  <a:pt x="7582" y="5965"/>
                </a:cubicBezTo>
                <a:cubicBezTo>
                  <a:pt x="8191" y="5808"/>
                  <a:pt x="8616" y="5341"/>
                  <a:pt x="9156" y="5055"/>
                </a:cubicBezTo>
                <a:cubicBezTo>
                  <a:pt x="9780" y="4725"/>
                  <a:pt x="10264" y="4858"/>
                  <a:pt x="10918" y="4749"/>
                </a:cubicBezTo>
                <a:cubicBezTo>
                  <a:pt x="11920" y="4582"/>
                  <a:pt x="12852" y="3698"/>
                  <a:pt x="12927" y="2658"/>
                </a:cubicBezTo>
                <a:cubicBezTo>
                  <a:pt x="12946" y="2394"/>
                  <a:pt x="12916" y="2123"/>
                  <a:pt x="12798" y="1887"/>
                </a:cubicBezTo>
                <a:cubicBezTo>
                  <a:pt x="12504" y="1296"/>
                  <a:pt x="11772" y="1091"/>
                  <a:pt x="11118" y="999"/>
                </a:cubicBezTo>
                <a:cubicBezTo>
                  <a:pt x="10135" y="862"/>
                  <a:pt x="9324" y="125"/>
                  <a:pt x="8351" y="35"/>
                </a:cubicBezTo>
                <a:cubicBezTo>
                  <a:pt x="8213" y="23"/>
                  <a:pt x="8076" y="18"/>
                  <a:pt x="7939" y="18"/>
                </a:cubicBezTo>
                <a:cubicBezTo>
                  <a:pt x="7201" y="18"/>
                  <a:pt x="6468" y="170"/>
                  <a:pt x="5716" y="170"/>
                </a:cubicBezTo>
                <a:cubicBezTo>
                  <a:pt x="5493" y="170"/>
                  <a:pt x="5267" y="156"/>
                  <a:pt x="5040" y="121"/>
                </a:cubicBezTo>
                <a:cubicBezTo>
                  <a:pt x="4749" y="76"/>
                  <a:pt x="4445" y="18"/>
                  <a:pt x="4149" y="3"/>
                </a:cubicBezTo>
                <a:cubicBezTo>
                  <a:pt x="4109" y="2"/>
                  <a:pt x="4069" y="1"/>
                  <a:pt x="4030" y="1"/>
                </a:cubicBezTo>
                <a:close/>
              </a:path>
            </a:pathLst>
          </a:custGeom>
          <a:solidFill>
            <a:schemeClr val="accent2"/>
          </a:solidFill>
          <a:ln>
            <a:noFill/>
          </a:ln>
        </p:spPr>
        <p:txBody>
          <a:bodyPr spcFirstLastPara="1" wrap="square" lIns="104026" tIns="104026" rIns="104026" bIns="104026" anchor="ctr" anchorCtr="0">
            <a:noAutofit/>
          </a:bodyPr>
          <a:lstStyle/>
          <a:p>
            <a:pPr marL="0" lvl="0" indent="0" algn="l" rtl="0">
              <a:spcBef>
                <a:spcPts val="0"/>
              </a:spcBef>
              <a:spcAft>
                <a:spcPts val="0"/>
              </a:spcAft>
              <a:buNone/>
            </a:pPr>
            <a:endParaRPr sz="1593"/>
          </a:p>
        </p:txBody>
      </p:sp>
      <p:grpSp>
        <p:nvGrpSpPr>
          <p:cNvPr id="2893" name="Google Shape;2893;p28"/>
          <p:cNvGrpSpPr/>
          <p:nvPr/>
        </p:nvGrpSpPr>
        <p:grpSpPr>
          <a:xfrm>
            <a:off x="730087" y="6238310"/>
            <a:ext cx="487728" cy="606371"/>
            <a:chOff x="2100500" y="1458275"/>
            <a:chExt cx="159000" cy="248050"/>
          </a:xfrm>
        </p:grpSpPr>
        <p:sp>
          <p:nvSpPr>
            <p:cNvPr id="2894" name="Google Shape;2894;p28"/>
            <p:cNvSpPr/>
            <p:nvPr/>
          </p:nvSpPr>
          <p:spPr>
            <a:xfrm>
              <a:off x="2140475" y="1458275"/>
              <a:ext cx="64750" cy="247950"/>
            </a:xfrm>
            <a:custGeom>
              <a:avLst/>
              <a:gdLst/>
              <a:ahLst/>
              <a:cxnLst/>
              <a:rect l="l" t="t" r="r" b="b"/>
              <a:pathLst>
                <a:path w="2590" h="9918" extrusionOk="0">
                  <a:moveTo>
                    <a:pt x="1433" y="0"/>
                  </a:moveTo>
                  <a:lnTo>
                    <a:pt x="1433" y="0"/>
                  </a:lnTo>
                  <a:cubicBezTo>
                    <a:pt x="1805" y="1618"/>
                    <a:pt x="1614" y="3360"/>
                    <a:pt x="902" y="4860"/>
                  </a:cubicBezTo>
                  <a:cubicBezTo>
                    <a:pt x="675" y="5337"/>
                    <a:pt x="231" y="5891"/>
                    <a:pt x="126" y="6405"/>
                  </a:cubicBezTo>
                  <a:cubicBezTo>
                    <a:pt x="1" y="7009"/>
                    <a:pt x="472" y="7818"/>
                    <a:pt x="801" y="8289"/>
                  </a:cubicBezTo>
                  <a:cubicBezTo>
                    <a:pt x="1228" y="8900"/>
                    <a:pt x="1783" y="9411"/>
                    <a:pt x="2332" y="9918"/>
                  </a:cubicBezTo>
                  <a:cubicBezTo>
                    <a:pt x="1798" y="9094"/>
                    <a:pt x="1381" y="8140"/>
                    <a:pt x="1463" y="7163"/>
                  </a:cubicBezTo>
                  <a:cubicBezTo>
                    <a:pt x="1551" y="6098"/>
                    <a:pt x="2056" y="5099"/>
                    <a:pt x="2299" y="4077"/>
                  </a:cubicBezTo>
                  <a:cubicBezTo>
                    <a:pt x="2590" y="2862"/>
                    <a:pt x="2176" y="1601"/>
                    <a:pt x="1768" y="420"/>
                  </a:cubicBezTo>
                  <a:cubicBezTo>
                    <a:pt x="1706" y="242"/>
                    <a:pt x="1617" y="39"/>
                    <a:pt x="143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95" name="Google Shape;2895;p28"/>
            <p:cNvSpPr/>
            <p:nvPr/>
          </p:nvSpPr>
          <p:spPr>
            <a:xfrm>
              <a:off x="2100500" y="1549475"/>
              <a:ext cx="98525" cy="156750"/>
            </a:xfrm>
            <a:custGeom>
              <a:avLst/>
              <a:gdLst/>
              <a:ahLst/>
              <a:cxnLst/>
              <a:rect l="l" t="t" r="r" b="b"/>
              <a:pathLst>
                <a:path w="3941" h="6270" extrusionOk="0">
                  <a:moveTo>
                    <a:pt x="56" y="1"/>
                  </a:moveTo>
                  <a:cubicBezTo>
                    <a:pt x="187" y="582"/>
                    <a:pt x="229" y="1182"/>
                    <a:pt x="179" y="1775"/>
                  </a:cubicBezTo>
                  <a:cubicBezTo>
                    <a:pt x="131" y="2343"/>
                    <a:pt x="0" y="2909"/>
                    <a:pt x="45" y="3476"/>
                  </a:cubicBezTo>
                  <a:cubicBezTo>
                    <a:pt x="110" y="4315"/>
                    <a:pt x="610" y="5087"/>
                    <a:pt x="1297" y="5558"/>
                  </a:cubicBezTo>
                  <a:cubicBezTo>
                    <a:pt x="1682" y="5820"/>
                    <a:pt x="1909" y="5784"/>
                    <a:pt x="2340" y="5811"/>
                  </a:cubicBezTo>
                  <a:cubicBezTo>
                    <a:pt x="2616" y="5828"/>
                    <a:pt x="2889" y="5887"/>
                    <a:pt x="3154" y="5968"/>
                  </a:cubicBezTo>
                  <a:cubicBezTo>
                    <a:pt x="3288" y="6008"/>
                    <a:pt x="3421" y="6055"/>
                    <a:pt x="3552" y="6104"/>
                  </a:cubicBezTo>
                  <a:cubicBezTo>
                    <a:pt x="3616" y="6130"/>
                    <a:pt x="3680" y="6155"/>
                    <a:pt x="3743" y="6183"/>
                  </a:cubicBezTo>
                  <a:cubicBezTo>
                    <a:pt x="3799" y="6206"/>
                    <a:pt x="3861" y="6224"/>
                    <a:pt x="3914" y="6252"/>
                  </a:cubicBezTo>
                  <a:cubicBezTo>
                    <a:pt x="3920" y="6256"/>
                    <a:pt x="3926" y="6260"/>
                    <a:pt x="3932" y="6264"/>
                  </a:cubicBezTo>
                  <a:lnTo>
                    <a:pt x="3932" y="6264"/>
                  </a:lnTo>
                  <a:cubicBezTo>
                    <a:pt x="3888" y="6229"/>
                    <a:pt x="3850" y="6172"/>
                    <a:pt x="3810" y="6131"/>
                  </a:cubicBezTo>
                  <a:cubicBezTo>
                    <a:pt x="3764" y="6085"/>
                    <a:pt x="3715" y="6039"/>
                    <a:pt x="3664" y="5998"/>
                  </a:cubicBezTo>
                  <a:cubicBezTo>
                    <a:pt x="3573" y="5926"/>
                    <a:pt x="3470" y="5876"/>
                    <a:pt x="3375" y="5807"/>
                  </a:cubicBezTo>
                  <a:cubicBezTo>
                    <a:pt x="3195" y="5678"/>
                    <a:pt x="3007" y="5560"/>
                    <a:pt x="2821" y="5440"/>
                  </a:cubicBezTo>
                  <a:cubicBezTo>
                    <a:pt x="2449" y="5201"/>
                    <a:pt x="2077" y="4951"/>
                    <a:pt x="1795" y="4605"/>
                  </a:cubicBezTo>
                  <a:cubicBezTo>
                    <a:pt x="1704" y="4490"/>
                    <a:pt x="1622" y="4368"/>
                    <a:pt x="1554" y="4238"/>
                  </a:cubicBezTo>
                  <a:cubicBezTo>
                    <a:pt x="1395" y="3943"/>
                    <a:pt x="1300" y="3616"/>
                    <a:pt x="1221" y="3291"/>
                  </a:cubicBezTo>
                  <a:cubicBezTo>
                    <a:pt x="949" y="2145"/>
                    <a:pt x="842" y="878"/>
                    <a:pt x="56" y="1"/>
                  </a:cubicBezTo>
                  <a:close/>
                  <a:moveTo>
                    <a:pt x="3932" y="6264"/>
                  </a:moveTo>
                  <a:cubicBezTo>
                    <a:pt x="3935" y="6266"/>
                    <a:pt x="3938" y="6268"/>
                    <a:pt x="3940" y="6270"/>
                  </a:cubicBezTo>
                  <a:cubicBezTo>
                    <a:pt x="3938" y="6268"/>
                    <a:pt x="3935" y="6266"/>
                    <a:pt x="3932" y="6264"/>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96" name="Google Shape;2896;p28"/>
            <p:cNvSpPr/>
            <p:nvPr/>
          </p:nvSpPr>
          <p:spPr>
            <a:xfrm>
              <a:off x="2188425" y="1550725"/>
              <a:ext cx="47825" cy="155600"/>
            </a:xfrm>
            <a:custGeom>
              <a:avLst/>
              <a:gdLst/>
              <a:ahLst/>
              <a:cxnLst/>
              <a:rect l="l" t="t" r="r" b="b"/>
              <a:pathLst>
                <a:path w="1913" h="6224" extrusionOk="0">
                  <a:moveTo>
                    <a:pt x="858" y="1"/>
                  </a:moveTo>
                  <a:lnTo>
                    <a:pt x="858" y="1"/>
                  </a:lnTo>
                  <a:cubicBezTo>
                    <a:pt x="1337" y="1195"/>
                    <a:pt x="1238" y="2606"/>
                    <a:pt x="594" y="3721"/>
                  </a:cubicBezTo>
                  <a:cubicBezTo>
                    <a:pt x="434" y="4000"/>
                    <a:pt x="240" y="4264"/>
                    <a:pt x="128" y="4566"/>
                  </a:cubicBezTo>
                  <a:cubicBezTo>
                    <a:pt x="34" y="4827"/>
                    <a:pt x="0" y="5109"/>
                    <a:pt x="43" y="5384"/>
                  </a:cubicBezTo>
                  <a:cubicBezTo>
                    <a:pt x="64" y="5512"/>
                    <a:pt x="109" y="5627"/>
                    <a:pt x="149" y="5749"/>
                  </a:cubicBezTo>
                  <a:cubicBezTo>
                    <a:pt x="188" y="5866"/>
                    <a:pt x="237" y="5982"/>
                    <a:pt x="307" y="6084"/>
                  </a:cubicBezTo>
                  <a:cubicBezTo>
                    <a:pt x="343" y="6135"/>
                    <a:pt x="382" y="6182"/>
                    <a:pt x="427" y="6223"/>
                  </a:cubicBezTo>
                  <a:lnTo>
                    <a:pt x="427" y="6223"/>
                  </a:lnTo>
                  <a:cubicBezTo>
                    <a:pt x="420" y="6216"/>
                    <a:pt x="418" y="6160"/>
                    <a:pt x="414" y="6147"/>
                  </a:cubicBezTo>
                  <a:cubicBezTo>
                    <a:pt x="407" y="6122"/>
                    <a:pt x="400" y="6099"/>
                    <a:pt x="397" y="6072"/>
                  </a:cubicBezTo>
                  <a:cubicBezTo>
                    <a:pt x="390" y="6018"/>
                    <a:pt x="389" y="5963"/>
                    <a:pt x="391" y="5909"/>
                  </a:cubicBezTo>
                  <a:cubicBezTo>
                    <a:pt x="398" y="5794"/>
                    <a:pt x="421" y="5679"/>
                    <a:pt x="455" y="5570"/>
                  </a:cubicBezTo>
                  <a:cubicBezTo>
                    <a:pt x="523" y="5356"/>
                    <a:pt x="633" y="5147"/>
                    <a:pt x="782" y="4978"/>
                  </a:cubicBezTo>
                  <a:cubicBezTo>
                    <a:pt x="794" y="4965"/>
                    <a:pt x="806" y="4952"/>
                    <a:pt x="818" y="4938"/>
                  </a:cubicBezTo>
                  <a:cubicBezTo>
                    <a:pt x="1086" y="4665"/>
                    <a:pt x="1323" y="4344"/>
                    <a:pt x="1503" y="3996"/>
                  </a:cubicBezTo>
                  <a:cubicBezTo>
                    <a:pt x="1675" y="3661"/>
                    <a:pt x="1794" y="3301"/>
                    <a:pt x="1833" y="2930"/>
                  </a:cubicBezTo>
                  <a:cubicBezTo>
                    <a:pt x="1912" y="2176"/>
                    <a:pt x="1675" y="1423"/>
                    <a:pt x="1374" y="727"/>
                  </a:cubicBezTo>
                  <a:cubicBezTo>
                    <a:pt x="1253" y="450"/>
                    <a:pt x="1111" y="164"/>
                    <a:pt x="858" y="1"/>
                  </a:cubicBezTo>
                  <a:close/>
                  <a:moveTo>
                    <a:pt x="427" y="6223"/>
                  </a:moveTo>
                  <a:cubicBezTo>
                    <a:pt x="428" y="6223"/>
                    <a:pt x="428" y="6223"/>
                    <a:pt x="428" y="6223"/>
                  </a:cubicBezTo>
                  <a:cubicBezTo>
                    <a:pt x="428" y="6223"/>
                    <a:pt x="428" y="6223"/>
                    <a:pt x="427" y="622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897" name="Google Shape;2897;p28"/>
            <p:cNvSpPr/>
            <p:nvPr/>
          </p:nvSpPr>
          <p:spPr>
            <a:xfrm>
              <a:off x="2197950" y="1641275"/>
              <a:ext cx="61550" cy="64650"/>
            </a:xfrm>
            <a:custGeom>
              <a:avLst/>
              <a:gdLst/>
              <a:ahLst/>
              <a:cxnLst/>
              <a:rect l="l" t="t" r="r" b="b"/>
              <a:pathLst>
                <a:path w="2462" h="2586" extrusionOk="0">
                  <a:moveTo>
                    <a:pt x="2462" y="0"/>
                  </a:moveTo>
                  <a:lnTo>
                    <a:pt x="2462" y="0"/>
                  </a:lnTo>
                  <a:cubicBezTo>
                    <a:pt x="2401" y="240"/>
                    <a:pt x="2210" y="424"/>
                    <a:pt x="2008" y="567"/>
                  </a:cubicBezTo>
                  <a:cubicBezTo>
                    <a:pt x="1738" y="757"/>
                    <a:pt x="1436" y="896"/>
                    <a:pt x="1145" y="1051"/>
                  </a:cubicBezTo>
                  <a:cubicBezTo>
                    <a:pt x="855" y="1207"/>
                    <a:pt x="569" y="1385"/>
                    <a:pt x="354" y="1635"/>
                  </a:cubicBezTo>
                  <a:cubicBezTo>
                    <a:pt x="172" y="1844"/>
                    <a:pt x="97" y="2060"/>
                    <a:pt x="36" y="2328"/>
                  </a:cubicBezTo>
                  <a:cubicBezTo>
                    <a:pt x="18" y="2404"/>
                    <a:pt x="0" y="2483"/>
                    <a:pt x="17" y="2558"/>
                  </a:cubicBezTo>
                  <a:cubicBezTo>
                    <a:pt x="20" y="2568"/>
                    <a:pt x="23" y="2579"/>
                    <a:pt x="32" y="2584"/>
                  </a:cubicBezTo>
                  <a:cubicBezTo>
                    <a:pt x="35" y="2585"/>
                    <a:pt x="37" y="2585"/>
                    <a:pt x="40" y="2585"/>
                  </a:cubicBezTo>
                  <a:cubicBezTo>
                    <a:pt x="50" y="2585"/>
                    <a:pt x="61" y="2576"/>
                    <a:pt x="69" y="2568"/>
                  </a:cubicBezTo>
                  <a:cubicBezTo>
                    <a:pt x="310" y="2323"/>
                    <a:pt x="609" y="2023"/>
                    <a:pt x="932" y="1899"/>
                  </a:cubicBezTo>
                  <a:cubicBezTo>
                    <a:pt x="1293" y="1760"/>
                    <a:pt x="1613" y="1596"/>
                    <a:pt x="1881" y="1310"/>
                  </a:cubicBezTo>
                  <a:cubicBezTo>
                    <a:pt x="2216" y="955"/>
                    <a:pt x="2423" y="485"/>
                    <a:pt x="246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grpSp>
      <p:sp>
        <p:nvSpPr>
          <p:cNvPr id="2898" name="Google Shape;2898;p28"/>
          <p:cNvSpPr/>
          <p:nvPr/>
        </p:nvSpPr>
        <p:spPr>
          <a:xfrm flipH="1">
            <a:off x="2607789" y="6552268"/>
            <a:ext cx="487728" cy="239615"/>
          </a:xfrm>
          <a:custGeom>
            <a:avLst/>
            <a:gdLst/>
            <a:ahLst/>
            <a:cxnLst/>
            <a:rect l="l" t="t" r="r" b="b"/>
            <a:pathLst>
              <a:path w="2589" h="1596" extrusionOk="0">
                <a:moveTo>
                  <a:pt x="1397" y="1"/>
                </a:moveTo>
                <a:cubicBezTo>
                  <a:pt x="1324" y="1"/>
                  <a:pt x="1255" y="15"/>
                  <a:pt x="1193" y="46"/>
                </a:cubicBezTo>
                <a:cubicBezTo>
                  <a:pt x="851" y="217"/>
                  <a:pt x="1" y="995"/>
                  <a:pt x="265" y="1458"/>
                </a:cubicBezTo>
                <a:cubicBezTo>
                  <a:pt x="329" y="1570"/>
                  <a:pt x="461" y="1595"/>
                  <a:pt x="598" y="1595"/>
                </a:cubicBezTo>
                <a:cubicBezTo>
                  <a:pt x="701" y="1595"/>
                  <a:pt x="807" y="1581"/>
                  <a:pt x="887" y="1578"/>
                </a:cubicBezTo>
                <a:cubicBezTo>
                  <a:pt x="1279" y="1564"/>
                  <a:pt x="1671" y="1539"/>
                  <a:pt x="2062" y="1496"/>
                </a:cubicBezTo>
                <a:cubicBezTo>
                  <a:pt x="2147" y="1486"/>
                  <a:pt x="2234" y="1477"/>
                  <a:pt x="2311" y="1438"/>
                </a:cubicBezTo>
                <a:cubicBezTo>
                  <a:pt x="2472" y="1358"/>
                  <a:pt x="2545" y="1240"/>
                  <a:pt x="2555" y="1106"/>
                </a:cubicBezTo>
                <a:cubicBezTo>
                  <a:pt x="2589" y="650"/>
                  <a:pt x="1895" y="1"/>
                  <a:pt x="1397" y="1"/>
                </a:cubicBezTo>
                <a:close/>
              </a:path>
            </a:pathLst>
          </a:custGeom>
          <a:solidFill>
            <a:schemeClr val="accent5"/>
          </a:solidFill>
          <a:ln>
            <a:noFill/>
          </a:ln>
        </p:spPr>
        <p:txBody>
          <a:bodyPr spcFirstLastPara="1" wrap="square" lIns="104026" tIns="104026" rIns="104026" bIns="104026" anchor="ctr" anchorCtr="0">
            <a:noAutofit/>
          </a:bodyPr>
          <a:lstStyle/>
          <a:p>
            <a:pPr marL="0" lvl="0" indent="0" algn="l" rtl="0">
              <a:spcBef>
                <a:spcPts val="0"/>
              </a:spcBef>
              <a:spcAft>
                <a:spcPts val="0"/>
              </a:spcAft>
              <a:buNone/>
            </a:pPr>
            <a:endParaRPr sz="1593"/>
          </a:p>
        </p:txBody>
      </p:sp>
      <p:sp>
        <p:nvSpPr>
          <p:cNvPr id="2899" name="Google Shape;2899;p28"/>
          <p:cNvSpPr/>
          <p:nvPr/>
        </p:nvSpPr>
        <p:spPr>
          <a:xfrm>
            <a:off x="7613492" y="6527812"/>
            <a:ext cx="472845" cy="232258"/>
          </a:xfrm>
          <a:custGeom>
            <a:avLst/>
            <a:gdLst/>
            <a:ahLst/>
            <a:cxnLst/>
            <a:rect l="l" t="t" r="r" b="b"/>
            <a:pathLst>
              <a:path w="2510" h="1547" extrusionOk="0">
                <a:moveTo>
                  <a:pt x="1354" y="1"/>
                </a:moveTo>
                <a:cubicBezTo>
                  <a:pt x="1283" y="1"/>
                  <a:pt x="1216" y="14"/>
                  <a:pt x="1156" y="44"/>
                </a:cubicBezTo>
                <a:cubicBezTo>
                  <a:pt x="825" y="211"/>
                  <a:pt x="1" y="964"/>
                  <a:pt x="257" y="1413"/>
                </a:cubicBezTo>
                <a:cubicBezTo>
                  <a:pt x="319" y="1522"/>
                  <a:pt x="447" y="1547"/>
                  <a:pt x="580" y="1547"/>
                </a:cubicBezTo>
                <a:cubicBezTo>
                  <a:pt x="680" y="1547"/>
                  <a:pt x="782" y="1533"/>
                  <a:pt x="860" y="1530"/>
                </a:cubicBezTo>
                <a:cubicBezTo>
                  <a:pt x="1240" y="1516"/>
                  <a:pt x="1620" y="1492"/>
                  <a:pt x="1999" y="1451"/>
                </a:cubicBezTo>
                <a:cubicBezTo>
                  <a:pt x="2082" y="1441"/>
                  <a:pt x="2165" y="1431"/>
                  <a:pt x="2241" y="1394"/>
                </a:cubicBezTo>
                <a:cubicBezTo>
                  <a:pt x="2396" y="1317"/>
                  <a:pt x="2468" y="1203"/>
                  <a:pt x="2478" y="1072"/>
                </a:cubicBezTo>
                <a:lnTo>
                  <a:pt x="2477" y="1072"/>
                </a:lnTo>
                <a:cubicBezTo>
                  <a:pt x="2509" y="629"/>
                  <a:pt x="1837" y="1"/>
                  <a:pt x="1354" y="1"/>
                </a:cubicBezTo>
                <a:close/>
              </a:path>
            </a:pathLst>
          </a:custGeom>
          <a:solidFill>
            <a:schemeClr val="accent5"/>
          </a:solidFill>
          <a:ln>
            <a:noFill/>
          </a:ln>
        </p:spPr>
        <p:txBody>
          <a:bodyPr spcFirstLastPara="1" wrap="square" lIns="104026" tIns="104026" rIns="104026" bIns="104026" anchor="ctr" anchorCtr="0">
            <a:noAutofit/>
          </a:bodyPr>
          <a:lstStyle/>
          <a:p>
            <a:pPr marL="0" lvl="0" indent="0" algn="l" rtl="0">
              <a:spcBef>
                <a:spcPts val="0"/>
              </a:spcBef>
              <a:spcAft>
                <a:spcPts val="0"/>
              </a:spcAft>
              <a:buNone/>
            </a:pPr>
            <a:endParaRPr sz="1593"/>
          </a:p>
        </p:txBody>
      </p:sp>
      <p:grpSp>
        <p:nvGrpSpPr>
          <p:cNvPr id="2900" name="Google Shape;2900;p28"/>
          <p:cNvGrpSpPr/>
          <p:nvPr/>
        </p:nvGrpSpPr>
        <p:grpSpPr>
          <a:xfrm>
            <a:off x="5281970" y="6356670"/>
            <a:ext cx="487728" cy="606371"/>
            <a:chOff x="2100500" y="1458275"/>
            <a:chExt cx="159000" cy="248050"/>
          </a:xfrm>
        </p:grpSpPr>
        <p:sp>
          <p:nvSpPr>
            <p:cNvPr id="2901" name="Google Shape;2901;p28"/>
            <p:cNvSpPr/>
            <p:nvPr/>
          </p:nvSpPr>
          <p:spPr>
            <a:xfrm>
              <a:off x="2140475" y="1458275"/>
              <a:ext cx="64750" cy="247950"/>
            </a:xfrm>
            <a:custGeom>
              <a:avLst/>
              <a:gdLst/>
              <a:ahLst/>
              <a:cxnLst/>
              <a:rect l="l" t="t" r="r" b="b"/>
              <a:pathLst>
                <a:path w="2590" h="9918" extrusionOk="0">
                  <a:moveTo>
                    <a:pt x="1433" y="0"/>
                  </a:moveTo>
                  <a:lnTo>
                    <a:pt x="1433" y="0"/>
                  </a:lnTo>
                  <a:cubicBezTo>
                    <a:pt x="1805" y="1618"/>
                    <a:pt x="1614" y="3360"/>
                    <a:pt x="902" y="4860"/>
                  </a:cubicBezTo>
                  <a:cubicBezTo>
                    <a:pt x="675" y="5337"/>
                    <a:pt x="231" y="5891"/>
                    <a:pt x="126" y="6405"/>
                  </a:cubicBezTo>
                  <a:cubicBezTo>
                    <a:pt x="1" y="7009"/>
                    <a:pt x="472" y="7818"/>
                    <a:pt x="801" y="8289"/>
                  </a:cubicBezTo>
                  <a:cubicBezTo>
                    <a:pt x="1228" y="8900"/>
                    <a:pt x="1783" y="9411"/>
                    <a:pt x="2332" y="9918"/>
                  </a:cubicBezTo>
                  <a:cubicBezTo>
                    <a:pt x="1798" y="9094"/>
                    <a:pt x="1381" y="8140"/>
                    <a:pt x="1463" y="7163"/>
                  </a:cubicBezTo>
                  <a:cubicBezTo>
                    <a:pt x="1551" y="6098"/>
                    <a:pt x="2056" y="5099"/>
                    <a:pt x="2299" y="4077"/>
                  </a:cubicBezTo>
                  <a:cubicBezTo>
                    <a:pt x="2590" y="2862"/>
                    <a:pt x="2176" y="1601"/>
                    <a:pt x="1768" y="420"/>
                  </a:cubicBezTo>
                  <a:cubicBezTo>
                    <a:pt x="1706" y="242"/>
                    <a:pt x="1617" y="39"/>
                    <a:pt x="143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902" name="Google Shape;2902;p28"/>
            <p:cNvSpPr/>
            <p:nvPr/>
          </p:nvSpPr>
          <p:spPr>
            <a:xfrm>
              <a:off x="2100500" y="1549475"/>
              <a:ext cx="98525" cy="156750"/>
            </a:xfrm>
            <a:custGeom>
              <a:avLst/>
              <a:gdLst/>
              <a:ahLst/>
              <a:cxnLst/>
              <a:rect l="l" t="t" r="r" b="b"/>
              <a:pathLst>
                <a:path w="3941" h="6270" extrusionOk="0">
                  <a:moveTo>
                    <a:pt x="56" y="1"/>
                  </a:moveTo>
                  <a:cubicBezTo>
                    <a:pt x="187" y="582"/>
                    <a:pt x="229" y="1182"/>
                    <a:pt x="179" y="1775"/>
                  </a:cubicBezTo>
                  <a:cubicBezTo>
                    <a:pt x="131" y="2343"/>
                    <a:pt x="0" y="2909"/>
                    <a:pt x="45" y="3476"/>
                  </a:cubicBezTo>
                  <a:cubicBezTo>
                    <a:pt x="110" y="4315"/>
                    <a:pt x="610" y="5087"/>
                    <a:pt x="1297" y="5558"/>
                  </a:cubicBezTo>
                  <a:cubicBezTo>
                    <a:pt x="1682" y="5820"/>
                    <a:pt x="1909" y="5784"/>
                    <a:pt x="2340" y="5811"/>
                  </a:cubicBezTo>
                  <a:cubicBezTo>
                    <a:pt x="2616" y="5828"/>
                    <a:pt x="2889" y="5887"/>
                    <a:pt x="3154" y="5968"/>
                  </a:cubicBezTo>
                  <a:cubicBezTo>
                    <a:pt x="3288" y="6008"/>
                    <a:pt x="3421" y="6055"/>
                    <a:pt x="3552" y="6104"/>
                  </a:cubicBezTo>
                  <a:cubicBezTo>
                    <a:pt x="3616" y="6130"/>
                    <a:pt x="3680" y="6155"/>
                    <a:pt x="3743" y="6183"/>
                  </a:cubicBezTo>
                  <a:cubicBezTo>
                    <a:pt x="3799" y="6206"/>
                    <a:pt x="3861" y="6224"/>
                    <a:pt x="3914" y="6252"/>
                  </a:cubicBezTo>
                  <a:cubicBezTo>
                    <a:pt x="3920" y="6256"/>
                    <a:pt x="3926" y="6260"/>
                    <a:pt x="3932" y="6264"/>
                  </a:cubicBezTo>
                  <a:lnTo>
                    <a:pt x="3932" y="6264"/>
                  </a:lnTo>
                  <a:cubicBezTo>
                    <a:pt x="3888" y="6229"/>
                    <a:pt x="3850" y="6172"/>
                    <a:pt x="3810" y="6131"/>
                  </a:cubicBezTo>
                  <a:cubicBezTo>
                    <a:pt x="3764" y="6085"/>
                    <a:pt x="3715" y="6039"/>
                    <a:pt x="3664" y="5998"/>
                  </a:cubicBezTo>
                  <a:cubicBezTo>
                    <a:pt x="3573" y="5926"/>
                    <a:pt x="3470" y="5876"/>
                    <a:pt x="3375" y="5807"/>
                  </a:cubicBezTo>
                  <a:cubicBezTo>
                    <a:pt x="3195" y="5678"/>
                    <a:pt x="3007" y="5560"/>
                    <a:pt x="2821" y="5440"/>
                  </a:cubicBezTo>
                  <a:cubicBezTo>
                    <a:pt x="2449" y="5201"/>
                    <a:pt x="2077" y="4951"/>
                    <a:pt x="1795" y="4605"/>
                  </a:cubicBezTo>
                  <a:cubicBezTo>
                    <a:pt x="1704" y="4490"/>
                    <a:pt x="1622" y="4368"/>
                    <a:pt x="1554" y="4238"/>
                  </a:cubicBezTo>
                  <a:cubicBezTo>
                    <a:pt x="1395" y="3943"/>
                    <a:pt x="1300" y="3616"/>
                    <a:pt x="1221" y="3291"/>
                  </a:cubicBezTo>
                  <a:cubicBezTo>
                    <a:pt x="949" y="2145"/>
                    <a:pt x="842" y="878"/>
                    <a:pt x="56" y="1"/>
                  </a:cubicBezTo>
                  <a:close/>
                  <a:moveTo>
                    <a:pt x="3932" y="6264"/>
                  </a:moveTo>
                  <a:cubicBezTo>
                    <a:pt x="3935" y="6266"/>
                    <a:pt x="3938" y="6268"/>
                    <a:pt x="3940" y="6270"/>
                  </a:cubicBezTo>
                  <a:cubicBezTo>
                    <a:pt x="3938" y="6268"/>
                    <a:pt x="3935" y="6266"/>
                    <a:pt x="3932" y="6264"/>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903" name="Google Shape;2903;p28"/>
            <p:cNvSpPr/>
            <p:nvPr/>
          </p:nvSpPr>
          <p:spPr>
            <a:xfrm>
              <a:off x="2188425" y="1550725"/>
              <a:ext cx="47825" cy="155600"/>
            </a:xfrm>
            <a:custGeom>
              <a:avLst/>
              <a:gdLst/>
              <a:ahLst/>
              <a:cxnLst/>
              <a:rect l="l" t="t" r="r" b="b"/>
              <a:pathLst>
                <a:path w="1913" h="6224" extrusionOk="0">
                  <a:moveTo>
                    <a:pt x="858" y="1"/>
                  </a:moveTo>
                  <a:lnTo>
                    <a:pt x="858" y="1"/>
                  </a:lnTo>
                  <a:cubicBezTo>
                    <a:pt x="1337" y="1195"/>
                    <a:pt x="1238" y="2606"/>
                    <a:pt x="594" y="3721"/>
                  </a:cubicBezTo>
                  <a:cubicBezTo>
                    <a:pt x="434" y="4000"/>
                    <a:pt x="240" y="4264"/>
                    <a:pt x="128" y="4566"/>
                  </a:cubicBezTo>
                  <a:cubicBezTo>
                    <a:pt x="34" y="4827"/>
                    <a:pt x="0" y="5109"/>
                    <a:pt x="43" y="5384"/>
                  </a:cubicBezTo>
                  <a:cubicBezTo>
                    <a:pt x="64" y="5512"/>
                    <a:pt x="109" y="5627"/>
                    <a:pt x="149" y="5749"/>
                  </a:cubicBezTo>
                  <a:cubicBezTo>
                    <a:pt x="188" y="5866"/>
                    <a:pt x="237" y="5982"/>
                    <a:pt x="307" y="6084"/>
                  </a:cubicBezTo>
                  <a:cubicBezTo>
                    <a:pt x="343" y="6135"/>
                    <a:pt x="382" y="6182"/>
                    <a:pt x="427" y="6223"/>
                  </a:cubicBezTo>
                  <a:lnTo>
                    <a:pt x="427" y="6223"/>
                  </a:lnTo>
                  <a:cubicBezTo>
                    <a:pt x="420" y="6216"/>
                    <a:pt x="418" y="6160"/>
                    <a:pt x="414" y="6147"/>
                  </a:cubicBezTo>
                  <a:cubicBezTo>
                    <a:pt x="407" y="6122"/>
                    <a:pt x="400" y="6099"/>
                    <a:pt x="397" y="6072"/>
                  </a:cubicBezTo>
                  <a:cubicBezTo>
                    <a:pt x="390" y="6018"/>
                    <a:pt x="389" y="5963"/>
                    <a:pt x="391" y="5909"/>
                  </a:cubicBezTo>
                  <a:cubicBezTo>
                    <a:pt x="398" y="5794"/>
                    <a:pt x="421" y="5679"/>
                    <a:pt x="455" y="5570"/>
                  </a:cubicBezTo>
                  <a:cubicBezTo>
                    <a:pt x="523" y="5356"/>
                    <a:pt x="633" y="5147"/>
                    <a:pt x="782" y="4978"/>
                  </a:cubicBezTo>
                  <a:cubicBezTo>
                    <a:pt x="794" y="4965"/>
                    <a:pt x="806" y="4952"/>
                    <a:pt x="818" y="4938"/>
                  </a:cubicBezTo>
                  <a:cubicBezTo>
                    <a:pt x="1086" y="4665"/>
                    <a:pt x="1323" y="4344"/>
                    <a:pt x="1503" y="3996"/>
                  </a:cubicBezTo>
                  <a:cubicBezTo>
                    <a:pt x="1675" y="3661"/>
                    <a:pt x="1794" y="3301"/>
                    <a:pt x="1833" y="2930"/>
                  </a:cubicBezTo>
                  <a:cubicBezTo>
                    <a:pt x="1912" y="2176"/>
                    <a:pt x="1675" y="1423"/>
                    <a:pt x="1374" y="727"/>
                  </a:cubicBezTo>
                  <a:cubicBezTo>
                    <a:pt x="1253" y="450"/>
                    <a:pt x="1111" y="164"/>
                    <a:pt x="858" y="1"/>
                  </a:cubicBezTo>
                  <a:close/>
                  <a:moveTo>
                    <a:pt x="427" y="6223"/>
                  </a:moveTo>
                  <a:cubicBezTo>
                    <a:pt x="428" y="6223"/>
                    <a:pt x="428" y="6223"/>
                    <a:pt x="428" y="6223"/>
                  </a:cubicBezTo>
                  <a:cubicBezTo>
                    <a:pt x="428" y="6223"/>
                    <a:pt x="428" y="6223"/>
                    <a:pt x="427" y="622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904" name="Google Shape;2904;p28"/>
            <p:cNvSpPr/>
            <p:nvPr/>
          </p:nvSpPr>
          <p:spPr>
            <a:xfrm>
              <a:off x="2197950" y="1641275"/>
              <a:ext cx="61550" cy="64650"/>
            </a:xfrm>
            <a:custGeom>
              <a:avLst/>
              <a:gdLst/>
              <a:ahLst/>
              <a:cxnLst/>
              <a:rect l="l" t="t" r="r" b="b"/>
              <a:pathLst>
                <a:path w="2462" h="2586" extrusionOk="0">
                  <a:moveTo>
                    <a:pt x="2462" y="0"/>
                  </a:moveTo>
                  <a:lnTo>
                    <a:pt x="2462" y="0"/>
                  </a:lnTo>
                  <a:cubicBezTo>
                    <a:pt x="2401" y="240"/>
                    <a:pt x="2210" y="424"/>
                    <a:pt x="2008" y="567"/>
                  </a:cubicBezTo>
                  <a:cubicBezTo>
                    <a:pt x="1738" y="757"/>
                    <a:pt x="1436" y="896"/>
                    <a:pt x="1145" y="1051"/>
                  </a:cubicBezTo>
                  <a:cubicBezTo>
                    <a:pt x="855" y="1207"/>
                    <a:pt x="569" y="1385"/>
                    <a:pt x="354" y="1635"/>
                  </a:cubicBezTo>
                  <a:cubicBezTo>
                    <a:pt x="172" y="1844"/>
                    <a:pt x="97" y="2060"/>
                    <a:pt x="36" y="2328"/>
                  </a:cubicBezTo>
                  <a:cubicBezTo>
                    <a:pt x="18" y="2404"/>
                    <a:pt x="0" y="2483"/>
                    <a:pt x="17" y="2558"/>
                  </a:cubicBezTo>
                  <a:cubicBezTo>
                    <a:pt x="20" y="2568"/>
                    <a:pt x="23" y="2579"/>
                    <a:pt x="32" y="2584"/>
                  </a:cubicBezTo>
                  <a:cubicBezTo>
                    <a:pt x="35" y="2585"/>
                    <a:pt x="37" y="2585"/>
                    <a:pt x="40" y="2585"/>
                  </a:cubicBezTo>
                  <a:cubicBezTo>
                    <a:pt x="50" y="2585"/>
                    <a:pt x="61" y="2576"/>
                    <a:pt x="69" y="2568"/>
                  </a:cubicBezTo>
                  <a:cubicBezTo>
                    <a:pt x="310" y="2323"/>
                    <a:pt x="609" y="2023"/>
                    <a:pt x="932" y="1899"/>
                  </a:cubicBezTo>
                  <a:cubicBezTo>
                    <a:pt x="1293" y="1760"/>
                    <a:pt x="1613" y="1596"/>
                    <a:pt x="1881" y="1310"/>
                  </a:cubicBezTo>
                  <a:cubicBezTo>
                    <a:pt x="2216" y="955"/>
                    <a:pt x="2423" y="485"/>
                    <a:pt x="246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grpSp>
      <p:grpSp>
        <p:nvGrpSpPr>
          <p:cNvPr id="2905" name="Google Shape;2905;p28"/>
          <p:cNvGrpSpPr/>
          <p:nvPr/>
        </p:nvGrpSpPr>
        <p:grpSpPr>
          <a:xfrm>
            <a:off x="10465604" y="6287572"/>
            <a:ext cx="487728" cy="606371"/>
            <a:chOff x="2100500" y="1458275"/>
            <a:chExt cx="159000" cy="248050"/>
          </a:xfrm>
        </p:grpSpPr>
        <p:sp>
          <p:nvSpPr>
            <p:cNvPr id="2906" name="Google Shape;2906;p28"/>
            <p:cNvSpPr/>
            <p:nvPr/>
          </p:nvSpPr>
          <p:spPr>
            <a:xfrm>
              <a:off x="2140475" y="1458275"/>
              <a:ext cx="64750" cy="247950"/>
            </a:xfrm>
            <a:custGeom>
              <a:avLst/>
              <a:gdLst/>
              <a:ahLst/>
              <a:cxnLst/>
              <a:rect l="l" t="t" r="r" b="b"/>
              <a:pathLst>
                <a:path w="2590" h="9918" extrusionOk="0">
                  <a:moveTo>
                    <a:pt x="1433" y="0"/>
                  </a:moveTo>
                  <a:lnTo>
                    <a:pt x="1433" y="0"/>
                  </a:lnTo>
                  <a:cubicBezTo>
                    <a:pt x="1805" y="1618"/>
                    <a:pt x="1614" y="3360"/>
                    <a:pt x="902" y="4860"/>
                  </a:cubicBezTo>
                  <a:cubicBezTo>
                    <a:pt x="675" y="5337"/>
                    <a:pt x="231" y="5891"/>
                    <a:pt x="126" y="6405"/>
                  </a:cubicBezTo>
                  <a:cubicBezTo>
                    <a:pt x="1" y="7009"/>
                    <a:pt x="472" y="7818"/>
                    <a:pt x="801" y="8289"/>
                  </a:cubicBezTo>
                  <a:cubicBezTo>
                    <a:pt x="1228" y="8900"/>
                    <a:pt x="1783" y="9411"/>
                    <a:pt x="2332" y="9918"/>
                  </a:cubicBezTo>
                  <a:cubicBezTo>
                    <a:pt x="1798" y="9094"/>
                    <a:pt x="1381" y="8140"/>
                    <a:pt x="1463" y="7163"/>
                  </a:cubicBezTo>
                  <a:cubicBezTo>
                    <a:pt x="1551" y="6098"/>
                    <a:pt x="2056" y="5099"/>
                    <a:pt x="2299" y="4077"/>
                  </a:cubicBezTo>
                  <a:cubicBezTo>
                    <a:pt x="2590" y="2862"/>
                    <a:pt x="2176" y="1601"/>
                    <a:pt x="1768" y="420"/>
                  </a:cubicBezTo>
                  <a:cubicBezTo>
                    <a:pt x="1706" y="242"/>
                    <a:pt x="1617" y="39"/>
                    <a:pt x="143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907" name="Google Shape;2907;p28"/>
            <p:cNvSpPr/>
            <p:nvPr/>
          </p:nvSpPr>
          <p:spPr>
            <a:xfrm>
              <a:off x="2100500" y="1549475"/>
              <a:ext cx="98525" cy="156750"/>
            </a:xfrm>
            <a:custGeom>
              <a:avLst/>
              <a:gdLst/>
              <a:ahLst/>
              <a:cxnLst/>
              <a:rect l="l" t="t" r="r" b="b"/>
              <a:pathLst>
                <a:path w="3941" h="6270" extrusionOk="0">
                  <a:moveTo>
                    <a:pt x="56" y="1"/>
                  </a:moveTo>
                  <a:cubicBezTo>
                    <a:pt x="187" y="582"/>
                    <a:pt x="229" y="1182"/>
                    <a:pt x="179" y="1775"/>
                  </a:cubicBezTo>
                  <a:cubicBezTo>
                    <a:pt x="131" y="2343"/>
                    <a:pt x="0" y="2909"/>
                    <a:pt x="45" y="3476"/>
                  </a:cubicBezTo>
                  <a:cubicBezTo>
                    <a:pt x="110" y="4315"/>
                    <a:pt x="610" y="5087"/>
                    <a:pt x="1297" y="5558"/>
                  </a:cubicBezTo>
                  <a:cubicBezTo>
                    <a:pt x="1682" y="5820"/>
                    <a:pt x="1909" y="5784"/>
                    <a:pt x="2340" y="5811"/>
                  </a:cubicBezTo>
                  <a:cubicBezTo>
                    <a:pt x="2616" y="5828"/>
                    <a:pt x="2889" y="5887"/>
                    <a:pt x="3154" y="5968"/>
                  </a:cubicBezTo>
                  <a:cubicBezTo>
                    <a:pt x="3288" y="6008"/>
                    <a:pt x="3421" y="6055"/>
                    <a:pt x="3552" y="6104"/>
                  </a:cubicBezTo>
                  <a:cubicBezTo>
                    <a:pt x="3616" y="6130"/>
                    <a:pt x="3680" y="6155"/>
                    <a:pt x="3743" y="6183"/>
                  </a:cubicBezTo>
                  <a:cubicBezTo>
                    <a:pt x="3799" y="6206"/>
                    <a:pt x="3861" y="6224"/>
                    <a:pt x="3914" y="6252"/>
                  </a:cubicBezTo>
                  <a:cubicBezTo>
                    <a:pt x="3920" y="6256"/>
                    <a:pt x="3926" y="6260"/>
                    <a:pt x="3932" y="6264"/>
                  </a:cubicBezTo>
                  <a:lnTo>
                    <a:pt x="3932" y="6264"/>
                  </a:lnTo>
                  <a:cubicBezTo>
                    <a:pt x="3888" y="6229"/>
                    <a:pt x="3850" y="6172"/>
                    <a:pt x="3810" y="6131"/>
                  </a:cubicBezTo>
                  <a:cubicBezTo>
                    <a:pt x="3764" y="6085"/>
                    <a:pt x="3715" y="6039"/>
                    <a:pt x="3664" y="5998"/>
                  </a:cubicBezTo>
                  <a:cubicBezTo>
                    <a:pt x="3573" y="5926"/>
                    <a:pt x="3470" y="5876"/>
                    <a:pt x="3375" y="5807"/>
                  </a:cubicBezTo>
                  <a:cubicBezTo>
                    <a:pt x="3195" y="5678"/>
                    <a:pt x="3007" y="5560"/>
                    <a:pt x="2821" y="5440"/>
                  </a:cubicBezTo>
                  <a:cubicBezTo>
                    <a:pt x="2449" y="5201"/>
                    <a:pt x="2077" y="4951"/>
                    <a:pt x="1795" y="4605"/>
                  </a:cubicBezTo>
                  <a:cubicBezTo>
                    <a:pt x="1704" y="4490"/>
                    <a:pt x="1622" y="4368"/>
                    <a:pt x="1554" y="4238"/>
                  </a:cubicBezTo>
                  <a:cubicBezTo>
                    <a:pt x="1395" y="3943"/>
                    <a:pt x="1300" y="3616"/>
                    <a:pt x="1221" y="3291"/>
                  </a:cubicBezTo>
                  <a:cubicBezTo>
                    <a:pt x="949" y="2145"/>
                    <a:pt x="842" y="878"/>
                    <a:pt x="56" y="1"/>
                  </a:cubicBezTo>
                  <a:close/>
                  <a:moveTo>
                    <a:pt x="3932" y="6264"/>
                  </a:moveTo>
                  <a:cubicBezTo>
                    <a:pt x="3935" y="6266"/>
                    <a:pt x="3938" y="6268"/>
                    <a:pt x="3940" y="6270"/>
                  </a:cubicBezTo>
                  <a:cubicBezTo>
                    <a:pt x="3938" y="6268"/>
                    <a:pt x="3935" y="6266"/>
                    <a:pt x="3932" y="6264"/>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908" name="Google Shape;2908;p28"/>
            <p:cNvSpPr/>
            <p:nvPr/>
          </p:nvSpPr>
          <p:spPr>
            <a:xfrm>
              <a:off x="2188425" y="1550725"/>
              <a:ext cx="47825" cy="155600"/>
            </a:xfrm>
            <a:custGeom>
              <a:avLst/>
              <a:gdLst/>
              <a:ahLst/>
              <a:cxnLst/>
              <a:rect l="l" t="t" r="r" b="b"/>
              <a:pathLst>
                <a:path w="1913" h="6224" extrusionOk="0">
                  <a:moveTo>
                    <a:pt x="858" y="1"/>
                  </a:moveTo>
                  <a:lnTo>
                    <a:pt x="858" y="1"/>
                  </a:lnTo>
                  <a:cubicBezTo>
                    <a:pt x="1337" y="1195"/>
                    <a:pt x="1238" y="2606"/>
                    <a:pt x="594" y="3721"/>
                  </a:cubicBezTo>
                  <a:cubicBezTo>
                    <a:pt x="434" y="4000"/>
                    <a:pt x="240" y="4264"/>
                    <a:pt x="128" y="4566"/>
                  </a:cubicBezTo>
                  <a:cubicBezTo>
                    <a:pt x="34" y="4827"/>
                    <a:pt x="0" y="5109"/>
                    <a:pt x="43" y="5384"/>
                  </a:cubicBezTo>
                  <a:cubicBezTo>
                    <a:pt x="64" y="5512"/>
                    <a:pt x="109" y="5627"/>
                    <a:pt x="149" y="5749"/>
                  </a:cubicBezTo>
                  <a:cubicBezTo>
                    <a:pt x="188" y="5866"/>
                    <a:pt x="237" y="5982"/>
                    <a:pt x="307" y="6084"/>
                  </a:cubicBezTo>
                  <a:cubicBezTo>
                    <a:pt x="343" y="6135"/>
                    <a:pt x="382" y="6182"/>
                    <a:pt x="427" y="6223"/>
                  </a:cubicBezTo>
                  <a:lnTo>
                    <a:pt x="427" y="6223"/>
                  </a:lnTo>
                  <a:cubicBezTo>
                    <a:pt x="420" y="6216"/>
                    <a:pt x="418" y="6160"/>
                    <a:pt x="414" y="6147"/>
                  </a:cubicBezTo>
                  <a:cubicBezTo>
                    <a:pt x="407" y="6122"/>
                    <a:pt x="400" y="6099"/>
                    <a:pt x="397" y="6072"/>
                  </a:cubicBezTo>
                  <a:cubicBezTo>
                    <a:pt x="390" y="6018"/>
                    <a:pt x="389" y="5963"/>
                    <a:pt x="391" y="5909"/>
                  </a:cubicBezTo>
                  <a:cubicBezTo>
                    <a:pt x="398" y="5794"/>
                    <a:pt x="421" y="5679"/>
                    <a:pt x="455" y="5570"/>
                  </a:cubicBezTo>
                  <a:cubicBezTo>
                    <a:pt x="523" y="5356"/>
                    <a:pt x="633" y="5147"/>
                    <a:pt x="782" y="4978"/>
                  </a:cubicBezTo>
                  <a:cubicBezTo>
                    <a:pt x="794" y="4965"/>
                    <a:pt x="806" y="4952"/>
                    <a:pt x="818" y="4938"/>
                  </a:cubicBezTo>
                  <a:cubicBezTo>
                    <a:pt x="1086" y="4665"/>
                    <a:pt x="1323" y="4344"/>
                    <a:pt x="1503" y="3996"/>
                  </a:cubicBezTo>
                  <a:cubicBezTo>
                    <a:pt x="1675" y="3661"/>
                    <a:pt x="1794" y="3301"/>
                    <a:pt x="1833" y="2930"/>
                  </a:cubicBezTo>
                  <a:cubicBezTo>
                    <a:pt x="1912" y="2176"/>
                    <a:pt x="1675" y="1423"/>
                    <a:pt x="1374" y="727"/>
                  </a:cubicBezTo>
                  <a:cubicBezTo>
                    <a:pt x="1253" y="450"/>
                    <a:pt x="1111" y="164"/>
                    <a:pt x="858" y="1"/>
                  </a:cubicBezTo>
                  <a:close/>
                  <a:moveTo>
                    <a:pt x="427" y="6223"/>
                  </a:moveTo>
                  <a:cubicBezTo>
                    <a:pt x="428" y="6223"/>
                    <a:pt x="428" y="6223"/>
                    <a:pt x="428" y="6223"/>
                  </a:cubicBezTo>
                  <a:cubicBezTo>
                    <a:pt x="428" y="6223"/>
                    <a:pt x="428" y="6223"/>
                    <a:pt x="427" y="622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909" name="Google Shape;2909;p28"/>
            <p:cNvSpPr/>
            <p:nvPr/>
          </p:nvSpPr>
          <p:spPr>
            <a:xfrm>
              <a:off x="2197950" y="1641275"/>
              <a:ext cx="61550" cy="64650"/>
            </a:xfrm>
            <a:custGeom>
              <a:avLst/>
              <a:gdLst/>
              <a:ahLst/>
              <a:cxnLst/>
              <a:rect l="l" t="t" r="r" b="b"/>
              <a:pathLst>
                <a:path w="2462" h="2586" extrusionOk="0">
                  <a:moveTo>
                    <a:pt x="2462" y="0"/>
                  </a:moveTo>
                  <a:lnTo>
                    <a:pt x="2462" y="0"/>
                  </a:lnTo>
                  <a:cubicBezTo>
                    <a:pt x="2401" y="240"/>
                    <a:pt x="2210" y="424"/>
                    <a:pt x="2008" y="567"/>
                  </a:cubicBezTo>
                  <a:cubicBezTo>
                    <a:pt x="1738" y="757"/>
                    <a:pt x="1436" y="896"/>
                    <a:pt x="1145" y="1051"/>
                  </a:cubicBezTo>
                  <a:cubicBezTo>
                    <a:pt x="855" y="1207"/>
                    <a:pt x="569" y="1385"/>
                    <a:pt x="354" y="1635"/>
                  </a:cubicBezTo>
                  <a:cubicBezTo>
                    <a:pt x="172" y="1844"/>
                    <a:pt x="97" y="2060"/>
                    <a:pt x="36" y="2328"/>
                  </a:cubicBezTo>
                  <a:cubicBezTo>
                    <a:pt x="18" y="2404"/>
                    <a:pt x="0" y="2483"/>
                    <a:pt x="17" y="2558"/>
                  </a:cubicBezTo>
                  <a:cubicBezTo>
                    <a:pt x="20" y="2568"/>
                    <a:pt x="23" y="2579"/>
                    <a:pt x="32" y="2584"/>
                  </a:cubicBezTo>
                  <a:cubicBezTo>
                    <a:pt x="35" y="2585"/>
                    <a:pt x="37" y="2585"/>
                    <a:pt x="40" y="2585"/>
                  </a:cubicBezTo>
                  <a:cubicBezTo>
                    <a:pt x="50" y="2585"/>
                    <a:pt x="61" y="2576"/>
                    <a:pt x="69" y="2568"/>
                  </a:cubicBezTo>
                  <a:cubicBezTo>
                    <a:pt x="310" y="2323"/>
                    <a:pt x="609" y="2023"/>
                    <a:pt x="932" y="1899"/>
                  </a:cubicBezTo>
                  <a:cubicBezTo>
                    <a:pt x="1293" y="1760"/>
                    <a:pt x="1613" y="1596"/>
                    <a:pt x="1881" y="1310"/>
                  </a:cubicBezTo>
                  <a:cubicBezTo>
                    <a:pt x="2216" y="955"/>
                    <a:pt x="2423" y="485"/>
                    <a:pt x="246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grpSp>
      <p:grpSp>
        <p:nvGrpSpPr>
          <p:cNvPr id="2910" name="Google Shape;2910;p28"/>
          <p:cNvGrpSpPr/>
          <p:nvPr/>
        </p:nvGrpSpPr>
        <p:grpSpPr>
          <a:xfrm flipH="1">
            <a:off x="-528757" y="-500178"/>
            <a:ext cx="13220134" cy="2449641"/>
            <a:chOff x="-464707" y="-551585"/>
            <a:chExt cx="11618739" cy="2701410"/>
          </a:xfrm>
        </p:grpSpPr>
        <p:grpSp>
          <p:nvGrpSpPr>
            <p:cNvPr id="2911" name="Google Shape;2911;p28"/>
            <p:cNvGrpSpPr/>
            <p:nvPr/>
          </p:nvGrpSpPr>
          <p:grpSpPr>
            <a:xfrm>
              <a:off x="-464707" y="-551585"/>
              <a:ext cx="2493789" cy="2701410"/>
              <a:chOff x="-464707" y="-551585"/>
              <a:chExt cx="2493789" cy="2701410"/>
            </a:xfrm>
          </p:grpSpPr>
          <p:grpSp>
            <p:nvGrpSpPr>
              <p:cNvPr id="2912" name="Google Shape;2912;p28"/>
              <p:cNvGrpSpPr/>
              <p:nvPr/>
            </p:nvGrpSpPr>
            <p:grpSpPr>
              <a:xfrm rot="9900012">
                <a:off x="-163774" y="526174"/>
                <a:ext cx="1024322" cy="1516940"/>
                <a:chOff x="1254175" y="1505775"/>
                <a:chExt cx="292875" cy="433725"/>
              </a:xfrm>
            </p:grpSpPr>
            <p:sp>
              <p:nvSpPr>
                <p:cNvPr id="2913" name="Google Shape;2913;p28"/>
                <p:cNvSpPr/>
                <p:nvPr/>
              </p:nvSpPr>
              <p:spPr>
                <a:xfrm>
                  <a:off x="1254175" y="1505775"/>
                  <a:ext cx="292875" cy="433725"/>
                </a:xfrm>
                <a:custGeom>
                  <a:avLst/>
                  <a:gdLst/>
                  <a:ahLst/>
                  <a:cxnLst/>
                  <a:rect l="l" t="t" r="r" b="b"/>
                  <a:pathLst>
                    <a:path w="11715" h="17349" extrusionOk="0">
                      <a:moveTo>
                        <a:pt x="7720" y="1"/>
                      </a:moveTo>
                      <a:cubicBezTo>
                        <a:pt x="7393" y="1"/>
                        <a:pt x="7041" y="184"/>
                        <a:pt x="6802" y="429"/>
                      </a:cubicBezTo>
                      <a:cubicBezTo>
                        <a:pt x="6054" y="1197"/>
                        <a:pt x="5949" y="2392"/>
                        <a:pt x="6107" y="3454"/>
                      </a:cubicBezTo>
                      <a:cubicBezTo>
                        <a:pt x="6204" y="4108"/>
                        <a:pt x="6384" y="4777"/>
                        <a:pt x="6227" y="5418"/>
                      </a:cubicBezTo>
                      <a:cubicBezTo>
                        <a:pt x="6187" y="5584"/>
                        <a:pt x="6082" y="5773"/>
                        <a:pt x="5917" y="5773"/>
                      </a:cubicBezTo>
                      <a:cubicBezTo>
                        <a:pt x="5911" y="5773"/>
                        <a:pt x="5906" y="5773"/>
                        <a:pt x="5900" y="5773"/>
                      </a:cubicBezTo>
                      <a:cubicBezTo>
                        <a:pt x="5814" y="5767"/>
                        <a:pt x="5742" y="5709"/>
                        <a:pt x="5677" y="5653"/>
                      </a:cubicBezTo>
                      <a:cubicBezTo>
                        <a:pt x="5139" y="5198"/>
                        <a:pt x="4444" y="4060"/>
                        <a:pt x="3623" y="4060"/>
                      </a:cubicBezTo>
                      <a:cubicBezTo>
                        <a:pt x="3504" y="4060"/>
                        <a:pt x="3381" y="4085"/>
                        <a:pt x="3256" y="4139"/>
                      </a:cubicBezTo>
                      <a:cubicBezTo>
                        <a:pt x="2869" y="4307"/>
                        <a:pt x="2669" y="4751"/>
                        <a:pt x="2637" y="5173"/>
                      </a:cubicBezTo>
                      <a:cubicBezTo>
                        <a:pt x="2517" y="6766"/>
                        <a:pt x="4221" y="8031"/>
                        <a:pt x="4200" y="9629"/>
                      </a:cubicBezTo>
                      <a:cubicBezTo>
                        <a:pt x="4195" y="10082"/>
                        <a:pt x="3984" y="10591"/>
                        <a:pt x="3548" y="10721"/>
                      </a:cubicBezTo>
                      <a:cubicBezTo>
                        <a:pt x="3476" y="10743"/>
                        <a:pt x="3402" y="10752"/>
                        <a:pt x="3327" y="10752"/>
                      </a:cubicBezTo>
                      <a:cubicBezTo>
                        <a:pt x="3186" y="10752"/>
                        <a:pt x="3043" y="10718"/>
                        <a:pt x="2912" y="10662"/>
                      </a:cubicBezTo>
                      <a:cubicBezTo>
                        <a:pt x="2415" y="10450"/>
                        <a:pt x="2093" y="9969"/>
                        <a:pt x="1662" y="9642"/>
                      </a:cubicBezTo>
                      <a:cubicBezTo>
                        <a:pt x="1433" y="9467"/>
                        <a:pt x="1122" y="9352"/>
                        <a:pt x="837" y="9352"/>
                      </a:cubicBezTo>
                      <a:cubicBezTo>
                        <a:pt x="587" y="9352"/>
                        <a:pt x="358" y="9440"/>
                        <a:pt x="220" y="9652"/>
                      </a:cubicBezTo>
                      <a:cubicBezTo>
                        <a:pt x="123" y="9801"/>
                        <a:pt x="95" y="9984"/>
                        <a:pt x="82" y="10163"/>
                      </a:cubicBezTo>
                      <a:cubicBezTo>
                        <a:pt x="1" y="11399"/>
                        <a:pt x="636" y="12583"/>
                        <a:pt x="1449" y="13518"/>
                      </a:cubicBezTo>
                      <a:cubicBezTo>
                        <a:pt x="2116" y="14283"/>
                        <a:pt x="2871" y="14963"/>
                        <a:pt x="3627" y="15636"/>
                      </a:cubicBezTo>
                      <a:cubicBezTo>
                        <a:pt x="4134" y="16087"/>
                        <a:pt x="4915" y="17349"/>
                        <a:pt x="5662" y="17349"/>
                      </a:cubicBezTo>
                      <a:cubicBezTo>
                        <a:pt x="5682" y="17349"/>
                        <a:pt x="5701" y="17348"/>
                        <a:pt x="5720" y="17346"/>
                      </a:cubicBezTo>
                      <a:cubicBezTo>
                        <a:pt x="5896" y="17330"/>
                        <a:pt x="6058" y="17252"/>
                        <a:pt x="6215" y="17173"/>
                      </a:cubicBezTo>
                      <a:cubicBezTo>
                        <a:pt x="7735" y="16408"/>
                        <a:pt x="9132" y="15402"/>
                        <a:pt x="10343" y="14208"/>
                      </a:cubicBezTo>
                      <a:cubicBezTo>
                        <a:pt x="10796" y="13762"/>
                        <a:pt x="11686" y="13094"/>
                        <a:pt x="11597" y="12392"/>
                      </a:cubicBezTo>
                      <a:cubicBezTo>
                        <a:pt x="11493" y="11563"/>
                        <a:pt x="10654" y="11374"/>
                        <a:pt x="9949" y="11374"/>
                      </a:cubicBezTo>
                      <a:cubicBezTo>
                        <a:pt x="9842" y="11374"/>
                        <a:pt x="9737" y="11379"/>
                        <a:pt x="9639" y="11386"/>
                      </a:cubicBezTo>
                      <a:lnTo>
                        <a:pt x="9639" y="11387"/>
                      </a:lnTo>
                      <a:cubicBezTo>
                        <a:pt x="9578" y="11392"/>
                        <a:pt x="9513" y="11394"/>
                        <a:pt x="9448" y="11394"/>
                      </a:cubicBezTo>
                      <a:cubicBezTo>
                        <a:pt x="9108" y="11394"/>
                        <a:pt x="8744" y="11319"/>
                        <a:pt x="8641" y="11014"/>
                      </a:cubicBezTo>
                      <a:cubicBezTo>
                        <a:pt x="8563" y="10783"/>
                        <a:pt x="8687" y="10536"/>
                        <a:pt x="8819" y="10331"/>
                      </a:cubicBezTo>
                      <a:cubicBezTo>
                        <a:pt x="9103" y="9891"/>
                        <a:pt x="9443" y="9487"/>
                        <a:pt x="9828" y="9133"/>
                      </a:cubicBezTo>
                      <a:cubicBezTo>
                        <a:pt x="10698" y="8333"/>
                        <a:pt x="11481" y="7451"/>
                        <a:pt x="11671" y="6230"/>
                      </a:cubicBezTo>
                      <a:cubicBezTo>
                        <a:pt x="11706" y="6003"/>
                        <a:pt x="11714" y="5753"/>
                        <a:pt x="11578" y="5570"/>
                      </a:cubicBezTo>
                      <a:cubicBezTo>
                        <a:pt x="11465" y="5420"/>
                        <a:pt x="11281" y="5355"/>
                        <a:pt x="11090" y="5355"/>
                      </a:cubicBezTo>
                      <a:cubicBezTo>
                        <a:pt x="10969" y="5355"/>
                        <a:pt x="10845" y="5381"/>
                        <a:pt x="10735" y="5428"/>
                      </a:cubicBezTo>
                      <a:cubicBezTo>
                        <a:pt x="10454" y="5549"/>
                        <a:pt x="10231" y="5773"/>
                        <a:pt x="9981" y="5951"/>
                      </a:cubicBezTo>
                      <a:cubicBezTo>
                        <a:pt x="9782" y="6094"/>
                        <a:pt x="9543" y="6212"/>
                        <a:pt x="9305" y="6212"/>
                      </a:cubicBezTo>
                      <a:cubicBezTo>
                        <a:pt x="9244" y="6212"/>
                        <a:pt x="9183" y="6204"/>
                        <a:pt x="9124" y="6188"/>
                      </a:cubicBezTo>
                      <a:cubicBezTo>
                        <a:pt x="8897" y="6124"/>
                        <a:pt x="8722" y="5937"/>
                        <a:pt x="8617" y="5727"/>
                      </a:cubicBezTo>
                      <a:cubicBezTo>
                        <a:pt x="8300" y="5094"/>
                        <a:pt x="8581" y="4173"/>
                        <a:pt x="8632" y="3494"/>
                      </a:cubicBezTo>
                      <a:cubicBezTo>
                        <a:pt x="8699" y="2617"/>
                        <a:pt x="8742" y="1725"/>
                        <a:pt x="8541" y="860"/>
                      </a:cubicBezTo>
                      <a:cubicBezTo>
                        <a:pt x="8479" y="592"/>
                        <a:pt x="8383" y="313"/>
                        <a:pt x="8165" y="146"/>
                      </a:cubicBezTo>
                      <a:cubicBezTo>
                        <a:pt x="8033" y="44"/>
                        <a:pt x="7880" y="1"/>
                        <a:pt x="772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914" name="Google Shape;2914;p28"/>
                <p:cNvSpPr/>
                <p:nvPr/>
              </p:nvSpPr>
              <p:spPr>
                <a:xfrm>
                  <a:off x="1384225" y="1533725"/>
                  <a:ext cx="61575" cy="378375"/>
                </a:xfrm>
                <a:custGeom>
                  <a:avLst/>
                  <a:gdLst/>
                  <a:ahLst/>
                  <a:cxnLst/>
                  <a:rect l="l" t="t" r="r" b="b"/>
                  <a:pathLst>
                    <a:path w="2463" h="15135" extrusionOk="0">
                      <a:moveTo>
                        <a:pt x="2355" y="1"/>
                      </a:moveTo>
                      <a:cubicBezTo>
                        <a:pt x="2295" y="1"/>
                        <a:pt x="2248" y="48"/>
                        <a:pt x="2247" y="108"/>
                      </a:cubicBezTo>
                      <a:cubicBezTo>
                        <a:pt x="2246" y="3125"/>
                        <a:pt x="1632" y="6143"/>
                        <a:pt x="1038" y="9060"/>
                      </a:cubicBezTo>
                      <a:cubicBezTo>
                        <a:pt x="643" y="11004"/>
                        <a:pt x="233" y="13015"/>
                        <a:pt x="7" y="15015"/>
                      </a:cubicBezTo>
                      <a:cubicBezTo>
                        <a:pt x="0" y="15073"/>
                        <a:pt x="42" y="15127"/>
                        <a:pt x="101" y="15134"/>
                      </a:cubicBezTo>
                      <a:cubicBezTo>
                        <a:pt x="105" y="15135"/>
                        <a:pt x="109" y="15135"/>
                        <a:pt x="113" y="15135"/>
                      </a:cubicBezTo>
                      <a:cubicBezTo>
                        <a:pt x="148" y="15135"/>
                        <a:pt x="179" y="15118"/>
                        <a:pt x="199" y="15092"/>
                      </a:cubicBezTo>
                      <a:cubicBezTo>
                        <a:pt x="210" y="15077"/>
                        <a:pt x="218" y="15059"/>
                        <a:pt x="220" y="15039"/>
                      </a:cubicBezTo>
                      <a:cubicBezTo>
                        <a:pt x="446" y="13049"/>
                        <a:pt x="855" y="11043"/>
                        <a:pt x="1249" y="9103"/>
                      </a:cubicBezTo>
                      <a:cubicBezTo>
                        <a:pt x="1844" y="6175"/>
                        <a:pt x="2460" y="3147"/>
                        <a:pt x="2462" y="108"/>
                      </a:cubicBezTo>
                      <a:cubicBezTo>
                        <a:pt x="2462" y="48"/>
                        <a:pt x="2415" y="1"/>
                        <a:pt x="2355"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915" name="Google Shape;2915;p28"/>
                <p:cNvSpPr/>
                <p:nvPr/>
              </p:nvSpPr>
              <p:spPr>
                <a:xfrm>
                  <a:off x="1345100" y="1636975"/>
                  <a:ext cx="54025" cy="77925"/>
                </a:xfrm>
                <a:custGeom>
                  <a:avLst/>
                  <a:gdLst/>
                  <a:ahLst/>
                  <a:cxnLst/>
                  <a:rect l="l" t="t" r="r" b="b"/>
                  <a:pathLst>
                    <a:path w="2161" h="3117" extrusionOk="0">
                      <a:moveTo>
                        <a:pt x="120" y="0"/>
                      </a:moveTo>
                      <a:cubicBezTo>
                        <a:pt x="96" y="0"/>
                        <a:pt x="72" y="9"/>
                        <a:pt x="52" y="26"/>
                      </a:cubicBezTo>
                      <a:cubicBezTo>
                        <a:pt x="6" y="63"/>
                        <a:pt x="0" y="132"/>
                        <a:pt x="39" y="177"/>
                      </a:cubicBezTo>
                      <a:cubicBezTo>
                        <a:pt x="781" y="1061"/>
                        <a:pt x="1423" y="2030"/>
                        <a:pt x="1950" y="3058"/>
                      </a:cubicBezTo>
                      <a:cubicBezTo>
                        <a:pt x="1968" y="3095"/>
                        <a:pt x="2006" y="3117"/>
                        <a:pt x="2045" y="3117"/>
                      </a:cubicBezTo>
                      <a:cubicBezTo>
                        <a:pt x="2061" y="3117"/>
                        <a:pt x="2078" y="3113"/>
                        <a:pt x="2094" y="3104"/>
                      </a:cubicBezTo>
                      <a:cubicBezTo>
                        <a:pt x="2109" y="3097"/>
                        <a:pt x="2121" y="3086"/>
                        <a:pt x="2131" y="3074"/>
                      </a:cubicBezTo>
                      <a:cubicBezTo>
                        <a:pt x="2155" y="3042"/>
                        <a:pt x="2160" y="2997"/>
                        <a:pt x="2141" y="2960"/>
                      </a:cubicBezTo>
                      <a:cubicBezTo>
                        <a:pt x="1607" y="1919"/>
                        <a:pt x="956" y="935"/>
                        <a:pt x="203" y="39"/>
                      </a:cubicBezTo>
                      <a:cubicBezTo>
                        <a:pt x="182" y="14"/>
                        <a:pt x="151" y="0"/>
                        <a:pt x="1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916" name="Google Shape;2916;p28"/>
                <p:cNvSpPr/>
                <p:nvPr/>
              </p:nvSpPr>
              <p:spPr>
                <a:xfrm>
                  <a:off x="1288175" y="1775225"/>
                  <a:ext cx="87250" cy="75325"/>
                </a:xfrm>
                <a:custGeom>
                  <a:avLst/>
                  <a:gdLst/>
                  <a:ahLst/>
                  <a:cxnLst/>
                  <a:rect l="l" t="t" r="r" b="b"/>
                  <a:pathLst>
                    <a:path w="3490" h="3013" extrusionOk="0">
                      <a:moveTo>
                        <a:pt x="122" y="1"/>
                      </a:moveTo>
                      <a:cubicBezTo>
                        <a:pt x="100" y="1"/>
                        <a:pt x="77" y="8"/>
                        <a:pt x="58" y="22"/>
                      </a:cubicBezTo>
                      <a:cubicBezTo>
                        <a:pt x="11" y="57"/>
                        <a:pt x="1" y="125"/>
                        <a:pt x="36" y="172"/>
                      </a:cubicBezTo>
                      <a:cubicBezTo>
                        <a:pt x="899" y="1341"/>
                        <a:pt x="2033" y="2318"/>
                        <a:pt x="3316" y="3000"/>
                      </a:cubicBezTo>
                      <a:cubicBezTo>
                        <a:pt x="3332" y="3009"/>
                        <a:pt x="3349" y="3013"/>
                        <a:pt x="3366" y="3013"/>
                      </a:cubicBezTo>
                      <a:cubicBezTo>
                        <a:pt x="3404" y="3013"/>
                        <a:pt x="3441" y="2992"/>
                        <a:pt x="3460" y="2956"/>
                      </a:cubicBezTo>
                      <a:cubicBezTo>
                        <a:pt x="3462" y="2956"/>
                        <a:pt x="3462" y="2955"/>
                        <a:pt x="3462" y="2955"/>
                      </a:cubicBezTo>
                      <a:cubicBezTo>
                        <a:pt x="3489" y="2903"/>
                        <a:pt x="3469" y="2838"/>
                        <a:pt x="3417" y="2809"/>
                      </a:cubicBezTo>
                      <a:cubicBezTo>
                        <a:pt x="2162" y="2144"/>
                        <a:pt x="1053" y="1188"/>
                        <a:pt x="208" y="45"/>
                      </a:cubicBezTo>
                      <a:cubicBezTo>
                        <a:pt x="187" y="16"/>
                        <a:pt x="155" y="1"/>
                        <a:pt x="12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917" name="Google Shape;2917;p28"/>
                <p:cNvSpPr/>
                <p:nvPr/>
              </p:nvSpPr>
              <p:spPr>
                <a:xfrm>
                  <a:off x="1411750" y="1818975"/>
                  <a:ext cx="81000" cy="45350"/>
                </a:xfrm>
                <a:custGeom>
                  <a:avLst/>
                  <a:gdLst/>
                  <a:ahLst/>
                  <a:cxnLst/>
                  <a:rect l="l" t="t" r="r" b="b"/>
                  <a:pathLst>
                    <a:path w="3240" h="1814" extrusionOk="0">
                      <a:moveTo>
                        <a:pt x="3125" y="0"/>
                      </a:moveTo>
                      <a:cubicBezTo>
                        <a:pt x="3102" y="0"/>
                        <a:pt x="3080" y="7"/>
                        <a:pt x="3060" y="22"/>
                      </a:cubicBezTo>
                      <a:cubicBezTo>
                        <a:pt x="2157" y="705"/>
                        <a:pt x="1157" y="1237"/>
                        <a:pt x="86" y="1605"/>
                      </a:cubicBezTo>
                      <a:cubicBezTo>
                        <a:pt x="31" y="1623"/>
                        <a:pt x="0" y="1685"/>
                        <a:pt x="20" y="1741"/>
                      </a:cubicBezTo>
                      <a:cubicBezTo>
                        <a:pt x="35" y="1786"/>
                        <a:pt x="76" y="1814"/>
                        <a:pt x="121" y="1814"/>
                      </a:cubicBezTo>
                      <a:cubicBezTo>
                        <a:pt x="133" y="1814"/>
                        <a:pt x="145" y="1812"/>
                        <a:pt x="157" y="1808"/>
                      </a:cubicBezTo>
                      <a:cubicBezTo>
                        <a:pt x="1247" y="1432"/>
                        <a:pt x="2269" y="889"/>
                        <a:pt x="3189" y="194"/>
                      </a:cubicBezTo>
                      <a:cubicBezTo>
                        <a:pt x="3198" y="187"/>
                        <a:pt x="3205" y="181"/>
                        <a:pt x="3210" y="173"/>
                      </a:cubicBezTo>
                      <a:cubicBezTo>
                        <a:pt x="3239" y="135"/>
                        <a:pt x="3240" y="82"/>
                        <a:pt x="3210" y="43"/>
                      </a:cubicBezTo>
                      <a:cubicBezTo>
                        <a:pt x="3189" y="15"/>
                        <a:pt x="3157" y="0"/>
                        <a:pt x="312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918" name="Google Shape;2918;p28"/>
                <p:cNvSpPr/>
                <p:nvPr/>
              </p:nvSpPr>
              <p:spPr>
                <a:xfrm>
                  <a:off x="1436725" y="1673900"/>
                  <a:ext cx="67975" cy="52800"/>
                </a:xfrm>
                <a:custGeom>
                  <a:avLst/>
                  <a:gdLst/>
                  <a:ahLst/>
                  <a:cxnLst/>
                  <a:rect l="l" t="t" r="r" b="b"/>
                  <a:pathLst>
                    <a:path w="2719" h="2112" extrusionOk="0">
                      <a:moveTo>
                        <a:pt x="2600" y="1"/>
                      </a:moveTo>
                      <a:cubicBezTo>
                        <a:pt x="2570" y="1"/>
                        <a:pt x="2541" y="13"/>
                        <a:pt x="2519" y="37"/>
                      </a:cubicBezTo>
                      <a:cubicBezTo>
                        <a:pt x="1839" y="804"/>
                        <a:pt x="994" y="1451"/>
                        <a:pt x="75" y="1908"/>
                      </a:cubicBezTo>
                      <a:cubicBezTo>
                        <a:pt x="22" y="1933"/>
                        <a:pt x="0" y="1998"/>
                        <a:pt x="27" y="2051"/>
                      </a:cubicBezTo>
                      <a:cubicBezTo>
                        <a:pt x="45" y="2089"/>
                        <a:pt x="83" y="2111"/>
                        <a:pt x="123" y="2111"/>
                      </a:cubicBezTo>
                      <a:cubicBezTo>
                        <a:pt x="139" y="2111"/>
                        <a:pt x="156" y="2108"/>
                        <a:pt x="171" y="2100"/>
                      </a:cubicBezTo>
                      <a:cubicBezTo>
                        <a:pt x="1114" y="1632"/>
                        <a:pt x="1982" y="967"/>
                        <a:pt x="2680" y="179"/>
                      </a:cubicBezTo>
                      <a:cubicBezTo>
                        <a:pt x="2683" y="177"/>
                        <a:pt x="2684" y="176"/>
                        <a:pt x="2686" y="174"/>
                      </a:cubicBezTo>
                      <a:cubicBezTo>
                        <a:pt x="2719" y="128"/>
                        <a:pt x="2713" y="65"/>
                        <a:pt x="2672" y="28"/>
                      </a:cubicBezTo>
                      <a:cubicBezTo>
                        <a:pt x="2651" y="10"/>
                        <a:pt x="2626" y="1"/>
                        <a:pt x="260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grpSp>
          <p:grpSp>
            <p:nvGrpSpPr>
              <p:cNvPr id="2919" name="Google Shape;2919;p28"/>
              <p:cNvGrpSpPr/>
              <p:nvPr/>
            </p:nvGrpSpPr>
            <p:grpSpPr>
              <a:xfrm rot="7306538">
                <a:off x="83863" y="-447506"/>
                <a:ext cx="1396650" cy="2068329"/>
                <a:chOff x="1254175" y="1505775"/>
                <a:chExt cx="292875" cy="433725"/>
              </a:xfrm>
            </p:grpSpPr>
            <p:sp>
              <p:nvSpPr>
                <p:cNvPr id="2920" name="Google Shape;2920;p28"/>
                <p:cNvSpPr/>
                <p:nvPr/>
              </p:nvSpPr>
              <p:spPr>
                <a:xfrm>
                  <a:off x="1254175" y="1505775"/>
                  <a:ext cx="292875" cy="433725"/>
                </a:xfrm>
                <a:custGeom>
                  <a:avLst/>
                  <a:gdLst/>
                  <a:ahLst/>
                  <a:cxnLst/>
                  <a:rect l="l" t="t" r="r" b="b"/>
                  <a:pathLst>
                    <a:path w="11715" h="17349" extrusionOk="0">
                      <a:moveTo>
                        <a:pt x="7720" y="1"/>
                      </a:moveTo>
                      <a:cubicBezTo>
                        <a:pt x="7393" y="1"/>
                        <a:pt x="7041" y="184"/>
                        <a:pt x="6802" y="429"/>
                      </a:cubicBezTo>
                      <a:cubicBezTo>
                        <a:pt x="6054" y="1197"/>
                        <a:pt x="5949" y="2392"/>
                        <a:pt x="6107" y="3454"/>
                      </a:cubicBezTo>
                      <a:cubicBezTo>
                        <a:pt x="6204" y="4108"/>
                        <a:pt x="6384" y="4777"/>
                        <a:pt x="6227" y="5418"/>
                      </a:cubicBezTo>
                      <a:cubicBezTo>
                        <a:pt x="6187" y="5584"/>
                        <a:pt x="6082" y="5773"/>
                        <a:pt x="5917" y="5773"/>
                      </a:cubicBezTo>
                      <a:cubicBezTo>
                        <a:pt x="5911" y="5773"/>
                        <a:pt x="5906" y="5773"/>
                        <a:pt x="5900" y="5773"/>
                      </a:cubicBezTo>
                      <a:cubicBezTo>
                        <a:pt x="5814" y="5767"/>
                        <a:pt x="5742" y="5709"/>
                        <a:pt x="5677" y="5653"/>
                      </a:cubicBezTo>
                      <a:cubicBezTo>
                        <a:pt x="5139" y="5198"/>
                        <a:pt x="4444" y="4060"/>
                        <a:pt x="3623" y="4060"/>
                      </a:cubicBezTo>
                      <a:cubicBezTo>
                        <a:pt x="3504" y="4060"/>
                        <a:pt x="3381" y="4085"/>
                        <a:pt x="3256" y="4139"/>
                      </a:cubicBezTo>
                      <a:cubicBezTo>
                        <a:pt x="2869" y="4307"/>
                        <a:pt x="2669" y="4751"/>
                        <a:pt x="2637" y="5173"/>
                      </a:cubicBezTo>
                      <a:cubicBezTo>
                        <a:pt x="2517" y="6766"/>
                        <a:pt x="4221" y="8031"/>
                        <a:pt x="4200" y="9629"/>
                      </a:cubicBezTo>
                      <a:cubicBezTo>
                        <a:pt x="4195" y="10082"/>
                        <a:pt x="3984" y="10591"/>
                        <a:pt x="3548" y="10721"/>
                      </a:cubicBezTo>
                      <a:cubicBezTo>
                        <a:pt x="3476" y="10743"/>
                        <a:pt x="3402" y="10752"/>
                        <a:pt x="3327" y="10752"/>
                      </a:cubicBezTo>
                      <a:cubicBezTo>
                        <a:pt x="3186" y="10752"/>
                        <a:pt x="3043" y="10718"/>
                        <a:pt x="2912" y="10662"/>
                      </a:cubicBezTo>
                      <a:cubicBezTo>
                        <a:pt x="2415" y="10450"/>
                        <a:pt x="2093" y="9969"/>
                        <a:pt x="1662" y="9642"/>
                      </a:cubicBezTo>
                      <a:cubicBezTo>
                        <a:pt x="1433" y="9467"/>
                        <a:pt x="1122" y="9352"/>
                        <a:pt x="837" y="9352"/>
                      </a:cubicBezTo>
                      <a:cubicBezTo>
                        <a:pt x="587" y="9352"/>
                        <a:pt x="358" y="9440"/>
                        <a:pt x="220" y="9652"/>
                      </a:cubicBezTo>
                      <a:cubicBezTo>
                        <a:pt x="123" y="9801"/>
                        <a:pt x="95" y="9984"/>
                        <a:pt x="82" y="10163"/>
                      </a:cubicBezTo>
                      <a:cubicBezTo>
                        <a:pt x="1" y="11399"/>
                        <a:pt x="636" y="12583"/>
                        <a:pt x="1449" y="13518"/>
                      </a:cubicBezTo>
                      <a:cubicBezTo>
                        <a:pt x="2116" y="14283"/>
                        <a:pt x="2871" y="14963"/>
                        <a:pt x="3627" y="15636"/>
                      </a:cubicBezTo>
                      <a:cubicBezTo>
                        <a:pt x="4134" y="16087"/>
                        <a:pt x="4915" y="17349"/>
                        <a:pt x="5662" y="17349"/>
                      </a:cubicBezTo>
                      <a:cubicBezTo>
                        <a:pt x="5682" y="17349"/>
                        <a:pt x="5701" y="17348"/>
                        <a:pt x="5720" y="17346"/>
                      </a:cubicBezTo>
                      <a:cubicBezTo>
                        <a:pt x="5896" y="17330"/>
                        <a:pt x="6058" y="17252"/>
                        <a:pt x="6215" y="17173"/>
                      </a:cubicBezTo>
                      <a:cubicBezTo>
                        <a:pt x="7735" y="16408"/>
                        <a:pt x="9132" y="15402"/>
                        <a:pt x="10343" y="14208"/>
                      </a:cubicBezTo>
                      <a:cubicBezTo>
                        <a:pt x="10796" y="13762"/>
                        <a:pt x="11686" y="13094"/>
                        <a:pt x="11597" y="12392"/>
                      </a:cubicBezTo>
                      <a:cubicBezTo>
                        <a:pt x="11493" y="11563"/>
                        <a:pt x="10654" y="11374"/>
                        <a:pt x="9949" y="11374"/>
                      </a:cubicBezTo>
                      <a:cubicBezTo>
                        <a:pt x="9842" y="11374"/>
                        <a:pt x="9737" y="11379"/>
                        <a:pt x="9639" y="11386"/>
                      </a:cubicBezTo>
                      <a:lnTo>
                        <a:pt x="9639" y="11387"/>
                      </a:lnTo>
                      <a:cubicBezTo>
                        <a:pt x="9578" y="11392"/>
                        <a:pt x="9513" y="11394"/>
                        <a:pt x="9448" y="11394"/>
                      </a:cubicBezTo>
                      <a:cubicBezTo>
                        <a:pt x="9108" y="11394"/>
                        <a:pt x="8744" y="11319"/>
                        <a:pt x="8641" y="11014"/>
                      </a:cubicBezTo>
                      <a:cubicBezTo>
                        <a:pt x="8563" y="10783"/>
                        <a:pt x="8687" y="10536"/>
                        <a:pt x="8819" y="10331"/>
                      </a:cubicBezTo>
                      <a:cubicBezTo>
                        <a:pt x="9103" y="9891"/>
                        <a:pt x="9443" y="9487"/>
                        <a:pt x="9828" y="9133"/>
                      </a:cubicBezTo>
                      <a:cubicBezTo>
                        <a:pt x="10698" y="8333"/>
                        <a:pt x="11481" y="7451"/>
                        <a:pt x="11671" y="6230"/>
                      </a:cubicBezTo>
                      <a:cubicBezTo>
                        <a:pt x="11706" y="6003"/>
                        <a:pt x="11714" y="5753"/>
                        <a:pt x="11578" y="5570"/>
                      </a:cubicBezTo>
                      <a:cubicBezTo>
                        <a:pt x="11465" y="5420"/>
                        <a:pt x="11281" y="5355"/>
                        <a:pt x="11090" y="5355"/>
                      </a:cubicBezTo>
                      <a:cubicBezTo>
                        <a:pt x="10969" y="5355"/>
                        <a:pt x="10845" y="5381"/>
                        <a:pt x="10735" y="5428"/>
                      </a:cubicBezTo>
                      <a:cubicBezTo>
                        <a:pt x="10454" y="5549"/>
                        <a:pt x="10231" y="5773"/>
                        <a:pt x="9981" y="5951"/>
                      </a:cubicBezTo>
                      <a:cubicBezTo>
                        <a:pt x="9782" y="6094"/>
                        <a:pt x="9543" y="6212"/>
                        <a:pt x="9305" y="6212"/>
                      </a:cubicBezTo>
                      <a:cubicBezTo>
                        <a:pt x="9244" y="6212"/>
                        <a:pt x="9183" y="6204"/>
                        <a:pt x="9124" y="6188"/>
                      </a:cubicBezTo>
                      <a:cubicBezTo>
                        <a:pt x="8897" y="6124"/>
                        <a:pt x="8722" y="5937"/>
                        <a:pt x="8617" y="5727"/>
                      </a:cubicBezTo>
                      <a:cubicBezTo>
                        <a:pt x="8300" y="5094"/>
                        <a:pt x="8581" y="4173"/>
                        <a:pt x="8632" y="3494"/>
                      </a:cubicBezTo>
                      <a:cubicBezTo>
                        <a:pt x="8699" y="2617"/>
                        <a:pt x="8742" y="1725"/>
                        <a:pt x="8541" y="860"/>
                      </a:cubicBezTo>
                      <a:cubicBezTo>
                        <a:pt x="8479" y="592"/>
                        <a:pt x="8383" y="313"/>
                        <a:pt x="8165" y="146"/>
                      </a:cubicBezTo>
                      <a:cubicBezTo>
                        <a:pt x="8033" y="44"/>
                        <a:pt x="7880" y="1"/>
                        <a:pt x="772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921" name="Google Shape;2921;p28"/>
                <p:cNvSpPr/>
                <p:nvPr/>
              </p:nvSpPr>
              <p:spPr>
                <a:xfrm>
                  <a:off x="1384225" y="1533725"/>
                  <a:ext cx="61575" cy="378375"/>
                </a:xfrm>
                <a:custGeom>
                  <a:avLst/>
                  <a:gdLst/>
                  <a:ahLst/>
                  <a:cxnLst/>
                  <a:rect l="l" t="t" r="r" b="b"/>
                  <a:pathLst>
                    <a:path w="2463" h="15135" extrusionOk="0">
                      <a:moveTo>
                        <a:pt x="2355" y="1"/>
                      </a:moveTo>
                      <a:cubicBezTo>
                        <a:pt x="2295" y="1"/>
                        <a:pt x="2248" y="48"/>
                        <a:pt x="2247" y="108"/>
                      </a:cubicBezTo>
                      <a:cubicBezTo>
                        <a:pt x="2246" y="3125"/>
                        <a:pt x="1632" y="6143"/>
                        <a:pt x="1038" y="9060"/>
                      </a:cubicBezTo>
                      <a:cubicBezTo>
                        <a:pt x="643" y="11004"/>
                        <a:pt x="233" y="13015"/>
                        <a:pt x="7" y="15015"/>
                      </a:cubicBezTo>
                      <a:cubicBezTo>
                        <a:pt x="0" y="15073"/>
                        <a:pt x="42" y="15127"/>
                        <a:pt x="101" y="15134"/>
                      </a:cubicBezTo>
                      <a:cubicBezTo>
                        <a:pt x="105" y="15135"/>
                        <a:pt x="109" y="15135"/>
                        <a:pt x="113" y="15135"/>
                      </a:cubicBezTo>
                      <a:cubicBezTo>
                        <a:pt x="148" y="15135"/>
                        <a:pt x="179" y="15118"/>
                        <a:pt x="199" y="15092"/>
                      </a:cubicBezTo>
                      <a:cubicBezTo>
                        <a:pt x="210" y="15077"/>
                        <a:pt x="218" y="15059"/>
                        <a:pt x="220" y="15039"/>
                      </a:cubicBezTo>
                      <a:cubicBezTo>
                        <a:pt x="446" y="13049"/>
                        <a:pt x="855" y="11043"/>
                        <a:pt x="1249" y="9103"/>
                      </a:cubicBezTo>
                      <a:cubicBezTo>
                        <a:pt x="1844" y="6175"/>
                        <a:pt x="2460" y="3147"/>
                        <a:pt x="2462" y="108"/>
                      </a:cubicBezTo>
                      <a:cubicBezTo>
                        <a:pt x="2462" y="48"/>
                        <a:pt x="2415" y="1"/>
                        <a:pt x="2355"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922" name="Google Shape;2922;p28"/>
                <p:cNvSpPr/>
                <p:nvPr/>
              </p:nvSpPr>
              <p:spPr>
                <a:xfrm>
                  <a:off x="1345100" y="1636975"/>
                  <a:ext cx="54025" cy="77925"/>
                </a:xfrm>
                <a:custGeom>
                  <a:avLst/>
                  <a:gdLst/>
                  <a:ahLst/>
                  <a:cxnLst/>
                  <a:rect l="l" t="t" r="r" b="b"/>
                  <a:pathLst>
                    <a:path w="2161" h="3117" extrusionOk="0">
                      <a:moveTo>
                        <a:pt x="120" y="0"/>
                      </a:moveTo>
                      <a:cubicBezTo>
                        <a:pt x="96" y="0"/>
                        <a:pt x="72" y="9"/>
                        <a:pt x="52" y="26"/>
                      </a:cubicBezTo>
                      <a:cubicBezTo>
                        <a:pt x="6" y="63"/>
                        <a:pt x="0" y="132"/>
                        <a:pt x="39" y="177"/>
                      </a:cubicBezTo>
                      <a:cubicBezTo>
                        <a:pt x="781" y="1061"/>
                        <a:pt x="1423" y="2030"/>
                        <a:pt x="1950" y="3058"/>
                      </a:cubicBezTo>
                      <a:cubicBezTo>
                        <a:pt x="1968" y="3095"/>
                        <a:pt x="2006" y="3117"/>
                        <a:pt x="2045" y="3117"/>
                      </a:cubicBezTo>
                      <a:cubicBezTo>
                        <a:pt x="2061" y="3117"/>
                        <a:pt x="2078" y="3113"/>
                        <a:pt x="2094" y="3104"/>
                      </a:cubicBezTo>
                      <a:cubicBezTo>
                        <a:pt x="2109" y="3097"/>
                        <a:pt x="2121" y="3086"/>
                        <a:pt x="2131" y="3074"/>
                      </a:cubicBezTo>
                      <a:cubicBezTo>
                        <a:pt x="2155" y="3042"/>
                        <a:pt x="2160" y="2997"/>
                        <a:pt x="2141" y="2960"/>
                      </a:cubicBezTo>
                      <a:cubicBezTo>
                        <a:pt x="1607" y="1919"/>
                        <a:pt x="956" y="935"/>
                        <a:pt x="203" y="39"/>
                      </a:cubicBezTo>
                      <a:cubicBezTo>
                        <a:pt x="182" y="14"/>
                        <a:pt x="151" y="0"/>
                        <a:pt x="120"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923" name="Google Shape;2923;p28"/>
                <p:cNvSpPr/>
                <p:nvPr/>
              </p:nvSpPr>
              <p:spPr>
                <a:xfrm>
                  <a:off x="1288175" y="1775225"/>
                  <a:ext cx="87250" cy="75325"/>
                </a:xfrm>
                <a:custGeom>
                  <a:avLst/>
                  <a:gdLst/>
                  <a:ahLst/>
                  <a:cxnLst/>
                  <a:rect l="l" t="t" r="r" b="b"/>
                  <a:pathLst>
                    <a:path w="3490" h="3013" extrusionOk="0">
                      <a:moveTo>
                        <a:pt x="122" y="1"/>
                      </a:moveTo>
                      <a:cubicBezTo>
                        <a:pt x="100" y="1"/>
                        <a:pt x="77" y="8"/>
                        <a:pt x="58" y="22"/>
                      </a:cubicBezTo>
                      <a:cubicBezTo>
                        <a:pt x="11" y="57"/>
                        <a:pt x="1" y="125"/>
                        <a:pt x="36" y="172"/>
                      </a:cubicBezTo>
                      <a:cubicBezTo>
                        <a:pt x="899" y="1341"/>
                        <a:pt x="2033" y="2318"/>
                        <a:pt x="3316" y="3000"/>
                      </a:cubicBezTo>
                      <a:cubicBezTo>
                        <a:pt x="3332" y="3009"/>
                        <a:pt x="3349" y="3013"/>
                        <a:pt x="3366" y="3013"/>
                      </a:cubicBezTo>
                      <a:cubicBezTo>
                        <a:pt x="3404" y="3013"/>
                        <a:pt x="3441" y="2992"/>
                        <a:pt x="3460" y="2956"/>
                      </a:cubicBezTo>
                      <a:cubicBezTo>
                        <a:pt x="3462" y="2956"/>
                        <a:pt x="3462" y="2955"/>
                        <a:pt x="3462" y="2955"/>
                      </a:cubicBezTo>
                      <a:cubicBezTo>
                        <a:pt x="3489" y="2903"/>
                        <a:pt x="3469" y="2838"/>
                        <a:pt x="3417" y="2809"/>
                      </a:cubicBezTo>
                      <a:cubicBezTo>
                        <a:pt x="2162" y="2144"/>
                        <a:pt x="1053" y="1188"/>
                        <a:pt x="208" y="45"/>
                      </a:cubicBezTo>
                      <a:cubicBezTo>
                        <a:pt x="187" y="16"/>
                        <a:pt x="155" y="1"/>
                        <a:pt x="122"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924" name="Google Shape;2924;p28"/>
                <p:cNvSpPr/>
                <p:nvPr/>
              </p:nvSpPr>
              <p:spPr>
                <a:xfrm>
                  <a:off x="1411750" y="1818975"/>
                  <a:ext cx="81000" cy="45350"/>
                </a:xfrm>
                <a:custGeom>
                  <a:avLst/>
                  <a:gdLst/>
                  <a:ahLst/>
                  <a:cxnLst/>
                  <a:rect l="l" t="t" r="r" b="b"/>
                  <a:pathLst>
                    <a:path w="3240" h="1814" extrusionOk="0">
                      <a:moveTo>
                        <a:pt x="3125" y="0"/>
                      </a:moveTo>
                      <a:cubicBezTo>
                        <a:pt x="3102" y="0"/>
                        <a:pt x="3080" y="7"/>
                        <a:pt x="3060" y="22"/>
                      </a:cubicBezTo>
                      <a:cubicBezTo>
                        <a:pt x="2157" y="705"/>
                        <a:pt x="1157" y="1237"/>
                        <a:pt x="86" y="1605"/>
                      </a:cubicBezTo>
                      <a:cubicBezTo>
                        <a:pt x="31" y="1623"/>
                        <a:pt x="0" y="1685"/>
                        <a:pt x="20" y="1741"/>
                      </a:cubicBezTo>
                      <a:cubicBezTo>
                        <a:pt x="35" y="1786"/>
                        <a:pt x="76" y="1814"/>
                        <a:pt x="121" y="1814"/>
                      </a:cubicBezTo>
                      <a:cubicBezTo>
                        <a:pt x="133" y="1814"/>
                        <a:pt x="145" y="1812"/>
                        <a:pt x="157" y="1808"/>
                      </a:cubicBezTo>
                      <a:cubicBezTo>
                        <a:pt x="1247" y="1432"/>
                        <a:pt x="2269" y="889"/>
                        <a:pt x="3189" y="194"/>
                      </a:cubicBezTo>
                      <a:cubicBezTo>
                        <a:pt x="3198" y="187"/>
                        <a:pt x="3205" y="181"/>
                        <a:pt x="3210" y="173"/>
                      </a:cubicBezTo>
                      <a:cubicBezTo>
                        <a:pt x="3239" y="135"/>
                        <a:pt x="3240" y="82"/>
                        <a:pt x="3210" y="43"/>
                      </a:cubicBezTo>
                      <a:cubicBezTo>
                        <a:pt x="3189" y="15"/>
                        <a:pt x="3157" y="0"/>
                        <a:pt x="3125"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925" name="Google Shape;2925;p28"/>
                <p:cNvSpPr/>
                <p:nvPr/>
              </p:nvSpPr>
              <p:spPr>
                <a:xfrm>
                  <a:off x="1436725" y="1673900"/>
                  <a:ext cx="67975" cy="52800"/>
                </a:xfrm>
                <a:custGeom>
                  <a:avLst/>
                  <a:gdLst/>
                  <a:ahLst/>
                  <a:cxnLst/>
                  <a:rect l="l" t="t" r="r" b="b"/>
                  <a:pathLst>
                    <a:path w="2719" h="2112" extrusionOk="0">
                      <a:moveTo>
                        <a:pt x="2600" y="1"/>
                      </a:moveTo>
                      <a:cubicBezTo>
                        <a:pt x="2570" y="1"/>
                        <a:pt x="2541" y="13"/>
                        <a:pt x="2519" y="37"/>
                      </a:cubicBezTo>
                      <a:cubicBezTo>
                        <a:pt x="1839" y="804"/>
                        <a:pt x="994" y="1451"/>
                        <a:pt x="75" y="1908"/>
                      </a:cubicBezTo>
                      <a:cubicBezTo>
                        <a:pt x="22" y="1933"/>
                        <a:pt x="0" y="1998"/>
                        <a:pt x="27" y="2051"/>
                      </a:cubicBezTo>
                      <a:cubicBezTo>
                        <a:pt x="45" y="2089"/>
                        <a:pt x="83" y="2111"/>
                        <a:pt x="123" y="2111"/>
                      </a:cubicBezTo>
                      <a:cubicBezTo>
                        <a:pt x="139" y="2111"/>
                        <a:pt x="156" y="2108"/>
                        <a:pt x="171" y="2100"/>
                      </a:cubicBezTo>
                      <a:cubicBezTo>
                        <a:pt x="1114" y="1632"/>
                        <a:pt x="1982" y="967"/>
                        <a:pt x="2680" y="179"/>
                      </a:cubicBezTo>
                      <a:cubicBezTo>
                        <a:pt x="2683" y="177"/>
                        <a:pt x="2684" y="176"/>
                        <a:pt x="2686" y="174"/>
                      </a:cubicBezTo>
                      <a:cubicBezTo>
                        <a:pt x="2719" y="128"/>
                        <a:pt x="2713" y="65"/>
                        <a:pt x="2672" y="28"/>
                      </a:cubicBezTo>
                      <a:cubicBezTo>
                        <a:pt x="2651" y="10"/>
                        <a:pt x="2626" y="1"/>
                        <a:pt x="2600"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grpSp>
        </p:grpSp>
        <p:grpSp>
          <p:nvGrpSpPr>
            <p:cNvPr id="2926" name="Google Shape;2926;p28"/>
            <p:cNvGrpSpPr/>
            <p:nvPr/>
          </p:nvGrpSpPr>
          <p:grpSpPr>
            <a:xfrm>
              <a:off x="8660243" y="-551585"/>
              <a:ext cx="2493789" cy="2701410"/>
              <a:chOff x="8660243" y="-551585"/>
              <a:chExt cx="2493789" cy="2701410"/>
            </a:xfrm>
          </p:grpSpPr>
          <p:grpSp>
            <p:nvGrpSpPr>
              <p:cNvPr id="2927" name="Google Shape;2927;p28"/>
              <p:cNvGrpSpPr/>
              <p:nvPr/>
            </p:nvGrpSpPr>
            <p:grpSpPr>
              <a:xfrm rot="-9900012" flipH="1">
                <a:off x="9828777" y="526174"/>
                <a:ext cx="1024322" cy="1516940"/>
                <a:chOff x="1254175" y="1505775"/>
                <a:chExt cx="292875" cy="433725"/>
              </a:xfrm>
            </p:grpSpPr>
            <p:sp>
              <p:nvSpPr>
                <p:cNvPr id="2928" name="Google Shape;2928;p28"/>
                <p:cNvSpPr/>
                <p:nvPr/>
              </p:nvSpPr>
              <p:spPr>
                <a:xfrm>
                  <a:off x="1254175" y="1505775"/>
                  <a:ext cx="292875" cy="433725"/>
                </a:xfrm>
                <a:custGeom>
                  <a:avLst/>
                  <a:gdLst/>
                  <a:ahLst/>
                  <a:cxnLst/>
                  <a:rect l="l" t="t" r="r" b="b"/>
                  <a:pathLst>
                    <a:path w="11715" h="17349" extrusionOk="0">
                      <a:moveTo>
                        <a:pt x="7720" y="1"/>
                      </a:moveTo>
                      <a:cubicBezTo>
                        <a:pt x="7393" y="1"/>
                        <a:pt x="7041" y="184"/>
                        <a:pt x="6802" y="429"/>
                      </a:cubicBezTo>
                      <a:cubicBezTo>
                        <a:pt x="6054" y="1197"/>
                        <a:pt x="5949" y="2392"/>
                        <a:pt x="6107" y="3454"/>
                      </a:cubicBezTo>
                      <a:cubicBezTo>
                        <a:pt x="6204" y="4108"/>
                        <a:pt x="6384" y="4777"/>
                        <a:pt x="6227" y="5418"/>
                      </a:cubicBezTo>
                      <a:cubicBezTo>
                        <a:pt x="6187" y="5584"/>
                        <a:pt x="6082" y="5773"/>
                        <a:pt x="5917" y="5773"/>
                      </a:cubicBezTo>
                      <a:cubicBezTo>
                        <a:pt x="5911" y="5773"/>
                        <a:pt x="5906" y="5773"/>
                        <a:pt x="5900" y="5773"/>
                      </a:cubicBezTo>
                      <a:cubicBezTo>
                        <a:pt x="5814" y="5767"/>
                        <a:pt x="5742" y="5709"/>
                        <a:pt x="5677" y="5653"/>
                      </a:cubicBezTo>
                      <a:cubicBezTo>
                        <a:pt x="5139" y="5198"/>
                        <a:pt x="4444" y="4060"/>
                        <a:pt x="3623" y="4060"/>
                      </a:cubicBezTo>
                      <a:cubicBezTo>
                        <a:pt x="3504" y="4060"/>
                        <a:pt x="3381" y="4085"/>
                        <a:pt x="3256" y="4139"/>
                      </a:cubicBezTo>
                      <a:cubicBezTo>
                        <a:pt x="2869" y="4307"/>
                        <a:pt x="2669" y="4751"/>
                        <a:pt x="2637" y="5173"/>
                      </a:cubicBezTo>
                      <a:cubicBezTo>
                        <a:pt x="2517" y="6766"/>
                        <a:pt x="4221" y="8031"/>
                        <a:pt x="4200" y="9629"/>
                      </a:cubicBezTo>
                      <a:cubicBezTo>
                        <a:pt x="4195" y="10082"/>
                        <a:pt x="3984" y="10591"/>
                        <a:pt x="3548" y="10721"/>
                      </a:cubicBezTo>
                      <a:cubicBezTo>
                        <a:pt x="3476" y="10743"/>
                        <a:pt x="3402" y="10752"/>
                        <a:pt x="3327" y="10752"/>
                      </a:cubicBezTo>
                      <a:cubicBezTo>
                        <a:pt x="3186" y="10752"/>
                        <a:pt x="3043" y="10718"/>
                        <a:pt x="2912" y="10662"/>
                      </a:cubicBezTo>
                      <a:cubicBezTo>
                        <a:pt x="2415" y="10450"/>
                        <a:pt x="2093" y="9969"/>
                        <a:pt x="1662" y="9642"/>
                      </a:cubicBezTo>
                      <a:cubicBezTo>
                        <a:pt x="1433" y="9467"/>
                        <a:pt x="1122" y="9352"/>
                        <a:pt x="837" y="9352"/>
                      </a:cubicBezTo>
                      <a:cubicBezTo>
                        <a:pt x="587" y="9352"/>
                        <a:pt x="358" y="9440"/>
                        <a:pt x="220" y="9652"/>
                      </a:cubicBezTo>
                      <a:cubicBezTo>
                        <a:pt x="123" y="9801"/>
                        <a:pt x="95" y="9984"/>
                        <a:pt x="82" y="10163"/>
                      </a:cubicBezTo>
                      <a:cubicBezTo>
                        <a:pt x="1" y="11399"/>
                        <a:pt x="636" y="12583"/>
                        <a:pt x="1449" y="13518"/>
                      </a:cubicBezTo>
                      <a:cubicBezTo>
                        <a:pt x="2116" y="14283"/>
                        <a:pt x="2871" y="14963"/>
                        <a:pt x="3627" y="15636"/>
                      </a:cubicBezTo>
                      <a:cubicBezTo>
                        <a:pt x="4134" y="16087"/>
                        <a:pt x="4915" y="17349"/>
                        <a:pt x="5662" y="17349"/>
                      </a:cubicBezTo>
                      <a:cubicBezTo>
                        <a:pt x="5682" y="17349"/>
                        <a:pt x="5701" y="17348"/>
                        <a:pt x="5720" y="17346"/>
                      </a:cubicBezTo>
                      <a:cubicBezTo>
                        <a:pt x="5896" y="17330"/>
                        <a:pt x="6058" y="17252"/>
                        <a:pt x="6215" y="17173"/>
                      </a:cubicBezTo>
                      <a:cubicBezTo>
                        <a:pt x="7735" y="16408"/>
                        <a:pt x="9132" y="15402"/>
                        <a:pt x="10343" y="14208"/>
                      </a:cubicBezTo>
                      <a:cubicBezTo>
                        <a:pt x="10796" y="13762"/>
                        <a:pt x="11686" y="13094"/>
                        <a:pt x="11597" y="12392"/>
                      </a:cubicBezTo>
                      <a:cubicBezTo>
                        <a:pt x="11493" y="11563"/>
                        <a:pt x="10654" y="11374"/>
                        <a:pt x="9949" y="11374"/>
                      </a:cubicBezTo>
                      <a:cubicBezTo>
                        <a:pt x="9842" y="11374"/>
                        <a:pt x="9737" y="11379"/>
                        <a:pt x="9639" y="11386"/>
                      </a:cubicBezTo>
                      <a:lnTo>
                        <a:pt x="9639" y="11387"/>
                      </a:lnTo>
                      <a:cubicBezTo>
                        <a:pt x="9578" y="11392"/>
                        <a:pt x="9513" y="11394"/>
                        <a:pt x="9448" y="11394"/>
                      </a:cubicBezTo>
                      <a:cubicBezTo>
                        <a:pt x="9108" y="11394"/>
                        <a:pt x="8744" y="11319"/>
                        <a:pt x="8641" y="11014"/>
                      </a:cubicBezTo>
                      <a:cubicBezTo>
                        <a:pt x="8563" y="10783"/>
                        <a:pt x="8687" y="10536"/>
                        <a:pt x="8819" y="10331"/>
                      </a:cubicBezTo>
                      <a:cubicBezTo>
                        <a:pt x="9103" y="9891"/>
                        <a:pt x="9443" y="9487"/>
                        <a:pt x="9828" y="9133"/>
                      </a:cubicBezTo>
                      <a:cubicBezTo>
                        <a:pt x="10698" y="8333"/>
                        <a:pt x="11481" y="7451"/>
                        <a:pt x="11671" y="6230"/>
                      </a:cubicBezTo>
                      <a:cubicBezTo>
                        <a:pt x="11706" y="6003"/>
                        <a:pt x="11714" y="5753"/>
                        <a:pt x="11578" y="5570"/>
                      </a:cubicBezTo>
                      <a:cubicBezTo>
                        <a:pt x="11465" y="5420"/>
                        <a:pt x="11281" y="5355"/>
                        <a:pt x="11090" y="5355"/>
                      </a:cubicBezTo>
                      <a:cubicBezTo>
                        <a:pt x="10969" y="5355"/>
                        <a:pt x="10845" y="5381"/>
                        <a:pt x="10735" y="5428"/>
                      </a:cubicBezTo>
                      <a:cubicBezTo>
                        <a:pt x="10454" y="5549"/>
                        <a:pt x="10231" y="5773"/>
                        <a:pt x="9981" y="5951"/>
                      </a:cubicBezTo>
                      <a:cubicBezTo>
                        <a:pt x="9782" y="6094"/>
                        <a:pt x="9543" y="6212"/>
                        <a:pt x="9305" y="6212"/>
                      </a:cubicBezTo>
                      <a:cubicBezTo>
                        <a:pt x="9244" y="6212"/>
                        <a:pt x="9183" y="6204"/>
                        <a:pt x="9124" y="6188"/>
                      </a:cubicBezTo>
                      <a:cubicBezTo>
                        <a:pt x="8897" y="6124"/>
                        <a:pt x="8722" y="5937"/>
                        <a:pt x="8617" y="5727"/>
                      </a:cubicBezTo>
                      <a:cubicBezTo>
                        <a:pt x="8300" y="5094"/>
                        <a:pt x="8581" y="4173"/>
                        <a:pt x="8632" y="3494"/>
                      </a:cubicBezTo>
                      <a:cubicBezTo>
                        <a:pt x="8699" y="2617"/>
                        <a:pt x="8742" y="1725"/>
                        <a:pt x="8541" y="860"/>
                      </a:cubicBezTo>
                      <a:cubicBezTo>
                        <a:pt x="8479" y="592"/>
                        <a:pt x="8383" y="313"/>
                        <a:pt x="8165" y="146"/>
                      </a:cubicBezTo>
                      <a:cubicBezTo>
                        <a:pt x="8033" y="44"/>
                        <a:pt x="7880" y="1"/>
                        <a:pt x="772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929" name="Google Shape;2929;p28"/>
                <p:cNvSpPr/>
                <p:nvPr/>
              </p:nvSpPr>
              <p:spPr>
                <a:xfrm>
                  <a:off x="1384225" y="1533725"/>
                  <a:ext cx="61575" cy="378375"/>
                </a:xfrm>
                <a:custGeom>
                  <a:avLst/>
                  <a:gdLst/>
                  <a:ahLst/>
                  <a:cxnLst/>
                  <a:rect l="l" t="t" r="r" b="b"/>
                  <a:pathLst>
                    <a:path w="2463" h="15135" extrusionOk="0">
                      <a:moveTo>
                        <a:pt x="2355" y="1"/>
                      </a:moveTo>
                      <a:cubicBezTo>
                        <a:pt x="2295" y="1"/>
                        <a:pt x="2248" y="48"/>
                        <a:pt x="2247" y="108"/>
                      </a:cubicBezTo>
                      <a:cubicBezTo>
                        <a:pt x="2246" y="3125"/>
                        <a:pt x="1632" y="6143"/>
                        <a:pt x="1038" y="9060"/>
                      </a:cubicBezTo>
                      <a:cubicBezTo>
                        <a:pt x="643" y="11004"/>
                        <a:pt x="233" y="13015"/>
                        <a:pt x="7" y="15015"/>
                      </a:cubicBezTo>
                      <a:cubicBezTo>
                        <a:pt x="0" y="15073"/>
                        <a:pt x="42" y="15127"/>
                        <a:pt x="101" y="15134"/>
                      </a:cubicBezTo>
                      <a:cubicBezTo>
                        <a:pt x="105" y="15135"/>
                        <a:pt x="109" y="15135"/>
                        <a:pt x="113" y="15135"/>
                      </a:cubicBezTo>
                      <a:cubicBezTo>
                        <a:pt x="148" y="15135"/>
                        <a:pt x="179" y="15118"/>
                        <a:pt x="199" y="15092"/>
                      </a:cubicBezTo>
                      <a:cubicBezTo>
                        <a:pt x="210" y="15077"/>
                        <a:pt x="218" y="15059"/>
                        <a:pt x="220" y="15039"/>
                      </a:cubicBezTo>
                      <a:cubicBezTo>
                        <a:pt x="446" y="13049"/>
                        <a:pt x="855" y="11043"/>
                        <a:pt x="1249" y="9103"/>
                      </a:cubicBezTo>
                      <a:cubicBezTo>
                        <a:pt x="1844" y="6175"/>
                        <a:pt x="2460" y="3147"/>
                        <a:pt x="2462" y="108"/>
                      </a:cubicBezTo>
                      <a:cubicBezTo>
                        <a:pt x="2462" y="48"/>
                        <a:pt x="2415" y="1"/>
                        <a:pt x="2355"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930" name="Google Shape;2930;p28"/>
                <p:cNvSpPr/>
                <p:nvPr/>
              </p:nvSpPr>
              <p:spPr>
                <a:xfrm>
                  <a:off x="1345100" y="1636975"/>
                  <a:ext cx="54025" cy="77925"/>
                </a:xfrm>
                <a:custGeom>
                  <a:avLst/>
                  <a:gdLst/>
                  <a:ahLst/>
                  <a:cxnLst/>
                  <a:rect l="l" t="t" r="r" b="b"/>
                  <a:pathLst>
                    <a:path w="2161" h="3117" extrusionOk="0">
                      <a:moveTo>
                        <a:pt x="120" y="0"/>
                      </a:moveTo>
                      <a:cubicBezTo>
                        <a:pt x="96" y="0"/>
                        <a:pt x="72" y="9"/>
                        <a:pt x="52" y="26"/>
                      </a:cubicBezTo>
                      <a:cubicBezTo>
                        <a:pt x="6" y="63"/>
                        <a:pt x="0" y="132"/>
                        <a:pt x="39" y="177"/>
                      </a:cubicBezTo>
                      <a:cubicBezTo>
                        <a:pt x="781" y="1061"/>
                        <a:pt x="1423" y="2030"/>
                        <a:pt x="1950" y="3058"/>
                      </a:cubicBezTo>
                      <a:cubicBezTo>
                        <a:pt x="1968" y="3095"/>
                        <a:pt x="2006" y="3117"/>
                        <a:pt x="2045" y="3117"/>
                      </a:cubicBezTo>
                      <a:cubicBezTo>
                        <a:pt x="2061" y="3117"/>
                        <a:pt x="2078" y="3113"/>
                        <a:pt x="2094" y="3104"/>
                      </a:cubicBezTo>
                      <a:cubicBezTo>
                        <a:pt x="2109" y="3097"/>
                        <a:pt x="2121" y="3086"/>
                        <a:pt x="2131" y="3074"/>
                      </a:cubicBezTo>
                      <a:cubicBezTo>
                        <a:pt x="2155" y="3042"/>
                        <a:pt x="2160" y="2997"/>
                        <a:pt x="2141" y="2960"/>
                      </a:cubicBezTo>
                      <a:cubicBezTo>
                        <a:pt x="1607" y="1919"/>
                        <a:pt x="956" y="935"/>
                        <a:pt x="203" y="39"/>
                      </a:cubicBezTo>
                      <a:cubicBezTo>
                        <a:pt x="182" y="14"/>
                        <a:pt x="151" y="0"/>
                        <a:pt x="120"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931" name="Google Shape;2931;p28"/>
                <p:cNvSpPr/>
                <p:nvPr/>
              </p:nvSpPr>
              <p:spPr>
                <a:xfrm>
                  <a:off x="1288175" y="1775225"/>
                  <a:ext cx="87250" cy="75325"/>
                </a:xfrm>
                <a:custGeom>
                  <a:avLst/>
                  <a:gdLst/>
                  <a:ahLst/>
                  <a:cxnLst/>
                  <a:rect l="l" t="t" r="r" b="b"/>
                  <a:pathLst>
                    <a:path w="3490" h="3013" extrusionOk="0">
                      <a:moveTo>
                        <a:pt x="122" y="1"/>
                      </a:moveTo>
                      <a:cubicBezTo>
                        <a:pt x="100" y="1"/>
                        <a:pt x="77" y="8"/>
                        <a:pt x="58" y="22"/>
                      </a:cubicBezTo>
                      <a:cubicBezTo>
                        <a:pt x="11" y="57"/>
                        <a:pt x="1" y="125"/>
                        <a:pt x="36" y="172"/>
                      </a:cubicBezTo>
                      <a:cubicBezTo>
                        <a:pt x="899" y="1341"/>
                        <a:pt x="2033" y="2318"/>
                        <a:pt x="3316" y="3000"/>
                      </a:cubicBezTo>
                      <a:cubicBezTo>
                        <a:pt x="3332" y="3009"/>
                        <a:pt x="3349" y="3013"/>
                        <a:pt x="3366" y="3013"/>
                      </a:cubicBezTo>
                      <a:cubicBezTo>
                        <a:pt x="3404" y="3013"/>
                        <a:pt x="3441" y="2992"/>
                        <a:pt x="3460" y="2956"/>
                      </a:cubicBezTo>
                      <a:cubicBezTo>
                        <a:pt x="3462" y="2956"/>
                        <a:pt x="3462" y="2955"/>
                        <a:pt x="3462" y="2955"/>
                      </a:cubicBezTo>
                      <a:cubicBezTo>
                        <a:pt x="3489" y="2903"/>
                        <a:pt x="3469" y="2838"/>
                        <a:pt x="3417" y="2809"/>
                      </a:cubicBezTo>
                      <a:cubicBezTo>
                        <a:pt x="2162" y="2144"/>
                        <a:pt x="1053" y="1188"/>
                        <a:pt x="208" y="45"/>
                      </a:cubicBezTo>
                      <a:cubicBezTo>
                        <a:pt x="187" y="16"/>
                        <a:pt x="155" y="1"/>
                        <a:pt x="122"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932" name="Google Shape;2932;p28"/>
                <p:cNvSpPr/>
                <p:nvPr/>
              </p:nvSpPr>
              <p:spPr>
                <a:xfrm>
                  <a:off x="1411750" y="1818975"/>
                  <a:ext cx="81000" cy="45350"/>
                </a:xfrm>
                <a:custGeom>
                  <a:avLst/>
                  <a:gdLst/>
                  <a:ahLst/>
                  <a:cxnLst/>
                  <a:rect l="l" t="t" r="r" b="b"/>
                  <a:pathLst>
                    <a:path w="3240" h="1814" extrusionOk="0">
                      <a:moveTo>
                        <a:pt x="3125" y="0"/>
                      </a:moveTo>
                      <a:cubicBezTo>
                        <a:pt x="3102" y="0"/>
                        <a:pt x="3080" y="7"/>
                        <a:pt x="3060" y="22"/>
                      </a:cubicBezTo>
                      <a:cubicBezTo>
                        <a:pt x="2157" y="705"/>
                        <a:pt x="1157" y="1237"/>
                        <a:pt x="86" y="1605"/>
                      </a:cubicBezTo>
                      <a:cubicBezTo>
                        <a:pt x="31" y="1623"/>
                        <a:pt x="0" y="1685"/>
                        <a:pt x="20" y="1741"/>
                      </a:cubicBezTo>
                      <a:cubicBezTo>
                        <a:pt x="35" y="1786"/>
                        <a:pt x="76" y="1814"/>
                        <a:pt x="121" y="1814"/>
                      </a:cubicBezTo>
                      <a:cubicBezTo>
                        <a:pt x="133" y="1814"/>
                        <a:pt x="145" y="1812"/>
                        <a:pt x="157" y="1808"/>
                      </a:cubicBezTo>
                      <a:cubicBezTo>
                        <a:pt x="1247" y="1432"/>
                        <a:pt x="2269" y="889"/>
                        <a:pt x="3189" y="194"/>
                      </a:cubicBezTo>
                      <a:cubicBezTo>
                        <a:pt x="3198" y="187"/>
                        <a:pt x="3205" y="181"/>
                        <a:pt x="3210" y="173"/>
                      </a:cubicBezTo>
                      <a:cubicBezTo>
                        <a:pt x="3239" y="135"/>
                        <a:pt x="3240" y="82"/>
                        <a:pt x="3210" y="43"/>
                      </a:cubicBezTo>
                      <a:cubicBezTo>
                        <a:pt x="3189" y="15"/>
                        <a:pt x="3157" y="0"/>
                        <a:pt x="3125"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933" name="Google Shape;2933;p28"/>
                <p:cNvSpPr/>
                <p:nvPr/>
              </p:nvSpPr>
              <p:spPr>
                <a:xfrm>
                  <a:off x="1436725" y="1673900"/>
                  <a:ext cx="67975" cy="52800"/>
                </a:xfrm>
                <a:custGeom>
                  <a:avLst/>
                  <a:gdLst/>
                  <a:ahLst/>
                  <a:cxnLst/>
                  <a:rect l="l" t="t" r="r" b="b"/>
                  <a:pathLst>
                    <a:path w="2719" h="2112" extrusionOk="0">
                      <a:moveTo>
                        <a:pt x="2600" y="1"/>
                      </a:moveTo>
                      <a:cubicBezTo>
                        <a:pt x="2570" y="1"/>
                        <a:pt x="2541" y="13"/>
                        <a:pt x="2519" y="37"/>
                      </a:cubicBezTo>
                      <a:cubicBezTo>
                        <a:pt x="1839" y="804"/>
                        <a:pt x="994" y="1451"/>
                        <a:pt x="75" y="1908"/>
                      </a:cubicBezTo>
                      <a:cubicBezTo>
                        <a:pt x="22" y="1933"/>
                        <a:pt x="0" y="1998"/>
                        <a:pt x="27" y="2051"/>
                      </a:cubicBezTo>
                      <a:cubicBezTo>
                        <a:pt x="45" y="2089"/>
                        <a:pt x="83" y="2111"/>
                        <a:pt x="123" y="2111"/>
                      </a:cubicBezTo>
                      <a:cubicBezTo>
                        <a:pt x="139" y="2111"/>
                        <a:pt x="156" y="2108"/>
                        <a:pt x="171" y="2100"/>
                      </a:cubicBezTo>
                      <a:cubicBezTo>
                        <a:pt x="1114" y="1632"/>
                        <a:pt x="1982" y="967"/>
                        <a:pt x="2680" y="179"/>
                      </a:cubicBezTo>
                      <a:cubicBezTo>
                        <a:pt x="2683" y="177"/>
                        <a:pt x="2684" y="176"/>
                        <a:pt x="2686" y="174"/>
                      </a:cubicBezTo>
                      <a:cubicBezTo>
                        <a:pt x="2719" y="128"/>
                        <a:pt x="2713" y="65"/>
                        <a:pt x="2672" y="28"/>
                      </a:cubicBezTo>
                      <a:cubicBezTo>
                        <a:pt x="2651" y="10"/>
                        <a:pt x="2626" y="1"/>
                        <a:pt x="2600"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grpSp>
          <p:grpSp>
            <p:nvGrpSpPr>
              <p:cNvPr id="2934" name="Google Shape;2934;p28"/>
              <p:cNvGrpSpPr/>
              <p:nvPr/>
            </p:nvGrpSpPr>
            <p:grpSpPr>
              <a:xfrm rot="-7306538" flipH="1">
                <a:off x="9208813" y="-447506"/>
                <a:ext cx="1396650" cy="2068329"/>
                <a:chOff x="1254175" y="1505775"/>
                <a:chExt cx="292875" cy="433725"/>
              </a:xfrm>
            </p:grpSpPr>
            <p:sp>
              <p:nvSpPr>
                <p:cNvPr id="2935" name="Google Shape;2935;p28"/>
                <p:cNvSpPr/>
                <p:nvPr/>
              </p:nvSpPr>
              <p:spPr>
                <a:xfrm>
                  <a:off x="1254175" y="1505775"/>
                  <a:ext cx="292875" cy="433725"/>
                </a:xfrm>
                <a:custGeom>
                  <a:avLst/>
                  <a:gdLst/>
                  <a:ahLst/>
                  <a:cxnLst/>
                  <a:rect l="l" t="t" r="r" b="b"/>
                  <a:pathLst>
                    <a:path w="11715" h="17349" extrusionOk="0">
                      <a:moveTo>
                        <a:pt x="7720" y="1"/>
                      </a:moveTo>
                      <a:cubicBezTo>
                        <a:pt x="7393" y="1"/>
                        <a:pt x="7041" y="184"/>
                        <a:pt x="6802" y="429"/>
                      </a:cubicBezTo>
                      <a:cubicBezTo>
                        <a:pt x="6054" y="1197"/>
                        <a:pt x="5949" y="2392"/>
                        <a:pt x="6107" y="3454"/>
                      </a:cubicBezTo>
                      <a:cubicBezTo>
                        <a:pt x="6204" y="4108"/>
                        <a:pt x="6384" y="4777"/>
                        <a:pt x="6227" y="5418"/>
                      </a:cubicBezTo>
                      <a:cubicBezTo>
                        <a:pt x="6187" y="5584"/>
                        <a:pt x="6082" y="5773"/>
                        <a:pt x="5917" y="5773"/>
                      </a:cubicBezTo>
                      <a:cubicBezTo>
                        <a:pt x="5911" y="5773"/>
                        <a:pt x="5906" y="5773"/>
                        <a:pt x="5900" y="5773"/>
                      </a:cubicBezTo>
                      <a:cubicBezTo>
                        <a:pt x="5814" y="5767"/>
                        <a:pt x="5742" y="5709"/>
                        <a:pt x="5677" y="5653"/>
                      </a:cubicBezTo>
                      <a:cubicBezTo>
                        <a:pt x="5139" y="5198"/>
                        <a:pt x="4444" y="4060"/>
                        <a:pt x="3623" y="4060"/>
                      </a:cubicBezTo>
                      <a:cubicBezTo>
                        <a:pt x="3504" y="4060"/>
                        <a:pt x="3381" y="4085"/>
                        <a:pt x="3256" y="4139"/>
                      </a:cubicBezTo>
                      <a:cubicBezTo>
                        <a:pt x="2869" y="4307"/>
                        <a:pt x="2669" y="4751"/>
                        <a:pt x="2637" y="5173"/>
                      </a:cubicBezTo>
                      <a:cubicBezTo>
                        <a:pt x="2517" y="6766"/>
                        <a:pt x="4221" y="8031"/>
                        <a:pt x="4200" y="9629"/>
                      </a:cubicBezTo>
                      <a:cubicBezTo>
                        <a:pt x="4195" y="10082"/>
                        <a:pt x="3984" y="10591"/>
                        <a:pt x="3548" y="10721"/>
                      </a:cubicBezTo>
                      <a:cubicBezTo>
                        <a:pt x="3476" y="10743"/>
                        <a:pt x="3402" y="10752"/>
                        <a:pt x="3327" y="10752"/>
                      </a:cubicBezTo>
                      <a:cubicBezTo>
                        <a:pt x="3186" y="10752"/>
                        <a:pt x="3043" y="10718"/>
                        <a:pt x="2912" y="10662"/>
                      </a:cubicBezTo>
                      <a:cubicBezTo>
                        <a:pt x="2415" y="10450"/>
                        <a:pt x="2093" y="9969"/>
                        <a:pt x="1662" y="9642"/>
                      </a:cubicBezTo>
                      <a:cubicBezTo>
                        <a:pt x="1433" y="9467"/>
                        <a:pt x="1122" y="9352"/>
                        <a:pt x="837" y="9352"/>
                      </a:cubicBezTo>
                      <a:cubicBezTo>
                        <a:pt x="587" y="9352"/>
                        <a:pt x="358" y="9440"/>
                        <a:pt x="220" y="9652"/>
                      </a:cubicBezTo>
                      <a:cubicBezTo>
                        <a:pt x="123" y="9801"/>
                        <a:pt x="95" y="9984"/>
                        <a:pt x="82" y="10163"/>
                      </a:cubicBezTo>
                      <a:cubicBezTo>
                        <a:pt x="1" y="11399"/>
                        <a:pt x="636" y="12583"/>
                        <a:pt x="1449" y="13518"/>
                      </a:cubicBezTo>
                      <a:cubicBezTo>
                        <a:pt x="2116" y="14283"/>
                        <a:pt x="2871" y="14963"/>
                        <a:pt x="3627" y="15636"/>
                      </a:cubicBezTo>
                      <a:cubicBezTo>
                        <a:pt x="4134" y="16087"/>
                        <a:pt x="4915" y="17349"/>
                        <a:pt x="5662" y="17349"/>
                      </a:cubicBezTo>
                      <a:cubicBezTo>
                        <a:pt x="5682" y="17349"/>
                        <a:pt x="5701" y="17348"/>
                        <a:pt x="5720" y="17346"/>
                      </a:cubicBezTo>
                      <a:cubicBezTo>
                        <a:pt x="5896" y="17330"/>
                        <a:pt x="6058" y="17252"/>
                        <a:pt x="6215" y="17173"/>
                      </a:cubicBezTo>
                      <a:cubicBezTo>
                        <a:pt x="7735" y="16408"/>
                        <a:pt x="9132" y="15402"/>
                        <a:pt x="10343" y="14208"/>
                      </a:cubicBezTo>
                      <a:cubicBezTo>
                        <a:pt x="10796" y="13762"/>
                        <a:pt x="11686" y="13094"/>
                        <a:pt x="11597" y="12392"/>
                      </a:cubicBezTo>
                      <a:cubicBezTo>
                        <a:pt x="11493" y="11563"/>
                        <a:pt x="10654" y="11374"/>
                        <a:pt x="9949" y="11374"/>
                      </a:cubicBezTo>
                      <a:cubicBezTo>
                        <a:pt x="9842" y="11374"/>
                        <a:pt x="9737" y="11379"/>
                        <a:pt x="9639" y="11386"/>
                      </a:cubicBezTo>
                      <a:lnTo>
                        <a:pt x="9639" y="11387"/>
                      </a:lnTo>
                      <a:cubicBezTo>
                        <a:pt x="9578" y="11392"/>
                        <a:pt x="9513" y="11394"/>
                        <a:pt x="9448" y="11394"/>
                      </a:cubicBezTo>
                      <a:cubicBezTo>
                        <a:pt x="9108" y="11394"/>
                        <a:pt x="8744" y="11319"/>
                        <a:pt x="8641" y="11014"/>
                      </a:cubicBezTo>
                      <a:cubicBezTo>
                        <a:pt x="8563" y="10783"/>
                        <a:pt x="8687" y="10536"/>
                        <a:pt x="8819" y="10331"/>
                      </a:cubicBezTo>
                      <a:cubicBezTo>
                        <a:pt x="9103" y="9891"/>
                        <a:pt x="9443" y="9487"/>
                        <a:pt x="9828" y="9133"/>
                      </a:cubicBezTo>
                      <a:cubicBezTo>
                        <a:pt x="10698" y="8333"/>
                        <a:pt x="11481" y="7451"/>
                        <a:pt x="11671" y="6230"/>
                      </a:cubicBezTo>
                      <a:cubicBezTo>
                        <a:pt x="11706" y="6003"/>
                        <a:pt x="11714" y="5753"/>
                        <a:pt x="11578" y="5570"/>
                      </a:cubicBezTo>
                      <a:cubicBezTo>
                        <a:pt x="11465" y="5420"/>
                        <a:pt x="11281" y="5355"/>
                        <a:pt x="11090" y="5355"/>
                      </a:cubicBezTo>
                      <a:cubicBezTo>
                        <a:pt x="10969" y="5355"/>
                        <a:pt x="10845" y="5381"/>
                        <a:pt x="10735" y="5428"/>
                      </a:cubicBezTo>
                      <a:cubicBezTo>
                        <a:pt x="10454" y="5549"/>
                        <a:pt x="10231" y="5773"/>
                        <a:pt x="9981" y="5951"/>
                      </a:cubicBezTo>
                      <a:cubicBezTo>
                        <a:pt x="9782" y="6094"/>
                        <a:pt x="9543" y="6212"/>
                        <a:pt x="9305" y="6212"/>
                      </a:cubicBezTo>
                      <a:cubicBezTo>
                        <a:pt x="9244" y="6212"/>
                        <a:pt x="9183" y="6204"/>
                        <a:pt x="9124" y="6188"/>
                      </a:cubicBezTo>
                      <a:cubicBezTo>
                        <a:pt x="8897" y="6124"/>
                        <a:pt x="8722" y="5937"/>
                        <a:pt x="8617" y="5727"/>
                      </a:cubicBezTo>
                      <a:cubicBezTo>
                        <a:pt x="8300" y="5094"/>
                        <a:pt x="8581" y="4173"/>
                        <a:pt x="8632" y="3494"/>
                      </a:cubicBezTo>
                      <a:cubicBezTo>
                        <a:pt x="8699" y="2617"/>
                        <a:pt x="8742" y="1725"/>
                        <a:pt x="8541" y="860"/>
                      </a:cubicBezTo>
                      <a:cubicBezTo>
                        <a:pt x="8479" y="592"/>
                        <a:pt x="8383" y="313"/>
                        <a:pt x="8165" y="146"/>
                      </a:cubicBezTo>
                      <a:cubicBezTo>
                        <a:pt x="8033" y="44"/>
                        <a:pt x="7880" y="1"/>
                        <a:pt x="772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936" name="Google Shape;2936;p28"/>
                <p:cNvSpPr/>
                <p:nvPr/>
              </p:nvSpPr>
              <p:spPr>
                <a:xfrm>
                  <a:off x="1384225" y="1533725"/>
                  <a:ext cx="61575" cy="378375"/>
                </a:xfrm>
                <a:custGeom>
                  <a:avLst/>
                  <a:gdLst/>
                  <a:ahLst/>
                  <a:cxnLst/>
                  <a:rect l="l" t="t" r="r" b="b"/>
                  <a:pathLst>
                    <a:path w="2463" h="15135" extrusionOk="0">
                      <a:moveTo>
                        <a:pt x="2355" y="1"/>
                      </a:moveTo>
                      <a:cubicBezTo>
                        <a:pt x="2295" y="1"/>
                        <a:pt x="2248" y="48"/>
                        <a:pt x="2247" y="108"/>
                      </a:cubicBezTo>
                      <a:cubicBezTo>
                        <a:pt x="2246" y="3125"/>
                        <a:pt x="1632" y="6143"/>
                        <a:pt x="1038" y="9060"/>
                      </a:cubicBezTo>
                      <a:cubicBezTo>
                        <a:pt x="643" y="11004"/>
                        <a:pt x="233" y="13015"/>
                        <a:pt x="7" y="15015"/>
                      </a:cubicBezTo>
                      <a:cubicBezTo>
                        <a:pt x="0" y="15073"/>
                        <a:pt x="42" y="15127"/>
                        <a:pt x="101" y="15134"/>
                      </a:cubicBezTo>
                      <a:cubicBezTo>
                        <a:pt x="105" y="15135"/>
                        <a:pt x="109" y="15135"/>
                        <a:pt x="113" y="15135"/>
                      </a:cubicBezTo>
                      <a:cubicBezTo>
                        <a:pt x="148" y="15135"/>
                        <a:pt x="179" y="15118"/>
                        <a:pt x="199" y="15092"/>
                      </a:cubicBezTo>
                      <a:cubicBezTo>
                        <a:pt x="210" y="15077"/>
                        <a:pt x="218" y="15059"/>
                        <a:pt x="220" y="15039"/>
                      </a:cubicBezTo>
                      <a:cubicBezTo>
                        <a:pt x="446" y="13049"/>
                        <a:pt x="855" y="11043"/>
                        <a:pt x="1249" y="9103"/>
                      </a:cubicBezTo>
                      <a:cubicBezTo>
                        <a:pt x="1844" y="6175"/>
                        <a:pt x="2460" y="3147"/>
                        <a:pt x="2462" y="108"/>
                      </a:cubicBezTo>
                      <a:cubicBezTo>
                        <a:pt x="2462" y="48"/>
                        <a:pt x="2415" y="1"/>
                        <a:pt x="235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937" name="Google Shape;2937;p28"/>
                <p:cNvSpPr/>
                <p:nvPr/>
              </p:nvSpPr>
              <p:spPr>
                <a:xfrm>
                  <a:off x="1345100" y="1636975"/>
                  <a:ext cx="54025" cy="77925"/>
                </a:xfrm>
                <a:custGeom>
                  <a:avLst/>
                  <a:gdLst/>
                  <a:ahLst/>
                  <a:cxnLst/>
                  <a:rect l="l" t="t" r="r" b="b"/>
                  <a:pathLst>
                    <a:path w="2161" h="3117" extrusionOk="0">
                      <a:moveTo>
                        <a:pt x="120" y="0"/>
                      </a:moveTo>
                      <a:cubicBezTo>
                        <a:pt x="96" y="0"/>
                        <a:pt x="72" y="9"/>
                        <a:pt x="52" y="26"/>
                      </a:cubicBezTo>
                      <a:cubicBezTo>
                        <a:pt x="6" y="63"/>
                        <a:pt x="0" y="132"/>
                        <a:pt x="39" y="177"/>
                      </a:cubicBezTo>
                      <a:cubicBezTo>
                        <a:pt x="781" y="1061"/>
                        <a:pt x="1423" y="2030"/>
                        <a:pt x="1950" y="3058"/>
                      </a:cubicBezTo>
                      <a:cubicBezTo>
                        <a:pt x="1968" y="3095"/>
                        <a:pt x="2006" y="3117"/>
                        <a:pt x="2045" y="3117"/>
                      </a:cubicBezTo>
                      <a:cubicBezTo>
                        <a:pt x="2061" y="3117"/>
                        <a:pt x="2078" y="3113"/>
                        <a:pt x="2094" y="3104"/>
                      </a:cubicBezTo>
                      <a:cubicBezTo>
                        <a:pt x="2109" y="3097"/>
                        <a:pt x="2121" y="3086"/>
                        <a:pt x="2131" y="3074"/>
                      </a:cubicBezTo>
                      <a:cubicBezTo>
                        <a:pt x="2155" y="3042"/>
                        <a:pt x="2160" y="2997"/>
                        <a:pt x="2141" y="2960"/>
                      </a:cubicBezTo>
                      <a:cubicBezTo>
                        <a:pt x="1607" y="1919"/>
                        <a:pt x="956" y="935"/>
                        <a:pt x="203" y="39"/>
                      </a:cubicBezTo>
                      <a:cubicBezTo>
                        <a:pt x="182" y="14"/>
                        <a:pt x="151" y="0"/>
                        <a:pt x="1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938" name="Google Shape;2938;p28"/>
                <p:cNvSpPr/>
                <p:nvPr/>
              </p:nvSpPr>
              <p:spPr>
                <a:xfrm>
                  <a:off x="1288175" y="1775225"/>
                  <a:ext cx="87250" cy="75325"/>
                </a:xfrm>
                <a:custGeom>
                  <a:avLst/>
                  <a:gdLst/>
                  <a:ahLst/>
                  <a:cxnLst/>
                  <a:rect l="l" t="t" r="r" b="b"/>
                  <a:pathLst>
                    <a:path w="3490" h="3013" extrusionOk="0">
                      <a:moveTo>
                        <a:pt x="122" y="1"/>
                      </a:moveTo>
                      <a:cubicBezTo>
                        <a:pt x="100" y="1"/>
                        <a:pt x="77" y="8"/>
                        <a:pt x="58" y="22"/>
                      </a:cubicBezTo>
                      <a:cubicBezTo>
                        <a:pt x="11" y="57"/>
                        <a:pt x="1" y="125"/>
                        <a:pt x="36" y="172"/>
                      </a:cubicBezTo>
                      <a:cubicBezTo>
                        <a:pt x="899" y="1341"/>
                        <a:pt x="2033" y="2318"/>
                        <a:pt x="3316" y="3000"/>
                      </a:cubicBezTo>
                      <a:cubicBezTo>
                        <a:pt x="3332" y="3009"/>
                        <a:pt x="3349" y="3013"/>
                        <a:pt x="3366" y="3013"/>
                      </a:cubicBezTo>
                      <a:cubicBezTo>
                        <a:pt x="3404" y="3013"/>
                        <a:pt x="3441" y="2992"/>
                        <a:pt x="3460" y="2956"/>
                      </a:cubicBezTo>
                      <a:cubicBezTo>
                        <a:pt x="3462" y="2956"/>
                        <a:pt x="3462" y="2955"/>
                        <a:pt x="3462" y="2955"/>
                      </a:cubicBezTo>
                      <a:cubicBezTo>
                        <a:pt x="3489" y="2903"/>
                        <a:pt x="3469" y="2838"/>
                        <a:pt x="3417" y="2809"/>
                      </a:cubicBezTo>
                      <a:cubicBezTo>
                        <a:pt x="2162" y="2144"/>
                        <a:pt x="1053" y="1188"/>
                        <a:pt x="208" y="45"/>
                      </a:cubicBezTo>
                      <a:cubicBezTo>
                        <a:pt x="187" y="16"/>
                        <a:pt x="155" y="1"/>
                        <a:pt x="12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939" name="Google Shape;2939;p28"/>
                <p:cNvSpPr/>
                <p:nvPr/>
              </p:nvSpPr>
              <p:spPr>
                <a:xfrm>
                  <a:off x="1411750" y="1818975"/>
                  <a:ext cx="81000" cy="45350"/>
                </a:xfrm>
                <a:custGeom>
                  <a:avLst/>
                  <a:gdLst/>
                  <a:ahLst/>
                  <a:cxnLst/>
                  <a:rect l="l" t="t" r="r" b="b"/>
                  <a:pathLst>
                    <a:path w="3240" h="1814" extrusionOk="0">
                      <a:moveTo>
                        <a:pt x="3125" y="0"/>
                      </a:moveTo>
                      <a:cubicBezTo>
                        <a:pt x="3102" y="0"/>
                        <a:pt x="3080" y="7"/>
                        <a:pt x="3060" y="22"/>
                      </a:cubicBezTo>
                      <a:cubicBezTo>
                        <a:pt x="2157" y="705"/>
                        <a:pt x="1157" y="1237"/>
                        <a:pt x="86" y="1605"/>
                      </a:cubicBezTo>
                      <a:cubicBezTo>
                        <a:pt x="31" y="1623"/>
                        <a:pt x="0" y="1685"/>
                        <a:pt x="20" y="1741"/>
                      </a:cubicBezTo>
                      <a:cubicBezTo>
                        <a:pt x="35" y="1786"/>
                        <a:pt x="76" y="1814"/>
                        <a:pt x="121" y="1814"/>
                      </a:cubicBezTo>
                      <a:cubicBezTo>
                        <a:pt x="133" y="1814"/>
                        <a:pt x="145" y="1812"/>
                        <a:pt x="157" y="1808"/>
                      </a:cubicBezTo>
                      <a:cubicBezTo>
                        <a:pt x="1247" y="1432"/>
                        <a:pt x="2269" y="889"/>
                        <a:pt x="3189" y="194"/>
                      </a:cubicBezTo>
                      <a:cubicBezTo>
                        <a:pt x="3198" y="187"/>
                        <a:pt x="3205" y="181"/>
                        <a:pt x="3210" y="173"/>
                      </a:cubicBezTo>
                      <a:cubicBezTo>
                        <a:pt x="3239" y="135"/>
                        <a:pt x="3240" y="82"/>
                        <a:pt x="3210" y="43"/>
                      </a:cubicBezTo>
                      <a:cubicBezTo>
                        <a:pt x="3189" y="15"/>
                        <a:pt x="3157" y="0"/>
                        <a:pt x="312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2940" name="Google Shape;2940;p28"/>
                <p:cNvSpPr/>
                <p:nvPr/>
              </p:nvSpPr>
              <p:spPr>
                <a:xfrm>
                  <a:off x="1436725" y="1673900"/>
                  <a:ext cx="67975" cy="52800"/>
                </a:xfrm>
                <a:custGeom>
                  <a:avLst/>
                  <a:gdLst/>
                  <a:ahLst/>
                  <a:cxnLst/>
                  <a:rect l="l" t="t" r="r" b="b"/>
                  <a:pathLst>
                    <a:path w="2719" h="2112" extrusionOk="0">
                      <a:moveTo>
                        <a:pt x="2600" y="1"/>
                      </a:moveTo>
                      <a:cubicBezTo>
                        <a:pt x="2570" y="1"/>
                        <a:pt x="2541" y="13"/>
                        <a:pt x="2519" y="37"/>
                      </a:cubicBezTo>
                      <a:cubicBezTo>
                        <a:pt x="1839" y="804"/>
                        <a:pt x="994" y="1451"/>
                        <a:pt x="75" y="1908"/>
                      </a:cubicBezTo>
                      <a:cubicBezTo>
                        <a:pt x="22" y="1933"/>
                        <a:pt x="0" y="1998"/>
                        <a:pt x="27" y="2051"/>
                      </a:cubicBezTo>
                      <a:cubicBezTo>
                        <a:pt x="45" y="2089"/>
                        <a:pt x="83" y="2111"/>
                        <a:pt x="123" y="2111"/>
                      </a:cubicBezTo>
                      <a:cubicBezTo>
                        <a:pt x="139" y="2111"/>
                        <a:pt x="156" y="2108"/>
                        <a:pt x="171" y="2100"/>
                      </a:cubicBezTo>
                      <a:cubicBezTo>
                        <a:pt x="1114" y="1632"/>
                        <a:pt x="1982" y="967"/>
                        <a:pt x="2680" y="179"/>
                      </a:cubicBezTo>
                      <a:cubicBezTo>
                        <a:pt x="2683" y="177"/>
                        <a:pt x="2684" y="176"/>
                        <a:pt x="2686" y="174"/>
                      </a:cubicBezTo>
                      <a:cubicBezTo>
                        <a:pt x="2719" y="128"/>
                        <a:pt x="2713" y="65"/>
                        <a:pt x="2672" y="28"/>
                      </a:cubicBezTo>
                      <a:cubicBezTo>
                        <a:pt x="2651" y="10"/>
                        <a:pt x="2626" y="1"/>
                        <a:pt x="260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grpSp>
        </p:gr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ackground 3">
  <p:cSld name="BLANK_1_1_1_1_1_1_1_1_1_1">
    <p:spTree>
      <p:nvGrpSpPr>
        <p:cNvPr id="1" name="Shape 3229"/>
        <p:cNvGrpSpPr/>
        <p:nvPr/>
      </p:nvGrpSpPr>
      <p:grpSpPr>
        <a:xfrm>
          <a:off x="0" y="0"/>
          <a:ext cx="0" cy="0"/>
          <a:chOff x="0" y="0"/>
          <a:chExt cx="0" cy="0"/>
        </a:xfrm>
      </p:grpSpPr>
      <p:grpSp>
        <p:nvGrpSpPr>
          <p:cNvPr id="3230" name="Google Shape;3230;p30"/>
          <p:cNvGrpSpPr/>
          <p:nvPr/>
        </p:nvGrpSpPr>
        <p:grpSpPr>
          <a:xfrm>
            <a:off x="-397241" y="-79"/>
            <a:ext cx="12957101" cy="6857478"/>
            <a:chOff x="238125" y="490000"/>
            <a:chExt cx="7130600" cy="4735300"/>
          </a:xfrm>
        </p:grpSpPr>
        <p:sp>
          <p:nvSpPr>
            <p:cNvPr id="3231" name="Google Shape;3231;p30"/>
            <p:cNvSpPr/>
            <p:nvPr/>
          </p:nvSpPr>
          <p:spPr>
            <a:xfrm>
              <a:off x="7358100" y="490000"/>
              <a:ext cx="10625" cy="4735300"/>
            </a:xfrm>
            <a:custGeom>
              <a:avLst/>
              <a:gdLst/>
              <a:ahLst/>
              <a:cxnLst/>
              <a:rect l="l" t="t" r="r" b="b"/>
              <a:pathLst>
                <a:path w="425" h="189412" extrusionOk="0">
                  <a:moveTo>
                    <a:pt x="0" y="0"/>
                  </a:moveTo>
                  <a:lnTo>
                    <a:pt x="0" y="189411"/>
                  </a:lnTo>
                  <a:lnTo>
                    <a:pt x="424" y="189411"/>
                  </a:lnTo>
                  <a:lnTo>
                    <a:pt x="424"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32" name="Google Shape;3232;p30"/>
            <p:cNvSpPr/>
            <p:nvPr/>
          </p:nvSpPr>
          <p:spPr>
            <a:xfrm>
              <a:off x="365275" y="490000"/>
              <a:ext cx="6877150" cy="4735300"/>
            </a:xfrm>
            <a:custGeom>
              <a:avLst/>
              <a:gdLst/>
              <a:ahLst/>
              <a:cxnLst/>
              <a:rect l="l" t="t" r="r" b="b"/>
              <a:pathLst>
                <a:path w="275086" h="189412" extrusionOk="0">
                  <a:moveTo>
                    <a:pt x="11238" y="412"/>
                  </a:moveTo>
                  <a:lnTo>
                    <a:pt x="11238" y="8213"/>
                  </a:lnTo>
                  <a:lnTo>
                    <a:pt x="3505" y="8213"/>
                  </a:lnTo>
                  <a:lnTo>
                    <a:pt x="3505" y="424"/>
                  </a:lnTo>
                  <a:lnTo>
                    <a:pt x="3494" y="412"/>
                  </a:lnTo>
                  <a:close/>
                  <a:moveTo>
                    <a:pt x="19394" y="424"/>
                  </a:moveTo>
                  <a:lnTo>
                    <a:pt x="19394" y="8213"/>
                  </a:lnTo>
                  <a:lnTo>
                    <a:pt x="11662" y="8213"/>
                  </a:lnTo>
                  <a:lnTo>
                    <a:pt x="11662" y="424"/>
                  </a:lnTo>
                  <a:close/>
                  <a:moveTo>
                    <a:pt x="27561" y="424"/>
                  </a:moveTo>
                  <a:lnTo>
                    <a:pt x="27561" y="8213"/>
                  </a:lnTo>
                  <a:lnTo>
                    <a:pt x="19818" y="8213"/>
                  </a:lnTo>
                  <a:lnTo>
                    <a:pt x="19818" y="424"/>
                  </a:lnTo>
                  <a:close/>
                  <a:moveTo>
                    <a:pt x="35328" y="424"/>
                  </a:moveTo>
                  <a:lnTo>
                    <a:pt x="35328" y="8213"/>
                  </a:lnTo>
                  <a:lnTo>
                    <a:pt x="27985" y="8213"/>
                  </a:lnTo>
                  <a:lnTo>
                    <a:pt x="27985" y="424"/>
                  </a:lnTo>
                  <a:close/>
                  <a:moveTo>
                    <a:pt x="43496" y="424"/>
                  </a:moveTo>
                  <a:lnTo>
                    <a:pt x="43496" y="8213"/>
                  </a:lnTo>
                  <a:lnTo>
                    <a:pt x="35752" y="8213"/>
                  </a:lnTo>
                  <a:lnTo>
                    <a:pt x="35752" y="424"/>
                  </a:lnTo>
                  <a:close/>
                  <a:moveTo>
                    <a:pt x="51652" y="424"/>
                  </a:moveTo>
                  <a:lnTo>
                    <a:pt x="51652" y="8213"/>
                  </a:lnTo>
                  <a:lnTo>
                    <a:pt x="43919" y="8213"/>
                  </a:lnTo>
                  <a:lnTo>
                    <a:pt x="43919" y="424"/>
                  </a:lnTo>
                  <a:close/>
                  <a:moveTo>
                    <a:pt x="59819" y="424"/>
                  </a:moveTo>
                  <a:lnTo>
                    <a:pt x="59819" y="8213"/>
                  </a:lnTo>
                  <a:lnTo>
                    <a:pt x="52075" y="8213"/>
                  </a:lnTo>
                  <a:lnTo>
                    <a:pt x="52075" y="424"/>
                  </a:lnTo>
                  <a:close/>
                  <a:moveTo>
                    <a:pt x="67975" y="424"/>
                  </a:moveTo>
                  <a:lnTo>
                    <a:pt x="67975" y="8213"/>
                  </a:lnTo>
                  <a:lnTo>
                    <a:pt x="60243" y="8213"/>
                  </a:lnTo>
                  <a:lnTo>
                    <a:pt x="60243" y="424"/>
                  </a:lnTo>
                  <a:close/>
                  <a:moveTo>
                    <a:pt x="76452" y="424"/>
                  </a:moveTo>
                  <a:lnTo>
                    <a:pt x="76452" y="8213"/>
                  </a:lnTo>
                  <a:lnTo>
                    <a:pt x="68399" y="8213"/>
                  </a:lnTo>
                  <a:lnTo>
                    <a:pt x="68399" y="424"/>
                  </a:lnTo>
                  <a:close/>
                  <a:moveTo>
                    <a:pt x="84608" y="424"/>
                  </a:moveTo>
                  <a:lnTo>
                    <a:pt x="84608" y="8213"/>
                  </a:lnTo>
                  <a:lnTo>
                    <a:pt x="76865" y="8213"/>
                  </a:lnTo>
                  <a:lnTo>
                    <a:pt x="76865" y="424"/>
                  </a:lnTo>
                  <a:close/>
                  <a:moveTo>
                    <a:pt x="92776" y="424"/>
                  </a:moveTo>
                  <a:lnTo>
                    <a:pt x="92776" y="8213"/>
                  </a:lnTo>
                  <a:lnTo>
                    <a:pt x="85032" y="8213"/>
                  </a:lnTo>
                  <a:lnTo>
                    <a:pt x="85032" y="424"/>
                  </a:lnTo>
                  <a:close/>
                  <a:moveTo>
                    <a:pt x="100932" y="424"/>
                  </a:moveTo>
                  <a:lnTo>
                    <a:pt x="100932" y="8213"/>
                  </a:lnTo>
                  <a:lnTo>
                    <a:pt x="93200" y="8213"/>
                  </a:lnTo>
                  <a:lnTo>
                    <a:pt x="93200" y="424"/>
                  </a:lnTo>
                  <a:close/>
                  <a:moveTo>
                    <a:pt x="109099" y="424"/>
                  </a:moveTo>
                  <a:lnTo>
                    <a:pt x="109099" y="8213"/>
                  </a:lnTo>
                  <a:lnTo>
                    <a:pt x="101356" y="8213"/>
                  </a:lnTo>
                  <a:lnTo>
                    <a:pt x="101356" y="424"/>
                  </a:lnTo>
                  <a:close/>
                  <a:moveTo>
                    <a:pt x="116866" y="424"/>
                  </a:moveTo>
                  <a:lnTo>
                    <a:pt x="116866" y="8213"/>
                  </a:lnTo>
                  <a:lnTo>
                    <a:pt x="109523" y="8213"/>
                  </a:lnTo>
                  <a:lnTo>
                    <a:pt x="109523" y="424"/>
                  </a:lnTo>
                  <a:close/>
                  <a:moveTo>
                    <a:pt x="125022" y="424"/>
                  </a:moveTo>
                  <a:lnTo>
                    <a:pt x="125022" y="8213"/>
                  </a:lnTo>
                  <a:lnTo>
                    <a:pt x="117290" y="8213"/>
                  </a:lnTo>
                  <a:lnTo>
                    <a:pt x="117290" y="424"/>
                  </a:lnTo>
                  <a:close/>
                  <a:moveTo>
                    <a:pt x="133190" y="424"/>
                  </a:moveTo>
                  <a:lnTo>
                    <a:pt x="133190" y="8213"/>
                  </a:lnTo>
                  <a:lnTo>
                    <a:pt x="125446" y="8213"/>
                  </a:lnTo>
                  <a:lnTo>
                    <a:pt x="125446" y="424"/>
                  </a:lnTo>
                  <a:close/>
                  <a:moveTo>
                    <a:pt x="141346" y="424"/>
                  </a:moveTo>
                  <a:lnTo>
                    <a:pt x="141346" y="8213"/>
                  </a:lnTo>
                  <a:lnTo>
                    <a:pt x="133614" y="8213"/>
                  </a:lnTo>
                  <a:lnTo>
                    <a:pt x="133614" y="424"/>
                  </a:lnTo>
                  <a:close/>
                  <a:moveTo>
                    <a:pt x="149513" y="424"/>
                  </a:moveTo>
                  <a:lnTo>
                    <a:pt x="149513" y="8213"/>
                  </a:lnTo>
                  <a:lnTo>
                    <a:pt x="141770" y="8213"/>
                  </a:lnTo>
                  <a:lnTo>
                    <a:pt x="141770" y="424"/>
                  </a:lnTo>
                  <a:close/>
                  <a:moveTo>
                    <a:pt x="157280" y="424"/>
                  </a:moveTo>
                  <a:lnTo>
                    <a:pt x="157280" y="8213"/>
                  </a:lnTo>
                  <a:lnTo>
                    <a:pt x="149937" y="8213"/>
                  </a:lnTo>
                  <a:lnTo>
                    <a:pt x="149937" y="424"/>
                  </a:lnTo>
                  <a:close/>
                  <a:moveTo>
                    <a:pt x="165448" y="424"/>
                  </a:moveTo>
                  <a:lnTo>
                    <a:pt x="165448" y="8213"/>
                  </a:lnTo>
                  <a:lnTo>
                    <a:pt x="157704" y="8213"/>
                  </a:lnTo>
                  <a:lnTo>
                    <a:pt x="157704" y="424"/>
                  </a:lnTo>
                  <a:close/>
                  <a:moveTo>
                    <a:pt x="173604" y="424"/>
                  </a:moveTo>
                  <a:lnTo>
                    <a:pt x="173604" y="8213"/>
                  </a:lnTo>
                  <a:lnTo>
                    <a:pt x="165871" y="8213"/>
                  </a:lnTo>
                  <a:lnTo>
                    <a:pt x="165871" y="424"/>
                  </a:lnTo>
                  <a:close/>
                  <a:moveTo>
                    <a:pt x="181771" y="424"/>
                  </a:moveTo>
                  <a:lnTo>
                    <a:pt x="181771" y="8213"/>
                  </a:lnTo>
                  <a:lnTo>
                    <a:pt x="174028" y="8213"/>
                  </a:lnTo>
                  <a:lnTo>
                    <a:pt x="174028" y="424"/>
                  </a:lnTo>
                  <a:close/>
                  <a:moveTo>
                    <a:pt x="189927" y="424"/>
                  </a:moveTo>
                  <a:lnTo>
                    <a:pt x="189927" y="8213"/>
                  </a:lnTo>
                  <a:lnTo>
                    <a:pt x="182195" y="8213"/>
                  </a:lnTo>
                  <a:lnTo>
                    <a:pt x="182195" y="424"/>
                  </a:lnTo>
                  <a:close/>
                  <a:moveTo>
                    <a:pt x="198095" y="424"/>
                  </a:moveTo>
                  <a:lnTo>
                    <a:pt x="198095" y="8213"/>
                  </a:lnTo>
                  <a:lnTo>
                    <a:pt x="190351" y="8213"/>
                  </a:lnTo>
                  <a:lnTo>
                    <a:pt x="190351" y="424"/>
                  </a:lnTo>
                  <a:close/>
                  <a:moveTo>
                    <a:pt x="206251" y="424"/>
                  </a:moveTo>
                  <a:lnTo>
                    <a:pt x="206251" y="8213"/>
                  </a:lnTo>
                  <a:lnTo>
                    <a:pt x="198519" y="8213"/>
                  </a:lnTo>
                  <a:lnTo>
                    <a:pt x="198519" y="424"/>
                  </a:lnTo>
                  <a:close/>
                  <a:moveTo>
                    <a:pt x="214419" y="424"/>
                  </a:moveTo>
                  <a:lnTo>
                    <a:pt x="214419" y="8213"/>
                  </a:lnTo>
                  <a:lnTo>
                    <a:pt x="206675" y="8213"/>
                  </a:lnTo>
                  <a:lnTo>
                    <a:pt x="206675" y="424"/>
                  </a:lnTo>
                  <a:close/>
                  <a:moveTo>
                    <a:pt x="222575" y="424"/>
                  </a:moveTo>
                  <a:lnTo>
                    <a:pt x="222575" y="8213"/>
                  </a:lnTo>
                  <a:lnTo>
                    <a:pt x="214842" y="8213"/>
                  </a:lnTo>
                  <a:lnTo>
                    <a:pt x="214842" y="424"/>
                  </a:lnTo>
                  <a:close/>
                  <a:moveTo>
                    <a:pt x="230742" y="424"/>
                  </a:moveTo>
                  <a:lnTo>
                    <a:pt x="230742" y="8213"/>
                  </a:lnTo>
                  <a:lnTo>
                    <a:pt x="222999" y="8213"/>
                  </a:lnTo>
                  <a:lnTo>
                    <a:pt x="222999" y="424"/>
                  </a:lnTo>
                  <a:close/>
                  <a:moveTo>
                    <a:pt x="238898" y="424"/>
                  </a:moveTo>
                  <a:lnTo>
                    <a:pt x="238898" y="8213"/>
                  </a:lnTo>
                  <a:lnTo>
                    <a:pt x="231166" y="8213"/>
                  </a:lnTo>
                  <a:lnTo>
                    <a:pt x="231166" y="424"/>
                  </a:lnTo>
                  <a:close/>
                  <a:moveTo>
                    <a:pt x="247066" y="424"/>
                  </a:moveTo>
                  <a:lnTo>
                    <a:pt x="247066" y="8213"/>
                  </a:lnTo>
                  <a:lnTo>
                    <a:pt x="239322" y="8213"/>
                  </a:lnTo>
                  <a:lnTo>
                    <a:pt x="239322" y="424"/>
                  </a:lnTo>
                  <a:close/>
                  <a:moveTo>
                    <a:pt x="255222" y="424"/>
                  </a:moveTo>
                  <a:lnTo>
                    <a:pt x="255222" y="8213"/>
                  </a:lnTo>
                  <a:lnTo>
                    <a:pt x="247490" y="8213"/>
                  </a:lnTo>
                  <a:lnTo>
                    <a:pt x="247490" y="424"/>
                  </a:lnTo>
                  <a:close/>
                  <a:moveTo>
                    <a:pt x="263390" y="424"/>
                  </a:moveTo>
                  <a:lnTo>
                    <a:pt x="263390" y="8213"/>
                  </a:lnTo>
                  <a:lnTo>
                    <a:pt x="255646" y="8213"/>
                  </a:lnTo>
                  <a:lnTo>
                    <a:pt x="255646" y="424"/>
                  </a:lnTo>
                  <a:close/>
                  <a:moveTo>
                    <a:pt x="271546" y="424"/>
                  </a:moveTo>
                  <a:lnTo>
                    <a:pt x="271546" y="8213"/>
                  </a:lnTo>
                  <a:lnTo>
                    <a:pt x="263813" y="8213"/>
                  </a:lnTo>
                  <a:lnTo>
                    <a:pt x="263813" y="424"/>
                  </a:lnTo>
                  <a:close/>
                  <a:moveTo>
                    <a:pt x="11238" y="8626"/>
                  </a:moveTo>
                  <a:lnTo>
                    <a:pt x="11238" y="16415"/>
                  </a:lnTo>
                  <a:lnTo>
                    <a:pt x="3505" y="16415"/>
                  </a:lnTo>
                  <a:lnTo>
                    <a:pt x="3505" y="8626"/>
                  </a:lnTo>
                  <a:close/>
                  <a:moveTo>
                    <a:pt x="19394" y="8626"/>
                  </a:moveTo>
                  <a:lnTo>
                    <a:pt x="19394" y="16415"/>
                  </a:lnTo>
                  <a:lnTo>
                    <a:pt x="11662" y="16415"/>
                  </a:lnTo>
                  <a:lnTo>
                    <a:pt x="11662" y="8626"/>
                  </a:lnTo>
                  <a:close/>
                  <a:moveTo>
                    <a:pt x="27561" y="8626"/>
                  </a:moveTo>
                  <a:lnTo>
                    <a:pt x="27561" y="16415"/>
                  </a:lnTo>
                  <a:lnTo>
                    <a:pt x="19818" y="16415"/>
                  </a:lnTo>
                  <a:lnTo>
                    <a:pt x="19818" y="8626"/>
                  </a:lnTo>
                  <a:close/>
                  <a:moveTo>
                    <a:pt x="35328" y="8626"/>
                  </a:moveTo>
                  <a:lnTo>
                    <a:pt x="35328" y="16415"/>
                  </a:lnTo>
                  <a:lnTo>
                    <a:pt x="27985" y="16415"/>
                  </a:lnTo>
                  <a:lnTo>
                    <a:pt x="27985" y="8626"/>
                  </a:lnTo>
                  <a:close/>
                  <a:moveTo>
                    <a:pt x="43496" y="8626"/>
                  </a:moveTo>
                  <a:lnTo>
                    <a:pt x="43496" y="16415"/>
                  </a:lnTo>
                  <a:lnTo>
                    <a:pt x="35752" y="16415"/>
                  </a:lnTo>
                  <a:lnTo>
                    <a:pt x="35752" y="8626"/>
                  </a:lnTo>
                  <a:close/>
                  <a:moveTo>
                    <a:pt x="51652" y="8626"/>
                  </a:moveTo>
                  <a:lnTo>
                    <a:pt x="51652" y="16415"/>
                  </a:lnTo>
                  <a:lnTo>
                    <a:pt x="43919" y="16415"/>
                  </a:lnTo>
                  <a:lnTo>
                    <a:pt x="43919" y="8626"/>
                  </a:lnTo>
                  <a:close/>
                  <a:moveTo>
                    <a:pt x="59819" y="8626"/>
                  </a:moveTo>
                  <a:lnTo>
                    <a:pt x="59819" y="16415"/>
                  </a:lnTo>
                  <a:lnTo>
                    <a:pt x="52075" y="16415"/>
                  </a:lnTo>
                  <a:lnTo>
                    <a:pt x="52075" y="8626"/>
                  </a:lnTo>
                  <a:close/>
                  <a:moveTo>
                    <a:pt x="67975" y="8626"/>
                  </a:moveTo>
                  <a:lnTo>
                    <a:pt x="67975" y="16415"/>
                  </a:lnTo>
                  <a:lnTo>
                    <a:pt x="60243" y="16415"/>
                  </a:lnTo>
                  <a:lnTo>
                    <a:pt x="60243" y="8626"/>
                  </a:lnTo>
                  <a:close/>
                  <a:moveTo>
                    <a:pt x="76452" y="8626"/>
                  </a:moveTo>
                  <a:lnTo>
                    <a:pt x="76452" y="16415"/>
                  </a:lnTo>
                  <a:lnTo>
                    <a:pt x="68399" y="16415"/>
                  </a:lnTo>
                  <a:lnTo>
                    <a:pt x="68399" y="8626"/>
                  </a:lnTo>
                  <a:close/>
                  <a:moveTo>
                    <a:pt x="84608" y="8626"/>
                  </a:moveTo>
                  <a:lnTo>
                    <a:pt x="84608" y="16415"/>
                  </a:lnTo>
                  <a:lnTo>
                    <a:pt x="76865" y="16415"/>
                  </a:lnTo>
                  <a:lnTo>
                    <a:pt x="76865" y="8626"/>
                  </a:lnTo>
                  <a:close/>
                  <a:moveTo>
                    <a:pt x="92776" y="8626"/>
                  </a:moveTo>
                  <a:lnTo>
                    <a:pt x="92776" y="16415"/>
                  </a:lnTo>
                  <a:lnTo>
                    <a:pt x="85032" y="16415"/>
                  </a:lnTo>
                  <a:lnTo>
                    <a:pt x="85032" y="8626"/>
                  </a:lnTo>
                  <a:close/>
                  <a:moveTo>
                    <a:pt x="100932" y="8626"/>
                  </a:moveTo>
                  <a:lnTo>
                    <a:pt x="100932" y="16415"/>
                  </a:lnTo>
                  <a:lnTo>
                    <a:pt x="93200" y="16415"/>
                  </a:lnTo>
                  <a:lnTo>
                    <a:pt x="93200" y="8626"/>
                  </a:lnTo>
                  <a:close/>
                  <a:moveTo>
                    <a:pt x="109099" y="8626"/>
                  </a:moveTo>
                  <a:lnTo>
                    <a:pt x="109099" y="16415"/>
                  </a:lnTo>
                  <a:lnTo>
                    <a:pt x="101356" y="16415"/>
                  </a:lnTo>
                  <a:lnTo>
                    <a:pt x="101356" y="8626"/>
                  </a:lnTo>
                  <a:close/>
                  <a:moveTo>
                    <a:pt x="116866" y="8626"/>
                  </a:moveTo>
                  <a:lnTo>
                    <a:pt x="116866" y="16415"/>
                  </a:lnTo>
                  <a:lnTo>
                    <a:pt x="109523" y="16415"/>
                  </a:lnTo>
                  <a:lnTo>
                    <a:pt x="109523" y="8626"/>
                  </a:lnTo>
                  <a:close/>
                  <a:moveTo>
                    <a:pt x="125022" y="8626"/>
                  </a:moveTo>
                  <a:lnTo>
                    <a:pt x="125022" y="16415"/>
                  </a:lnTo>
                  <a:lnTo>
                    <a:pt x="117290" y="16415"/>
                  </a:lnTo>
                  <a:lnTo>
                    <a:pt x="117290" y="8626"/>
                  </a:lnTo>
                  <a:close/>
                  <a:moveTo>
                    <a:pt x="133190" y="8626"/>
                  </a:moveTo>
                  <a:lnTo>
                    <a:pt x="133190" y="16415"/>
                  </a:lnTo>
                  <a:lnTo>
                    <a:pt x="125446" y="16415"/>
                  </a:lnTo>
                  <a:lnTo>
                    <a:pt x="125446" y="8626"/>
                  </a:lnTo>
                  <a:close/>
                  <a:moveTo>
                    <a:pt x="141346" y="8626"/>
                  </a:moveTo>
                  <a:lnTo>
                    <a:pt x="141346" y="16415"/>
                  </a:lnTo>
                  <a:lnTo>
                    <a:pt x="133614" y="16415"/>
                  </a:lnTo>
                  <a:lnTo>
                    <a:pt x="133614" y="8626"/>
                  </a:lnTo>
                  <a:close/>
                  <a:moveTo>
                    <a:pt x="149513" y="8626"/>
                  </a:moveTo>
                  <a:lnTo>
                    <a:pt x="149513" y="16415"/>
                  </a:lnTo>
                  <a:lnTo>
                    <a:pt x="141770" y="16415"/>
                  </a:lnTo>
                  <a:lnTo>
                    <a:pt x="141770" y="8626"/>
                  </a:lnTo>
                  <a:close/>
                  <a:moveTo>
                    <a:pt x="157280" y="8626"/>
                  </a:moveTo>
                  <a:lnTo>
                    <a:pt x="157280" y="16415"/>
                  </a:lnTo>
                  <a:lnTo>
                    <a:pt x="149937" y="16415"/>
                  </a:lnTo>
                  <a:lnTo>
                    <a:pt x="149937" y="8626"/>
                  </a:lnTo>
                  <a:close/>
                  <a:moveTo>
                    <a:pt x="165448" y="8626"/>
                  </a:moveTo>
                  <a:lnTo>
                    <a:pt x="165448" y="16415"/>
                  </a:lnTo>
                  <a:lnTo>
                    <a:pt x="157704" y="16415"/>
                  </a:lnTo>
                  <a:lnTo>
                    <a:pt x="157704" y="8626"/>
                  </a:lnTo>
                  <a:close/>
                  <a:moveTo>
                    <a:pt x="173604" y="8626"/>
                  </a:moveTo>
                  <a:lnTo>
                    <a:pt x="173604" y="16415"/>
                  </a:lnTo>
                  <a:lnTo>
                    <a:pt x="165871" y="16415"/>
                  </a:lnTo>
                  <a:lnTo>
                    <a:pt x="165871" y="8626"/>
                  </a:lnTo>
                  <a:close/>
                  <a:moveTo>
                    <a:pt x="181771" y="8626"/>
                  </a:moveTo>
                  <a:lnTo>
                    <a:pt x="181771" y="16415"/>
                  </a:lnTo>
                  <a:lnTo>
                    <a:pt x="174028" y="16415"/>
                  </a:lnTo>
                  <a:lnTo>
                    <a:pt x="174028" y="8626"/>
                  </a:lnTo>
                  <a:close/>
                  <a:moveTo>
                    <a:pt x="189927" y="8626"/>
                  </a:moveTo>
                  <a:lnTo>
                    <a:pt x="189927" y="16415"/>
                  </a:lnTo>
                  <a:lnTo>
                    <a:pt x="182195" y="16415"/>
                  </a:lnTo>
                  <a:lnTo>
                    <a:pt x="182195" y="8626"/>
                  </a:lnTo>
                  <a:close/>
                  <a:moveTo>
                    <a:pt x="198095" y="8626"/>
                  </a:moveTo>
                  <a:lnTo>
                    <a:pt x="198095" y="16415"/>
                  </a:lnTo>
                  <a:lnTo>
                    <a:pt x="190351" y="16415"/>
                  </a:lnTo>
                  <a:lnTo>
                    <a:pt x="190351" y="8626"/>
                  </a:lnTo>
                  <a:close/>
                  <a:moveTo>
                    <a:pt x="206251" y="8626"/>
                  </a:moveTo>
                  <a:lnTo>
                    <a:pt x="206251" y="16415"/>
                  </a:lnTo>
                  <a:lnTo>
                    <a:pt x="198519" y="16415"/>
                  </a:lnTo>
                  <a:lnTo>
                    <a:pt x="198519" y="8626"/>
                  </a:lnTo>
                  <a:close/>
                  <a:moveTo>
                    <a:pt x="214419" y="8626"/>
                  </a:moveTo>
                  <a:lnTo>
                    <a:pt x="214419" y="16415"/>
                  </a:lnTo>
                  <a:lnTo>
                    <a:pt x="206675" y="16415"/>
                  </a:lnTo>
                  <a:lnTo>
                    <a:pt x="206675" y="8626"/>
                  </a:lnTo>
                  <a:close/>
                  <a:moveTo>
                    <a:pt x="222575" y="8626"/>
                  </a:moveTo>
                  <a:lnTo>
                    <a:pt x="222575" y="16415"/>
                  </a:lnTo>
                  <a:lnTo>
                    <a:pt x="214842" y="16415"/>
                  </a:lnTo>
                  <a:lnTo>
                    <a:pt x="214842" y="8626"/>
                  </a:lnTo>
                  <a:close/>
                  <a:moveTo>
                    <a:pt x="230742" y="8626"/>
                  </a:moveTo>
                  <a:lnTo>
                    <a:pt x="230742" y="16415"/>
                  </a:lnTo>
                  <a:lnTo>
                    <a:pt x="222999" y="16415"/>
                  </a:lnTo>
                  <a:lnTo>
                    <a:pt x="222999" y="8626"/>
                  </a:lnTo>
                  <a:close/>
                  <a:moveTo>
                    <a:pt x="238898" y="8626"/>
                  </a:moveTo>
                  <a:lnTo>
                    <a:pt x="238898" y="16415"/>
                  </a:lnTo>
                  <a:lnTo>
                    <a:pt x="231166" y="16415"/>
                  </a:lnTo>
                  <a:lnTo>
                    <a:pt x="231166" y="8626"/>
                  </a:lnTo>
                  <a:close/>
                  <a:moveTo>
                    <a:pt x="247066" y="8626"/>
                  </a:moveTo>
                  <a:lnTo>
                    <a:pt x="247066" y="16415"/>
                  </a:lnTo>
                  <a:lnTo>
                    <a:pt x="239322" y="16415"/>
                  </a:lnTo>
                  <a:lnTo>
                    <a:pt x="239322" y="8626"/>
                  </a:lnTo>
                  <a:close/>
                  <a:moveTo>
                    <a:pt x="271546" y="8626"/>
                  </a:moveTo>
                  <a:lnTo>
                    <a:pt x="271546" y="16415"/>
                  </a:lnTo>
                  <a:lnTo>
                    <a:pt x="263813" y="16415"/>
                  </a:lnTo>
                  <a:lnTo>
                    <a:pt x="263813" y="8626"/>
                  </a:lnTo>
                  <a:close/>
                  <a:moveTo>
                    <a:pt x="255222" y="8626"/>
                  </a:moveTo>
                  <a:lnTo>
                    <a:pt x="255222" y="16427"/>
                  </a:lnTo>
                  <a:lnTo>
                    <a:pt x="247490" y="16427"/>
                  </a:lnTo>
                  <a:lnTo>
                    <a:pt x="247490" y="16415"/>
                  </a:lnTo>
                  <a:lnTo>
                    <a:pt x="247490" y="8626"/>
                  </a:lnTo>
                  <a:close/>
                  <a:moveTo>
                    <a:pt x="263390" y="8626"/>
                  </a:moveTo>
                  <a:lnTo>
                    <a:pt x="263390" y="16427"/>
                  </a:lnTo>
                  <a:lnTo>
                    <a:pt x="255646" y="16427"/>
                  </a:lnTo>
                  <a:lnTo>
                    <a:pt x="255646" y="16415"/>
                  </a:lnTo>
                  <a:lnTo>
                    <a:pt x="255646" y="8626"/>
                  </a:lnTo>
                  <a:close/>
                  <a:moveTo>
                    <a:pt x="271546" y="16828"/>
                  </a:moveTo>
                  <a:lnTo>
                    <a:pt x="271546" y="24617"/>
                  </a:lnTo>
                  <a:lnTo>
                    <a:pt x="263813" y="24617"/>
                  </a:lnTo>
                  <a:lnTo>
                    <a:pt x="263813" y="16828"/>
                  </a:lnTo>
                  <a:close/>
                  <a:moveTo>
                    <a:pt x="11238" y="16828"/>
                  </a:moveTo>
                  <a:lnTo>
                    <a:pt x="11238" y="24629"/>
                  </a:lnTo>
                  <a:lnTo>
                    <a:pt x="3505" y="24629"/>
                  </a:lnTo>
                  <a:lnTo>
                    <a:pt x="3505" y="16828"/>
                  </a:lnTo>
                  <a:close/>
                  <a:moveTo>
                    <a:pt x="19394" y="16828"/>
                  </a:moveTo>
                  <a:lnTo>
                    <a:pt x="19394" y="24629"/>
                  </a:lnTo>
                  <a:lnTo>
                    <a:pt x="11662" y="24629"/>
                  </a:lnTo>
                  <a:lnTo>
                    <a:pt x="11662" y="16828"/>
                  </a:lnTo>
                  <a:close/>
                  <a:moveTo>
                    <a:pt x="27561" y="16828"/>
                  </a:moveTo>
                  <a:lnTo>
                    <a:pt x="27561" y="24629"/>
                  </a:lnTo>
                  <a:lnTo>
                    <a:pt x="19818" y="24629"/>
                  </a:lnTo>
                  <a:lnTo>
                    <a:pt x="19818" y="16828"/>
                  </a:lnTo>
                  <a:close/>
                  <a:moveTo>
                    <a:pt x="35328" y="16828"/>
                  </a:moveTo>
                  <a:lnTo>
                    <a:pt x="35328" y="24629"/>
                  </a:lnTo>
                  <a:lnTo>
                    <a:pt x="27985" y="24629"/>
                  </a:lnTo>
                  <a:lnTo>
                    <a:pt x="27985" y="16828"/>
                  </a:lnTo>
                  <a:close/>
                  <a:moveTo>
                    <a:pt x="43496" y="16828"/>
                  </a:moveTo>
                  <a:lnTo>
                    <a:pt x="43496" y="24629"/>
                  </a:lnTo>
                  <a:lnTo>
                    <a:pt x="35752" y="24629"/>
                  </a:lnTo>
                  <a:lnTo>
                    <a:pt x="35752" y="16828"/>
                  </a:lnTo>
                  <a:close/>
                  <a:moveTo>
                    <a:pt x="51652" y="16828"/>
                  </a:moveTo>
                  <a:lnTo>
                    <a:pt x="51652" y="24629"/>
                  </a:lnTo>
                  <a:lnTo>
                    <a:pt x="43919" y="24629"/>
                  </a:lnTo>
                  <a:lnTo>
                    <a:pt x="43919" y="16828"/>
                  </a:lnTo>
                  <a:close/>
                  <a:moveTo>
                    <a:pt x="59819" y="16828"/>
                  </a:moveTo>
                  <a:lnTo>
                    <a:pt x="59819" y="24629"/>
                  </a:lnTo>
                  <a:lnTo>
                    <a:pt x="52075" y="24629"/>
                  </a:lnTo>
                  <a:lnTo>
                    <a:pt x="52075" y="16828"/>
                  </a:lnTo>
                  <a:close/>
                  <a:moveTo>
                    <a:pt x="67975" y="16828"/>
                  </a:moveTo>
                  <a:lnTo>
                    <a:pt x="67975" y="24629"/>
                  </a:lnTo>
                  <a:lnTo>
                    <a:pt x="60243" y="24629"/>
                  </a:lnTo>
                  <a:lnTo>
                    <a:pt x="60243" y="16828"/>
                  </a:lnTo>
                  <a:close/>
                  <a:moveTo>
                    <a:pt x="76452" y="16828"/>
                  </a:moveTo>
                  <a:lnTo>
                    <a:pt x="76452" y="24629"/>
                  </a:lnTo>
                  <a:lnTo>
                    <a:pt x="68399" y="24629"/>
                  </a:lnTo>
                  <a:lnTo>
                    <a:pt x="68399" y="16828"/>
                  </a:lnTo>
                  <a:close/>
                  <a:moveTo>
                    <a:pt x="84608" y="16828"/>
                  </a:moveTo>
                  <a:lnTo>
                    <a:pt x="84608" y="24629"/>
                  </a:lnTo>
                  <a:lnTo>
                    <a:pt x="76865" y="24629"/>
                  </a:lnTo>
                  <a:lnTo>
                    <a:pt x="76865" y="16828"/>
                  </a:lnTo>
                  <a:close/>
                  <a:moveTo>
                    <a:pt x="92776" y="16828"/>
                  </a:moveTo>
                  <a:lnTo>
                    <a:pt x="92776" y="24629"/>
                  </a:lnTo>
                  <a:lnTo>
                    <a:pt x="85032" y="24629"/>
                  </a:lnTo>
                  <a:lnTo>
                    <a:pt x="85032" y="16828"/>
                  </a:lnTo>
                  <a:close/>
                  <a:moveTo>
                    <a:pt x="100932" y="16828"/>
                  </a:moveTo>
                  <a:lnTo>
                    <a:pt x="100932" y="24629"/>
                  </a:lnTo>
                  <a:lnTo>
                    <a:pt x="93200" y="24629"/>
                  </a:lnTo>
                  <a:lnTo>
                    <a:pt x="93200" y="16828"/>
                  </a:lnTo>
                  <a:close/>
                  <a:moveTo>
                    <a:pt x="109099" y="16828"/>
                  </a:moveTo>
                  <a:lnTo>
                    <a:pt x="109099" y="24629"/>
                  </a:lnTo>
                  <a:lnTo>
                    <a:pt x="101356" y="24629"/>
                  </a:lnTo>
                  <a:lnTo>
                    <a:pt x="101356" y="16828"/>
                  </a:lnTo>
                  <a:close/>
                  <a:moveTo>
                    <a:pt x="116866" y="16828"/>
                  </a:moveTo>
                  <a:lnTo>
                    <a:pt x="116866" y="24629"/>
                  </a:lnTo>
                  <a:lnTo>
                    <a:pt x="109523" y="24629"/>
                  </a:lnTo>
                  <a:lnTo>
                    <a:pt x="109523" y="16828"/>
                  </a:lnTo>
                  <a:close/>
                  <a:moveTo>
                    <a:pt x="125022" y="16828"/>
                  </a:moveTo>
                  <a:lnTo>
                    <a:pt x="125022" y="24629"/>
                  </a:lnTo>
                  <a:lnTo>
                    <a:pt x="117290" y="24629"/>
                  </a:lnTo>
                  <a:lnTo>
                    <a:pt x="117290" y="16828"/>
                  </a:lnTo>
                  <a:close/>
                  <a:moveTo>
                    <a:pt x="133190" y="16828"/>
                  </a:moveTo>
                  <a:lnTo>
                    <a:pt x="133190" y="24629"/>
                  </a:lnTo>
                  <a:lnTo>
                    <a:pt x="125446" y="24629"/>
                  </a:lnTo>
                  <a:lnTo>
                    <a:pt x="125446" y="16828"/>
                  </a:lnTo>
                  <a:close/>
                  <a:moveTo>
                    <a:pt x="141346" y="16828"/>
                  </a:moveTo>
                  <a:lnTo>
                    <a:pt x="141346" y="24629"/>
                  </a:lnTo>
                  <a:lnTo>
                    <a:pt x="133614" y="24629"/>
                  </a:lnTo>
                  <a:lnTo>
                    <a:pt x="133614" y="16828"/>
                  </a:lnTo>
                  <a:close/>
                  <a:moveTo>
                    <a:pt x="149513" y="16828"/>
                  </a:moveTo>
                  <a:lnTo>
                    <a:pt x="149513" y="24629"/>
                  </a:lnTo>
                  <a:lnTo>
                    <a:pt x="141770" y="24629"/>
                  </a:lnTo>
                  <a:lnTo>
                    <a:pt x="141770" y="16828"/>
                  </a:lnTo>
                  <a:close/>
                  <a:moveTo>
                    <a:pt x="157280" y="16828"/>
                  </a:moveTo>
                  <a:lnTo>
                    <a:pt x="157280" y="24629"/>
                  </a:lnTo>
                  <a:lnTo>
                    <a:pt x="149937" y="24629"/>
                  </a:lnTo>
                  <a:lnTo>
                    <a:pt x="149937" y="16828"/>
                  </a:lnTo>
                  <a:close/>
                  <a:moveTo>
                    <a:pt x="165448" y="16828"/>
                  </a:moveTo>
                  <a:lnTo>
                    <a:pt x="165448" y="24629"/>
                  </a:lnTo>
                  <a:lnTo>
                    <a:pt x="157704" y="24629"/>
                  </a:lnTo>
                  <a:lnTo>
                    <a:pt x="157704" y="16828"/>
                  </a:lnTo>
                  <a:close/>
                  <a:moveTo>
                    <a:pt x="173604" y="16828"/>
                  </a:moveTo>
                  <a:lnTo>
                    <a:pt x="173604" y="24629"/>
                  </a:lnTo>
                  <a:lnTo>
                    <a:pt x="165871" y="24629"/>
                  </a:lnTo>
                  <a:lnTo>
                    <a:pt x="165871" y="16828"/>
                  </a:lnTo>
                  <a:close/>
                  <a:moveTo>
                    <a:pt x="181771" y="16828"/>
                  </a:moveTo>
                  <a:lnTo>
                    <a:pt x="181771" y="24629"/>
                  </a:lnTo>
                  <a:lnTo>
                    <a:pt x="174028" y="24629"/>
                  </a:lnTo>
                  <a:lnTo>
                    <a:pt x="174028" y="16828"/>
                  </a:lnTo>
                  <a:close/>
                  <a:moveTo>
                    <a:pt x="189927" y="16828"/>
                  </a:moveTo>
                  <a:lnTo>
                    <a:pt x="189927" y="24629"/>
                  </a:lnTo>
                  <a:lnTo>
                    <a:pt x="182195" y="24629"/>
                  </a:lnTo>
                  <a:lnTo>
                    <a:pt x="182195" y="16828"/>
                  </a:lnTo>
                  <a:close/>
                  <a:moveTo>
                    <a:pt x="198095" y="16828"/>
                  </a:moveTo>
                  <a:lnTo>
                    <a:pt x="198095" y="24629"/>
                  </a:lnTo>
                  <a:lnTo>
                    <a:pt x="190351" y="24629"/>
                  </a:lnTo>
                  <a:lnTo>
                    <a:pt x="190351" y="16828"/>
                  </a:lnTo>
                  <a:close/>
                  <a:moveTo>
                    <a:pt x="206251" y="16828"/>
                  </a:moveTo>
                  <a:lnTo>
                    <a:pt x="206251" y="24629"/>
                  </a:lnTo>
                  <a:lnTo>
                    <a:pt x="198519" y="24629"/>
                  </a:lnTo>
                  <a:lnTo>
                    <a:pt x="198519" y="16828"/>
                  </a:lnTo>
                  <a:close/>
                  <a:moveTo>
                    <a:pt x="214419" y="16828"/>
                  </a:moveTo>
                  <a:lnTo>
                    <a:pt x="214419" y="24629"/>
                  </a:lnTo>
                  <a:lnTo>
                    <a:pt x="206675" y="24629"/>
                  </a:lnTo>
                  <a:lnTo>
                    <a:pt x="206675" y="16828"/>
                  </a:lnTo>
                  <a:close/>
                  <a:moveTo>
                    <a:pt x="222575" y="16828"/>
                  </a:moveTo>
                  <a:lnTo>
                    <a:pt x="222575" y="24629"/>
                  </a:lnTo>
                  <a:lnTo>
                    <a:pt x="214842" y="24629"/>
                  </a:lnTo>
                  <a:lnTo>
                    <a:pt x="214842" y="16828"/>
                  </a:lnTo>
                  <a:close/>
                  <a:moveTo>
                    <a:pt x="230742" y="16828"/>
                  </a:moveTo>
                  <a:lnTo>
                    <a:pt x="230742" y="24629"/>
                  </a:lnTo>
                  <a:lnTo>
                    <a:pt x="222999" y="24629"/>
                  </a:lnTo>
                  <a:lnTo>
                    <a:pt x="222999" y="16828"/>
                  </a:lnTo>
                  <a:close/>
                  <a:moveTo>
                    <a:pt x="238898" y="16828"/>
                  </a:moveTo>
                  <a:lnTo>
                    <a:pt x="238898" y="24629"/>
                  </a:lnTo>
                  <a:lnTo>
                    <a:pt x="231166" y="24629"/>
                  </a:lnTo>
                  <a:lnTo>
                    <a:pt x="231166" y="16828"/>
                  </a:lnTo>
                  <a:close/>
                  <a:moveTo>
                    <a:pt x="247066" y="16828"/>
                  </a:moveTo>
                  <a:lnTo>
                    <a:pt x="247066" y="24629"/>
                  </a:lnTo>
                  <a:lnTo>
                    <a:pt x="239322" y="24629"/>
                  </a:lnTo>
                  <a:lnTo>
                    <a:pt x="239322" y="16828"/>
                  </a:lnTo>
                  <a:close/>
                  <a:moveTo>
                    <a:pt x="255222" y="16828"/>
                  </a:moveTo>
                  <a:lnTo>
                    <a:pt x="255222" y="24629"/>
                  </a:lnTo>
                  <a:lnTo>
                    <a:pt x="247490" y="24629"/>
                  </a:lnTo>
                  <a:lnTo>
                    <a:pt x="247490" y="16828"/>
                  </a:lnTo>
                  <a:close/>
                  <a:moveTo>
                    <a:pt x="263390" y="16828"/>
                  </a:moveTo>
                  <a:lnTo>
                    <a:pt x="263390" y="24629"/>
                  </a:lnTo>
                  <a:lnTo>
                    <a:pt x="255646" y="24629"/>
                  </a:lnTo>
                  <a:lnTo>
                    <a:pt x="255646" y="16828"/>
                  </a:lnTo>
                  <a:close/>
                  <a:moveTo>
                    <a:pt x="11238" y="25030"/>
                  </a:moveTo>
                  <a:lnTo>
                    <a:pt x="11238" y="32831"/>
                  </a:lnTo>
                  <a:lnTo>
                    <a:pt x="3505" y="32831"/>
                  </a:lnTo>
                  <a:lnTo>
                    <a:pt x="3505" y="25030"/>
                  </a:lnTo>
                  <a:close/>
                  <a:moveTo>
                    <a:pt x="19394" y="25030"/>
                  </a:moveTo>
                  <a:lnTo>
                    <a:pt x="19394" y="32831"/>
                  </a:lnTo>
                  <a:lnTo>
                    <a:pt x="11662" y="32831"/>
                  </a:lnTo>
                  <a:lnTo>
                    <a:pt x="11662" y="25030"/>
                  </a:lnTo>
                  <a:close/>
                  <a:moveTo>
                    <a:pt x="27561" y="25030"/>
                  </a:moveTo>
                  <a:lnTo>
                    <a:pt x="27561" y="32831"/>
                  </a:lnTo>
                  <a:lnTo>
                    <a:pt x="19818" y="32831"/>
                  </a:lnTo>
                  <a:lnTo>
                    <a:pt x="19818" y="25030"/>
                  </a:lnTo>
                  <a:close/>
                  <a:moveTo>
                    <a:pt x="35328" y="25030"/>
                  </a:moveTo>
                  <a:lnTo>
                    <a:pt x="35328" y="32831"/>
                  </a:lnTo>
                  <a:lnTo>
                    <a:pt x="27985" y="32831"/>
                  </a:lnTo>
                  <a:lnTo>
                    <a:pt x="27985" y="25030"/>
                  </a:lnTo>
                  <a:close/>
                  <a:moveTo>
                    <a:pt x="43496" y="25030"/>
                  </a:moveTo>
                  <a:lnTo>
                    <a:pt x="43496" y="32831"/>
                  </a:lnTo>
                  <a:lnTo>
                    <a:pt x="35752" y="32831"/>
                  </a:lnTo>
                  <a:lnTo>
                    <a:pt x="35752" y="25030"/>
                  </a:lnTo>
                  <a:close/>
                  <a:moveTo>
                    <a:pt x="51652" y="25030"/>
                  </a:moveTo>
                  <a:lnTo>
                    <a:pt x="51652" y="32831"/>
                  </a:lnTo>
                  <a:lnTo>
                    <a:pt x="43919" y="32831"/>
                  </a:lnTo>
                  <a:lnTo>
                    <a:pt x="43919" y="25030"/>
                  </a:lnTo>
                  <a:close/>
                  <a:moveTo>
                    <a:pt x="59819" y="25030"/>
                  </a:moveTo>
                  <a:lnTo>
                    <a:pt x="59819" y="32831"/>
                  </a:lnTo>
                  <a:lnTo>
                    <a:pt x="52075" y="32831"/>
                  </a:lnTo>
                  <a:lnTo>
                    <a:pt x="52075" y="25030"/>
                  </a:lnTo>
                  <a:close/>
                  <a:moveTo>
                    <a:pt x="67975" y="25030"/>
                  </a:moveTo>
                  <a:lnTo>
                    <a:pt x="67975" y="32831"/>
                  </a:lnTo>
                  <a:lnTo>
                    <a:pt x="60243" y="32831"/>
                  </a:lnTo>
                  <a:lnTo>
                    <a:pt x="60243" y="25030"/>
                  </a:lnTo>
                  <a:close/>
                  <a:moveTo>
                    <a:pt x="76452" y="25030"/>
                  </a:moveTo>
                  <a:lnTo>
                    <a:pt x="76452" y="32831"/>
                  </a:lnTo>
                  <a:lnTo>
                    <a:pt x="68399" y="32831"/>
                  </a:lnTo>
                  <a:lnTo>
                    <a:pt x="68399" y="25030"/>
                  </a:lnTo>
                  <a:close/>
                  <a:moveTo>
                    <a:pt x="84608" y="25030"/>
                  </a:moveTo>
                  <a:lnTo>
                    <a:pt x="84608" y="32831"/>
                  </a:lnTo>
                  <a:lnTo>
                    <a:pt x="76865" y="32831"/>
                  </a:lnTo>
                  <a:lnTo>
                    <a:pt x="76865" y="25030"/>
                  </a:lnTo>
                  <a:close/>
                  <a:moveTo>
                    <a:pt x="92776" y="25030"/>
                  </a:moveTo>
                  <a:lnTo>
                    <a:pt x="92776" y="32831"/>
                  </a:lnTo>
                  <a:lnTo>
                    <a:pt x="85032" y="32831"/>
                  </a:lnTo>
                  <a:lnTo>
                    <a:pt x="85032" y="25030"/>
                  </a:lnTo>
                  <a:close/>
                  <a:moveTo>
                    <a:pt x="100932" y="25030"/>
                  </a:moveTo>
                  <a:lnTo>
                    <a:pt x="100932" y="32831"/>
                  </a:lnTo>
                  <a:lnTo>
                    <a:pt x="93200" y="32831"/>
                  </a:lnTo>
                  <a:lnTo>
                    <a:pt x="93200" y="25030"/>
                  </a:lnTo>
                  <a:close/>
                  <a:moveTo>
                    <a:pt x="109099" y="25030"/>
                  </a:moveTo>
                  <a:lnTo>
                    <a:pt x="109099" y="32831"/>
                  </a:lnTo>
                  <a:lnTo>
                    <a:pt x="101356" y="32831"/>
                  </a:lnTo>
                  <a:lnTo>
                    <a:pt x="101356" y="25030"/>
                  </a:lnTo>
                  <a:close/>
                  <a:moveTo>
                    <a:pt x="116866" y="25030"/>
                  </a:moveTo>
                  <a:lnTo>
                    <a:pt x="116866" y="32831"/>
                  </a:lnTo>
                  <a:lnTo>
                    <a:pt x="109523" y="32831"/>
                  </a:lnTo>
                  <a:lnTo>
                    <a:pt x="109523" y="25030"/>
                  </a:lnTo>
                  <a:close/>
                  <a:moveTo>
                    <a:pt x="125022" y="25030"/>
                  </a:moveTo>
                  <a:lnTo>
                    <a:pt x="125022" y="32831"/>
                  </a:lnTo>
                  <a:lnTo>
                    <a:pt x="117290" y="32831"/>
                  </a:lnTo>
                  <a:lnTo>
                    <a:pt x="117290" y="25030"/>
                  </a:lnTo>
                  <a:close/>
                  <a:moveTo>
                    <a:pt x="133190" y="25030"/>
                  </a:moveTo>
                  <a:lnTo>
                    <a:pt x="133190" y="32831"/>
                  </a:lnTo>
                  <a:lnTo>
                    <a:pt x="125446" y="32831"/>
                  </a:lnTo>
                  <a:lnTo>
                    <a:pt x="125446" y="25030"/>
                  </a:lnTo>
                  <a:close/>
                  <a:moveTo>
                    <a:pt x="141346" y="25030"/>
                  </a:moveTo>
                  <a:lnTo>
                    <a:pt x="141346" y="32831"/>
                  </a:lnTo>
                  <a:lnTo>
                    <a:pt x="133614" y="32831"/>
                  </a:lnTo>
                  <a:lnTo>
                    <a:pt x="133614" y="25030"/>
                  </a:lnTo>
                  <a:close/>
                  <a:moveTo>
                    <a:pt x="149513" y="25030"/>
                  </a:moveTo>
                  <a:lnTo>
                    <a:pt x="149513" y="32831"/>
                  </a:lnTo>
                  <a:lnTo>
                    <a:pt x="141770" y="32831"/>
                  </a:lnTo>
                  <a:lnTo>
                    <a:pt x="141770" y="25030"/>
                  </a:lnTo>
                  <a:close/>
                  <a:moveTo>
                    <a:pt x="157280" y="25030"/>
                  </a:moveTo>
                  <a:lnTo>
                    <a:pt x="157280" y="32831"/>
                  </a:lnTo>
                  <a:lnTo>
                    <a:pt x="149937" y="32831"/>
                  </a:lnTo>
                  <a:lnTo>
                    <a:pt x="149937" y="25030"/>
                  </a:lnTo>
                  <a:close/>
                  <a:moveTo>
                    <a:pt x="165448" y="25030"/>
                  </a:moveTo>
                  <a:lnTo>
                    <a:pt x="165448" y="32831"/>
                  </a:lnTo>
                  <a:lnTo>
                    <a:pt x="157704" y="32831"/>
                  </a:lnTo>
                  <a:lnTo>
                    <a:pt x="157704" y="25030"/>
                  </a:lnTo>
                  <a:close/>
                  <a:moveTo>
                    <a:pt x="173604" y="25030"/>
                  </a:moveTo>
                  <a:lnTo>
                    <a:pt x="173604" y="32831"/>
                  </a:lnTo>
                  <a:lnTo>
                    <a:pt x="165871" y="32831"/>
                  </a:lnTo>
                  <a:lnTo>
                    <a:pt x="165871" y="25030"/>
                  </a:lnTo>
                  <a:close/>
                  <a:moveTo>
                    <a:pt x="181771" y="25030"/>
                  </a:moveTo>
                  <a:lnTo>
                    <a:pt x="181771" y="32831"/>
                  </a:lnTo>
                  <a:lnTo>
                    <a:pt x="174028" y="32831"/>
                  </a:lnTo>
                  <a:lnTo>
                    <a:pt x="174028" y="25030"/>
                  </a:lnTo>
                  <a:close/>
                  <a:moveTo>
                    <a:pt x="189927" y="25030"/>
                  </a:moveTo>
                  <a:lnTo>
                    <a:pt x="189927" y="32831"/>
                  </a:lnTo>
                  <a:lnTo>
                    <a:pt x="182195" y="32831"/>
                  </a:lnTo>
                  <a:lnTo>
                    <a:pt x="182195" y="25030"/>
                  </a:lnTo>
                  <a:close/>
                  <a:moveTo>
                    <a:pt x="198095" y="25030"/>
                  </a:moveTo>
                  <a:lnTo>
                    <a:pt x="198095" y="32831"/>
                  </a:lnTo>
                  <a:lnTo>
                    <a:pt x="190351" y="32831"/>
                  </a:lnTo>
                  <a:lnTo>
                    <a:pt x="190351" y="25030"/>
                  </a:lnTo>
                  <a:close/>
                  <a:moveTo>
                    <a:pt x="206251" y="25030"/>
                  </a:moveTo>
                  <a:lnTo>
                    <a:pt x="206251" y="32831"/>
                  </a:lnTo>
                  <a:lnTo>
                    <a:pt x="198519" y="32831"/>
                  </a:lnTo>
                  <a:lnTo>
                    <a:pt x="198519" y="25030"/>
                  </a:lnTo>
                  <a:close/>
                  <a:moveTo>
                    <a:pt x="214419" y="25030"/>
                  </a:moveTo>
                  <a:lnTo>
                    <a:pt x="214419" y="32831"/>
                  </a:lnTo>
                  <a:lnTo>
                    <a:pt x="206675" y="32831"/>
                  </a:lnTo>
                  <a:lnTo>
                    <a:pt x="206675" y="25030"/>
                  </a:lnTo>
                  <a:close/>
                  <a:moveTo>
                    <a:pt x="222575" y="25030"/>
                  </a:moveTo>
                  <a:lnTo>
                    <a:pt x="222575" y="32831"/>
                  </a:lnTo>
                  <a:lnTo>
                    <a:pt x="214842" y="32831"/>
                  </a:lnTo>
                  <a:lnTo>
                    <a:pt x="214842" y="25030"/>
                  </a:lnTo>
                  <a:close/>
                  <a:moveTo>
                    <a:pt x="230742" y="25030"/>
                  </a:moveTo>
                  <a:lnTo>
                    <a:pt x="230742" y="32831"/>
                  </a:lnTo>
                  <a:lnTo>
                    <a:pt x="222999" y="32831"/>
                  </a:lnTo>
                  <a:lnTo>
                    <a:pt x="222999" y="25030"/>
                  </a:lnTo>
                  <a:close/>
                  <a:moveTo>
                    <a:pt x="238898" y="25030"/>
                  </a:moveTo>
                  <a:lnTo>
                    <a:pt x="238898" y="32831"/>
                  </a:lnTo>
                  <a:lnTo>
                    <a:pt x="231166" y="32831"/>
                  </a:lnTo>
                  <a:lnTo>
                    <a:pt x="231166" y="25030"/>
                  </a:lnTo>
                  <a:close/>
                  <a:moveTo>
                    <a:pt x="247066" y="25030"/>
                  </a:moveTo>
                  <a:lnTo>
                    <a:pt x="247066" y="32831"/>
                  </a:lnTo>
                  <a:lnTo>
                    <a:pt x="239322" y="32831"/>
                  </a:lnTo>
                  <a:lnTo>
                    <a:pt x="239322" y="25030"/>
                  </a:lnTo>
                  <a:close/>
                  <a:moveTo>
                    <a:pt x="255222" y="25030"/>
                  </a:moveTo>
                  <a:lnTo>
                    <a:pt x="255222" y="32831"/>
                  </a:lnTo>
                  <a:lnTo>
                    <a:pt x="247490" y="32831"/>
                  </a:lnTo>
                  <a:lnTo>
                    <a:pt x="247490" y="25030"/>
                  </a:lnTo>
                  <a:close/>
                  <a:moveTo>
                    <a:pt x="263390" y="25030"/>
                  </a:moveTo>
                  <a:lnTo>
                    <a:pt x="263390" y="32831"/>
                  </a:lnTo>
                  <a:lnTo>
                    <a:pt x="255646" y="32831"/>
                  </a:lnTo>
                  <a:lnTo>
                    <a:pt x="255646" y="25030"/>
                  </a:lnTo>
                  <a:close/>
                  <a:moveTo>
                    <a:pt x="271546" y="25030"/>
                  </a:moveTo>
                  <a:lnTo>
                    <a:pt x="271546" y="32831"/>
                  </a:lnTo>
                  <a:lnTo>
                    <a:pt x="263813" y="32831"/>
                  </a:lnTo>
                  <a:lnTo>
                    <a:pt x="263813" y="25030"/>
                  </a:lnTo>
                  <a:close/>
                  <a:moveTo>
                    <a:pt x="11238" y="33243"/>
                  </a:moveTo>
                  <a:lnTo>
                    <a:pt x="11238" y="41032"/>
                  </a:lnTo>
                  <a:lnTo>
                    <a:pt x="3505" y="41032"/>
                  </a:lnTo>
                  <a:lnTo>
                    <a:pt x="3505" y="33243"/>
                  </a:lnTo>
                  <a:close/>
                  <a:moveTo>
                    <a:pt x="19394" y="33243"/>
                  </a:moveTo>
                  <a:lnTo>
                    <a:pt x="19394" y="41032"/>
                  </a:lnTo>
                  <a:lnTo>
                    <a:pt x="11662" y="41032"/>
                  </a:lnTo>
                  <a:lnTo>
                    <a:pt x="11662" y="33243"/>
                  </a:lnTo>
                  <a:close/>
                  <a:moveTo>
                    <a:pt x="27561" y="33243"/>
                  </a:moveTo>
                  <a:lnTo>
                    <a:pt x="27561" y="41032"/>
                  </a:lnTo>
                  <a:lnTo>
                    <a:pt x="19818" y="41032"/>
                  </a:lnTo>
                  <a:lnTo>
                    <a:pt x="19818" y="33243"/>
                  </a:lnTo>
                  <a:close/>
                  <a:moveTo>
                    <a:pt x="35328" y="33243"/>
                  </a:moveTo>
                  <a:lnTo>
                    <a:pt x="35328" y="41032"/>
                  </a:lnTo>
                  <a:lnTo>
                    <a:pt x="27985" y="41032"/>
                  </a:lnTo>
                  <a:lnTo>
                    <a:pt x="27985" y="33243"/>
                  </a:lnTo>
                  <a:close/>
                  <a:moveTo>
                    <a:pt x="43496" y="33243"/>
                  </a:moveTo>
                  <a:lnTo>
                    <a:pt x="43496" y="41032"/>
                  </a:lnTo>
                  <a:lnTo>
                    <a:pt x="35752" y="41032"/>
                  </a:lnTo>
                  <a:lnTo>
                    <a:pt x="35752" y="33243"/>
                  </a:lnTo>
                  <a:close/>
                  <a:moveTo>
                    <a:pt x="51652" y="33243"/>
                  </a:moveTo>
                  <a:lnTo>
                    <a:pt x="51652" y="41032"/>
                  </a:lnTo>
                  <a:lnTo>
                    <a:pt x="43919" y="41032"/>
                  </a:lnTo>
                  <a:lnTo>
                    <a:pt x="43919" y="33243"/>
                  </a:lnTo>
                  <a:close/>
                  <a:moveTo>
                    <a:pt x="59819" y="33243"/>
                  </a:moveTo>
                  <a:lnTo>
                    <a:pt x="59819" y="41032"/>
                  </a:lnTo>
                  <a:lnTo>
                    <a:pt x="52075" y="41032"/>
                  </a:lnTo>
                  <a:lnTo>
                    <a:pt x="52075" y="33243"/>
                  </a:lnTo>
                  <a:close/>
                  <a:moveTo>
                    <a:pt x="67975" y="33243"/>
                  </a:moveTo>
                  <a:lnTo>
                    <a:pt x="67975" y="41032"/>
                  </a:lnTo>
                  <a:lnTo>
                    <a:pt x="60243" y="41032"/>
                  </a:lnTo>
                  <a:lnTo>
                    <a:pt x="60243" y="33243"/>
                  </a:lnTo>
                  <a:close/>
                  <a:moveTo>
                    <a:pt x="76452" y="33243"/>
                  </a:moveTo>
                  <a:lnTo>
                    <a:pt x="76452" y="41032"/>
                  </a:lnTo>
                  <a:lnTo>
                    <a:pt x="68399" y="41032"/>
                  </a:lnTo>
                  <a:lnTo>
                    <a:pt x="68399" y="33243"/>
                  </a:lnTo>
                  <a:close/>
                  <a:moveTo>
                    <a:pt x="84608" y="33243"/>
                  </a:moveTo>
                  <a:lnTo>
                    <a:pt x="84608" y="41032"/>
                  </a:lnTo>
                  <a:lnTo>
                    <a:pt x="76865" y="41032"/>
                  </a:lnTo>
                  <a:lnTo>
                    <a:pt x="76865" y="33243"/>
                  </a:lnTo>
                  <a:close/>
                  <a:moveTo>
                    <a:pt x="92776" y="33243"/>
                  </a:moveTo>
                  <a:lnTo>
                    <a:pt x="92776" y="41032"/>
                  </a:lnTo>
                  <a:lnTo>
                    <a:pt x="85032" y="41032"/>
                  </a:lnTo>
                  <a:lnTo>
                    <a:pt x="85032" y="33243"/>
                  </a:lnTo>
                  <a:close/>
                  <a:moveTo>
                    <a:pt x="100932" y="33243"/>
                  </a:moveTo>
                  <a:lnTo>
                    <a:pt x="100932" y="41032"/>
                  </a:lnTo>
                  <a:lnTo>
                    <a:pt x="93200" y="41032"/>
                  </a:lnTo>
                  <a:lnTo>
                    <a:pt x="93200" y="33243"/>
                  </a:lnTo>
                  <a:close/>
                  <a:moveTo>
                    <a:pt x="109099" y="33243"/>
                  </a:moveTo>
                  <a:lnTo>
                    <a:pt x="109099" y="41032"/>
                  </a:lnTo>
                  <a:lnTo>
                    <a:pt x="101356" y="41032"/>
                  </a:lnTo>
                  <a:lnTo>
                    <a:pt x="101356" y="33243"/>
                  </a:lnTo>
                  <a:close/>
                  <a:moveTo>
                    <a:pt x="116866" y="33243"/>
                  </a:moveTo>
                  <a:lnTo>
                    <a:pt x="116866" y="41032"/>
                  </a:lnTo>
                  <a:lnTo>
                    <a:pt x="109523" y="41032"/>
                  </a:lnTo>
                  <a:lnTo>
                    <a:pt x="109523" y="33243"/>
                  </a:lnTo>
                  <a:close/>
                  <a:moveTo>
                    <a:pt x="125022" y="33243"/>
                  </a:moveTo>
                  <a:lnTo>
                    <a:pt x="125022" y="41032"/>
                  </a:lnTo>
                  <a:lnTo>
                    <a:pt x="117290" y="41032"/>
                  </a:lnTo>
                  <a:lnTo>
                    <a:pt x="117290" y="33243"/>
                  </a:lnTo>
                  <a:close/>
                  <a:moveTo>
                    <a:pt x="133190" y="33243"/>
                  </a:moveTo>
                  <a:lnTo>
                    <a:pt x="133190" y="41032"/>
                  </a:lnTo>
                  <a:lnTo>
                    <a:pt x="125446" y="41032"/>
                  </a:lnTo>
                  <a:lnTo>
                    <a:pt x="125446" y="33243"/>
                  </a:lnTo>
                  <a:close/>
                  <a:moveTo>
                    <a:pt x="141346" y="33243"/>
                  </a:moveTo>
                  <a:lnTo>
                    <a:pt x="141346" y="41032"/>
                  </a:lnTo>
                  <a:lnTo>
                    <a:pt x="133614" y="41032"/>
                  </a:lnTo>
                  <a:lnTo>
                    <a:pt x="133614" y="33243"/>
                  </a:lnTo>
                  <a:close/>
                  <a:moveTo>
                    <a:pt x="149513" y="33243"/>
                  </a:moveTo>
                  <a:lnTo>
                    <a:pt x="149513" y="41032"/>
                  </a:lnTo>
                  <a:lnTo>
                    <a:pt x="141770" y="41032"/>
                  </a:lnTo>
                  <a:lnTo>
                    <a:pt x="141770" y="33243"/>
                  </a:lnTo>
                  <a:close/>
                  <a:moveTo>
                    <a:pt x="157280" y="33243"/>
                  </a:moveTo>
                  <a:lnTo>
                    <a:pt x="157280" y="41032"/>
                  </a:lnTo>
                  <a:lnTo>
                    <a:pt x="149937" y="41032"/>
                  </a:lnTo>
                  <a:lnTo>
                    <a:pt x="149937" y="33243"/>
                  </a:lnTo>
                  <a:close/>
                  <a:moveTo>
                    <a:pt x="165448" y="33243"/>
                  </a:moveTo>
                  <a:lnTo>
                    <a:pt x="165448" y="41032"/>
                  </a:lnTo>
                  <a:lnTo>
                    <a:pt x="157704" y="41032"/>
                  </a:lnTo>
                  <a:lnTo>
                    <a:pt x="157704" y="33243"/>
                  </a:lnTo>
                  <a:close/>
                  <a:moveTo>
                    <a:pt x="173604" y="33243"/>
                  </a:moveTo>
                  <a:lnTo>
                    <a:pt x="173604" y="41032"/>
                  </a:lnTo>
                  <a:lnTo>
                    <a:pt x="165871" y="41032"/>
                  </a:lnTo>
                  <a:lnTo>
                    <a:pt x="165871" y="33243"/>
                  </a:lnTo>
                  <a:close/>
                  <a:moveTo>
                    <a:pt x="181771" y="33243"/>
                  </a:moveTo>
                  <a:lnTo>
                    <a:pt x="181771" y="41032"/>
                  </a:lnTo>
                  <a:lnTo>
                    <a:pt x="174028" y="41032"/>
                  </a:lnTo>
                  <a:lnTo>
                    <a:pt x="174028" y="33243"/>
                  </a:lnTo>
                  <a:close/>
                  <a:moveTo>
                    <a:pt x="189927" y="33243"/>
                  </a:moveTo>
                  <a:lnTo>
                    <a:pt x="189927" y="41032"/>
                  </a:lnTo>
                  <a:lnTo>
                    <a:pt x="182195" y="41032"/>
                  </a:lnTo>
                  <a:lnTo>
                    <a:pt x="182195" y="33243"/>
                  </a:lnTo>
                  <a:close/>
                  <a:moveTo>
                    <a:pt x="198095" y="33243"/>
                  </a:moveTo>
                  <a:lnTo>
                    <a:pt x="198095" y="41032"/>
                  </a:lnTo>
                  <a:lnTo>
                    <a:pt x="190351" y="41032"/>
                  </a:lnTo>
                  <a:lnTo>
                    <a:pt x="190351" y="33243"/>
                  </a:lnTo>
                  <a:close/>
                  <a:moveTo>
                    <a:pt x="206251" y="33243"/>
                  </a:moveTo>
                  <a:lnTo>
                    <a:pt x="206251" y="41032"/>
                  </a:lnTo>
                  <a:lnTo>
                    <a:pt x="198519" y="41032"/>
                  </a:lnTo>
                  <a:lnTo>
                    <a:pt x="198519" y="33243"/>
                  </a:lnTo>
                  <a:close/>
                  <a:moveTo>
                    <a:pt x="214419" y="33243"/>
                  </a:moveTo>
                  <a:lnTo>
                    <a:pt x="214419" y="41032"/>
                  </a:lnTo>
                  <a:lnTo>
                    <a:pt x="206675" y="41032"/>
                  </a:lnTo>
                  <a:lnTo>
                    <a:pt x="206675" y="33243"/>
                  </a:lnTo>
                  <a:close/>
                  <a:moveTo>
                    <a:pt x="222575" y="33243"/>
                  </a:moveTo>
                  <a:lnTo>
                    <a:pt x="222575" y="41032"/>
                  </a:lnTo>
                  <a:lnTo>
                    <a:pt x="214842" y="41032"/>
                  </a:lnTo>
                  <a:lnTo>
                    <a:pt x="214842" y="33243"/>
                  </a:lnTo>
                  <a:close/>
                  <a:moveTo>
                    <a:pt x="230742" y="33243"/>
                  </a:moveTo>
                  <a:lnTo>
                    <a:pt x="230742" y="41032"/>
                  </a:lnTo>
                  <a:lnTo>
                    <a:pt x="222999" y="41032"/>
                  </a:lnTo>
                  <a:lnTo>
                    <a:pt x="222999" y="33243"/>
                  </a:lnTo>
                  <a:close/>
                  <a:moveTo>
                    <a:pt x="238898" y="33243"/>
                  </a:moveTo>
                  <a:lnTo>
                    <a:pt x="238898" y="41032"/>
                  </a:lnTo>
                  <a:lnTo>
                    <a:pt x="231166" y="41032"/>
                  </a:lnTo>
                  <a:lnTo>
                    <a:pt x="231166" y="33243"/>
                  </a:lnTo>
                  <a:close/>
                  <a:moveTo>
                    <a:pt x="247066" y="33243"/>
                  </a:moveTo>
                  <a:lnTo>
                    <a:pt x="247066" y="41032"/>
                  </a:lnTo>
                  <a:lnTo>
                    <a:pt x="239322" y="41032"/>
                  </a:lnTo>
                  <a:lnTo>
                    <a:pt x="239322" y="33243"/>
                  </a:lnTo>
                  <a:close/>
                  <a:moveTo>
                    <a:pt x="255222" y="33243"/>
                  </a:moveTo>
                  <a:lnTo>
                    <a:pt x="255222" y="41032"/>
                  </a:lnTo>
                  <a:lnTo>
                    <a:pt x="247490" y="41032"/>
                  </a:lnTo>
                  <a:lnTo>
                    <a:pt x="247490" y="33243"/>
                  </a:lnTo>
                  <a:close/>
                  <a:moveTo>
                    <a:pt x="263390" y="33243"/>
                  </a:moveTo>
                  <a:lnTo>
                    <a:pt x="263390" y="41032"/>
                  </a:lnTo>
                  <a:lnTo>
                    <a:pt x="255646" y="41032"/>
                  </a:lnTo>
                  <a:lnTo>
                    <a:pt x="255646" y="33243"/>
                  </a:lnTo>
                  <a:close/>
                  <a:moveTo>
                    <a:pt x="271546" y="33243"/>
                  </a:moveTo>
                  <a:lnTo>
                    <a:pt x="271546" y="41032"/>
                  </a:lnTo>
                  <a:lnTo>
                    <a:pt x="263813" y="41032"/>
                  </a:lnTo>
                  <a:lnTo>
                    <a:pt x="263813" y="33243"/>
                  </a:lnTo>
                  <a:close/>
                  <a:moveTo>
                    <a:pt x="11238" y="41445"/>
                  </a:moveTo>
                  <a:lnTo>
                    <a:pt x="11238" y="49246"/>
                  </a:lnTo>
                  <a:lnTo>
                    <a:pt x="3505" y="49246"/>
                  </a:lnTo>
                  <a:lnTo>
                    <a:pt x="3505" y="41445"/>
                  </a:lnTo>
                  <a:close/>
                  <a:moveTo>
                    <a:pt x="19394" y="41445"/>
                  </a:moveTo>
                  <a:lnTo>
                    <a:pt x="19394" y="49246"/>
                  </a:lnTo>
                  <a:lnTo>
                    <a:pt x="11662" y="49246"/>
                  </a:lnTo>
                  <a:lnTo>
                    <a:pt x="11662" y="41445"/>
                  </a:lnTo>
                  <a:close/>
                  <a:moveTo>
                    <a:pt x="27561" y="41445"/>
                  </a:moveTo>
                  <a:lnTo>
                    <a:pt x="27561" y="49246"/>
                  </a:lnTo>
                  <a:lnTo>
                    <a:pt x="19818" y="49246"/>
                  </a:lnTo>
                  <a:lnTo>
                    <a:pt x="19818" y="41445"/>
                  </a:lnTo>
                  <a:close/>
                  <a:moveTo>
                    <a:pt x="35328" y="41445"/>
                  </a:moveTo>
                  <a:lnTo>
                    <a:pt x="35328" y="49246"/>
                  </a:lnTo>
                  <a:lnTo>
                    <a:pt x="27985" y="49246"/>
                  </a:lnTo>
                  <a:lnTo>
                    <a:pt x="27985" y="41445"/>
                  </a:lnTo>
                  <a:close/>
                  <a:moveTo>
                    <a:pt x="43496" y="41445"/>
                  </a:moveTo>
                  <a:lnTo>
                    <a:pt x="43496" y="49246"/>
                  </a:lnTo>
                  <a:lnTo>
                    <a:pt x="35752" y="49246"/>
                  </a:lnTo>
                  <a:lnTo>
                    <a:pt x="35752" y="41445"/>
                  </a:lnTo>
                  <a:close/>
                  <a:moveTo>
                    <a:pt x="51652" y="41445"/>
                  </a:moveTo>
                  <a:lnTo>
                    <a:pt x="51652" y="49246"/>
                  </a:lnTo>
                  <a:lnTo>
                    <a:pt x="43919" y="49246"/>
                  </a:lnTo>
                  <a:lnTo>
                    <a:pt x="43919" y="41445"/>
                  </a:lnTo>
                  <a:close/>
                  <a:moveTo>
                    <a:pt x="59819" y="41445"/>
                  </a:moveTo>
                  <a:lnTo>
                    <a:pt x="59819" y="49246"/>
                  </a:lnTo>
                  <a:lnTo>
                    <a:pt x="52075" y="49246"/>
                  </a:lnTo>
                  <a:lnTo>
                    <a:pt x="52075" y="41445"/>
                  </a:lnTo>
                  <a:close/>
                  <a:moveTo>
                    <a:pt x="67975" y="41445"/>
                  </a:moveTo>
                  <a:lnTo>
                    <a:pt x="67975" y="49246"/>
                  </a:lnTo>
                  <a:lnTo>
                    <a:pt x="60243" y="49246"/>
                  </a:lnTo>
                  <a:lnTo>
                    <a:pt x="60243" y="41445"/>
                  </a:lnTo>
                  <a:close/>
                  <a:moveTo>
                    <a:pt x="76452" y="41445"/>
                  </a:moveTo>
                  <a:lnTo>
                    <a:pt x="76452" y="49246"/>
                  </a:lnTo>
                  <a:lnTo>
                    <a:pt x="68399" y="49246"/>
                  </a:lnTo>
                  <a:lnTo>
                    <a:pt x="68399" y="41445"/>
                  </a:lnTo>
                  <a:close/>
                  <a:moveTo>
                    <a:pt x="84608" y="41445"/>
                  </a:moveTo>
                  <a:lnTo>
                    <a:pt x="84608" y="49246"/>
                  </a:lnTo>
                  <a:lnTo>
                    <a:pt x="76865" y="49246"/>
                  </a:lnTo>
                  <a:lnTo>
                    <a:pt x="76865" y="41445"/>
                  </a:lnTo>
                  <a:close/>
                  <a:moveTo>
                    <a:pt x="92776" y="41445"/>
                  </a:moveTo>
                  <a:lnTo>
                    <a:pt x="92776" y="49246"/>
                  </a:lnTo>
                  <a:lnTo>
                    <a:pt x="85032" y="49246"/>
                  </a:lnTo>
                  <a:lnTo>
                    <a:pt x="85032" y="41445"/>
                  </a:lnTo>
                  <a:close/>
                  <a:moveTo>
                    <a:pt x="100932" y="41445"/>
                  </a:moveTo>
                  <a:lnTo>
                    <a:pt x="100932" y="49246"/>
                  </a:lnTo>
                  <a:lnTo>
                    <a:pt x="93200" y="49246"/>
                  </a:lnTo>
                  <a:lnTo>
                    <a:pt x="93200" y="41445"/>
                  </a:lnTo>
                  <a:close/>
                  <a:moveTo>
                    <a:pt x="109099" y="41445"/>
                  </a:moveTo>
                  <a:lnTo>
                    <a:pt x="109099" y="49246"/>
                  </a:lnTo>
                  <a:lnTo>
                    <a:pt x="101356" y="49246"/>
                  </a:lnTo>
                  <a:lnTo>
                    <a:pt x="101356" y="41445"/>
                  </a:lnTo>
                  <a:close/>
                  <a:moveTo>
                    <a:pt x="116866" y="41445"/>
                  </a:moveTo>
                  <a:lnTo>
                    <a:pt x="116866" y="49246"/>
                  </a:lnTo>
                  <a:lnTo>
                    <a:pt x="109523" y="49246"/>
                  </a:lnTo>
                  <a:lnTo>
                    <a:pt x="109523" y="41445"/>
                  </a:lnTo>
                  <a:close/>
                  <a:moveTo>
                    <a:pt x="125022" y="41445"/>
                  </a:moveTo>
                  <a:lnTo>
                    <a:pt x="125022" y="49246"/>
                  </a:lnTo>
                  <a:lnTo>
                    <a:pt x="117290" y="49246"/>
                  </a:lnTo>
                  <a:lnTo>
                    <a:pt x="117290" y="41445"/>
                  </a:lnTo>
                  <a:close/>
                  <a:moveTo>
                    <a:pt x="133190" y="41445"/>
                  </a:moveTo>
                  <a:lnTo>
                    <a:pt x="133190" y="49246"/>
                  </a:lnTo>
                  <a:lnTo>
                    <a:pt x="125446" y="49246"/>
                  </a:lnTo>
                  <a:lnTo>
                    <a:pt x="125446" y="41445"/>
                  </a:lnTo>
                  <a:close/>
                  <a:moveTo>
                    <a:pt x="141346" y="41445"/>
                  </a:moveTo>
                  <a:lnTo>
                    <a:pt x="141346" y="49246"/>
                  </a:lnTo>
                  <a:lnTo>
                    <a:pt x="133614" y="49246"/>
                  </a:lnTo>
                  <a:lnTo>
                    <a:pt x="133614" y="41445"/>
                  </a:lnTo>
                  <a:close/>
                  <a:moveTo>
                    <a:pt x="149513" y="41445"/>
                  </a:moveTo>
                  <a:lnTo>
                    <a:pt x="149513" y="49246"/>
                  </a:lnTo>
                  <a:lnTo>
                    <a:pt x="141770" y="49246"/>
                  </a:lnTo>
                  <a:lnTo>
                    <a:pt x="141770" y="41445"/>
                  </a:lnTo>
                  <a:close/>
                  <a:moveTo>
                    <a:pt x="157280" y="41445"/>
                  </a:moveTo>
                  <a:lnTo>
                    <a:pt x="157280" y="49246"/>
                  </a:lnTo>
                  <a:lnTo>
                    <a:pt x="149937" y="49246"/>
                  </a:lnTo>
                  <a:lnTo>
                    <a:pt x="149937" y="41445"/>
                  </a:lnTo>
                  <a:close/>
                  <a:moveTo>
                    <a:pt x="165448" y="41445"/>
                  </a:moveTo>
                  <a:lnTo>
                    <a:pt x="165448" y="49246"/>
                  </a:lnTo>
                  <a:lnTo>
                    <a:pt x="157704" y="49246"/>
                  </a:lnTo>
                  <a:lnTo>
                    <a:pt x="157704" y="41445"/>
                  </a:lnTo>
                  <a:close/>
                  <a:moveTo>
                    <a:pt x="173604" y="41445"/>
                  </a:moveTo>
                  <a:lnTo>
                    <a:pt x="173604" y="49246"/>
                  </a:lnTo>
                  <a:lnTo>
                    <a:pt x="165871" y="49246"/>
                  </a:lnTo>
                  <a:lnTo>
                    <a:pt x="165871" y="41445"/>
                  </a:lnTo>
                  <a:close/>
                  <a:moveTo>
                    <a:pt x="181771" y="41445"/>
                  </a:moveTo>
                  <a:lnTo>
                    <a:pt x="181771" y="49246"/>
                  </a:lnTo>
                  <a:lnTo>
                    <a:pt x="174028" y="49246"/>
                  </a:lnTo>
                  <a:lnTo>
                    <a:pt x="174028" y="41445"/>
                  </a:lnTo>
                  <a:close/>
                  <a:moveTo>
                    <a:pt x="189927" y="41445"/>
                  </a:moveTo>
                  <a:lnTo>
                    <a:pt x="189927" y="49246"/>
                  </a:lnTo>
                  <a:lnTo>
                    <a:pt x="182195" y="49246"/>
                  </a:lnTo>
                  <a:lnTo>
                    <a:pt x="182195" y="41445"/>
                  </a:lnTo>
                  <a:close/>
                  <a:moveTo>
                    <a:pt x="198095" y="41445"/>
                  </a:moveTo>
                  <a:lnTo>
                    <a:pt x="198095" y="49246"/>
                  </a:lnTo>
                  <a:lnTo>
                    <a:pt x="190351" y="49246"/>
                  </a:lnTo>
                  <a:lnTo>
                    <a:pt x="190351" y="41445"/>
                  </a:lnTo>
                  <a:close/>
                  <a:moveTo>
                    <a:pt x="206251" y="41445"/>
                  </a:moveTo>
                  <a:lnTo>
                    <a:pt x="206251" y="49246"/>
                  </a:lnTo>
                  <a:lnTo>
                    <a:pt x="198519" y="49246"/>
                  </a:lnTo>
                  <a:lnTo>
                    <a:pt x="198519" y="41445"/>
                  </a:lnTo>
                  <a:close/>
                  <a:moveTo>
                    <a:pt x="214419" y="41445"/>
                  </a:moveTo>
                  <a:lnTo>
                    <a:pt x="214419" y="49246"/>
                  </a:lnTo>
                  <a:lnTo>
                    <a:pt x="206675" y="49246"/>
                  </a:lnTo>
                  <a:lnTo>
                    <a:pt x="206675" y="41445"/>
                  </a:lnTo>
                  <a:close/>
                  <a:moveTo>
                    <a:pt x="222575" y="41445"/>
                  </a:moveTo>
                  <a:lnTo>
                    <a:pt x="222575" y="49246"/>
                  </a:lnTo>
                  <a:lnTo>
                    <a:pt x="214842" y="49246"/>
                  </a:lnTo>
                  <a:lnTo>
                    <a:pt x="214842" y="41445"/>
                  </a:lnTo>
                  <a:close/>
                  <a:moveTo>
                    <a:pt x="230742" y="41445"/>
                  </a:moveTo>
                  <a:lnTo>
                    <a:pt x="230742" y="49246"/>
                  </a:lnTo>
                  <a:lnTo>
                    <a:pt x="222999" y="49246"/>
                  </a:lnTo>
                  <a:lnTo>
                    <a:pt x="222999" y="41445"/>
                  </a:lnTo>
                  <a:close/>
                  <a:moveTo>
                    <a:pt x="238898" y="41445"/>
                  </a:moveTo>
                  <a:lnTo>
                    <a:pt x="238898" y="49246"/>
                  </a:lnTo>
                  <a:lnTo>
                    <a:pt x="231166" y="49246"/>
                  </a:lnTo>
                  <a:lnTo>
                    <a:pt x="231166" y="41445"/>
                  </a:lnTo>
                  <a:close/>
                  <a:moveTo>
                    <a:pt x="247066" y="41445"/>
                  </a:moveTo>
                  <a:lnTo>
                    <a:pt x="247066" y="49246"/>
                  </a:lnTo>
                  <a:lnTo>
                    <a:pt x="239322" y="49246"/>
                  </a:lnTo>
                  <a:lnTo>
                    <a:pt x="239322" y="41445"/>
                  </a:lnTo>
                  <a:close/>
                  <a:moveTo>
                    <a:pt x="255222" y="41445"/>
                  </a:moveTo>
                  <a:lnTo>
                    <a:pt x="255222" y="49246"/>
                  </a:lnTo>
                  <a:lnTo>
                    <a:pt x="247490" y="49246"/>
                  </a:lnTo>
                  <a:lnTo>
                    <a:pt x="247490" y="41445"/>
                  </a:lnTo>
                  <a:close/>
                  <a:moveTo>
                    <a:pt x="263390" y="41445"/>
                  </a:moveTo>
                  <a:lnTo>
                    <a:pt x="263390" y="49246"/>
                  </a:lnTo>
                  <a:lnTo>
                    <a:pt x="255646" y="49246"/>
                  </a:lnTo>
                  <a:lnTo>
                    <a:pt x="255646" y="41445"/>
                  </a:lnTo>
                  <a:close/>
                  <a:moveTo>
                    <a:pt x="271546" y="41445"/>
                  </a:moveTo>
                  <a:lnTo>
                    <a:pt x="271546" y="49246"/>
                  </a:lnTo>
                  <a:lnTo>
                    <a:pt x="263813" y="49246"/>
                  </a:lnTo>
                  <a:lnTo>
                    <a:pt x="263813" y="41445"/>
                  </a:lnTo>
                  <a:close/>
                  <a:moveTo>
                    <a:pt x="11238" y="49658"/>
                  </a:moveTo>
                  <a:lnTo>
                    <a:pt x="11238" y="57448"/>
                  </a:lnTo>
                  <a:lnTo>
                    <a:pt x="3505" y="57448"/>
                  </a:lnTo>
                  <a:lnTo>
                    <a:pt x="3505" y="49658"/>
                  </a:lnTo>
                  <a:close/>
                  <a:moveTo>
                    <a:pt x="19394" y="49658"/>
                  </a:moveTo>
                  <a:lnTo>
                    <a:pt x="19394" y="57448"/>
                  </a:lnTo>
                  <a:lnTo>
                    <a:pt x="11662" y="57448"/>
                  </a:lnTo>
                  <a:lnTo>
                    <a:pt x="11662" y="49658"/>
                  </a:lnTo>
                  <a:close/>
                  <a:moveTo>
                    <a:pt x="27561" y="49658"/>
                  </a:moveTo>
                  <a:lnTo>
                    <a:pt x="27561" y="57448"/>
                  </a:lnTo>
                  <a:lnTo>
                    <a:pt x="19818" y="57448"/>
                  </a:lnTo>
                  <a:lnTo>
                    <a:pt x="19818" y="49658"/>
                  </a:lnTo>
                  <a:close/>
                  <a:moveTo>
                    <a:pt x="35328" y="49658"/>
                  </a:moveTo>
                  <a:lnTo>
                    <a:pt x="35328" y="57448"/>
                  </a:lnTo>
                  <a:lnTo>
                    <a:pt x="27985" y="57448"/>
                  </a:lnTo>
                  <a:lnTo>
                    <a:pt x="27985" y="49658"/>
                  </a:lnTo>
                  <a:close/>
                  <a:moveTo>
                    <a:pt x="43496" y="49647"/>
                  </a:moveTo>
                  <a:lnTo>
                    <a:pt x="43496" y="57448"/>
                  </a:lnTo>
                  <a:lnTo>
                    <a:pt x="35752" y="57448"/>
                  </a:lnTo>
                  <a:lnTo>
                    <a:pt x="35752" y="49647"/>
                  </a:lnTo>
                  <a:close/>
                  <a:moveTo>
                    <a:pt x="51652" y="49647"/>
                  </a:moveTo>
                  <a:lnTo>
                    <a:pt x="51652" y="57448"/>
                  </a:lnTo>
                  <a:lnTo>
                    <a:pt x="43919" y="57448"/>
                  </a:lnTo>
                  <a:lnTo>
                    <a:pt x="43919" y="49647"/>
                  </a:lnTo>
                  <a:close/>
                  <a:moveTo>
                    <a:pt x="59819" y="49647"/>
                  </a:moveTo>
                  <a:lnTo>
                    <a:pt x="59819" y="57448"/>
                  </a:lnTo>
                  <a:lnTo>
                    <a:pt x="52075" y="57448"/>
                  </a:lnTo>
                  <a:lnTo>
                    <a:pt x="52075" y="49647"/>
                  </a:lnTo>
                  <a:close/>
                  <a:moveTo>
                    <a:pt x="67975" y="49647"/>
                  </a:moveTo>
                  <a:lnTo>
                    <a:pt x="67975" y="57448"/>
                  </a:lnTo>
                  <a:lnTo>
                    <a:pt x="60243" y="57448"/>
                  </a:lnTo>
                  <a:lnTo>
                    <a:pt x="60243" y="49647"/>
                  </a:lnTo>
                  <a:close/>
                  <a:moveTo>
                    <a:pt x="76452" y="49647"/>
                  </a:moveTo>
                  <a:lnTo>
                    <a:pt x="76452" y="57448"/>
                  </a:lnTo>
                  <a:lnTo>
                    <a:pt x="68399" y="57448"/>
                  </a:lnTo>
                  <a:lnTo>
                    <a:pt x="68399" y="49647"/>
                  </a:lnTo>
                  <a:close/>
                  <a:moveTo>
                    <a:pt x="84608" y="49647"/>
                  </a:moveTo>
                  <a:lnTo>
                    <a:pt x="84608" y="57448"/>
                  </a:lnTo>
                  <a:lnTo>
                    <a:pt x="76865" y="57448"/>
                  </a:lnTo>
                  <a:lnTo>
                    <a:pt x="76865" y="49647"/>
                  </a:lnTo>
                  <a:close/>
                  <a:moveTo>
                    <a:pt x="92776" y="49647"/>
                  </a:moveTo>
                  <a:lnTo>
                    <a:pt x="92776" y="57448"/>
                  </a:lnTo>
                  <a:lnTo>
                    <a:pt x="85032" y="57448"/>
                  </a:lnTo>
                  <a:lnTo>
                    <a:pt x="85032" y="49647"/>
                  </a:lnTo>
                  <a:close/>
                  <a:moveTo>
                    <a:pt x="100932" y="49647"/>
                  </a:moveTo>
                  <a:lnTo>
                    <a:pt x="100932" y="57448"/>
                  </a:lnTo>
                  <a:lnTo>
                    <a:pt x="93200" y="57448"/>
                  </a:lnTo>
                  <a:lnTo>
                    <a:pt x="93200" y="49647"/>
                  </a:lnTo>
                  <a:close/>
                  <a:moveTo>
                    <a:pt x="109099" y="49647"/>
                  </a:moveTo>
                  <a:lnTo>
                    <a:pt x="109099" y="57448"/>
                  </a:lnTo>
                  <a:lnTo>
                    <a:pt x="101356" y="57448"/>
                  </a:lnTo>
                  <a:lnTo>
                    <a:pt x="101356" y="49647"/>
                  </a:lnTo>
                  <a:close/>
                  <a:moveTo>
                    <a:pt x="116866" y="49647"/>
                  </a:moveTo>
                  <a:lnTo>
                    <a:pt x="116866" y="57448"/>
                  </a:lnTo>
                  <a:lnTo>
                    <a:pt x="109523" y="57448"/>
                  </a:lnTo>
                  <a:lnTo>
                    <a:pt x="109523" y="49647"/>
                  </a:lnTo>
                  <a:close/>
                  <a:moveTo>
                    <a:pt x="125022" y="49647"/>
                  </a:moveTo>
                  <a:lnTo>
                    <a:pt x="125022" y="57448"/>
                  </a:lnTo>
                  <a:lnTo>
                    <a:pt x="117290" y="57448"/>
                  </a:lnTo>
                  <a:lnTo>
                    <a:pt x="117290" y="49647"/>
                  </a:lnTo>
                  <a:close/>
                  <a:moveTo>
                    <a:pt x="133190" y="49647"/>
                  </a:moveTo>
                  <a:lnTo>
                    <a:pt x="133190" y="57448"/>
                  </a:lnTo>
                  <a:lnTo>
                    <a:pt x="125446" y="57448"/>
                  </a:lnTo>
                  <a:lnTo>
                    <a:pt x="125446" y="49647"/>
                  </a:lnTo>
                  <a:close/>
                  <a:moveTo>
                    <a:pt x="141346" y="49647"/>
                  </a:moveTo>
                  <a:lnTo>
                    <a:pt x="141346" y="57448"/>
                  </a:lnTo>
                  <a:lnTo>
                    <a:pt x="133614" y="57448"/>
                  </a:lnTo>
                  <a:lnTo>
                    <a:pt x="133614" y="49647"/>
                  </a:lnTo>
                  <a:close/>
                  <a:moveTo>
                    <a:pt x="149513" y="49647"/>
                  </a:moveTo>
                  <a:lnTo>
                    <a:pt x="149513" y="57448"/>
                  </a:lnTo>
                  <a:lnTo>
                    <a:pt x="141770" y="57448"/>
                  </a:lnTo>
                  <a:lnTo>
                    <a:pt x="141770" y="49647"/>
                  </a:lnTo>
                  <a:close/>
                  <a:moveTo>
                    <a:pt x="157280" y="49647"/>
                  </a:moveTo>
                  <a:lnTo>
                    <a:pt x="157280" y="57448"/>
                  </a:lnTo>
                  <a:lnTo>
                    <a:pt x="149937" y="57448"/>
                  </a:lnTo>
                  <a:lnTo>
                    <a:pt x="149937" y="49647"/>
                  </a:lnTo>
                  <a:close/>
                  <a:moveTo>
                    <a:pt x="165448" y="49647"/>
                  </a:moveTo>
                  <a:lnTo>
                    <a:pt x="165448" y="57448"/>
                  </a:lnTo>
                  <a:lnTo>
                    <a:pt x="157704" y="57448"/>
                  </a:lnTo>
                  <a:lnTo>
                    <a:pt x="157704" y="49647"/>
                  </a:lnTo>
                  <a:close/>
                  <a:moveTo>
                    <a:pt x="173604" y="49647"/>
                  </a:moveTo>
                  <a:lnTo>
                    <a:pt x="173604" y="57448"/>
                  </a:lnTo>
                  <a:lnTo>
                    <a:pt x="165871" y="57448"/>
                  </a:lnTo>
                  <a:lnTo>
                    <a:pt x="165871" y="49647"/>
                  </a:lnTo>
                  <a:close/>
                  <a:moveTo>
                    <a:pt x="181771" y="49647"/>
                  </a:moveTo>
                  <a:lnTo>
                    <a:pt x="181771" y="57448"/>
                  </a:lnTo>
                  <a:lnTo>
                    <a:pt x="174028" y="57448"/>
                  </a:lnTo>
                  <a:lnTo>
                    <a:pt x="174028" y="49647"/>
                  </a:lnTo>
                  <a:close/>
                  <a:moveTo>
                    <a:pt x="189927" y="49647"/>
                  </a:moveTo>
                  <a:lnTo>
                    <a:pt x="189927" y="57448"/>
                  </a:lnTo>
                  <a:lnTo>
                    <a:pt x="182195" y="57448"/>
                  </a:lnTo>
                  <a:lnTo>
                    <a:pt x="182195" y="49647"/>
                  </a:lnTo>
                  <a:close/>
                  <a:moveTo>
                    <a:pt x="198095" y="49647"/>
                  </a:moveTo>
                  <a:lnTo>
                    <a:pt x="198095" y="57448"/>
                  </a:lnTo>
                  <a:lnTo>
                    <a:pt x="190351" y="57448"/>
                  </a:lnTo>
                  <a:lnTo>
                    <a:pt x="190351" y="49647"/>
                  </a:lnTo>
                  <a:close/>
                  <a:moveTo>
                    <a:pt x="206251" y="49647"/>
                  </a:moveTo>
                  <a:lnTo>
                    <a:pt x="206251" y="57448"/>
                  </a:lnTo>
                  <a:lnTo>
                    <a:pt x="198519" y="57448"/>
                  </a:lnTo>
                  <a:lnTo>
                    <a:pt x="198519" y="49647"/>
                  </a:lnTo>
                  <a:close/>
                  <a:moveTo>
                    <a:pt x="214419" y="49647"/>
                  </a:moveTo>
                  <a:lnTo>
                    <a:pt x="214419" y="57448"/>
                  </a:lnTo>
                  <a:lnTo>
                    <a:pt x="206675" y="57448"/>
                  </a:lnTo>
                  <a:lnTo>
                    <a:pt x="206675" y="49647"/>
                  </a:lnTo>
                  <a:close/>
                  <a:moveTo>
                    <a:pt x="222575" y="49647"/>
                  </a:moveTo>
                  <a:lnTo>
                    <a:pt x="222575" y="57448"/>
                  </a:lnTo>
                  <a:lnTo>
                    <a:pt x="214842" y="57448"/>
                  </a:lnTo>
                  <a:lnTo>
                    <a:pt x="214842" y="49647"/>
                  </a:lnTo>
                  <a:close/>
                  <a:moveTo>
                    <a:pt x="230742" y="49647"/>
                  </a:moveTo>
                  <a:lnTo>
                    <a:pt x="230742" y="57448"/>
                  </a:lnTo>
                  <a:lnTo>
                    <a:pt x="222999" y="57448"/>
                  </a:lnTo>
                  <a:lnTo>
                    <a:pt x="222999" y="49647"/>
                  </a:lnTo>
                  <a:close/>
                  <a:moveTo>
                    <a:pt x="238898" y="49658"/>
                  </a:moveTo>
                  <a:lnTo>
                    <a:pt x="238898" y="57448"/>
                  </a:lnTo>
                  <a:lnTo>
                    <a:pt x="231166" y="57448"/>
                  </a:lnTo>
                  <a:lnTo>
                    <a:pt x="231166" y="49658"/>
                  </a:lnTo>
                  <a:close/>
                  <a:moveTo>
                    <a:pt x="247066" y="49658"/>
                  </a:moveTo>
                  <a:lnTo>
                    <a:pt x="247066" y="57448"/>
                  </a:lnTo>
                  <a:lnTo>
                    <a:pt x="239322" y="57448"/>
                  </a:lnTo>
                  <a:lnTo>
                    <a:pt x="239322" y="49658"/>
                  </a:lnTo>
                  <a:close/>
                  <a:moveTo>
                    <a:pt x="255222" y="49658"/>
                  </a:moveTo>
                  <a:lnTo>
                    <a:pt x="255222" y="57448"/>
                  </a:lnTo>
                  <a:lnTo>
                    <a:pt x="247490" y="57448"/>
                  </a:lnTo>
                  <a:lnTo>
                    <a:pt x="247490" y="49658"/>
                  </a:lnTo>
                  <a:close/>
                  <a:moveTo>
                    <a:pt x="263390" y="49658"/>
                  </a:moveTo>
                  <a:lnTo>
                    <a:pt x="263390" y="57448"/>
                  </a:lnTo>
                  <a:lnTo>
                    <a:pt x="255646" y="57448"/>
                  </a:lnTo>
                  <a:lnTo>
                    <a:pt x="255646" y="49658"/>
                  </a:lnTo>
                  <a:close/>
                  <a:moveTo>
                    <a:pt x="271546" y="49647"/>
                  </a:moveTo>
                  <a:lnTo>
                    <a:pt x="271546" y="57448"/>
                  </a:lnTo>
                  <a:lnTo>
                    <a:pt x="263813" y="57448"/>
                  </a:lnTo>
                  <a:lnTo>
                    <a:pt x="263813" y="49647"/>
                  </a:lnTo>
                  <a:close/>
                  <a:moveTo>
                    <a:pt x="11238" y="57860"/>
                  </a:moveTo>
                  <a:lnTo>
                    <a:pt x="11238" y="65650"/>
                  </a:lnTo>
                  <a:lnTo>
                    <a:pt x="3505" y="65650"/>
                  </a:lnTo>
                  <a:lnTo>
                    <a:pt x="3505" y="57860"/>
                  </a:lnTo>
                  <a:close/>
                  <a:moveTo>
                    <a:pt x="19394" y="57860"/>
                  </a:moveTo>
                  <a:lnTo>
                    <a:pt x="19394" y="65650"/>
                  </a:lnTo>
                  <a:lnTo>
                    <a:pt x="11662" y="65650"/>
                  </a:lnTo>
                  <a:lnTo>
                    <a:pt x="11662" y="57860"/>
                  </a:lnTo>
                  <a:close/>
                  <a:moveTo>
                    <a:pt x="27561" y="57860"/>
                  </a:moveTo>
                  <a:lnTo>
                    <a:pt x="27561" y="65650"/>
                  </a:lnTo>
                  <a:lnTo>
                    <a:pt x="19818" y="65650"/>
                  </a:lnTo>
                  <a:lnTo>
                    <a:pt x="19818" y="57860"/>
                  </a:lnTo>
                  <a:close/>
                  <a:moveTo>
                    <a:pt x="35328" y="57860"/>
                  </a:moveTo>
                  <a:lnTo>
                    <a:pt x="35328" y="65650"/>
                  </a:lnTo>
                  <a:lnTo>
                    <a:pt x="27985" y="65650"/>
                  </a:lnTo>
                  <a:lnTo>
                    <a:pt x="27985" y="57860"/>
                  </a:lnTo>
                  <a:close/>
                  <a:moveTo>
                    <a:pt x="43496" y="57860"/>
                  </a:moveTo>
                  <a:lnTo>
                    <a:pt x="43496" y="65650"/>
                  </a:lnTo>
                  <a:lnTo>
                    <a:pt x="35752" y="65650"/>
                  </a:lnTo>
                  <a:lnTo>
                    <a:pt x="35752" y="57860"/>
                  </a:lnTo>
                  <a:close/>
                  <a:moveTo>
                    <a:pt x="51652" y="57860"/>
                  </a:moveTo>
                  <a:lnTo>
                    <a:pt x="51652" y="65650"/>
                  </a:lnTo>
                  <a:lnTo>
                    <a:pt x="43919" y="65650"/>
                  </a:lnTo>
                  <a:lnTo>
                    <a:pt x="43919" y="57860"/>
                  </a:lnTo>
                  <a:close/>
                  <a:moveTo>
                    <a:pt x="59819" y="57860"/>
                  </a:moveTo>
                  <a:lnTo>
                    <a:pt x="59819" y="65650"/>
                  </a:lnTo>
                  <a:lnTo>
                    <a:pt x="52075" y="65650"/>
                  </a:lnTo>
                  <a:lnTo>
                    <a:pt x="52075" y="57860"/>
                  </a:lnTo>
                  <a:close/>
                  <a:moveTo>
                    <a:pt x="67975" y="57860"/>
                  </a:moveTo>
                  <a:lnTo>
                    <a:pt x="67975" y="65650"/>
                  </a:lnTo>
                  <a:lnTo>
                    <a:pt x="60243" y="65650"/>
                  </a:lnTo>
                  <a:lnTo>
                    <a:pt x="60243" y="57860"/>
                  </a:lnTo>
                  <a:close/>
                  <a:moveTo>
                    <a:pt x="76452" y="57860"/>
                  </a:moveTo>
                  <a:lnTo>
                    <a:pt x="76452" y="65650"/>
                  </a:lnTo>
                  <a:lnTo>
                    <a:pt x="68399" y="65650"/>
                  </a:lnTo>
                  <a:lnTo>
                    <a:pt x="68399" y="57860"/>
                  </a:lnTo>
                  <a:close/>
                  <a:moveTo>
                    <a:pt x="84608" y="57860"/>
                  </a:moveTo>
                  <a:lnTo>
                    <a:pt x="84608" y="65650"/>
                  </a:lnTo>
                  <a:lnTo>
                    <a:pt x="76865" y="65650"/>
                  </a:lnTo>
                  <a:lnTo>
                    <a:pt x="76865" y="57860"/>
                  </a:lnTo>
                  <a:close/>
                  <a:moveTo>
                    <a:pt x="92776" y="57860"/>
                  </a:moveTo>
                  <a:lnTo>
                    <a:pt x="92776" y="65650"/>
                  </a:lnTo>
                  <a:lnTo>
                    <a:pt x="85032" y="65650"/>
                  </a:lnTo>
                  <a:lnTo>
                    <a:pt x="85032" y="57860"/>
                  </a:lnTo>
                  <a:close/>
                  <a:moveTo>
                    <a:pt x="100932" y="57860"/>
                  </a:moveTo>
                  <a:lnTo>
                    <a:pt x="100932" y="65650"/>
                  </a:lnTo>
                  <a:lnTo>
                    <a:pt x="93200" y="65650"/>
                  </a:lnTo>
                  <a:lnTo>
                    <a:pt x="93200" y="57860"/>
                  </a:lnTo>
                  <a:close/>
                  <a:moveTo>
                    <a:pt x="109099" y="57860"/>
                  </a:moveTo>
                  <a:lnTo>
                    <a:pt x="109099" y="65650"/>
                  </a:lnTo>
                  <a:lnTo>
                    <a:pt x="101356" y="65650"/>
                  </a:lnTo>
                  <a:lnTo>
                    <a:pt x="101356" y="57860"/>
                  </a:lnTo>
                  <a:close/>
                  <a:moveTo>
                    <a:pt x="116866" y="57860"/>
                  </a:moveTo>
                  <a:lnTo>
                    <a:pt x="116866" y="65650"/>
                  </a:lnTo>
                  <a:lnTo>
                    <a:pt x="109523" y="65650"/>
                  </a:lnTo>
                  <a:lnTo>
                    <a:pt x="109523" y="57860"/>
                  </a:lnTo>
                  <a:close/>
                  <a:moveTo>
                    <a:pt x="125022" y="57860"/>
                  </a:moveTo>
                  <a:lnTo>
                    <a:pt x="125022" y="65650"/>
                  </a:lnTo>
                  <a:lnTo>
                    <a:pt x="117290" y="65650"/>
                  </a:lnTo>
                  <a:lnTo>
                    <a:pt x="117290" y="57860"/>
                  </a:lnTo>
                  <a:close/>
                  <a:moveTo>
                    <a:pt x="133190" y="57860"/>
                  </a:moveTo>
                  <a:lnTo>
                    <a:pt x="133190" y="65650"/>
                  </a:lnTo>
                  <a:lnTo>
                    <a:pt x="125446" y="65650"/>
                  </a:lnTo>
                  <a:lnTo>
                    <a:pt x="125446" y="57860"/>
                  </a:lnTo>
                  <a:close/>
                  <a:moveTo>
                    <a:pt x="141346" y="57860"/>
                  </a:moveTo>
                  <a:lnTo>
                    <a:pt x="141346" y="65650"/>
                  </a:lnTo>
                  <a:lnTo>
                    <a:pt x="133614" y="65650"/>
                  </a:lnTo>
                  <a:lnTo>
                    <a:pt x="133614" y="57860"/>
                  </a:lnTo>
                  <a:close/>
                  <a:moveTo>
                    <a:pt x="149513" y="57860"/>
                  </a:moveTo>
                  <a:lnTo>
                    <a:pt x="149513" y="65650"/>
                  </a:lnTo>
                  <a:lnTo>
                    <a:pt x="141770" y="65650"/>
                  </a:lnTo>
                  <a:lnTo>
                    <a:pt x="141770" y="57860"/>
                  </a:lnTo>
                  <a:close/>
                  <a:moveTo>
                    <a:pt x="157280" y="57860"/>
                  </a:moveTo>
                  <a:lnTo>
                    <a:pt x="157280" y="65650"/>
                  </a:lnTo>
                  <a:lnTo>
                    <a:pt x="149937" y="65650"/>
                  </a:lnTo>
                  <a:lnTo>
                    <a:pt x="149937" y="57860"/>
                  </a:lnTo>
                  <a:close/>
                  <a:moveTo>
                    <a:pt x="165448" y="57860"/>
                  </a:moveTo>
                  <a:lnTo>
                    <a:pt x="165448" y="65650"/>
                  </a:lnTo>
                  <a:lnTo>
                    <a:pt x="157704" y="65650"/>
                  </a:lnTo>
                  <a:lnTo>
                    <a:pt x="157704" y="57860"/>
                  </a:lnTo>
                  <a:close/>
                  <a:moveTo>
                    <a:pt x="173604" y="57860"/>
                  </a:moveTo>
                  <a:lnTo>
                    <a:pt x="173604" y="65650"/>
                  </a:lnTo>
                  <a:lnTo>
                    <a:pt x="165871" y="65650"/>
                  </a:lnTo>
                  <a:lnTo>
                    <a:pt x="165871" y="57860"/>
                  </a:lnTo>
                  <a:close/>
                  <a:moveTo>
                    <a:pt x="181771" y="57860"/>
                  </a:moveTo>
                  <a:lnTo>
                    <a:pt x="181771" y="65650"/>
                  </a:lnTo>
                  <a:lnTo>
                    <a:pt x="174028" y="65650"/>
                  </a:lnTo>
                  <a:lnTo>
                    <a:pt x="174028" y="57860"/>
                  </a:lnTo>
                  <a:close/>
                  <a:moveTo>
                    <a:pt x="189927" y="57860"/>
                  </a:moveTo>
                  <a:lnTo>
                    <a:pt x="189927" y="65650"/>
                  </a:lnTo>
                  <a:lnTo>
                    <a:pt x="182195" y="65650"/>
                  </a:lnTo>
                  <a:lnTo>
                    <a:pt x="182195" y="57860"/>
                  </a:lnTo>
                  <a:close/>
                  <a:moveTo>
                    <a:pt x="198095" y="57860"/>
                  </a:moveTo>
                  <a:lnTo>
                    <a:pt x="198095" y="65650"/>
                  </a:lnTo>
                  <a:lnTo>
                    <a:pt x="190351" y="65650"/>
                  </a:lnTo>
                  <a:lnTo>
                    <a:pt x="190351" y="57860"/>
                  </a:lnTo>
                  <a:close/>
                  <a:moveTo>
                    <a:pt x="206251" y="57860"/>
                  </a:moveTo>
                  <a:lnTo>
                    <a:pt x="206251" y="65650"/>
                  </a:lnTo>
                  <a:lnTo>
                    <a:pt x="198519" y="65650"/>
                  </a:lnTo>
                  <a:lnTo>
                    <a:pt x="198519" y="57860"/>
                  </a:lnTo>
                  <a:close/>
                  <a:moveTo>
                    <a:pt x="214419" y="57860"/>
                  </a:moveTo>
                  <a:lnTo>
                    <a:pt x="214419" y="65650"/>
                  </a:lnTo>
                  <a:lnTo>
                    <a:pt x="206675" y="65650"/>
                  </a:lnTo>
                  <a:lnTo>
                    <a:pt x="206675" y="57860"/>
                  </a:lnTo>
                  <a:close/>
                  <a:moveTo>
                    <a:pt x="222575" y="57860"/>
                  </a:moveTo>
                  <a:lnTo>
                    <a:pt x="222575" y="65650"/>
                  </a:lnTo>
                  <a:lnTo>
                    <a:pt x="214842" y="65650"/>
                  </a:lnTo>
                  <a:lnTo>
                    <a:pt x="214842" y="57860"/>
                  </a:lnTo>
                  <a:close/>
                  <a:moveTo>
                    <a:pt x="230742" y="57860"/>
                  </a:moveTo>
                  <a:lnTo>
                    <a:pt x="230742" y="65650"/>
                  </a:lnTo>
                  <a:lnTo>
                    <a:pt x="222999" y="65650"/>
                  </a:lnTo>
                  <a:lnTo>
                    <a:pt x="222999" y="57860"/>
                  </a:lnTo>
                  <a:close/>
                  <a:moveTo>
                    <a:pt x="238898" y="57860"/>
                  </a:moveTo>
                  <a:lnTo>
                    <a:pt x="238898" y="65650"/>
                  </a:lnTo>
                  <a:lnTo>
                    <a:pt x="231166" y="65650"/>
                  </a:lnTo>
                  <a:lnTo>
                    <a:pt x="231166" y="57860"/>
                  </a:lnTo>
                  <a:close/>
                  <a:moveTo>
                    <a:pt x="247066" y="57860"/>
                  </a:moveTo>
                  <a:lnTo>
                    <a:pt x="247066" y="65650"/>
                  </a:lnTo>
                  <a:lnTo>
                    <a:pt x="239322" y="65650"/>
                  </a:lnTo>
                  <a:lnTo>
                    <a:pt x="239322" y="57860"/>
                  </a:lnTo>
                  <a:close/>
                  <a:moveTo>
                    <a:pt x="255222" y="57860"/>
                  </a:moveTo>
                  <a:lnTo>
                    <a:pt x="255222" y="65650"/>
                  </a:lnTo>
                  <a:lnTo>
                    <a:pt x="247490" y="65650"/>
                  </a:lnTo>
                  <a:lnTo>
                    <a:pt x="247490" y="57860"/>
                  </a:lnTo>
                  <a:close/>
                  <a:moveTo>
                    <a:pt x="263390" y="57860"/>
                  </a:moveTo>
                  <a:lnTo>
                    <a:pt x="263390" y="65650"/>
                  </a:lnTo>
                  <a:lnTo>
                    <a:pt x="255646" y="65650"/>
                  </a:lnTo>
                  <a:lnTo>
                    <a:pt x="255646" y="57860"/>
                  </a:lnTo>
                  <a:close/>
                  <a:moveTo>
                    <a:pt x="271546" y="57860"/>
                  </a:moveTo>
                  <a:lnTo>
                    <a:pt x="271546" y="65650"/>
                  </a:lnTo>
                  <a:lnTo>
                    <a:pt x="263813" y="65650"/>
                  </a:lnTo>
                  <a:lnTo>
                    <a:pt x="263813" y="57860"/>
                  </a:lnTo>
                  <a:close/>
                  <a:moveTo>
                    <a:pt x="11238" y="66062"/>
                  </a:moveTo>
                  <a:lnTo>
                    <a:pt x="11238" y="73863"/>
                  </a:lnTo>
                  <a:lnTo>
                    <a:pt x="3505" y="73863"/>
                  </a:lnTo>
                  <a:lnTo>
                    <a:pt x="3505" y="66062"/>
                  </a:lnTo>
                  <a:close/>
                  <a:moveTo>
                    <a:pt x="19394" y="66062"/>
                  </a:moveTo>
                  <a:lnTo>
                    <a:pt x="19394" y="73863"/>
                  </a:lnTo>
                  <a:lnTo>
                    <a:pt x="11662" y="73863"/>
                  </a:lnTo>
                  <a:lnTo>
                    <a:pt x="11662" y="66062"/>
                  </a:lnTo>
                  <a:close/>
                  <a:moveTo>
                    <a:pt x="27561" y="66062"/>
                  </a:moveTo>
                  <a:lnTo>
                    <a:pt x="27561" y="73863"/>
                  </a:lnTo>
                  <a:lnTo>
                    <a:pt x="19818" y="73863"/>
                  </a:lnTo>
                  <a:lnTo>
                    <a:pt x="19818" y="66062"/>
                  </a:lnTo>
                  <a:close/>
                  <a:moveTo>
                    <a:pt x="35328" y="66062"/>
                  </a:moveTo>
                  <a:lnTo>
                    <a:pt x="35328" y="73863"/>
                  </a:lnTo>
                  <a:lnTo>
                    <a:pt x="27985" y="73863"/>
                  </a:lnTo>
                  <a:lnTo>
                    <a:pt x="27985" y="66062"/>
                  </a:lnTo>
                  <a:close/>
                  <a:moveTo>
                    <a:pt x="43496" y="66062"/>
                  </a:moveTo>
                  <a:lnTo>
                    <a:pt x="43496" y="73863"/>
                  </a:lnTo>
                  <a:lnTo>
                    <a:pt x="35752" y="73863"/>
                  </a:lnTo>
                  <a:lnTo>
                    <a:pt x="35752" y="66062"/>
                  </a:lnTo>
                  <a:close/>
                  <a:moveTo>
                    <a:pt x="51652" y="66062"/>
                  </a:moveTo>
                  <a:lnTo>
                    <a:pt x="51652" y="73863"/>
                  </a:lnTo>
                  <a:lnTo>
                    <a:pt x="43919" y="73863"/>
                  </a:lnTo>
                  <a:lnTo>
                    <a:pt x="43919" y="66062"/>
                  </a:lnTo>
                  <a:close/>
                  <a:moveTo>
                    <a:pt x="59819" y="66062"/>
                  </a:moveTo>
                  <a:lnTo>
                    <a:pt x="59819" y="73863"/>
                  </a:lnTo>
                  <a:lnTo>
                    <a:pt x="52075" y="73863"/>
                  </a:lnTo>
                  <a:lnTo>
                    <a:pt x="52075" y="66062"/>
                  </a:lnTo>
                  <a:close/>
                  <a:moveTo>
                    <a:pt x="67975" y="66062"/>
                  </a:moveTo>
                  <a:lnTo>
                    <a:pt x="67975" y="73863"/>
                  </a:lnTo>
                  <a:lnTo>
                    <a:pt x="60243" y="73863"/>
                  </a:lnTo>
                  <a:lnTo>
                    <a:pt x="60243" y="66062"/>
                  </a:lnTo>
                  <a:close/>
                  <a:moveTo>
                    <a:pt x="76452" y="66062"/>
                  </a:moveTo>
                  <a:lnTo>
                    <a:pt x="76452" y="73863"/>
                  </a:lnTo>
                  <a:lnTo>
                    <a:pt x="68399" y="73863"/>
                  </a:lnTo>
                  <a:lnTo>
                    <a:pt x="68399" y="66062"/>
                  </a:lnTo>
                  <a:close/>
                  <a:moveTo>
                    <a:pt x="84608" y="66062"/>
                  </a:moveTo>
                  <a:lnTo>
                    <a:pt x="84608" y="73863"/>
                  </a:lnTo>
                  <a:lnTo>
                    <a:pt x="76865" y="73863"/>
                  </a:lnTo>
                  <a:lnTo>
                    <a:pt x="76865" y="66062"/>
                  </a:lnTo>
                  <a:close/>
                  <a:moveTo>
                    <a:pt x="92776" y="66062"/>
                  </a:moveTo>
                  <a:lnTo>
                    <a:pt x="92776" y="73863"/>
                  </a:lnTo>
                  <a:lnTo>
                    <a:pt x="85032" y="73863"/>
                  </a:lnTo>
                  <a:lnTo>
                    <a:pt x="85032" y="66062"/>
                  </a:lnTo>
                  <a:close/>
                  <a:moveTo>
                    <a:pt x="100932" y="66062"/>
                  </a:moveTo>
                  <a:lnTo>
                    <a:pt x="100932" y="73863"/>
                  </a:lnTo>
                  <a:lnTo>
                    <a:pt x="93200" y="73863"/>
                  </a:lnTo>
                  <a:lnTo>
                    <a:pt x="93200" y="66062"/>
                  </a:lnTo>
                  <a:close/>
                  <a:moveTo>
                    <a:pt x="109099" y="66062"/>
                  </a:moveTo>
                  <a:lnTo>
                    <a:pt x="109099" y="73863"/>
                  </a:lnTo>
                  <a:lnTo>
                    <a:pt x="101356" y="73863"/>
                  </a:lnTo>
                  <a:lnTo>
                    <a:pt x="101356" y="66062"/>
                  </a:lnTo>
                  <a:close/>
                  <a:moveTo>
                    <a:pt x="116866" y="66062"/>
                  </a:moveTo>
                  <a:lnTo>
                    <a:pt x="116866" y="73863"/>
                  </a:lnTo>
                  <a:lnTo>
                    <a:pt x="109523" y="73863"/>
                  </a:lnTo>
                  <a:lnTo>
                    <a:pt x="109523" y="66062"/>
                  </a:lnTo>
                  <a:close/>
                  <a:moveTo>
                    <a:pt x="125022" y="66062"/>
                  </a:moveTo>
                  <a:lnTo>
                    <a:pt x="125022" y="73863"/>
                  </a:lnTo>
                  <a:lnTo>
                    <a:pt x="117290" y="73863"/>
                  </a:lnTo>
                  <a:lnTo>
                    <a:pt x="117290" y="66062"/>
                  </a:lnTo>
                  <a:close/>
                  <a:moveTo>
                    <a:pt x="133190" y="66062"/>
                  </a:moveTo>
                  <a:lnTo>
                    <a:pt x="133190" y="73863"/>
                  </a:lnTo>
                  <a:lnTo>
                    <a:pt x="125446" y="73863"/>
                  </a:lnTo>
                  <a:lnTo>
                    <a:pt x="125446" y="66062"/>
                  </a:lnTo>
                  <a:close/>
                  <a:moveTo>
                    <a:pt x="141346" y="66062"/>
                  </a:moveTo>
                  <a:lnTo>
                    <a:pt x="141346" y="73863"/>
                  </a:lnTo>
                  <a:lnTo>
                    <a:pt x="133614" y="73863"/>
                  </a:lnTo>
                  <a:lnTo>
                    <a:pt x="133614" y="66062"/>
                  </a:lnTo>
                  <a:close/>
                  <a:moveTo>
                    <a:pt x="149513" y="66062"/>
                  </a:moveTo>
                  <a:lnTo>
                    <a:pt x="149513" y="73863"/>
                  </a:lnTo>
                  <a:lnTo>
                    <a:pt x="141770" y="73863"/>
                  </a:lnTo>
                  <a:lnTo>
                    <a:pt x="141770" y="66062"/>
                  </a:lnTo>
                  <a:close/>
                  <a:moveTo>
                    <a:pt x="157280" y="66062"/>
                  </a:moveTo>
                  <a:lnTo>
                    <a:pt x="157280" y="73863"/>
                  </a:lnTo>
                  <a:lnTo>
                    <a:pt x="149937" y="73863"/>
                  </a:lnTo>
                  <a:lnTo>
                    <a:pt x="149937" y="66062"/>
                  </a:lnTo>
                  <a:close/>
                  <a:moveTo>
                    <a:pt x="165448" y="66062"/>
                  </a:moveTo>
                  <a:lnTo>
                    <a:pt x="165448" y="73863"/>
                  </a:lnTo>
                  <a:lnTo>
                    <a:pt x="157704" y="73863"/>
                  </a:lnTo>
                  <a:lnTo>
                    <a:pt x="157704" y="66062"/>
                  </a:lnTo>
                  <a:close/>
                  <a:moveTo>
                    <a:pt x="173604" y="66062"/>
                  </a:moveTo>
                  <a:lnTo>
                    <a:pt x="173604" y="73863"/>
                  </a:lnTo>
                  <a:lnTo>
                    <a:pt x="165871" y="73863"/>
                  </a:lnTo>
                  <a:lnTo>
                    <a:pt x="165871" y="66062"/>
                  </a:lnTo>
                  <a:close/>
                  <a:moveTo>
                    <a:pt x="181771" y="66062"/>
                  </a:moveTo>
                  <a:lnTo>
                    <a:pt x="181771" y="73863"/>
                  </a:lnTo>
                  <a:lnTo>
                    <a:pt x="174028" y="73863"/>
                  </a:lnTo>
                  <a:lnTo>
                    <a:pt x="174028" y="66062"/>
                  </a:lnTo>
                  <a:close/>
                  <a:moveTo>
                    <a:pt x="189927" y="66062"/>
                  </a:moveTo>
                  <a:lnTo>
                    <a:pt x="189927" y="73863"/>
                  </a:lnTo>
                  <a:lnTo>
                    <a:pt x="182195" y="73863"/>
                  </a:lnTo>
                  <a:lnTo>
                    <a:pt x="182195" y="66062"/>
                  </a:lnTo>
                  <a:close/>
                  <a:moveTo>
                    <a:pt x="198095" y="66062"/>
                  </a:moveTo>
                  <a:lnTo>
                    <a:pt x="198095" y="73863"/>
                  </a:lnTo>
                  <a:lnTo>
                    <a:pt x="190351" y="73863"/>
                  </a:lnTo>
                  <a:lnTo>
                    <a:pt x="190351" y="66062"/>
                  </a:lnTo>
                  <a:close/>
                  <a:moveTo>
                    <a:pt x="206251" y="66062"/>
                  </a:moveTo>
                  <a:lnTo>
                    <a:pt x="206251" y="73863"/>
                  </a:lnTo>
                  <a:lnTo>
                    <a:pt x="198519" y="73863"/>
                  </a:lnTo>
                  <a:lnTo>
                    <a:pt x="198519" y="66062"/>
                  </a:lnTo>
                  <a:close/>
                  <a:moveTo>
                    <a:pt x="214419" y="66062"/>
                  </a:moveTo>
                  <a:lnTo>
                    <a:pt x="214419" y="73863"/>
                  </a:lnTo>
                  <a:lnTo>
                    <a:pt x="206675" y="73863"/>
                  </a:lnTo>
                  <a:lnTo>
                    <a:pt x="206675" y="66062"/>
                  </a:lnTo>
                  <a:close/>
                  <a:moveTo>
                    <a:pt x="222575" y="66062"/>
                  </a:moveTo>
                  <a:lnTo>
                    <a:pt x="222575" y="73863"/>
                  </a:lnTo>
                  <a:lnTo>
                    <a:pt x="214842" y="73863"/>
                  </a:lnTo>
                  <a:lnTo>
                    <a:pt x="214842" y="66062"/>
                  </a:lnTo>
                  <a:close/>
                  <a:moveTo>
                    <a:pt x="230742" y="66062"/>
                  </a:moveTo>
                  <a:lnTo>
                    <a:pt x="230742" y="73863"/>
                  </a:lnTo>
                  <a:lnTo>
                    <a:pt x="222999" y="73863"/>
                  </a:lnTo>
                  <a:lnTo>
                    <a:pt x="222999" y="66062"/>
                  </a:lnTo>
                  <a:close/>
                  <a:moveTo>
                    <a:pt x="238898" y="66062"/>
                  </a:moveTo>
                  <a:lnTo>
                    <a:pt x="238898" y="73863"/>
                  </a:lnTo>
                  <a:lnTo>
                    <a:pt x="231166" y="73863"/>
                  </a:lnTo>
                  <a:lnTo>
                    <a:pt x="231166" y="66062"/>
                  </a:lnTo>
                  <a:close/>
                  <a:moveTo>
                    <a:pt x="247066" y="66062"/>
                  </a:moveTo>
                  <a:lnTo>
                    <a:pt x="247066" y="73863"/>
                  </a:lnTo>
                  <a:lnTo>
                    <a:pt x="239322" y="73863"/>
                  </a:lnTo>
                  <a:lnTo>
                    <a:pt x="239322" y="66062"/>
                  </a:lnTo>
                  <a:close/>
                  <a:moveTo>
                    <a:pt x="255222" y="66062"/>
                  </a:moveTo>
                  <a:lnTo>
                    <a:pt x="255222" y="73863"/>
                  </a:lnTo>
                  <a:lnTo>
                    <a:pt x="247490" y="73863"/>
                  </a:lnTo>
                  <a:lnTo>
                    <a:pt x="247490" y="66062"/>
                  </a:lnTo>
                  <a:close/>
                  <a:moveTo>
                    <a:pt x="263390" y="66062"/>
                  </a:moveTo>
                  <a:lnTo>
                    <a:pt x="263390" y="73863"/>
                  </a:lnTo>
                  <a:lnTo>
                    <a:pt x="255646" y="73863"/>
                  </a:lnTo>
                  <a:lnTo>
                    <a:pt x="255646" y="66062"/>
                  </a:lnTo>
                  <a:close/>
                  <a:moveTo>
                    <a:pt x="271546" y="66062"/>
                  </a:moveTo>
                  <a:lnTo>
                    <a:pt x="271546" y="73863"/>
                  </a:lnTo>
                  <a:lnTo>
                    <a:pt x="263813" y="73863"/>
                  </a:lnTo>
                  <a:lnTo>
                    <a:pt x="263813" y="66062"/>
                  </a:lnTo>
                  <a:close/>
                  <a:moveTo>
                    <a:pt x="11238" y="74275"/>
                  </a:moveTo>
                  <a:lnTo>
                    <a:pt x="11238" y="82065"/>
                  </a:lnTo>
                  <a:lnTo>
                    <a:pt x="3505" y="82065"/>
                  </a:lnTo>
                  <a:lnTo>
                    <a:pt x="3505" y="74275"/>
                  </a:lnTo>
                  <a:close/>
                  <a:moveTo>
                    <a:pt x="19394" y="74275"/>
                  </a:moveTo>
                  <a:lnTo>
                    <a:pt x="19394" y="82065"/>
                  </a:lnTo>
                  <a:lnTo>
                    <a:pt x="11662" y="82065"/>
                  </a:lnTo>
                  <a:lnTo>
                    <a:pt x="11662" y="74275"/>
                  </a:lnTo>
                  <a:close/>
                  <a:moveTo>
                    <a:pt x="27561" y="74275"/>
                  </a:moveTo>
                  <a:lnTo>
                    <a:pt x="27561" y="82065"/>
                  </a:lnTo>
                  <a:lnTo>
                    <a:pt x="19818" y="82065"/>
                  </a:lnTo>
                  <a:lnTo>
                    <a:pt x="19818" y="74275"/>
                  </a:lnTo>
                  <a:close/>
                  <a:moveTo>
                    <a:pt x="35328" y="74275"/>
                  </a:moveTo>
                  <a:lnTo>
                    <a:pt x="35328" y="82065"/>
                  </a:lnTo>
                  <a:lnTo>
                    <a:pt x="27985" y="82065"/>
                  </a:lnTo>
                  <a:lnTo>
                    <a:pt x="27985" y="74275"/>
                  </a:lnTo>
                  <a:close/>
                  <a:moveTo>
                    <a:pt x="43496" y="74275"/>
                  </a:moveTo>
                  <a:lnTo>
                    <a:pt x="43496" y="82065"/>
                  </a:lnTo>
                  <a:lnTo>
                    <a:pt x="35752" y="82065"/>
                  </a:lnTo>
                  <a:lnTo>
                    <a:pt x="35752" y="74275"/>
                  </a:lnTo>
                  <a:close/>
                  <a:moveTo>
                    <a:pt x="51652" y="74275"/>
                  </a:moveTo>
                  <a:lnTo>
                    <a:pt x="51652" y="82065"/>
                  </a:lnTo>
                  <a:lnTo>
                    <a:pt x="43919" y="82065"/>
                  </a:lnTo>
                  <a:lnTo>
                    <a:pt x="43919" y="74275"/>
                  </a:lnTo>
                  <a:close/>
                  <a:moveTo>
                    <a:pt x="59819" y="74275"/>
                  </a:moveTo>
                  <a:lnTo>
                    <a:pt x="59819" y="82065"/>
                  </a:lnTo>
                  <a:lnTo>
                    <a:pt x="52075" y="82065"/>
                  </a:lnTo>
                  <a:lnTo>
                    <a:pt x="52075" y="74275"/>
                  </a:lnTo>
                  <a:close/>
                  <a:moveTo>
                    <a:pt x="67975" y="74275"/>
                  </a:moveTo>
                  <a:lnTo>
                    <a:pt x="67975" y="82065"/>
                  </a:lnTo>
                  <a:lnTo>
                    <a:pt x="60243" y="82065"/>
                  </a:lnTo>
                  <a:lnTo>
                    <a:pt x="60243" y="74275"/>
                  </a:lnTo>
                  <a:close/>
                  <a:moveTo>
                    <a:pt x="76452" y="74275"/>
                  </a:moveTo>
                  <a:lnTo>
                    <a:pt x="76452" y="82065"/>
                  </a:lnTo>
                  <a:lnTo>
                    <a:pt x="68399" y="82065"/>
                  </a:lnTo>
                  <a:lnTo>
                    <a:pt x="68399" y="74275"/>
                  </a:lnTo>
                  <a:close/>
                  <a:moveTo>
                    <a:pt x="84608" y="74275"/>
                  </a:moveTo>
                  <a:lnTo>
                    <a:pt x="84608" y="82065"/>
                  </a:lnTo>
                  <a:lnTo>
                    <a:pt x="76865" y="82065"/>
                  </a:lnTo>
                  <a:lnTo>
                    <a:pt x="76865" y="74275"/>
                  </a:lnTo>
                  <a:close/>
                  <a:moveTo>
                    <a:pt x="92776" y="74275"/>
                  </a:moveTo>
                  <a:lnTo>
                    <a:pt x="92776" y="82065"/>
                  </a:lnTo>
                  <a:lnTo>
                    <a:pt x="85032" y="82065"/>
                  </a:lnTo>
                  <a:lnTo>
                    <a:pt x="85032" y="74275"/>
                  </a:lnTo>
                  <a:close/>
                  <a:moveTo>
                    <a:pt x="100932" y="74275"/>
                  </a:moveTo>
                  <a:lnTo>
                    <a:pt x="100932" y="82065"/>
                  </a:lnTo>
                  <a:lnTo>
                    <a:pt x="93200" y="82065"/>
                  </a:lnTo>
                  <a:lnTo>
                    <a:pt x="93200" y="74275"/>
                  </a:lnTo>
                  <a:close/>
                  <a:moveTo>
                    <a:pt x="109099" y="74275"/>
                  </a:moveTo>
                  <a:lnTo>
                    <a:pt x="109099" y="82065"/>
                  </a:lnTo>
                  <a:lnTo>
                    <a:pt x="101356" y="82065"/>
                  </a:lnTo>
                  <a:lnTo>
                    <a:pt x="101356" y="74275"/>
                  </a:lnTo>
                  <a:close/>
                  <a:moveTo>
                    <a:pt x="116866" y="74275"/>
                  </a:moveTo>
                  <a:lnTo>
                    <a:pt x="116866" y="82065"/>
                  </a:lnTo>
                  <a:lnTo>
                    <a:pt x="109523" y="82065"/>
                  </a:lnTo>
                  <a:lnTo>
                    <a:pt x="109523" y="74275"/>
                  </a:lnTo>
                  <a:close/>
                  <a:moveTo>
                    <a:pt x="125022" y="74275"/>
                  </a:moveTo>
                  <a:lnTo>
                    <a:pt x="125022" y="82065"/>
                  </a:lnTo>
                  <a:lnTo>
                    <a:pt x="117290" y="82065"/>
                  </a:lnTo>
                  <a:lnTo>
                    <a:pt x="117290" y="74275"/>
                  </a:lnTo>
                  <a:close/>
                  <a:moveTo>
                    <a:pt x="133190" y="74275"/>
                  </a:moveTo>
                  <a:lnTo>
                    <a:pt x="133190" y="82065"/>
                  </a:lnTo>
                  <a:lnTo>
                    <a:pt x="125446" y="82065"/>
                  </a:lnTo>
                  <a:lnTo>
                    <a:pt x="125446" y="74275"/>
                  </a:lnTo>
                  <a:close/>
                  <a:moveTo>
                    <a:pt x="141346" y="74275"/>
                  </a:moveTo>
                  <a:lnTo>
                    <a:pt x="141346" y="82065"/>
                  </a:lnTo>
                  <a:lnTo>
                    <a:pt x="133614" y="82065"/>
                  </a:lnTo>
                  <a:lnTo>
                    <a:pt x="133614" y="74275"/>
                  </a:lnTo>
                  <a:close/>
                  <a:moveTo>
                    <a:pt x="149513" y="74275"/>
                  </a:moveTo>
                  <a:lnTo>
                    <a:pt x="149513" y="82065"/>
                  </a:lnTo>
                  <a:lnTo>
                    <a:pt x="141770" y="82065"/>
                  </a:lnTo>
                  <a:lnTo>
                    <a:pt x="141770" y="74275"/>
                  </a:lnTo>
                  <a:close/>
                  <a:moveTo>
                    <a:pt x="157280" y="74275"/>
                  </a:moveTo>
                  <a:lnTo>
                    <a:pt x="157280" y="82065"/>
                  </a:lnTo>
                  <a:lnTo>
                    <a:pt x="149937" y="82065"/>
                  </a:lnTo>
                  <a:lnTo>
                    <a:pt x="149937" y="74275"/>
                  </a:lnTo>
                  <a:close/>
                  <a:moveTo>
                    <a:pt x="165448" y="74275"/>
                  </a:moveTo>
                  <a:lnTo>
                    <a:pt x="165448" y="82065"/>
                  </a:lnTo>
                  <a:lnTo>
                    <a:pt x="157704" y="82065"/>
                  </a:lnTo>
                  <a:lnTo>
                    <a:pt x="157704" y="74275"/>
                  </a:lnTo>
                  <a:close/>
                  <a:moveTo>
                    <a:pt x="173604" y="74275"/>
                  </a:moveTo>
                  <a:lnTo>
                    <a:pt x="173604" y="82065"/>
                  </a:lnTo>
                  <a:lnTo>
                    <a:pt x="165871" y="82065"/>
                  </a:lnTo>
                  <a:lnTo>
                    <a:pt x="165871" y="74275"/>
                  </a:lnTo>
                  <a:close/>
                  <a:moveTo>
                    <a:pt x="181771" y="74275"/>
                  </a:moveTo>
                  <a:lnTo>
                    <a:pt x="181771" y="82065"/>
                  </a:lnTo>
                  <a:lnTo>
                    <a:pt x="174028" y="82065"/>
                  </a:lnTo>
                  <a:lnTo>
                    <a:pt x="174028" y="74275"/>
                  </a:lnTo>
                  <a:close/>
                  <a:moveTo>
                    <a:pt x="189927" y="74275"/>
                  </a:moveTo>
                  <a:lnTo>
                    <a:pt x="189927" y="82065"/>
                  </a:lnTo>
                  <a:lnTo>
                    <a:pt x="182195" y="82065"/>
                  </a:lnTo>
                  <a:lnTo>
                    <a:pt x="182195" y="74275"/>
                  </a:lnTo>
                  <a:close/>
                  <a:moveTo>
                    <a:pt x="198095" y="74275"/>
                  </a:moveTo>
                  <a:lnTo>
                    <a:pt x="198095" y="82065"/>
                  </a:lnTo>
                  <a:lnTo>
                    <a:pt x="190351" y="82065"/>
                  </a:lnTo>
                  <a:lnTo>
                    <a:pt x="190351" y="74275"/>
                  </a:lnTo>
                  <a:close/>
                  <a:moveTo>
                    <a:pt x="206251" y="74275"/>
                  </a:moveTo>
                  <a:lnTo>
                    <a:pt x="206251" y="82065"/>
                  </a:lnTo>
                  <a:lnTo>
                    <a:pt x="198519" y="82065"/>
                  </a:lnTo>
                  <a:lnTo>
                    <a:pt x="198519" y="74275"/>
                  </a:lnTo>
                  <a:close/>
                  <a:moveTo>
                    <a:pt x="214419" y="74275"/>
                  </a:moveTo>
                  <a:lnTo>
                    <a:pt x="214419" y="82065"/>
                  </a:lnTo>
                  <a:lnTo>
                    <a:pt x="206675" y="82065"/>
                  </a:lnTo>
                  <a:lnTo>
                    <a:pt x="206675" y="74275"/>
                  </a:lnTo>
                  <a:close/>
                  <a:moveTo>
                    <a:pt x="222575" y="74275"/>
                  </a:moveTo>
                  <a:lnTo>
                    <a:pt x="222575" y="82065"/>
                  </a:lnTo>
                  <a:lnTo>
                    <a:pt x="214842" y="82065"/>
                  </a:lnTo>
                  <a:lnTo>
                    <a:pt x="214842" y="74275"/>
                  </a:lnTo>
                  <a:close/>
                  <a:moveTo>
                    <a:pt x="230742" y="74275"/>
                  </a:moveTo>
                  <a:lnTo>
                    <a:pt x="230742" y="82065"/>
                  </a:lnTo>
                  <a:lnTo>
                    <a:pt x="222999" y="82065"/>
                  </a:lnTo>
                  <a:lnTo>
                    <a:pt x="222999" y="74275"/>
                  </a:lnTo>
                  <a:close/>
                  <a:moveTo>
                    <a:pt x="238898" y="74275"/>
                  </a:moveTo>
                  <a:lnTo>
                    <a:pt x="238898" y="82065"/>
                  </a:lnTo>
                  <a:lnTo>
                    <a:pt x="231166" y="82065"/>
                  </a:lnTo>
                  <a:lnTo>
                    <a:pt x="231166" y="74275"/>
                  </a:lnTo>
                  <a:close/>
                  <a:moveTo>
                    <a:pt x="247066" y="74275"/>
                  </a:moveTo>
                  <a:lnTo>
                    <a:pt x="247066" y="82065"/>
                  </a:lnTo>
                  <a:lnTo>
                    <a:pt x="239322" y="82065"/>
                  </a:lnTo>
                  <a:lnTo>
                    <a:pt x="239322" y="74275"/>
                  </a:lnTo>
                  <a:close/>
                  <a:moveTo>
                    <a:pt x="255222" y="74275"/>
                  </a:moveTo>
                  <a:lnTo>
                    <a:pt x="255222" y="82065"/>
                  </a:lnTo>
                  <a:lnTo>
                    <a:pt x="247490" y="82065"/>
                  </a:lnTo>
                  <a:lnTo>
                    <a:pt x="247490" y="74275"/>
                  </a:lnTo>
                  <a:close/>
                  <a:moveTo>
                    <a:pt x="263390" y="74275"/>
                  </a:moveTo>
                  <a:lnTo>
                    <a:pt x="263390" y="82065"/>
                  </a:lnTo>
                  <a:lnTo>
                    <a:pt x="255646" y="82065"/>
                  </a:lnTo>
                  <a:lnTo>
                    <a:pt x="255646" y="74275"/>
                  </a:lnTo>
                  <a:close/>
                  <a:moveTo>
                    <a:pt x="271546" y="74275"/>
                  </a:moveTo>
                  <a:lnTo>
                    <a:pt x="271546" y="82065"/>
                  </a:lnTo>
                  <a:lnTo>
                    <a:pt x="263813" y="82065"/>
                  </a:lnTo>
                  <a:lnTo>
                    <a:pt x="263813" y="74275"/>
                  </a:lnTo>
                  <a:close/>
                  <a:moveTo>
                    <a:pt x="84608" y="82477"/>
                  </a:moveTo>
                  <a:lnTo>
                    <a:pt x="84608" y="90267"/>
                  </a:lnTo>
                  <a:lnTo>
                    <a:pt x="76865" y="90267"/>
                  </a:lnTo>
                  <a:lnTo>
                    <a:pt x="76865" y="82477"/>
                  </a:lnTo>
                  <a:close/>
                  <a:moveTo>
                    <a:pt x="92776" y="82477"/>
                  </a:moveTo>
                  <a:lnTo>
                    <a:pt x="92776" y="90267"/>
                  </a:lnTo>
                  <a:lnTo>
                    <a:pt x="85032" y="90267"/>
                  </a:lnTo>
                  <a:lnTo>
                    <a:pt x="85032" y="82477"/>
                  </a:lnTo>
                  <a:close/>
                  <a:moveTo>
                    <a:pt x="100932" y="82477"/>
                  </a:moveTo>
                  <a:lnTo>
                    <a:pt x="100932" y="90267"/>
                  </a:lnTo>
                  <a:lnTo>
                    <a:pt x="93200" y="90267"/>
                  </a:lnTo>
                  <a:lnTo>
                    <a:pt x="93200" y="82477"/>
                  </a:lnTo>
                  <a:close/>
                  <a:moveTo>
                    <a:pt x="109099" y="82477"/>
                  </a:moveTo>
                  <a:lnTo>
                    <a:pt x="109099" y="90267"/>
                  </a:lnTo>
                  <a:lnTo>
                    <a:pt x="101356" y="90267"/>
                  </a:lnTo>
                  <a:lnTo>
                    <a:pt x="101356" y="82477"/>
                  </a:lnTo>
                  <a:close/>
                  <a:moveTo>
                    <a:pt x="116866" y="82477"/>
                  </a:moveTo>
                  <a:lnTo>
                    <a:pt x="116866" y="90267"/>
                  </a:lnTo>
                  <a:lnTo>
                    <a:pt x="109523" y="90267"/>
                  </a:lnTo>
                  <a:lnTo>
                    <a:pt x="109523" y="82477"/>
                  </a:lnTo>
                  <a:close/>
                  <a:moveTo>
                    <a:pt x="125022" y="82477"/>
                  </a:moveTo>
                  <a:lnTo>
                    <a:pt x="125022" y="90267"/>
                  </a:lnTo>
                  <a:lnTo>
                    <a:pt x="117290" y="90267"/>
                  </a:lnTo>
                  <a:lnTo>
                    <a:pt x="117290" y="82477"/>
                  </a:lnTo>
                  <a:close/>
                  <a:moveTo>
                    <a:pt x="133190" y="82477"/>
                  </a:moveTo>
                  <a:lnTo>
                    <a:pt x="133190" y="90267"/>
                  </a:lnTo>
                  <a:lnTo>
                    <a:pt x="125446" y="90267"/>
                  </a:lnTo>
                  <a:lnTo>
                    <a:pt x="125446" y="82477"/>
                  </a:lnTo>
                  <a:close/>
                  <a:moveTo>
                    <a:pt x="141346" y="82477"/>
                  </a:moveTo>
                  <a:lnTo>
                    <a:pt x="141346" y="90267"/>
                  </a:lnTo>
                  <a:lnTo>
                    <a:pt x="133614" y="90267"/>
                  </a:lnTo>
                  <a:lnTo>
                    <a:pt x="133614" y="82477"/>
                  </a:lnTo>
                  <a:close/>
                  <a:moveTo>
                    <a:pt x="149513" y="82477"/>
                  </a:moveTo>
                  <a:lnTo>
                    <a:pt x="149513" y="90267"/>
                  </a:lnTo>
                  <a:lnTo>
                    <a:pt x="141770" y="90267"/>
                  </a:lnTo>
                  <a:lnTo>
                    <a:pt x="141770" y="82477"/>
                  </a:lnTo>
                  <a:close/>
                  <a:moveTo>
                    <a:pt x="157280" y="82477"/>
                  </a:moveTo>
                  <a:lnTo>
                    <a:pt x="157280" y="90267"/>
                  </a:lnTo>
                  <a:lnTo>
                    <a:pt x="149937" y="90267"/>
                  </a:lnTo>
                  <a:lnTo>
                    <a:pt x="149937" y="82477"/>
                  </a:lnTo>
                  <a:close/>
                  <a:moveTo>
                    <a:pt x="165448" y="82477"/>
                  </a:moveTo>
                  <a:lnTo>
                    <a:pt x="165448" y="90267"/>
                  </a:lnTo>
                  <a:lnTo>
                    <a:pt x="157704" y="90267"/>
                  </a:lnTo>
                  <a:lnTo>
                    <a:pt x="157704" y="82477"/>
                  </a:lnTo>
                  <a:close/>
                  <a:moveTo>
                    <a:pt x="173604" y="82477"/>
                  </a:moveTo>
                  <a:lnTo>
                    <a:pt x="173604" y="90267"/>
                  </a:lnTo>
                  <a:lnTo>
                    <a:pt x="165871" y="90267"/>
                  </a:lnTo>
                  <a:lnTo>
                    <a:pt x="165871" y="82477"/>
                  </a:lnTo>
                  <a:close/>
                  <a:moveTo>
                    <a:pt x="189927" y="82477"/>
                  </a:moveTo>
                  <a:lnTo>
                    <a:pt x="189927" y="90267"/>
                  </a:lnTo>
                  <a:lnTo>
                    <a:pt x="182195" y="90267"/>
                  </a:lnTo>
                  <a:lnTo>
                    <a:pt x="182195" y="82477"/>
                  </a:lnTo>
                  <a:close/>
                  <a:moveTo>
                    <a:pt x="198095" y="82477"/>
                  </a:moveTo>
                  <a:lnTo>
                    <a:pt x="198095" y="90267"/>
                  </a:lnTo>
                  <a:lnTo>
                    <a:pt x="190351" y="90267"/>
                  </a:lnTo>
                  <a:lnTo>
                    <a:pt x="190351" y="82477"/>
                  </a:lnTo>
                  <a:close/>
                  <a:moveTo>
                    <a:pt x="206251" y="82477"/>
                  </a:moveTo>
                  <a:lnTo>
                    <a:pt x="206251" y="90267"/>
                  </a:lnTo>
                  <a:lnTo>
                    <a:pt x="198519" y="90267"/>
                  </a:lnTo>
                  <a:lnTo>
                    <a:pt x="198519" y="82477"/>
                  </a:lnTo>
                  <a:close/>
                  <a:moveTo>
                    <a:pt x="214419" y="82477"/>
                  </a:moveTo>
                  <a:lnTo>
                    <a:pt x="214419" y="90267"/>
                  </a:lnTo>
                  <a:lnTo>
                    <a:pt x="206675" y="90267"/>
                  </a:lnTo>
                  <a:lnTo>
                    <a:pt x="206675" y="82477"/>
                  </a:lnTo>
                  <a:close/>
                  <a:moveTo>
                    <a:pt x="222575" y="82477"/>
                  </a:moveTo>
                  <a:lnTo>
                    <a:pt x="222575" y="90267"/>
                  </a:lnTo>
                  <a:lnTo>
                    <a:pt x="214842" y="90267"/>
                  </a:lnTo>
                  <a:lnTo>
                    <a:pt x="214842" y="82477"/>
                  </a:lnTo>
                  <a:close/>
                  <a:moveTo>
                    <a:pt x="230742" y="82477"/>
                  </a:moveTo>
                  <a:lnTo>
                    <a:pt x="230742" y="90267"/>
                  </a:lnTo>
                  <a:lnTo>
                    <a:pt x="222999" y="90267"/>
                  </a:lnTo>
                  <a:lnTo>
                    <a:pt x="222999" y="82477"/>
                  </a:lnTo>
                  <a:close/>
                  <a:moveTo>
                    <a:pt x="271546" y="82477"/>
                  </a:moveTo>
                  <a:lnTo>
                    <a:pt x="271546" y="90267"/>
                  </a:lnTo>
                  <a:lnTo>
                    <a:pt x="263813" y="90267"/>
                  </a:lnTo>
                  <a:lnTo>
                    <a:pt x="263813" y="82477"/>
                  </a:lnTo>
                  <a:close/>
                  <a:moveTo>
                    <a:pt x="11238" y="82477"/>
                  </a:moveTo>
                  <a:lnTo>
                    <a:pt x="11238" y="90278"/>
                  </a:lnTo>
                  <a:lnTo>
                    <a:pt x="3505" y="90278"/>
                  </a:lnTo>
                  <a:lnTo>
                    <a:pt x="3505" y="82477"/>
                  </a:lnTo>
                  <a:close/>
                  <a:moveTo>
                    <a:pt x="19394" y="82477"/>
                  </a:moveTo>
                  <a:lnTo>
                    <a:pt x="19394" y="90278"/>
                  </a:lnTo>
                  <a:lnTo>
                    <a:pt x="11662" y="90278"/>
                  </a:lnTo>
                  <a:lnTo>
                    <a:pt x="11662" y="82477"/>
                  </a:lnTo>
                  <a:close/>
                  <a:moveTo>
                    <a:pt x="27561" y="82477"/>
                  </a:moveTo>
                  <a:lnTo>
                    <a:pt x="27561" y="90278"/>
                  </a:lnTo>
                  <a:lnTo>
                    <a:pt x="19818" y="90278"/>
                  </a:lnTo>
                  <a:lnTo>
                    <a:pt x="19818" y="82477"/>
                  </a:lnTo>
                  <a:close/>
                  <a:moveTo>
                    <a:pt x="35328" y="82477"/>
                  </a:moveTo>
                  <a:lnTo>
                    <a:pt x="35328" y="90278"/>
                  </a:lnTo>
                  <a:lnTo>
                    <a:pt x="27985" y="90278"/>
                  </a:lnTo>
                  <a:lnTo>
                    <a:pt x="27985" y="82477"/>
                  </a:lnTo>
                  <a:close/>
                  <a:moveTo>
                    <a:pt x="43496" y="82477"/>
                  </a:moveTo>
                  <a:lnTo>
                    <a:pt x="43496" y="90278"/>
                  </a:lnTo>
                  <a:lnTo>
                    <a:pt x="35752" y="90278"/>
                  </a:lnTo>
                  <a:lnTo>
                    <a:pt x="35752" y="82477"/>
                  </a:lnTo>
                  <a:close/>
                  <a:moveTo>
                    <a:pt x="51652" y="82477"/>
                  </a:moveTo>
                  <a:lnTo>
                    <a:pt x="51652" y="90278"/>
                  </a:lnTo>
                  <a:lnTo>
                    <a:pt x="43919" y="90278"/>
                  </a:lnTo>
                  <a:lnTo>
                    <a:pt x="43919" y="82477"/>
                  </a:lnTo>
                  <a:close/>
                  <a:moveTo>
                    <a:pt x="59819" y="82477"/>
                  </a:moveTo>
                  <a:lnTo>
                    <a:pt x="59819" y="90278"/>
                  </a:lnTo>
                  <a:lnTo>
                    <a:pt x="52075" y="90278"/>
                  </a:lnTo>
                  <a:lnTo>
                    <a:pt x="52075" y="82477"/>
                  </a:lnTo>
                  <a:close/>
                  <a:moveTo>
                    <a:pt x="67975" y="82477"/>
                  </a:moveTo>
                  <a:lnTo>
                    <a:pt x="67975" y="90278"/>
                  </a:lnTo>
                  <a:lnTo>
                    <a:pt x="60243" y="90278"/>
                  </a:lnTo>
                  <a:lnTo>
                    <a:pt x="60243" y="82477"/>
                  </a:lnTo>
                  <a:close/>
                  <a:moveTo>
                    <a:pt x="76452" y="82477"/>
                  </a:moveTo>
                  <a:lnTo>
                    <a:pt x="76452" y="90278"/>
                  </a:lnTo>
                  <a:lnTo>
                    <a:pt x="68399" y="90278"/>
                  </a:lnTo>
                  <a:lnTo>
                    <a:pt x="68399" y="82477"/>
                  </a:lnTo>
                  <a:close/>
                  <a:moveTo>
                    <a:pt x="181771" y="82477"/>
                  </a:moveTo>
                  <a:lnTo>
                    <a:pt x="181771" y="90278"/>
                  </a:lnTo>
                  <a:lnTo>
                    <a:pt x="174028" y="90267"/>
                  </a:lnTo>
                  <a:lnTo>
                    <a:pt x="174028" y="82477"/>
                  </a:lnTo>
                  <a:close/>
                  <a:moveTo>
                    <a:pt x="238898" y="82477"/>
                  </a:moveTo>
                  <a:lnTo>
                    <a:pt x="238898" y="90278"/>
                  </a:lnTo>
                  <a:lnTo>
                    <a:pt x="231166" y="90278"/>
                  </a:lnTo>
                  <a:lnTo>
                    <a:pt x="231166" y="82477"/>
                  </a:lnTo>
                  <a:close/>
                  <a:moveTo>
                    <a:pt x="247066" y="82477"/>
                  </a:moveTo>
                  <a:lnTo>
                    <a:pt x="247066" y="90278"/>
                  </a:lnTo>
                  <a:lnTo>
                    <a:pt x="239322" y="90278"/>
                  </a:lnTo>
                  <a:lnTo>
                    <a:pt x="239322" y="82477"/>
                  </a:lnTo>
                  <a:close/>
                  <a:moveTo>
                    <a:pt x="255222" y="82477"/>
                  </a:moveTo>
                  <a:lnTo>
                    <a:pt x="255222" y="90278"/>
                  </a:lnTo>
                  <a:lnTo>
                    <a:pt x="247490" y="90278"/>
                  </a:lnTo>
                  <a:lnTo>
                    <a:pt x="247490" y="82477"/>
                  </a:lnTo>
                  <a:close/>
                  <a:moveTo>
                    <a:pt x="263390" y="82477"/>
                  </a:moveTo>
                  <a:lnTo>
                    <a:pt x="263390" y="90278"/>
                  </a:lnTo>
                  <a:lnTo>
                    <a:pt x="255646" y="90278"/>
                  </a:lnTo>
                  <a:lnTo>
                    <a:pt x="255646" y="82477"/>
                  </a:lnTo>
                  <a:close/>
                  <a:moveTo>
                    <a:pt x="11238" y="90679"/>
                  </a:moveTo>
                  <a:lnTo>
                    <a:pt x="11238" y="98480"/>
                  </a:lnTo>
                  <a:lnTo>
                    <a:pt x="3505" y="98480"/>
                  </a:lnTo>
                  <a:lnTo>
                    <a:pt x="3505" y="90679"/>
                  </a:lnTo>
                  <a:close/>
                  <a:moveTo>
                    <a:pt x="19394" y="90679"/>
                  </a:moveTo>
                  <a:lnTo>
                    <a:pt x="19394" y="98480"/>
                  </a:lnTo>
                  <a:lnTo>
                    <a:pt x="11662" y="98480"/>
                  </a:lnTo>
                  <a:lnTo>
                    <a:pt x="11662" y="90679"/>
                  </a:lnTo>
                  <a:close/>
                  <a:moveTo>
                    <a:pt x="27561" y="90679"/>
                  </a:moveTo>
                  <a:lnTo>
                    <a:pt x="27561" y="98480"/>
                  </a:lnTo>
                  <a:lnTo>
                    <a:pt x="19818" y="98480"/>
                  </a:lnTo>
                  <a:lnTo>
                    <a:pt x="19818" y="90679"/>
                  </a:lnTo>
                  <a:close/>
                  <a:moveTo>
                    <a:pt x="35328" y="90679"/>
                  </a:moveTo>
                  <a:lnTo>
                    <a:pt x="35328" y="98480"/>
                  </a:lnTo>
                  <a:lnTo>
                    <a:pt x="27985" y="98480"/>
                  </a:lnTo>
                  <a:lnTo>
                    <a:pt x="27985" y="90679"/>
                  </a:lnTo>
                  <a:close/>
                  <a:moveTo>
                    <a:pt x="43496" y="90679"/>
                  </a:moveTo>
                  <a:lnTo>
                    <a:pt x="43496" y="98480"/>
                  </a:lnTo>
                  <a:lnTo>
                    <a:pt x="35752" y="98480"/>
                  </a:lnTo>
                  <a:lnTo>
                    <a:pt x="35752" y="90679"/>
                  </a:lnTo>
                  <a:close/>
                  <a:moveTo>
                    <a:pt x="51652" y="90679"/>
                  </a:moveTo>
                  <a:lnTo>
                    <a:pt x="51652" y="98480"/>
                  </a:lnTo>
                  <a:lnTo>
                    <a:pt x="43919" y="98480"/>
                  </a:lnTo>
                  <a:lnTo>
                    <a:pt x="43919" y="90679"/>
                  </a:lnTo>
                  <a:close/>
                  <a:moveTo>
                    <a:pt x="59819" y="90679"/>
                  </a:moveTo>
                  <a:lnTo>
                    <a:pt x="59819" y="98480"/>
                  </a:lnTo>
                  <a:lnTo>
                    <a:pt x="52075" y="98480"/>
                  </a:lnTo>
                  <a:lnTo>
                    <a:pt x="52075" y="90679"/>
                  </a:lnTo>
                  <a:close/>
                  <a:moveTo>
                    <a:pt x="67975" y="90679"/>
                  </a:moveTo>
                  <a:lnTo>
                    <a:pt x="67975" y="98480"/>
                  </a:lnTo>
                  <a:lnTo>
                    <a:pt x="60243" y="98480"/>
                  </a:lnTo>
                  <a:lnTo>
                    <a:pt x="60243" y="90679"/>
                  </a:lnTo>
                  <a:close/>
                  <a:moveTo>
                    <a:pt x="76452" y="90679"/>
                  </a:moveTo>
                  <a:lnTo>
                    <a:pt x="76452" y="98480"/>
                  </a:lnTo>
                  <a:lnTo>
                    <a:pt x="68399" y="98480"/>
                  </a:lnTo>
                  <a:lnTo>
                    <a:pt x="68399" y="90679"/>
                  </a:lnTo>
                  <a:close/>
                  <a:moveTo>
                    <a:pt x="84608" y="90679"/>
                  </a:moveTo>
                  <a:lnTo>
                    <a:pt x="84608" y="98480"/>
                  </a:lnTo>
                  <a:lnTo>
                    <a:pt x="76865" y="98480"/>
                  </a:lnTo>
                  <a:lnTo>
                    <a:pt x="76865" y="90679"/>
                  </a:lnTo>
                  <a:close/>
                  <a:moveTo>
                    <a:pt x="92776" y="90679"/>
                  </a:moveTo>
                  <a:lnTo>
                    <a:pt x="92776" y="98480"/>
                  </a:lnTo>
                  <a:lnTo>
                    <a:pt x="85032" y="98480"/>
                  </a:lnTo>
                  <a:lnTo>
                    <a:pt x="85032" y="90679"/>
                  </a:lnTo>
                  <a:close/>
                  <a:moveTo>
                    <a:pt x="100932" y="90679"/>
                  </a:moveTo>
                  <a:lnTo>
                    <a:pt x="100932" y="98480"/>
                  </a:lnTo>
                  <a:lnTo>
                    <a:pt x="93200" y="98480"/>
                  </a:lnTo>
                  <a:lnTo>
                    <a:pt x="93200" y="90679"/>
                  </a:lnTo>
                  <a:close/>
                  <a:moveTo>
                    <a:pt x="109099" y="90679"/>
                  </a:moveTo>
                  <a:lnTo>
                    <a:pt x="109099" y="98480"/>
                  </a:lnTo>
                  <a:lnTo>
                    <a:pt x="101356" y="98480"/>
                  </a:lnTo>
                  <a:lnTo>
                    <a:pt x="101356" y="90679"/>
                  </a:lnTo>
                  <a:close/>
                  <a:moveTo>
                    <a:pt x="116866" y="90679"/>
                  </a:moveTo>
                  <a:lnTo>
                    <a:pt x="116866" y="98480"/>
                  </a:lnTo>
                  <a:lnTo>
                    <a:pt x="109523" y="98480"/>
                  </a:lnTo>
                  <a:lnTo>
                    <a:pt x="109523" y="90679"/>
                  </a:lnTo>
                  <a:close/>
                  <a:moveTo>
                    <a:pt x="125034" y="90679"/>
                  </a:moveTo>
                  <a:lnTo>
                    <a:pt x="125034" y="98480"/>
                  </a:lnTo>
                  <a:lnTo>
                    <a:pt x="117290" y="98480"/>
                  </a:lnTo>
                  <a:lnTo>
                    <a:pt x="117290" y="90679"/>
                  </a:lnTo>
                  <a:close/>
                  <a:moveTo>
                    <a:pt x="133190" y="90679"/>
                  </a:moveTo>
                  <a:lnTo>
                    <a:pt x="133190" y="98480"/>
                  </a:lnTo>
                  <a:lnTo>
                    <a:pt x="125457" y="98480"/>
                  </a:lnTo>
                  <a:lnTo>
                    <a:pt x="125457" y="90679"/>
                  </a:lnTo>
                  <a:close/>
                  <a:moveTo>
                    <a:pt x="141357" y="90679"/>
                  </a:moveTo>
                  <a:lnTo>
                    <a:pt x="141357" y="98480"/>
                  </a:lnTo>
                  <a:lnTo>
                    <a:pt x="133614" y="98480"/>
                  </a:lnTo>
                  <a:lnTo>
                    <a:pt x="133614" y="90679"/>
                  </a:lnTo>
                  <a:close/>
                  <a:moveTo>
                    <a:pt x="149513" y="90679"/>
                  </a:moveTo>
                  <a:lnTo>
                    <a:pt x="149513" y="98480"/>
                  </a:lnTo>
                  <a:lnTo>
                    <a:pt x="141770" y="98480"/>
                  </a:lnTo>
                  <a:lnTo>
                    <a:pt x="141770" y="90679"/>
                  </a:lnTo>
                  <a:close/>
                  <a:moveTo>
                    <a:pt x="157280" y="90679"/>
                  </a:moveTo>
                  <a:lnTo>
                    <a:pt x="157280" y="98480"/>
                  </a:lnTo>
                  <a:lnTo>
                    <a:pt x="149937" y="98480"/>
                  </a:lnTo>
                  <a:lnTo>
                    <a:pt x="149937" y="90679"/>
                  </a:lnTo>
                  <a:close/>
                  <a:moveTo>
                    <a:pt x="165448" y="90679"/>
                  </a:moveTo>
                  <a:lnTo>
                    <a:pt x="165448" y="98480"/>
                  </a:lnTo>
                  <a:lnTo>
                    <a:pt x="157704" y="98480"/>
                  </a:lnTo>
                  <a:lnTo>
                    <a:pt x="157704" y="90679"/>
                  </a:lnTo>
                  <a:close/>
                  <a:moveTo>
                    <a:pt x="173604" y="90679"/>
                  </a:moveTo>
                  <a:lnTo>
                    <a:pt x="173604" y="98480"/>
                  </a:lnTo>
                  <a:lnTo>
                    <a:pt x="165871" y="98480"/>
                  </a:lnTo>
                  <a:lnTo>
                    <a:pt x="165871" y="90679"/>
                  </a:lnTo>
                  <a:close/>
                  <a:moveTo>
                    <a:pt x="181771" y="90679"/>
                  </a:moveTo>
                  <a:lnTo>
                    <a:pt x="181771" y="98480"/>
                  </a:lnTo>
                  <a:lnTo>
                    <a:pt x="174028" y="98480"/>
                  </a:lnTo>
                  <a:lnTo>
                    <a:pt x="174028" y="90679"/>
                  </a:lnTo>
                  <a:close/>
                  <a:moveTo>
                    <a:pt x="189927" y="90679"/>
                  </a:moveTo>
                  <a:lnTo>
                    <a:pt x="189927" y="98480"/>
                  </a:lnTo>
                  <a:lnTo>
                    <a:pt x="182195" y="98480"/>
                  </a:lnTo>
                  <a:lnTo>
                    <a:pt x="182195" y="90679"/>
                  </a:lnTo>
                  <a:close/>
                  <a:moveTo>
                    <a:pt x="198095" y="90679"/>
                  </a:moveTo>
                  <a:lnTo>
                    <a:pt x="198095" y="98480"/>
                  </a:lnTo>
                  <a:lnTo>
                    <a:pt x="190351" y="98480"/>
                  </a:lnTo>
                  <a:lnTo>
                    <a:pt x="190351" y="90679"/>
                  </a:lnTo>
                  <a:close/>
                  <a:moveTo>
                    <a:pt x="206251" y="90679"/>
                  </a:moveTo>
                  <a:lnTo>
                    <a:pt x="206251" y="98480"/>
                  </a:lnTo>
                  <a:lnTo>
                    <a:pt x="198519" y="98480"/>
                  </a:lnTo>
                  <a:lnTo>
                    <a:pt x="198519" y="90679"/>
                  </a:lnTo>
                  <a:close/>
                  <a:moveTo>
                    <a:pt x="214419" y="90679"/>
                  </a:moveTo>
                  <a:lnTo>
                    <a:pt x="214419" y="98480"/>
                  </a:lnTo>
                  <a:lnTo>
                    <a:pt x="206675" y="98480"/>
                  </a:lnTo>
                  <a:lnTo>
                    <a:pt x="206675" y="90679"/>
                  </a:lnTo>
                  <a:close/>
                  <a:moveTo>
                    <a:pt x="222575" y="90679"/>
                  </a:moveTo>
                  <a:lnTo>
                    <a:pt x="222575" y="98480"/>
                  </a:lnTo>
                  <a:lnTo>
                    <a:pt x="214842" y="98480"/>
                  </a:lnTo>
                  <a:lnTo>
                    <a:pt x="214842" y="90679"/>
                  </a:lnTo>
                  <a:close/>
                  <a:moveTo>
                    <a:pt x="230742" y="90679"/>
                  </a:moveTo>
                  <a:lnTo>
                    <a:pt x="230742" y="98480"/>
                  </a:lnTo>
                  <a:lnTo>
                    <a:pt x="222999" y="98480"/>
                  </a:lnTo>
                  <a:lnTo>
                    <a:pt x="222999" y="90679"/>
                  </a:lnTo>
                  <a:close/>
                  <a:moveTo>
                    <a:pt x="238898" y="90679"/>
                  </a:moveTo>
                  <a:lnTo>
                    <a:pt x="238898" y="98480"/>
                  </a:lnTo>
                  <a:lnTo>
                    <a:pt x="231166" y="98480"/>
                  </a:lnTo>
                  <a:lnTo>
                    <a:pt x="231166" y="90679"/>
                  </a:lnTo>
                  <a:close/>
                  <a:moveTo>
                    <a:pt x="247066" y="90679"/>
                  </a:moveTo>
                  <a:lnTo>
                    <a:pt x="247066" y="98480"/>
                  </a:lnTo>
                  <a:lnTo>
                    <a:pt x="239322" y="98480"/>
                  </a:lnTo>
                  <a:lnTo>
                    <a:pt x="239322" y="90679"/>
                  </a:lnTo>
                  <a:close/>
                  <a:moveTo>
                    <a:pt x="255222" y="90679"/>
                  </a:moveTo>
                  <a:lnTo>
                    <a:pt x="255222" y="98480"/>
                  </a:lnTo>
                  <a:lnTo>
                    <a:pt x="247490" y="98480"/>
                  </a:lnTo>
                  <a:lnTo>
                    <a:pt x="247490" y="90679"/>
                  </a:lnTo>
                  <a:close/>
                  <a:moveTo>
                    <a:pt x="263390" y="90679"/>
                  </a:moveTo>
                  <a:lnTo>
                    <a:pt x="263390" y="98480"/>
                  </a:lnTo>
                  <a:lnTo>
                    <a:pt x="255646" y="98480"/>
                  </a:lnTo>
                  <a:lnTo>
                    <a:pt x="255646" y="90679"/>
                  </a:lnTo>
                  <a:close/>
                  <a:moveTo>
                    <a:pt x="271546" y="90679"/>
                  </a:moveTo>
                  <a:lnTo>
                    <a:pt x="271546" y="98480"/>
                  </a:lnTo>
                  <a:lnTo>
                    <a:pt x="263813" y="98480"/>
                  </a:lnTo>
                  <a:lnTo>
                    <a:pt x="263813" y="90679"/>
                  </a:lnTo>
                  <a:close/>
                  <a:moveTo>
                    <a:pt x="11238" y="98893"/>
                  </a:moveTo>
                  <a:lnTo>
                    <a:pt x="11238" y="106682"/>
                  </a:lnTo>
                  <a:lnTo>
                    <a:pt x="3505" y="106682"/>
                  </a:lnTo>
                  <a:lnTo>
                    <a:pt x="3505" y="98893"/>
                  </a:lnTo>
                  <a:close/>
                  <a:moveTo>
                    <a:pt x="19394" y="98893"/>
                  </a:moveTo>
                  <a:lnTo>
                    <a:pt x="19394" y="106682"/>
                  </a:lnTo>
                  <a:lnTo>
                    <a:pt x="11662" y="106682"/>
                  </a:lnTo>
                  <a:lnTo>
                    <a:pt x="11662" y="98893"/>
                  </a:lnTo>
                  <a:close/>
                  <a:moveTo>
                    <a:pt x="27561" y="98893"/>
                  </a:moveTo>
                  <a:lnTo>
                    <a:pt x="27561" y="106682"/>
                  </a:lnTo>
                  <a:lnTo>
                    <a:pt x="19818" y="106682"/>
                  </a:lnTo>
                  <a:lnTo>
                    <a:pt x="19818" y="98893"/>
                  </a:lnTo>
                  <a:close/>
                  <a:moveTo>
                    <a:pt x="35328" y="98893"/>
                  </a:moveTo>
                  <a:lnTo>
                    <a:pt x="35328" y="106682"/>
                  </a:lnTo>
                  <a:lnTo>
                    <a:pt x="27985" y="106682"/>
                  </a:lnTo>
                  <a:lnTo>
                    <a:pt x="27985" y="98893"/>
                  </a:lnTo>
                  <a:close/>
                  <a:moveTo>
                    <a:pt x="43496" y="98893"/>
                  </a:moveTo>
                  <a:lnTo>
                    <a:pt x="43496" y="106682"/>
                  </a:lnTo>
                  <a:lnTo>
                    <a:pt x="35752" y="106682"/>
                  </a:lnTo>
                  <a:lnTo>
                    <a:pt x="35752" y="98893"/>
                  </a:lnTo>
                  <a:close/>
                  <a:moveTo>
                    <a:pt x="51652" y="98893"/>
                  </a:moveTo>
                  <a:lnTo>
                    <a:pt x="51652" y="106682"/>
                  </a:lnTo>
                  <a:lnTo>
                    <a:pt x="43919" y="106682"/>
                  </a:lnTo>
                  <a:lnTo>
                    <a:pt x="43919" y="98893"/>
                  </a:lnTo>
                  <a:close/>
                  <a:moveTo>
                    <a:pt x="59819" y="98893"/>
                  </a:moveTo>
                  <a:lnTo>
                    <a:pt x="59819" y="106682"/>
                  </a:lnTo>
                  <a:lnTo>
                    <a:pt x="52075" y="106682"/>
                  </a:lnTo>
                  <a:lnTo>
                    <a:pt x="52075" y="98893"/>
                  </a:lnTo>
                  <a:close/>
                  <a:moveTo>
                    <a:pt x="67975" y="98893"/>
                  </a:moveTo>
                  <a:lnTo>
                    <a:pt x="67975" y="106682"/>
                  </a:lnTo>
                  <a:lnTo>
                    <a:pt x="60243" y="106682"/>
                  </a:lnTo>
                  <a:lnTo>
                    <a:pt x="60243" y="98893"/>
                  </a:lnTo>
                  <a:close/>
                  <a:moveTo>
                    <a:pt x="76452" y="98893"/>
                  </a:moveTo>
                  <a:lnTo>
                    <a:pt x="76452" y="106682"/>
                  </a:lnTo>
                  <a:lnTo>
                    <a:pt x="68399" y="106682"/>
                  </a:lnTo>
                  <a:lnTo>
                    <a:pt x="68399" y="98893"/>
                  </a:lnTo>
                  <a:close/>
                  <a:moveTo>
                    <a:pt x="84608" y="98893"/>
                  </a:moveTo>
                  <a:lnTo>
                    <a:pt x="84608" y="106682"/>
                  </a:lnTo>
                  <a:lnTo>
                    <a:pt x="76865" y="106682"/>
                  </a:lnTo>
                  <a:lnTo>
                    <a:pt x="76865" y="98893"/>
                  </a:lnTo>
                  <a:close/>
                  <a:moveTo>
                    <a:pt x="92776" y="98893"/>
                  </a:moveTo>
                  <a:lnTo>
                    <a:pt x="92776" y="106682"/>
                  </a:lnTo>
                  <a:lnTo>
                    <a:pt x="85032" y="106682"/>
                  </a:lnTo>
                  <a:lnTo>
                    <a:pt x="85032" y="98893"/>
                  </a:lnTo>
                  <a:close/>
                  <a:moveTo>
                    <a:pt x="100932" y="98893"/>
                  </a:moveTo>
                  <a:lnTo>
                    <a:pt x="100932" y="106682"/>
                  </a:lnTo>
                  <a:lnTo>
                    <a:pt x="93200" y="106682"/>
                  </a:lnTo>
                  <a:lnTo>
                    <a:pt x="93200" y="98893"/>
                  </a:lnTo>
                  <a:close/>
                  <a:moveTo>
                    <a:pt x="109099" y="98893"/>
                  </a:moveTo>
                  <a:lnTo>
                    <a:pt x="109099" y="106682"/>
                  </a:lnTo>
                  <a:lnTo>
                    <a:pt x="101356" y="106682"/>
                  </a:lnTo>
                  <a:lnTo>
                    <a:pt x="101356" y="98893"/>
                  </a:lnTo>
                  <a:close/>
                  <a:moveTo>
                    <a:pt x="116866" y="98893"/>
                  </a:moveTo>
                  <a:lnTo>
                    <a:pt x="116866" y="106682"/>
                  </a:lnTo>
                  <a:lnTo>
                    <a:pt x="109523" y="106682"/>
                  </a:lnTo>
                  <a:lnTo>
                    <a:pt x="109523" y="98893"/>
                  </a:lnTo>
                  <a:close/>
                  <a:moveTo>
                    <a:pt x="125034" y="98893"/>
                  </a:moveTo>
                  <a:lnTo>
                    <a:pt x="125034" y="106682"/>
                  </a:lnTo>
                  <a:lnTo>
                    <a:pt x="117290" y="106682"/>
                  </a:lnTo>
                  <a:lnTo>
                    <a:pt x="117290" y="98893"/>
                  </a:lnTo>
                  <a:close/>
                  <a:moveTo>
                    <a:pt x="133190" y="98893"/>
                  </a:moveTo>
                  <a:lnTo>
                    <a:pt x="133190" y="106682"/>
                  </a:lnTo>
                  <a:lnTo>
                    <a:pt x="125446" y="106682"/>
                  </a:lnTo>
                  <a:lnTo>
                    <a:pt x="125446" y="98893"/>
                  </a:lnTo>
                  <a:close/>
                  <a:moveTo>
                    <a:pt x="141346" y="98893"/>
                  </a:moveTo>
                  <a:lnTo>
                    <a:pt x="141346" y="106682"/>
                  </a:lnTo>
                  <a:lnTo>
                    <a:pt x="133614" y="106682"/>
                  </a:lnTo>
                  <a:lnTo>
                    <a:pt x="133614" y="98893"/>
                  </a:lnTo>
                  <a:close/>
                  <a:moveTo>
                    <a:pt x="149513" y="98893"/>
                  </a:moveTo>
                  <a:lnTo>
                    <a:pt x="149513" y="106682"/>
                  </a:lnTo>
                  <a:lnTo>
                    <a:pt x="141770" y="106682"/>
                  </a:lnTo>
                  <a:lnTo>
                    <a:pt x="141770" y="98893"/>
                  </a:lnTo>
                  <a:close/>
                  <a:moveTo>
                    <a:pt x="157280" y="98893"/>
                  </a:moveTo>
                  <a:lnTo>
                    <a:pt x="157280" y="106682"/>
                  </a:lnTo>
                  <a:lnTo>
                    <a:pt x="149937" y="106682"/>
                  </a:lnTo>
                  <a:lnTo>
                    <a:pt x="149937" y="98893"/>
                  </a:lnTo>
                  <a:close/>
                  <a:moveTo>
                    <a:pt x="165448" y="98893"/>
                  </a:moveTo>
                  <a:lnTo>
                    <a:pt x="165448" y="106682"/>
                  </a:lnTo>
                  <a:lnTo>
                    <a:pt x="157704" y="106682"/>
                  </a:lnTo>
                  <a:lnTo>
                    <a:pt x="157704" y="98893"/>
                  </a:lnTo>
                  <a:close/>
                  <a:moveTo>
                    <a:pt x="173604" y="98893"/>
                  </a:moveTo>
                  <a:lnTo>
                    <a:pt x="173604" y="106682"/>
                  </a:lnTo>
                  <a:lnTo>
                    <a:pt x="165871" y="106682"/>
                  </a:lnTo>
                  <a:lnTo>
                    <a:pt x="165871" y="98893"/>
                  </a:lnTo>
                  <a:close/>
                  <a:moveTo>
                    <a:pt x="181771" y="98893"/>
                  </a:moveTo>
                  <a:lnTo>
                    <a:pt x="181771" y="106682"/>
                  </a:lnTo>
                  <a:lnTo>
                    <a:pt x="174028" y="106682"/>
                  </a:lnTo>
                  <a:lnTo>
                    <a:pt x="174028" y="98893"/>
                  </a:lnTo>
                  <a:close/>
                  <a:moveTo>
                    <a:pt x="189927" y="98893"/>
                  </a:moveTo>
                  <a:lnTo>
                    <a:pt x="189927" y="106682"/>
                  </a:lnTo>
                  <a:lnTo>
                    <a:pt x="182195" y="106682"/>
                  </a:lnTo>
                  <a:lnTo>
                    <a:pt x="182195" y="98893"/>
                  </a:lnTo>
                  <a:close/>
                  <a:moveTo>
                    <a:pt x="198095" y="98893"/>
                  </a:moveTo>
                  <a:lnTo>
                    <a:pt x="198095" y="106682"/>
                  </a:lnTo>
                  <a:lnTo>
                    <a:pt x="190351" y="106682"/>
                  </a:lnTo>
                  <a:lnTo>
                    <a:pt x="190351" y="98893"/>
                  </a:lnTo>
                  <a:close/>
                  <a:moveTo>
                    <a:pt x="206251" y="98893"/>
                  </a:moveTo>
                  <a:lnTo>
                    <a:pt x="206251" y="106682"/>
                  </a:lnTo>
                  <a:lnTo>
                    <a:pt x="198519" y="106682"/>
                  </a:lnTo>
                  <a:lnTo>
                    <a:pt x="198519" y="98893"/>
                  </a:lnTo>
                  <a:close/>
                  <a:moveTo>
                    <a:pt x="214419" y="98893"/>
                  </a:moveTo>
                  <a:lnTo>
                    <a:pt x="214419" y="106682"/>
                  </a:lnTo>
                  <a:lnTo>
                    <a:pt x="206675" y="106682"/>
                  </a:lnTo>
                  <a:lnTo>
                    <a:pt x="206675" y="98893"/>
                  </a:lnTo>
                  <a:close/>
                  <a:moveTo>
                    <a:pt x="222575" y="98893"/>
                  </a:moveTo>
                  <a:lnTo>
                    <a:pt x="222575" y="106682"/>
                  </a:lnTo>
                  <a:lnTo>
                    <a:pt x="214842" y="106682"/>
                  </a:lnTo>
                  <a:lnTo>
                    <a:pt x="214842" y="98893"/>
                  </a:lnTo>
                  <a:close/>
                  <a:moveTo>
                    <a:pt x="230742" y="98893"/>
                  </a:moveTo>
                  <a:lnTo>
                    <a:pt x="230742" y="106682"/>
                  </a:lnTo>
                  <a:lnTo>
                    <a:pt x="222999" y="106682"/>
                  </a:lnTo>
                  <a:lnTo>
                    <a:pt x="222999" y="98893"/>
                  </a:lnTo>
                  <a:close/>
                  <a:moveTo>
                    <a:pt x="238898" y="98893"/>
                  </a:moveTo>
                  <a:lnTo>
                    <a:pt x="238898" y="106682"/>
                  </a:lnTo>
                  <a:lnTo>
                    <a:pt x="231166" y="106682"/>
                  </a:lnTo>
                  <a:lnTo>
                    <a:pt x="231166" y="98893"/>
                  </a:lnTo>
                  <a:close/>
                  <a:moveTo>
                    <a:pt x="247066" y="98893"/>
                  </a:moveTo>
                  <a:lnTo>
                    <a:pt x="247066" y="106682"/>
                  </a:lnTo>
                  <a:lnTo>
                    <a:pt x="239322" y="106682"/>
                  </a:lnTo>
                  <a:lnTo>
                    <a:pt x="239322" y="98893"/>
                  </a:lnTo>
                  <a:close/>
                  <a:moveTo>
                    <a:pt x="255222" y="98893"/>
                  </a:moveTo>
                  <a:lnTo>
                    <a:pt x="255222" y="106682"/>
                  </a:lnTo>
                  <a:lnTo>
                    <a:pt x="247490" y="106682"/>
                  </a:lnTo>
                  <a:lnTo>
                    <a:pt x="247490" y="98893"/>
                  </a:lnTo>
                  <a:close/>
                  <a:moveTo>
                    <a:pt x="263390" y="98893"/>
                  </a:moveTo>
                  <a:lnTo>
                    <a:pt x="263390" y="106682"/>
                  </a:lnTo>
                  <a:lnTo>
                    <a:pt x="255646" y="106682"/>
                  </a:lnTo>
                  <a:lnTo>
                    <a:pt x="255646" y="98893"/>
                  </a:lnTo>
                  <a:close/>
                  <a:moveTo>
                    <a:pt x="271546" y="98893"/>
                  </a:moveTo>
                  <a:lnTo>
                    <a:pt x="271546" y="106682"/>
                  </a:lnTo>
                  <a:lnTo>
                    <a:pt x="263813" y="106682"/>
                  </a:lnTo>
                  <a:lnTo>
                    <a:pt x="263813" y="98893"/>
                  </a:lnTo>
                  <a:close/>
                  <a:moveTo>
                    <a:pt x="11238" y="107095"/>
                  </a:moveTo>
                  <a:lnTo>
                    <a:pt x="11238" y="114895"/>
                  </a:lnTo>
                  <a:lnTo>
                    <a:pt x="3505" y="114895"/>
                  </a:lnTo>
                  <a:lnTo>
                    <a:pt x="3505" y="107095"/>
                  </a:lnTo>
                  <a:close/>
                  <a:moveTo>
                    <a:pt x="19394" y="107095"/>
                  </a:moveTo>
                  <a:lnTo>
                    <a:pt x="19394" y="114895"/>
                  </a:lnTo>
                  <a:lnTo>
                    <a:pt x="11662" y="114895"/>
                  </a:lnTo>
                  <a:lnTo>
                    <a:pt x="11662" y="107095"/>
                  </a:lnTo>
                  <a:close/>
                  <a:moveTo>
                    <a:pt x="27561" y="107095"/>
                  </a:moveTo>
                  <a:lnTo>
                    <a:pt x="27561" y="114895"/>
                  </a:lnTo>
                  <a:lnTo>
                    <a:pt x="19818" y="114895"/>
                  </a:lnTo>
                  <a:lnTo>
                    <a:pt x="19818" y="107095"/>
                  </a:lnTo>
                  <a:close/>
                  <a:moveTo>
                    <a:pt x="35328" y="107095"/>
                  </a:moveTo>
                  <a:lnTo>
                    <a:pt x="35328" y="114895"/>
                  </a:lnTo>
                  <a:lnTo>
                    <a:pt x="27985" y="114895"/>
                  </a:lnTo>
                  <a:lnTo>
                    <a:pt x="27985" y="107095"/>
                  </a:lnTo>
                  <a:close/>
                  <a:moveTo>
                    <a:pt x="43496" y="107095"/>
                  </a:moveTo>
                  <a:lnTo>
                    <a:pt x="43496" y="114895"/>
                  </a:lnTo>
                  <a:lnTo>
                    <a:pt x="35752" y="114895"/>
                  </a:lnTo>
                  <a:lnTo>
                    <a:pt x="35752" y="107095"/>
                  </a:lnTo>
                  <a:close/>
                  <a:moveTo>
                    <a:pt x="51652" y="107095"/>
                  </a:moveTo>
                  <a:lnTo>
                    <a:pt x="51652" y="114895"/>
                  </a:lnTo>
                  <a:lnTo>
                    <a:pt x="43919" y="114895"/>
                  </a:lnTo>
                  <a:lnTo>
                    <a:pt x="43919" y="107095"/>
                  </a:lnTo>
                  <a:close/>
                  <a:moveTo>
                    <a:pt x="59819" y="107095"/>
                  </a:moveTo>
                  <a:lnTo>
                    <a:pt x="59819" y="114895"/>
                  </a:lnTo>
                  <a:lnTo>
                    <a:pt x="52075" y="114895"/>
                  </a:lnTo>
                  <a:lnTo>
                    <a:pt x="52075" y="107095"/>
                  </a:lnTo>
                  <a:close/>
                  <a:moveTo>
                    <a:pt x="67975" y="107095"/>
                  </a:moveTo>
                  <a:lnTo>
                    <a:pt x="67975" y="114895"/>
                  </a:lnTo>
                  <a:lnTo>
                    <a:pt x="60243" y="114895"/>
                  </a:lnTo>
                  <a:lnTo>
                    <a:pt x="60243" y="107095"/>
                  </a:lnTo>
                  <a:close/>
                  <a:moveTo>
                    <a:pt x="76452" y="107095"/>
                  </a:moveTo>
                  <a:lnTo>
                    <a:pt x="76452" y="114895"/>
                  </a:lnTo>
                  <a:lnTo>
                    <a:pt x="68399" y="114895"/>
                  </a:lnTo>
                  <a:lnTo>
                    <a:pt x="68399" y="107095"/>
                  </a:lnTo>
                  <a:close/>
                  <a:moveTo>
                    <a:pt x="84608" y="107095"/>
                  </a:moveTo>
                  <a:lnTo>
                    <a:pt x="84608" y="114895"/>
                  </a:lnTo>
                  <a:lnTo>
                    <a:pt x="76865" y="114895"/>
                  </a:lnTo>
                  <a:lnTo>
                    <a:pt x="76865" y="107095"/>
                  </a:lnTo>
                  <a:close/>
                  <a:moveTo>
                    <a:pt x="92776" y="107095"/>
                  </a:moveTo>
                  <a:lnTo>
                    <a:pt x="92776" y="114895"/>
                  </a:lnTo>
                  <a:lnTo>
                    <a:pt x="85032" y="114895"/>
                  </a:lnTo>
                  <a:lnTo>
                    <a:pt x="85032" y="107095"/>
                  </a:lnTo>
                  <a:close/>
                  <a:moveTo>
                    <a:pt x="100932" y="107095"/>
                  </a:moveTo>
                  <a:lnTo>
                    <a:pt x="100932" y="114895"/>
                  </a:lnTo>
                  <a:lnTo>
                    <a:pt x="93200" y="114895"/>
                  </a:lnTo>
                  <a:lnTo>
                    <a:pt x="93200" y="107095"/>
                  </a:lnTo>
                  <a:close/>
                  <a:moveTo>
                    <a:pt x="109099" y="107095"/>
                  </a:moveTo>
                  <a:lnTo>
                    <a:pt x="109099" y="114895"/>
                  </a:lnTo>
                  <a:lnTo>
                    <a:pt x="101356" y="114895"/>
                  </a:lnTo>
                  <a:lnTo>
                    <a:pt x="101356" y="107095"/>
                  </a:lnTo>
                  <a:close/>
                  <a:moveTo>
                    <a:pt x="116866" y="107095"/>
                  </a:moveTo>
                  <a:lnTo>
                    <a:pt x="116866" y="114895"/>
                  </a:lnTo>
                  <a:lnTo>
                    <a:pt x="109523" y="114895"/>
                  </a:lnTo>
                  <a:lnTo>
                    <a:pt x="109523" y="107095"/>
                  </a:lnTo>
                  <a:close/>
                  <a:moveTo>
                    <a:pt x="125034" y="107095"/>
                  </a:moveTo>
                  <a:lnTo>
                    <a:pt x="125034" y="114895"/>
                  </a:lnTo>
                  <a:lnTo>
                    <a:pt x="117290" y="114895"/>
                  </a:lnTo>
                  <a:lnTo>
                    <a:pt x="117290" y="107095"/>
                  </a:lnTo>
                  <a:close/>
                  <a:moveTo>
                    <a:pt x="133190" y="107095"/>
                  </a:moveTo>
                  <a:lnTo>
                    <a:pt x="133190" y="114895"/>
                  </a:lnTo>
                  <a:lnTo>
                    <a:pt x="125446" y="114895"/>
                  </a:lnTo>
                  <a:lnTo>
                    <a:pt x="125446" y="107095"/>
                  </a:lnTo>
                  <a:close/>
                  <a:moveTo>
                    <a:pt x="141346" y="107095"/>
                  </a:moveTo>
                  <a:lnTo>
                    <a:pt x="141346" y="114895"/>
                  </a:lnTo>
                  <a:lnTo>
                    <a:pt x="133614" y="114895"/>
                  </a:lnTo>
                  <a:lnTo>
                    <a:pt x="133614" y="107095"/>
                  </a:lnTo>
                  <a:close/>
                  <a:moveTo>
                    <a:pt x="149513" y="107095"/>
                  </a:moveTo>
                  <a:lnTo>
                    <a:pt x="149513" y="114895"/>
                  </a:lnTo>
                  <a:lnTo>
                    <a:pt x="141770" y="114895"/>
                  </a:lnTo>
                  <a:lnTo>
                    <a:pt x="141770" y="107095"/>
                  </a:lnTo>
                  <a:close/>
                  <a:moveTo>
                    <a:pt x="157280" y="107095"/>
                  </a:moveTo>
                  <a:lnTo>
                    <a:pt x="157280" y="114895"/>
                  </a:lnTo>
                  <a:lnTo>
                    <a:pt x="149937" y="114895"/>
                  </a:lnTo>
                  <a:lnTo>
                    <a:pt x="149937" y="107095"/>
                  </a:lnTo>
                  <a:close/>
                  <a:moveTo>
                    <a:pt x="165448" y="107095"/>
                  </a:moveTo>
                  <a:lnTo>
                    <a:pt x="165448" y="114895"/>
                  </a:lnTo>
                  <a:lnTo>
                    <a:pt x="157704" y="114895"/>
                  </a:lnTo>
                  <a:lnTo>
                    <a:pt x="157704" y="107095"/>
                  </a:lnTo>
                  <a:close/>
                  <a:moveTo>
                    <a:pt x="173604" y="107095"/>
                  </a:moveTo>
                  <a:lnTo>
                    <a:pt x="173604" y="114895"/>
                  </a:lnTo>
                  <a:lnTo>
                    <a:pt x="165871" y="114895"/>
                  </a:lnTo>
                  <a:lnTo>
                    <a:pt x="165871" y="107095"/>
                  </a:lnTo>
                  <a:close/>
                  <a:moveTo>
                    <a:pt x="181771" y="107095"/>
                  </a:moveTo>
                  <a:lnTo>
                    <a:pt x="181771" y="114895"/>
                  </a:lnTo>
                  <a:lnTo>
                    <a:pt x="174028" y="114895"/>
                  </a:lnTo>
                  <a:lnTo>
                    <a:pt x="174028" y="107095"/>
                  </a:lnTo>
                  <a:close/>
                  <a:moveTo>
                    <a:pt x="189927" y="107095"/>
                  </a:moveTo>
                  <a:lnTo>
                    <a:pt x="189927" y="114895"/>
                  </a:lnTo>
                  <a:lnTo>
                    <a:pt x="182195" y="114895"/>
                  </a:lnTo>
                  <a:lnTo>
                    <a:pt x="182195" y="107095"/>
                  </a:lnTo>
                  <a:close/>
                  <a:moveTo>
                    <a:pt x="198095" y="107095"/>
                  </a:moveTo>
                  <a:lnTo>
                    <a:pt x="198095" y="114895"/>
                  </a:lnTo>
                  <a:lnTo>
                    <a:pt x="190351" y="114895"/>
                  </a:lnTo>
                  <a:lnTo>
                    <a:pt x="190351" y="107095"/>
                  </a:lnTo>
                  <a:close/>
                  <a:moveTo>
                    <a:pt x="206251" y="107095"/>
                  </a:moveTo>
                  <a:lnTo>
                    <a:pt x="206251" y="114895"/>
                  </a:lnTo>
                  <a:lnTo>
                    <a:pt x="198519" y="114895"/>
                  </a:lnTo>
                  <a:lnTo>
                    <a:pt x="198519" y="107095"/>
                  </a:lnTo>
                  <a:close/>
                  <a:moveTo>
                    <a:pt x="214419" y="107095"/>
                  </a:moveTo>
                  <a:lnTo>
                    <a:pt x="214419" y="114895"/>
                  </a:lnTo>
                  <a:lnTo>
                    <a:pt x="206675" y="114895"/>
                  </a:lnTo>
                  <a:lnTo>
                    <a:pt x="206675" y="107095"/>
                  </a:lnTo>
                  <a:close/>
                  <a:moveTo>
                    <a:pt x="222575" y="107095"/>
                  </a:moveTo>
                  <a:lnTo>
                    <a:pt x="222575" y="114895"/>
                  </a:lnTo>
                  <a:lnTo>
                    <a:pt x="214842" y="114895"/>
                  </a:lnTo>
                  <a:lnTo>
                    <a:pt x="214842" y="107095"/>
                  </a:lnTo>
                  <a:close/>
                  <a:moveTo>
                    <a:pt x="230742" y="107095"/>
                  </a:moveTo>
                  <a:lnTo>
                    <a:pt x="230742" y="114895"/>
                  </a:lnTo>
                  <a:lnTo>
                    <a:pt x="222999" y="114895"/>
                  </a:lnTo>
                  <a:lnTo>
                    <a:pt x="222999" y="107095"/>
                  </a:lnTo>
                  <a:close/>
                  <a:moveTo>
                    <a:pt x="238898" y="107095"/>
                  </a:moveTo>
                  <a:lnTo>
                    <a:pt x="238898" y="114895"/>
                  </a:lnTo>
                  <a:lnTo>
                    <a:pt x="231166" y="114895"/>
                  </a:lnTo>
                  <a:lnTo>
                    <a:pt x="231166" y="107095"/>
                  </a:lnTo>
                  <a:close/>
                  <a:moveTo>
                    <a:pt x="247066" y="107095"/>
                  </a:moveTo>
                  <a:lnTo>
                    <a:pt x="247066" y="114895"/>
                  </a:lnTo>
                  <a:lnTo>
                    <a:pt x="239322" y="114895"/>
                  </a:lnTo>
                  <a:lnTo>
                    <a:pt x="239322" y="107095"/>
                  </a:lnTo>
                  <a:close/>
                  <a:moveTo>
                    <a:pt x="255222" y="107095"/>
                  </a:moveTo>
                  <a:lnTo>
                    <a:pt x="255222" y="114895"/>
                  </a:lnTo>
                  <a:lnTo>
                    <a:pt x="247490" y="114895"/>
                  </a:lnTo>
                  <a:lnTo>
                    <a:pt x="247490" y="107095"/>
                  </a:lnTo>
                  <a:close/>
                  <a:moveTo>
                    <a:pt x="263390" y="107095"/>
                  </a:moveTo>
                  <a:lnTo>
                    <a:pt x="263390" y="114895"/>
                  </a:lnTo>
                  <a:lnTo>
                    <a:pt x="255646" y="114895"/>
                  </a:lnTo>
                  <a:lnTo>
                    <a:pt x="255646" y="107095"/>
                  </a:lnTo>
                  <a:close/>
                  <a:moveTo>
                    <a:pt x="271546" y="107095"/>
                  </a:moveTo>
                  <a:lnTo>
                    <a:pt x="271546" y="114895"/>
                  </a:lnTo>
                  <a:lnTo>
                    <a:pt x="263813" y="114895"/>
                  </a:lnTo>
                  <a:lnTo>
                    <a:pt x="263813" y="107095"/>
                  </a:lnTo>
                  <a:close/>
                  <a:moveTo>
                    <a:pt x="11238" y="115308"/>
                  </a:moveTo>
                  <a:lnTo>
                    <a:pt x="11238" y="123097"/>
                  </a:lnTo>
                  <a:lnTo>
                    <a:pt x="3505" y="123097"/>
                  </a:lnTo>
                  <a:lnTo>
                    <a:pt x="3505" y="115308"/>
                  </a:lnTo>
                  <a:close/>
                  <a:moveTo>
                    <a:pt x="19394" y="115308"/>
                  </a:moveTo>
                  <a:lnTo>
                    <a:pt x="19394" y="123097"/>
                  </a:lnTo>
                  <a:lnTo>
                    <a:pt x="11662" y="123097"/>
                  </a:lnTo>
                  <a:lnTo>
                    <a:pt x="11662" y="115308"/>
                  </a:lnTo>
                  <a:close/>
                  <a:moveTo>
                    <a:pt x="27561" y="115308"/>
                  </a:moveTo>
                  <a:lnTo>
                    <a:pt x="27561" y="123097"/>
                  </a:lnTo>
                  <a:lnTo>
                    <a:pt x="19818" y="123097"/>
                  </a:lnTo>
                  <a:lnTo>
                    <a:pt x="19818" y="115308"/>
                  </a:lnTo>
                  <a:close/>
                  <a:moveTo>
                    <a:pt x="35328" y="115308"/>
                  </a:moveTo>
                  <a:lnTo>
                    <a:pt x="35328" y="123097"/>
                  </a:lnTo>
                  <a:lnTo>
                    <a:pt x="27985" y="123097"/>
                  </a:lnTo>
                  <a:lnTo>
                    <a:pt x="27985" y="115308"/>
                  </a:lnTo>
                  <a:close/>
                  <a:moveTo>
                    <a:pt x="43496" y="115296"/>
                  </a:moveTo>
                  <a:lnTo>
                    <a:pt x="43496" y="123097"/>
                  </a:lnTo>
                  <a:lnTo>
                    <a:pt x="35752" y="123097"/>
                  </a:lnTo>
                  <a:lnTo>
                    <a:pt x="35752" y="115296"/>
                  </a:lnTo>
                  <a:close/>
                  <a:moveTo>
                    <a:pt x="51652" y="115296"/>
                  </a:moveTo>
                  <a:lnTo>
                    <a:pt x="51652" y="123097"/>
                  </a:lnTo>
                  <a:lnTo>
                    <a:pt x="43919" y="123097"/>
                  </a:lnTo>
                  <a:lnTo>
                    <a:pt x="43919" y="115296"/>
                  </a:lnTo>
                  <a:close/>
                  <a:moveTo>
                    <a:pt x="59819" y="115296"/>
                  </a:moveTo>
                  <a:lnTo>
                    <a:pt x="59819" y="123097"/>
                  </a:lnTo>
                  <a:lnTo>
                    <a:pt x="52075" y="123097"/>
                  </a:lnTo>
                  <a:lnTo>
                    <a:pt x="52075" y="115296"/>
                  </a:lnTo>
                  <a:close/>
                  <a:moveTo>
                    <a:pt x="67975" y="115296"/>
                  </a:moveTo>
                  <a:lnTo>
                    <a:pt x="67975" y="123097"/>
                  </a:lnTo>
                  <a:lnTo>
                    <a:pt x="60243" y="123097"/>
                  </a:lnTo>
                  <a:lnTo>
                    <a:pt x="60243" y="115296"/>
                  </a:lnTo>
                  <a:close/>
                  <a:moveTo>
                    <a:pt x="76452" y="115296"/>
                  </a:moveTo>
                  <a:lnTo>
                    <a:pt x="76452" y="123097"/>
                  </a:lnTo>
                  <a:lnTo>
                    <a:pt x="68399" y="123097"/>
                  </a:lnTo>
                  <a:lnTo>
                    <a:pt x="68399" y="115296"/>
                  </a:lnTo>
                  <a:close/>
                  <a:moveTo>
                    <a:pt x="84608" y="115296"/>
                  </a:moveTo>
                  <a:lnTo>
                    <a:pt x="84608" y="123097"/>
                  </a:lnTo>
                  <a:lnTo>
                    <a:pt x="76876" y="123097"/>
                  </a:lnTo>
                  <a:lnTo>
                    <a:pt x="76876" y="115296"/>
                  </a:lnTo>
                  <a:close/>
                  <a:moveTo>
                    <a:pt x="92776" y="115296"/>
                  </a:moveTo>
                  <a:lnTo>
                    <a:pt x="92776" y="123097"/>
                  </a:lnTo>
                  <a:lnTo>
                    <a:pt x="85032" y="123097"/>
                  </a:lnTo>
                  <a:lnTo>
                    <a:pt x="85032" y="115296"/>
                  </a:lnTo>
                  <a:close/>
                  <a:moveTo>
                    <a:pt x="100932" y="115296"/>
                  </a:moveTo>
                  <a:lnTo>
                    <a:pt x="100932" y="123097"/>
                  </a:lnTo>
                  <a:lnTo>
                    <a:pt x="93200" y="123097"/>
                  </a:lnTo>
                  <a:lnTo>
                    <a:pt x="93200" y="115296"/>
                  </a:lnTo>
                  <a:close/>
                  <a:moveTo>
                    <a:pt x="109099" y="115296"/>
                  </a:moveTo>
                  <a:lnTo>
                    <a:pt x="109099" y="123097"/>
                  </a:lnTo>
                  <a:lnTo>
                    <a:pt x="101356" y="123097"/>
                  </a:lnTo>
                  <a:lnTo>
                    <a:pt x="101356" y="115296"/>
                  </a:lnTo>
                  <a:close/>
                  <a:moveTo>
                    <a:pt x="116866" y="115296"/>
                  </a:moveTo>
                  <a:lnTo>
                    <a:pt x="116866" y="123097"/>
                  </a:lnTo>
                  <a:lnTo>
                    <a:pt x="109523" y="123097"/>
                  </a:lnTo>
                  <a:lnTo>
                    <a:pt x="109523" y="115296"/>
                  </a:lnTo>
                  <a:close/>
                  <a:moveTo>
                    <a:pt x="125034" y="115296"/>
                  </a:moveTo>
                  <a:lnTo>
                    <a:pt x="125034" y="123097"/>
                  </a:lnTo>
                  <a:lnTo>
                    <a:pt x="117290" y="123097"/>
                  </a:lnTo>
                  <a:lnTo>
                    <a:pt x="117290" y="115296"/>
                  </a:lnTo>
                  <a:close/>
                  <a:moveTo>
                    <a:pt x="133190" y="115296"/>
                  </a:moveTo>
                  <a:lnTo>
                    <a:pt x="133190" y="123097"/>
                  </a:lnTo>
                  <a:lnTo>
                    <a:pt x="125446" y="123097"/>
                  </a:lnTo>
                  <a:lnTo>
                    <a:pt x="125446" y="115296"/>
                  </a:lnTo>
                  <a:close/>
                  <a:moveTo>
                    <a:pt x="141346" y="115296"/>
                  </a:moveTo>
                  <a:lnTo>
                    <a:pt x="141346" y="123097"/>
                  </a:lnTo>
                  <a:lnTo>
                    <a:pt x="133614" y="123097"/>
                  </a:lnTo>
                  <a:lnTo>
                    <a:pt x="133614" y="115296"/>
                  </a:lnTo>
                  <a:close/>
                  <a:moveTo>
                    <a:pt x="149513" y="115296"/>
                  </a:moveTo>
                  <a:lnTo>
                    <a:pt x="149513" y="123097"/>
                  </a:lnTo>
                  <a:lnTo>
                    <a:pt x="141770" y="123097"/>
                  </a:lnTo>
                  <a:lnTo>
                    <a:pt x="141770" y="115296"/>
                  </a:lnTo>
                  <a:close/>
                  <a:moveTo>
                    <a:pt x="157280" y="115296"/>
                  </a:moveTo>
                  <a:lnTo>
                    <a:pt x="157280" y="123097"/>
                  </a:lnTo>
                  <a:lnTo>
                    <a:pt x="149937" y="123097"/>
                  </a:lnTo>
                  <a:lnTo>
                    <a:pt x="149937" y="115296"/>
                  </a:lnTo>
                  <a:close/>
                  <a:moveTo>
                    <a:pt x="165448" y="115296"/>
                  </a:moveTo>
                  <a:lnTo>
                    <a:pt x="165448" y="123097"/>
                  </a:lnTo>
                  <a:lnTo>
                    <a:pt x="157704" y="123097"/>
                  </a:lnTo>
                  <a:lnTo>
                    <a:pt x="157704" y="115296"/>
                  </a:lnTo>
                  <a:close/>
                  <a:moveTo>
                    <a:pt x="173604" y="115296"/>
                  </a:moveTo>
                  <a:lnTo>
                    <a:pt x="173604" y="123097"/>
                  </a:lnTo>
                  <a:lnTo>
                    <a:pt x="165871" y="123097"/>
                  </a:lnTo>
                  <a:lnTo>
                    <a:pt x="165871" y="115296"/>
                  </a:lnTo>
                  <a:close/>
                  <a:moveTo>
                    <a:pt x="181771" y="115296"/>
                  </a:moveTo>
                  <a:lnTo>
                    <a:pt x="181771" y="123097"/>
                  </a:lnTo>
                  <a:lnTo>
                    <a:pt x="174028" y="123097"/>
                  </a:lnTo>
                  <a:lnTo>
                    <a:pt x="174028" y="115296"/>
                  </a:lnTo>
                  <a:close/>
                  <a:moveTo>
                    <a:pt x="189927" y="115296"/>
                  </a:moveTo>
                  <a:lnTo>
                    <a:pt x="189927" y="123097"/>
                  </a:lnTo>
                  <a:lnTo>
                    <a:pt x="182195" y="123097"/>
                  </a:lnTo>
                  <a:lnTo>
                    <a:pt x="182195" y="115296"/>
                  </a:lnTo>
                  <a:close/>
                  <a:moveTo>
                    <a:pt x="198095" y="115296"/>
                  </a:moveTo>
                  <a:lnTo>
                    <a:pt x="198095" y="123097"/>
                  </a:lnTo>
                  <a:lnTo>
                    <a:pt x="190351" y="123097"/>
                  </a:lnTo>
                  <a:lnTo>
                    <a:pt x="190351" y="115296"/>
                  </a:lnTo>
                  <a:close/>
                  <a:moveTo>
                    <a:pt x="206251" y="115296"/>
                  </a:moveTo>
                  <a:lnTo>
                    <a:pt x="206251" y="123097"/>
                  </a:lnTo>
                  <a:lnTo>
                    <a:pt x="198519" y="123097"/>
                  </a:lnTo>
                  <a:lnTo>
                    <a:pt x="198519" y="115296"/>
                  </a:lnTo>
                  <a:close/>
                  <a:moveTo>
                    <a:pt x="214419" y="115296"/>
                  </a:moveTo>
                  <a:lnTo>
                    <a:pt x="214419" y="123097"/>
                  </a:lnTo>
                  <a:lnTo>
                    <a:pt x="206675" y="123097"/>
                  </a:lnTo>
                  <a:lnTo>
                    <a:pt x="206675" y="115296"/>
                  </a:lnTo>
                  <a:close/>
                  <a:moveTo>
                    <a:pt x="222575" y="115296"/>
                  </a:moveTo>
                  <a:lnTo>
                    <a:pt x="222575" y="123097"/>
                  </a:lnTo>
                  <a:lnTo>
                    <a:pt x="214842" y="123097"/>
                  </a:lnTo>
                  <a:lnTo>
                    <a:pt x="214842" y="115296"/>
                  </a:lnTo>
                  <a:close/>
                  <a:moveTo>
                    <a:pt x="230742" y="115296"/>
                  </a:moveTo>
                  <a:lnTo>
                    <a:pt x="230742" y="123097"/>
                  </a:lnTo>
                  <a:lnTo>
                    <a:pt x="222999" y="123097"/>
                  </a:lnTo>
                  <a:lnTo>
                    <a:pt x="222999" y="115296"/>
                  </a:lnTo>
                  <a:close/>
                  <a:moveTo>
                    <a:pt x="238898" y="115296"/>
                  </a:moveTo>
                  <a:lnTo>
                    <a:pt x="238898" y="123097"/>
                  </a:lnTo>
                  <a:lnTo>
                    <a:pt x="231166" y="123097"/>
                  </a:lnTo>
                  <a:lnTo>
                    <a:pt x="231166" y="115296"/>
                  </a:lnTo>
                  <a:close/>
                  <a:moveTo>
                    <a:pt x="247066" y="115308"/>
                  </a:moveTo>
                  <a:lnTo>
                    <a:pt x="247066" y="123097"/>
                  </a:lnTo>
                  <a:lnTo>
                    <a:pt x="239322" y="123097"/>
                  </a:lnTo>
                  <a:lnTo>
                    <a:pt x="239322" y="115308"/>
                  </a:lnTo>
                  <a:close/>
                  <a:moveTo>
                    <a:pt x="255222" y="115308"/>
                  </a:moveTo>
                  <a:lnTo>
                    <a:pt x="255222" y="123097"/>
                  </a:lnTo>
                  <a:lnTo>
                    <a:pt x="247490" y="123097"/>
                  </a:lnTo>
                  <a:lnTo>
                    <a:pt x="247490" y="115308"/>
                  </a:lnTo>
                  <a:close/>
                  <a:moveTo>
                    <a:pt x="263390" y="115308"/>
                  </a:moveTo>
                  <a:lnTo>
                    <a:pt x="263390" y="123097"/>
                  </a:lnTo>
                  <a:lnTo>
                    <a:pt x="255646" y="123097"/>
                  </a:lnTo>
                  <a:lnTo>
                    <a:pt x="255646" y="115308"/>
                  </a:lnTo>
                  <a:close/>
                  <a:moveTo>
                    <a:pt x="271546" y="115296"/>
                  </a:moveTo>
                  <a:lnTo>
                    <a:pt x="271546" y="123097"/>
                  </a:lnTo>
                  <a:lnTo>
                    <a:pt x="263813" y="123097"/>
                  </a:lnTo>
                  <a:lnTo>
                    <a:pt x="263813" y="115296"/>
                  </a:lnTo>
                  <a:close/>
                  <a:moveTo>
                    <a:pt x="11238" y="123510"/>
                  </a:moveTo>
                  <a:lnTo>
                    <a:pt x="11238" y="131551"/>
                  </a:lnTo>
                  <a:lnTo>
                    <a:pt x="3505" y="131551"/>
                  </a:lnTo>
                  <a:lnTo>
                    <a:pt x="3505" y="123510"/>
                  </a:lnTo>
                  <a:close/>
                  <a:moveTo>
                    <a:pt x="19394" y="123510"/>
                  </a:moveTo>
                  <a:lnTo>
                    <a:pt x="19394" y="131551"/>
                  </a:lnTo>
                  <a:lnTo>
                    <a:pt x="11662" y="131551"/>
                  </a:lnTo>
                  <a:lnTo>
                    <a:pt x="11662" y="123510"/>
                  </a:lnTo>
                  <a:close/>
                  <a:moveTo>
                    <a:pt x="27561" y="123510"/>
                  </a:moveTo>
                  <a:lnTo>
                    <a:pt x="27561" y="131551"/>
                  </a:lnTo>
                  <a:lnTo>
                    <a:pt x="19818" y="131551"/>
                  </a:lnTo>
                  <a:lnTo>
                    <a:pt x="19818" y="123510"/>
                  </a:lnTo>
                  <a:close/>
                  <a:moveTo>
                    <a:pt x="35328" y="123510"/>
                  </a:moveTo>
                  <a:lnTo>
                    <a:pt x="35328" y="131551"/>
                  </a:lnTo>
                  <a:lnTo>
                    <a:pt x="27985" y="131551"/>
                  </a:lnTo>
                  <a:lnTo>
                    <a:pt x="27985" y="123510"/>
                  </a:lnTo>
                  <a:close/>
                  <a:moveTo>
                    <a:pt x="43496" y="123510"/>
                  </a:moveTo>
                  <a:lnTo>
                    <a:pt x="43496" y="131551"/>
                  </a:lnTo>
                  <a:lnTo>
                    <a:pt x="35752" y="131551"/>
                  </a:lnTo>
                  <a:lnTo>
                    <a:pt x="35752" y="123510"/>
                  </a:lnTo>
                  <a:close/>
                  <a:moveTo>
                    <a:pt x="51652" y="123510"/>
                  </a:moveTo>
                  <a:lnTo>
                    <a:pt x="51652" y="131551"/>
                  </a:lnTo>
                  <a:lnTo>
                    <a:pt x="43919" y="131551"/>
                  </a:lnTo>
                  <a:lnTo>
                    <a:pt x="43919" y="123510"/>
                  </a:lnTo>
                  <a:close/>
                  <a:moveTo>
                    <a:pt x="59819" y="123510"/>
                  </a:moveTo>
                  <a:lnTo>
                    <a:pt x="59819" y="131551"/>
                  </a:lnTo>
                  <a:lnTo>
                    <a:pt x="52075" y="131551"/>
                  </a:lnTo>
                  <a:lnTo>
                    <a:pt x="52075" y="123510"/>
                  </a:lnTo>
                  <a:close/>
                  <a:moveTo>
                    <a:pt x="67975" y="123510"/>
                  </a:moveTo>
                  <a:lnTo>
                    <a:pt x="67975" y="131551"/>
                  </a:lnTo>
                  <a:lnTo>
                    <a:pt x="60243" y="131551"/>
                  </a:lnTo>
                  <a:lnTo>
                    <a:pt x="60243" y="123510"/>
                  </a:lnTo>
                  <a:close/>
                  <a:moveTo>
                    <a:pt x="76452" y="123510"/>
                  </a:moveTo>
                  <a:lnTo>
                    <a:pt x="76452" y="131551"/>
                  </a:lnTo>
                  <a:lnTo>
                    <a:pt x="68399" y="131551"/>
                  </a:lnTo>
                  <a:lnTo>
                    <a:pt x="68399" y="123510"/>
                  </a:lnTo>
                  <a:close/>
                  <a:moveTo>
                    <a:pt x="84608" y="123510"/>
                  </a:moveTo>
                  <a:lnTo>
                    <a:pt x="84608" y="131551"/>
                  </a:lnTo>
                  <a:lnTo>
                    <a:pt x="76876" y="131551"/>
                  </a:lnTo>
                  <a:lnTo>
                    <a:pt x="76876" y="123510"/>
                  </a:lnTo>
                  <a:close/>
                  <a:moveTo>
                    <a:pt x="92776" y="123510"/>
                  </a:moveTo>
                  <a:lnTo>
                    <a:pt x="92776" y="131551"/>
                  </a:lnTo>
                  <a:lnTo>
                    <a:pt x="85032" y="131551"/>
                  </a:lnTo>
                  <a:lnTo>
                    <a:pt x="85032" y="123510"/>
                  </a:lnTo>
                  <a:close/>
                  <a:moveTo>
                    <a:pt x="100932" y="123510"/>
                  </a:moveTo>
                  <a:lnTo>
                    <a:pt x="100932" y="131551"/>
                  </a:lnTo>
                  <a:lnTo>
                    <a:pt x="93200" y="131551"/>
                  </a:lnTo>
                  <a:lnTo>
                    <a:pt x="93200" y="123510"/>
                  </a:lnTo>
                  <a:close/>
                  <a:moveTo>
                    <a:pt x="109099" y="123510"/>
                  </a:moveTo>
                  <a:lnTo>
                    <a:pt x="109099" y="131551"/>
                  </a:lnTo>
                  <a:lnTo>
                    <a:pt x="101356" y="131551"/>
                  </a:lnTo>
                  <a:lnTo>
                    <a:pt x="101356" y="123510"/>
                  </a:lnTo>
                  <a:close/>
                  <a:moveTo>
                    <a:pt x="116866" y="123510"/>
                  </a:moveTo>
                  <a:lnTo>
                    <a:pt x="116866" y="131551"/>
                  </a:lnTo>
                  <a:lnTo>
                    <a:pt x="109523" y="131551"/>
                  </a:lnTo>
                  <a:lnTo>
                    <a:pt x="109523" y="123510"/>
                  </a:lnTo>
                  <a:close/>
                  <a:moveTo>
                    <a:pt x="125034" y="123510"/>
                  </a:moveTo>
                  <a:lnTo>
                    <a:pt x="125034" y="131551"/>
                  </a:lnTo>
                  <a:lnTo>
                    <a:pt x="117290" y="131551"/>
                  </a:lnTo>
                  <a:lnTo>
                    <a:pt x="117290" y="123510"/>
                  </a:lnTo>
                  <a:close/>
                  <a:moveTo>
                    <a:pt x="133190" y="123510"/>
                  </a:moveTo>
                  <a:lnTo>
                    <a:pt x="133190" y="131551"/>
                  </a:lnTo>
                  <a:lnTo>
                    <a:pt x="125446" y="131551"/>
                  </a:lnTo>
                  <a:lnTo>
                    <a:pt x="125446" y="123510"/>
                  </a:lnTo>
                  <a:close/>
                  <a:moveTo>
                    <a:pt x="141346" y="123510"/>
                  </a:moveTo>
                  <a:lnTo>
                    <a:pt x="141346" y="131551"/>
                  </a:lnTo>
                  <a:lnTo>
                    <a:pt x="133614" y="131551"/>
                  </a:lnTo>
                  <a:lnTo>
                    <a:pt x="133614" y="123510"/>
                  </a:lnTo>
                  <a:close/>
                  <a:moveTo>
                    <a:pt x="149513" y="123510"/>
                  </a:moveTo>
                  <a:lnTo>
                    <a:pt x="149513" y="131551"/>
                  </a:lnTo>
                  <a:lnTo>
                    <a:pt x="141770" y="131551"/>
                  </a:lnTo>
                  <a:lnTo>
                    <a:pt x="141770" y="123510"/>
                  </a:lnTo>
                  <a:close/>
                  <a:moveTo>
                    <a:pt x="157280" y="123510"/>
                  </a:moveTo>
                  <a:lnTo>
                    <a:pt x="157280" y="131551"/>
                  </a:lnTo>
                  <a:lnTo>
                    <a:pt x="149937" y="131551"/>
                  </a:lnTo>
                  <a:lnTo>
                    <a:pt x="149937" y="123510"/>
                  </a:lnTo>
                  <a:close/>
                  <a:moveTo>
                    <a:pt x="165448" y="123510"/>
                  </a:moveTo>
                  <a:lnTo>
                    <a:pt x="165448" y="131551"/>
                  </a:lnTo>
                  <a:lnTo>
                    <a:pt x="157704" y="131551"/>
                  </a:lnTo>
                  <a:lnTo>
                    <a:pt x="157704" y="123510"/>
                  </a:lnTo>
                  <a:close/>
                  <a:moveTo>
                    <a:pt x="173604" y="123510"/>
                  </a:moveTo>
                  <a:lnTo>
                    <a:pt x="173604" y="131551"/>
                  </a:lnTo>
                  <a:lnTo>
                    <a:pt x="165871" y="131551"/>
                  </a:lnTo>
                  <a:lnTo>
                    <a:pt x="165871" y="123510"/>
                  </a:lnTo>
                  <a:close/>
                  <a:moveTo>
                    <a:pt x="181771" y="123510"/>
                  </a:moveTo>
                  <a:lnTo>
                    <a:pt x="181771" y="131551"/>
                  </a:lnTo>
                  <a:lnTo>
                    <a:pt x="174028" y="131551"/>
                  </a:lnTo>
                  <a:lnTo>
                    <a:pt x="174028" y="123510"/>
                  </a:lnTo>
                  <a:close/>
                  <a:moveTo>
                    <a:pt x="189927" y="123510"/>
                  </a:moveTo>
                  <a:lnTo>
                    <a:pt x="189927" y="131551"/>
                  </a:lnTo>
                  <a:lnTo>
                    <a:pt x="182195" y="131551"/>
                  </a:lnTo>
                  <a:lnTo>
                    <a:pt x="182195" y="123510"/>
                  </a:lnTo>
                  <a:close/>
                  <a:moveTo>
                    <a:pt x="198095" y="123510"/>
                  </a:moveTo>
                  <a:lnTo>
                    <a:pt x="198095" y="131551"/>
                  </a:lnTo>
                  <a:lnTo>
                    <a:pt x="190351" y="131551"/>
                  </a:lnTo>
                  <a:lnTo>
                    <a:pt x="190351" y="123510"/>
                  </a:lnTo>
                  <a:close/>
                  <a:moveTo>
                    <a:pt x="206251" y="123510"/>
                  </a:moveTo>
                  <a:lnTo>
                    <a:pt x="206251" y="131551"/>
                  </a:lnTo>
                  <a:lnTo>
                    <a:pt x="198519" y="131551"/>
                  </a:lnTo>
                  <a:lnTo>
                    <a:pt x="198519" y="123510"/>
                  </a:lnTo>
                  <a:close/>
                  <a:moveTo>
                    <a:pt x="214419" y="123510"/>
                  </a:moveTo>
                  <a:lnTo>
                    <a:pt x="214419" y="131551"/>
                  </a:lnTo>
                  <a:lnTo>
                    <a:pt x="206675" y="131551"/>
                  </a:lnTo>
                  <a:lnTo>
                    <a:pt x="206675" y="123510"/>
                  </a:lnTo>
                  <a:close/>
                  <a:moveTo>
                    <a:pt x="222575" y="123510"/>
                  </a:moveTo>
                  <a:lnTo>
                    <a:pt x="222575" y="131551"/>
                  </a:lnTo>
                  <a:lnTo>
                    <a:pt x="214842" y="131551"/>
                  </a:lnTo>
                  <a:lnTo>
                    <a:pt x="214842" y="123510"/>
                  </a:lnTo>
                  <a:close/>
                  <a:moveTo>
                    <a:pt x="230742" y="123510"/>
                  </a:moveTo>
                  <a:lnTo>
                    <a:pt x="230742" y="131551"/>
                  </a:lnTo>
                  <a:lnTo>
                    <a:pt x="222999" y="131551"/>
                  </a:lnTo>
                  <a:lnTo>
                    <a:pt x="222999" y="123510"/>
                  </a:lnTo>
                  <a:close/>
                  <a:moveTo>
                    <a:pt x="238898" y="123510"/>
                  </a:moveTo>
                  <a:lnTo>
                    <a:pt x="238898" y="131551"/>
                  </a:lnTo>
                  <a:lnTo>
                    <a:pt x="231166" y="131551"/>
                  </a:lnTo>
                  <a:lnTo>
                    <a:pt x="231166" y="123510"/>
                  </a:lnTo>
                  <a:close/>
                  <a:moveTo>
                    <a:pt x="247066" y="123510"/>
                  </a:moveTo>
                  <a:lnTo>
                    <a:pt x="247066" y="131551"/>
                  </a:lnTo>
                  <a:lnTo>
                    <a:pt x="239322" y="131551"/>
                  </a:lnTo>
                  <a:lnTo>
                    <a:pt x="239322" y="123510"/>
                  </a:lnTo>
                  <a:close/>
                  <a:moveTo>
                    <a:pt x="255222" y="123510"/>
                  </a:moveTo>
                  <a:lnTo>
                    <a:pt x="255222" y="131551"/>
                  </a:lnTo>
                  <a:lnTo>
                    <a:pt x="247490" y="131551"/>
                  </a:lnTo>
                  <a:lnTo>
                    <a:pt x="247490" y="123510"/>
                  </a:lnTo>
                  <a:close/>
                  <a:moveTo>
                    <a:pt x="263390" y="123510"/>
                  </a:moveTo>
                  <a:lnTo>
                    <a:pt x="263390" y="131551"/>
                  </a:lnTo>
                  <a:lnTo>
                    <a:pt x="255646" y="131551"/>
                  </a:lnTo>
                  <a:lnTo>
                    <a:pt x="255646" y="123510"/>
                  </a:lnTo>
                  <a:close/>
                  <a:moveTo>
                    <a:pt x="271546" y="123510"/>
                  </a:moveTo>
                  <a:lnTo>
                    <a:pt x="271546" y="131551"/>
                  </a:lnTo>
                  <a:lnTo>
                    <a:pt x="263813" y="131551"/>
                  </a:lnTo>
                  <a:lnTo>
                    <a:pt x="263813" y="123510"/>
                  </a:lnTo>
                  <a:close/>
                  <a:moveTo>
                    <a:pt x="11238" y="131964"/>
                  </a:moveTo>
                  <a:lnTo>
                    <a:pt x="11238" y="139753"/>
                  </a:lnTo>
                  <a:lnTo>
                    <a:pt x="3505" y="139753"/>
                  </a:lnTo>
                  <a:lnTo>
                    <a:pt x="3505" y="131964"/>
                  </a:lnTo>
                  <a:close/>
                  <a:moveTo>
                    <a:pt x="19394" y="131964"/>
                  </a:moveTo>
                  <a:lnTo>
                    <a:pt x="19394" y="139753"/>
                  </a:lnTo>
                  <a:lnTo>
                    <a:pt x="11662" y="139753"/>
                  </a:lnTo>
                  <a:lnTo>
                    <a:pt x="11662" y="131964"/>
                  </a:lnTo>
                  <a:close/>
                  <a:moveTo>
                    <a:pt x="27561" y="131964"/>
                  </a:moveTo>
                  <a:lnTo>
                    <a:pt x="27561" y="139753"/>
                  </a:lnTo>
                  <a:lnTo>
                    <a:pt x="19818" y="139753"/>
                  </a:lnTo>
                  <a:lnTo>
                    <a:pt x="19818" y="131964"/>
                  </a:lnTo>
                  <a:close/>
                  <a:moveTo>
                    <a:pt x="35328" y="131964"/>
                  </a:moveTo>
                  <a:lnTo>
                    <a:pt x="35328" y="139753"/>
                  </a:lnTo>
                  <a:lnTo>
                    <a:pt x="27985" y="139753"/>
                  </a:lnTo>
                  <a:lnTo>
                    <a:pt x="27985" y="131964"/>
                  </a:lnTo>
                  <a:close/>
                  <a:moveTo>
                    <a:pt x="43496" y="131964"/>
                  </a:moveTo>
                  <a:lnTo>
                    <a:pt x="43496" y="139753"/>
                  </a:lnTo>
                  <a:lnTo>
                    <a:pt x="35752" y="139753"/>
                  </a:lnTo>
                  <a:lnTo>
                    <a:pt x="35752" y="131964"/>
                  </a:lnTo>
                  <a:close/>
                  <a:moveTo>
                    <a:pt x="51652" y="131964"/>
                  </a:moveTo>
                  <a:lnTo>
                    <a:pt x="51652" y="139753"/>
                  </a:lnTo>
                  <a:lnTo>
                    <a:pt x="43919" y="139753"/>
                  </a:lnTo>
                  <a:lnTo>
                    <a:pt x="43919" y="131964"/>
                  </a:lnTo>
                  <a:close/>
                  <a:moveTo>
                    <a:pt x="59819" y="131964"/>
                  </a:moveTo>
                  <a:lnTo>
                    <a:pt x="59819" y="139753"/>
                  </a:lnTo>
                  <a:lnTo>
                    <a:pt x="52075" y="139753"/>
                  </a:lnTo>
                  <a:lnTo>
                    <a:pt x="52075" y="131964"/>
                  </a:lnTo>
                  <a:close/>
                  <a:moveTo>
                    <a:pt x="67975" y="131964"/>
                  </a:moveTo>
                  <a:lnTo>
                    <a:pt x="67975" y="139753"/>
                  </a:lnTo>
                  <a:lnTo>
                    <a:pt x="60243" y="139753"/>
                  </a:lnTo>
                  <a:lnTo>
                    <a:pt x="60243" y="131964"/>
                  </a:lnTo>
                  <a:close/>
                  <a:moveTo>
                    <a:pt x="76452" y="131964"/>
                  </a:moveTo>
                  <a:lnTo>
                    <a:pt x="76452" y="139753"/>
                  </a:lnTo>
                  <a:lnTo>
                    <a:pt x="68399" y="139753"/>
                  </a:lnTo>
                  <a:lnTo>
                    <a:pt x="68399" y="131964"/>
                  </a:lnTo>
                  <a:close/>
                  <a:moveTo>
                    <a:pt x="84608" y="131964"/>
                  </a:moveTo>
                  <a:lnTo>
                    <a:pt x="84608" y="139753"/>
                  </a:lnTo>
                  <a:lnTo>
                    <a:pt x="76876" y="139753"/>
                  </a:lnTo>
                  <a:lnTo>
                    <a:pt x="76876" y="131964"/>
                  </a:lnTo>
                  <a:close/>
                  <a:moveTo>
                    <a:pt x="92776" y="131964"/>
                  </a:moveTo>
                  <a:lnTo>
                    <a:pt x="92776" y="139753"/>
                  </a:lnTo>
                  <a:lnTo>
                    <a:pt x="85032" y="139753"/>
                  </a:lnTo>
                  <a:lnTo>
                    <a:pt x="85032" y="131964"/>
                  </a:lnTo>
                  <a:close/>
                  <a:moveTo>
                    <a:pt x="100932" y="131964"/>
                  </a:moveTo>
                  <a:lnTo>
                    <a:pt x="100932" y="139753"/>
                  </a:lnTo>
                  <a:lnTo>
                    <a:pt x="93200" y="139753"/>
                  </a:lnTo>
                  <a:lnTo>
                    <a:pt x="93200" y="131964"/>
                  </a:lnTo>
                  <a:close/>
                  <a:moveTo>
                    <a:pt x="109099" y="131964"/>
                  </a:moveTo>
                  <a:lnTo>
                    <a:pt x="109099" y="139753"/>
                  </a:lnTo>
                  <a:lnTo>
                    <a:pt x="101356" y="139753"/>
                  </a:lnTo>
                  <a:lnTo>
                    <a:pt x="101356" y="131964"/>
                  </a:lnTo>
                  <a:close/>
                  <a:moveTo>
                    <a:pt x="116866" y="131964"/>
                  </a:moveTo>
                  <a:lnTo>
                    <a:pt x="116866" y="139753"/>
                  </a:lnTo>
                  <a:lnTo>
                    <a:pt x="109523" y="139753"/>
                  </a:lnTo>
                  <a:lnTo>
                    <a:pt x="109523" y="131964"/>
                  </a:lnTo>
                  <a:close/>
                  <a:moveTo>
                    <a:pt x="125034" y="131964"/>
                  </a:moveTo>
                  <a:lnTo>
                    <a:pt x="125034" y="139753"/>
                  </a:lnTo>
                  <a:lnTo>
                    <a:pt x="117290" y="139753"/>
                  </a:lnTo>
                  <a:lnTo>
                    <a:pt x="117290" y="131964"/>
                  </a:lnTo>
                  <a:close/>
                  <a:moveTo>
                    <a:pt x="133190" y="131964"/>
                  </a:moveTo>
                  <a:lnTo>
                    <a:pt x="133190" y="139753"/>
                  </a:lnTo>
                  <a:lnTo>
                    <a:pt x="125446" y="139753"/>
                  </a:lnTo>
                  <a:lnTo>
                    <a:pt x="125446" y="131964"/>
                  </a:lnTo>
                  <a:close/>
                  <a:moveTo>
                    <a:pt x="141346" y="131964"/>
                  </a:moveTo>
                  <a:lnTo>
                    <a:pt x="141346" y="139753"/>
                  </a:lnTo>
                  <a:lnTo>
                    <a:pt x="133614" y="139753"/>
                  </a:lnTo>
                  <a:lnTo>
                    <a:pt x="133614" y="131964"/>
                  </a:lnTo>
                  <a:close/>
                  <a:moveTo>
                    <a:pt x="149513" y="131964"/>
                  </a:moveTo>
                  <a:lnTo>
                    <a:pt x="149513" y="139753"/>
                  </a:lnTo>
                  <a:lnTo>
                    <a:pt x="141770" y="139753"/>
                  </a:lnTo>
                  <a:lnTo>
                    <a:pt x="141770" y="131964"/>
                  </a:lnTo>
                  <a:close/>
                  <a:moveTo>
                    <a:pt x="157280" y="131964"/>
                  </a:moveTo>
                  <a:lnTo>
                    <a:pt x="157280" y="139753"/>
                  </a:lnTo>
                  <a:lnTo>
                    <a:pt x="149937" y="139753"/>
                  </a:lnTo>
                  <a:lnTo>
                    <a:pt x="149937" y="131964"/>
                  </a:lnTo>
                  <a:close/>
                  <a:moveTo>
                    <a:pt x="165448" y="131964"/>
                  </a:moveTo>
                  <a:lnTo>
                    <a:pt x="165448" y="139753"/>
                  </a:lnTo>
                  <a:lnTo>
                    <a:pt x="157704" y="139753"/>
                  </a:lnTo>
                  <a:lnTo>
                    <a:pt x="157704" y="131964"/>
                  </a:lnTo>
                  <a:close/>
                  <a:moveTo>
                    <a:pt x="173604" y="131964"/>
                  </a:moveTo>
                  <a:lnTo>
                    <a:pt x="173604" y="139753"/>
                  </a:lnTo>
                  <a:lnTo>
                    <a:pt x="165871" y="139753"/>
                  </a:lnTo>
                  <a:lnTo>
                    <a:pt x="165871" y="131964"/>
                  </a:lnTo>
                  <a:close/>
                  <a:moveTo>
                    <a:pt x="181771" y="131964"/>
                  </a:moveTo>
                  <a:lnTo>
                    <a:pt x="181771" y="139753"/>
                  </a:lnTo>
                  <a:lnTo>
                    <a:pt x="174028" y="139753"/>
                  </a:lnTo>
                  <a:lnTo>
                    <a:pt x="174028" y="131964"/>
                  </a:lnTo>
                  <a:close/>
                  <a:moveTo>
                    <a:pt x="189927" y="131964"/>
                  </a:moveTo>
                  <a:lnTo>
                    <a:pt x="189927" y="139753"/>
                  </a:lnTo>
                  <a:lnTo>
                    <a:pt x="182195" y="139753"/>
                  </a:lnTo>
                  <a:lnTo>
                    <a:pt x="182195" y="131964"/>
                  </a:lnTo>
                  <a:close/>
                  <a:moveTo>
                    <a:pt x="198095" y="131964"/>
                  </a:moveTo>
                  <a:lnTo>
                    <a:pt x="198095" y="139753"/>
                  </a:lnTo>
                  <a:lnTo>
                    <a:pt x="190351" y="139753"/>
                  </a:lnTo>
                  <a:lnTo>
                    <a:pt x="190351" y="131964"/>
                  </a:lnTo>
                  <a:close/>
                  <a:moveTo>
                    <a:pt x="206251" y="131964"/>
                  </a:moveTo>
                  <a:lnTo>
                    <a:pt x="206251" y="139753"/>
                  </a:lnTo>
                  <a:lnTo>
                    <a:pt x="198519" y="139753"/>
                  </a:lnTo>
                  <a:lnTo>
                    <a:pt x="198519" y="131964"/>
                  </a:lnTo>
                  <a:close/>
                  <a:moveTo>
                    <a:pt x="214419" y="131964"/>
                  </a:moveTo>
                  <a:lnTo>
                    <a:pt x="214419" y="139753"/>
                  </a:lnTo>
                  <a:lnTo>
                    <a:pt x="206675" y="139753"/>
                  </a:lnTo>
                  <a:lnTo>
                    <a:pt x="206675" y="131964"/>
                  </a:lnTo>
                  <a:close/>
                  <a:moveTo>
                    <a:pt x="222575" y="131964"/>
                  </a:moveTo>
                  <a:lnTo>
                    <a:pt x="222575" y="139753"/>
                  </a:lnTo>
                  <a:lnTo>
                    <a:pt x="214842" y="139753"/>
                  </a:lnTo>
                  <a:lnTo>
                    <a:pt x="214842" y="131964"/>
                  </a:lnTo>
                  <a:close/>
                  <a:moveTo>
                    <a:pt x="230742" y="131964"/>
                  </a:moveTo>
                  <a:lnTo>
                    <a:pt x="230742" y="139753"/>
                  </a:lnTo>
                  <a:lnTo>
                    <a:pt x="222999" y="139753"/>
                  </a:lnTo>
                  <a:lnTo>
                    <a:pt x="222999" y="131964"/>
                  </a:lnTo>
                  <a:close/>
                  <a:moveTo>
                    <a:pt x="238898" y="131964"/>
                  </a:moveTo>
                  <a:lnTo>
                    <a:pt x="238898" y="139753"/>
                  </a:lnTo>
                  <a:lnTo>
                    <a:pt x="231166" y="139753"/>
                  </a:lnTo>
                  <a:lnTo>
                    <a:pt x="231166" y="131964"/>
                  </a:lnTo>
                  <a:close/>
                  <a:moveTo>
                    <a:pt x="247066" y="131964"/>
                  </a:moveTo>
                  <a:lnTo>
                    <a:pt x="247066" y="139753"/>
                  </a:lnTo>
                  <a:lnTo>
                    <a:pt x="239322" y="139753"/>
                  </a:lnTo>
                  <a:lnTo>
                    <a:pt x="239322" y="131964"/>
                  </a:lnTo>
                  <a:close/>
                  <a:moveTo>
                    <a:pt x="255222" y="131964"/>
                  </a:moveTo>
                  <a:lnTo>
                    <a:pt x="255222" y="139753"/>
                  </a:lnTo>
                  <a:lnTo>
                    <a:pt x="247490" y="139753"/>
                  </a:lnTo>
                  <a:lnTo>
                    <a:pt x="247490" y="131964"/>
                  </a:lnTo>
                  <a:close/>
                  <a:moveTo>
                    <a:pt x="263390" y="131964"/>
                  </a:moveTo>
                  <a:lnTo>
                    <a:pt x="263390" y="139753"/>
                  </a:lnTo>
                  <a:lnTo>
                    <a:pt x="255646" y="139753"/>
                  </a:lnTo>
                  <a:lnTo>
                    <a:pt x="255646" y="131964"/>
                  </a:lnTo>
                  <a:close/>
                  <a:moveTo>
                    <a:pt x="271546" y="131964"/>
                  </a:moveTo>
                  <a:lnTo>
                    <a:pt x="271546" y="139753"/>
                  </a:lnTo>
                  <a:lnTo>
                    <a:pt x="263813" y="139753"/>
                  </a:lnTo>
                  <a:lnTo>
                    <a:pt x="263813" y="131964"/>
                  </a:lnTo>
                  <a:close/>
                  <a:moveTo>
                    <a:pt x="11238" y="140166"/>
                  </a:moveTo>
                  <a:lnTo>
                    <a:pt x="11238" y="147967"/>
                  </a:lnTo>
                  <a:lnTo>
                    <a:pt x="3505" y="147967"/>
                  </a:lnTo>
                  <a:lnTo>
                    <a:pt x="3505" y="140166"/>
                  </a:lnTo>
                  <a:close/>
                  <a:moveTo>
                    <a:pt x="19394" y="140166"/>
                  </a:moveTo>
                  <a:lnTo>
                    <a:pt x="19394" y="147967"/>
                  </a:lnTo>
                  <a:lnTo>
                    <a:pt x="11662" y="147967"/>
                  </a:lnTo>
                  <a:lnTo>
                    <a:pt x="11662" y="140166"/>
                  </a:lnTo>
                  <a:close/>
                  <a:moveTo>
                    <a:pt x="27561" y="140166"/>
                  </a:moveTo>
                  <a:lnTo>
                    <a:pt x="27561" y="147967"/>
                  </a:lnTo>
                  <a:lnTo>
                    <a:pt x="19818" y="147967"/>
                  </a:lnTo>
                  <a:lnTo>
                    <a:pt x="19818" y="140166"/>
                  </a:lnTo>
                  <a:close/>
                  <a:moveTo>
                    <a:pt x="35328" y="140166"/>
                  </a:moveTo>
                  <a:lnTo>
                    <a:pt x="35328" y="147967"/>
                  </a:lnTo>
                  <a:lnTo>
                    <a:pt x="27985" y="147967"/>
                  </a:lnTo>
                  <a:lnTo>
                    <a:pt x="27985" y="140166"/>
                  </a:lnTo>
                  <a:close/>
                  <a:moveTo>
                    <a:pt x="43496" y="140166"/>
                  </a:moveTo>
                  <a:lnTo>
                    <a:pt x="43496" y="147967"/>
                  </a:lnTo>
                  <a:lnTo>
                    <a:pt x="35752" y="147967"/>
                  </a:lnTo>
                  <a:lnTo>
                    <a:pt x="35752" y="140166"/>
                  </a:lnTo>
                  <a:close/>
                  <a:moveTo>
                    <a:pt x="51652" y="140166"/>
                  </a:moveTo>
                  <a:lnTo>
                    <a:pt x="51652" y="147967"/>
                  </a:lnTo>
                  <a:lnTo>
                    <a:pt x="43919" y="147967"/>
                  </a:lnTo>
                  <a:lnTo>
                    <a:pt x="43919" y="140166"/>
                  </a:lnTo>
                  <a:close/>
                  <a:moveTo>
                    <a:pt x="59819" y="140166"/>
                  </a:moveTo>
                  <a:lnTo>
                    <a:pt x="59819" y="147967"/>
                  </a:lnTo>
                  <a:lnTo>
                    <a:pt x="52075" y="147967"/>
                  </a:lnTo>
                  <a:lnTo>
                    <a:pt x="52075" y="140166"/>
                  </a:lnTo>
                  <a:close/>
                  <a:moveTo>
                    <a:pt x="67975" y="140166"/>
                  </a:moveTo>
                  <a:lnTo>
                    <a:pt x="67975" y="147967"/>
                  </a:lnTo>
                  <a:lnTo>
                    <a:pt x="60243" y="147967"/>
                  </a:lnTo>
                  <a:lnTo>
                    <a:pt x="60243" y="140166"/>
                  </a:lnTo>
                  <a:close/>
                  <a:moveTo>
                    <a:pt x="76452" y="140166"/>
                  </a:moveTo>
                  <a:lnTo>
                    <a:pt x="76452" y="147967"/>
                  </a:lnTo>
                  <a:lnTo>
                    <a:pt x="68399" y="147967"/>
                  </a:lnTo>
                  <a:lnTo>
                    <a:pt x="68399" y="140166"/>
                  </a:lnTo>
                  <a:close/>
                  <a:moveTo>
                    <a:pt x="84608" y="140166"/>
                  </a:moveTo>
                  <a:lnTo>
                    <a:pt x="84608" y="147967"/>
                  </a:lnTo>
                  <a:lnTo>
                    <a:pt x="76876" y="147967"/>
                  </a:lnTo>
                  <a:lnTo>
                    <a:pt x="76876" y="140166"/>
                  </a:lnTo>
                  <a:close/>
                  <a:moveTo>
                    <a:pt x="92776" y="140166"/>
                  </a:moveTo>
                  <a:lnTo>
                    <a:pt x="92776" y="147967"/>
                  </a:lnTo>
                  <a:lnTo>
                    <a:pt x="85032" y="147967"/>
                  </a:lnTo>
                  <a:lnTo>
                    <a:pt x="85032" y="140166"/>
                  </a:lnTo>
                  <a:close/>
                  <a:moveTo>
                    <a:pt x="100932" y="140166"/>
                  </a:moveTo>
                  <a:lnTo>
                    <a:pt x="100932" y="147967"/>
                  </a:lnTo>
                  <a:lnTo>
                    <a:pt x="93200" y="147967"/>
                  </a:lnTo>
                  <a:lnTo>
                    <a:pt x="93200" y="140166"/>
                  </a:lnTo>
                  <a:close/>
                  <a:moveTo>
                    <a:pt x="109099" y="140166"/>
                  </a:moveTo>
                  <a:lnTo>
                    <a:pt x="109099" y="147967"/>
                  </a:lnTo>
                  <a:lnTo>
                    <a:pt x="101356" y="147967"/>
                  </a:lnTo>
                  <a:lnTo>
                    <a:pt x="101356" y="140166"/>
                  </a:lnTo>
                  <a:close/>
                  <a:moveTo>
                    <a:pt x="116866" y="140166"/>
                  </a:moveTo>
                  <a:lnTo>
                    <a:pt x="116866" y="147967"/>
                  </a:lnTo>
                  <a:lnTo>
                    <a:pt x="109523" y="147967"/>
                  </a:lnTo>
                  <a:lnTo>
                    <a:pt x="109523" y="140166"/>
                  </a:lnTo>
                  <a:close/>
                  <a:moveTo>
                    <a:pt x="125034" y="140166"/>
                  </a:moveTo>
                  <a:lnTo>
                    <a:pt x="125034" y="147967"/>
                  </a:lnTo>
                  <a:lnTo>
                    <a:pt x="117290" y="147967"/>
                  </a:lnTo>
                  <a:lnTo>
                    <a:pt x="117290" y="140166"/>
                  </a:lnTo>
                  <a:close/>
                  <a:moveTo>
                    <a:pt x="133190" y="140166"/>
                  </a:moveTo>
                  <a:lnTo>
                    <a:pt x="133190" y="147967"/>
                  </a:lnTo>
                  <a:lnTo>
                    <a:pt x="125446" y="147967"/>
                  </a:lnTo>
                  <a:lnTo>
                    <a:pt x="125446" y="140166"/>
                  </a:lnTo>
                  <a:close/>
                  <a:moveTo>
                    <a:pt x="141346" y="140166"/>
                  </a:moveTo>
                  <a:lnTo>
                    <a:pt x="141346" y="147967"/>
                  </a:lnTo>
                  <a:lnTo>
                    <a:pt x="133614" y="147967"/>
                  </a:lnTo>
                  <a:lnTo>
                    <a:pt x="133614" y="140166"/>
                  </a:lnTo>
                  <a:close/>
                  <a:moveTo>
                    <a:pt x="149513" y="140166"/>
                  </a:moveTo>
                  <a:lnTo>
                    <a:pt x="149513" y="147967"/>
                  </a:lnTo>
                  <a:lnTo>
                    <a:pt x="141770" y="147967"/>
                  </a:lnTo>
                  <a:lnTo>
                    <a:pt x="141770" y="140166"/>
                  </a:lnTo>
                  <a:close/>
                  <a:moveTo>
                    <a:pt x="157280" y="140166"/>
                  </a:moveTo>
                  <a:lnTo>
                    <a:pt x="157280" y="147967"/>
                  </a:lnTo>
                  <a:lnTo>
                    <a:pt x="149937" y="147967"/>
                  </a:lnTo>
                  <a:lnTo>
                    <a:pt x="149937" y="140166"/>
                  </a:lnTo>
                  <a:close/>
                  <a:moveTo>
                    <a:pt x="165448" y="140166"/>
                  </a:moveTo>
                  <a:lnTo>
                    <a:pt x="165448" y="147967"/>
                  </a:lnTo>
                  <a:lnTo>
                    <a:pt x="157704" y="147967"/>
                  </a:lnTo>
                  <a:lnTo>
                    <a:pt x="157704" y="140166"/>
                  </a:lnTo>
                  <a:close/>
                  <a:moveTo>
                    <a:pt x="173604" y="140166"/>
                  </a:moveTo>
                  <a:lnTo>
                    <a:pt x="173604" y="147967"/>
                  </a:lnTo>
                  <a:lnTo>
                    <a:pt x="165871" y="147967"/>
                  </a:lnTo>
                  <a:lnTo>
                    <a:pt x="165871" y="140166"/>
                  </a:lnTo>
                  <a:close/>
                  <a:moveTo>
                    <a:pt x="181771" y="140166"/>
                  </a:moveTo>
                  <a:lnTo>
                    <a:pt x="181771" y="147967"/>
                  </a:lnTo>
                  <a:lnTo>
                    <a:pt x="174028" y="147967"/>
                  </a:lnTo>
                  <a:lnTo>
                    <a:pt x="174028" y="140166"/>
                  </a:lnTo>
                  <a:close/>
                  <a:moveTo>
                    <a:pt x="189927" y="140166"/>
                  </a:moveTo>
                  <a:lnTo>
                    <a:pt x="189927" y="147967"/>
                  </a:lnTo>
                  <a:lnTo>
                    <a:pt x="182195" y="147967"/>
                  </a:lnTo>
                  <a:lnTo>
                    <a:pt x="182195" y="140166"/>
                  </a:lnTo>
                  <a:close/>
                  <a:moveTo>
                    <a:pt x="198095" y="140166"/>
                  </a:moveTo>
                  <a:lnTo>
                    <a:pt x="198095" y="147967"/>
                  </a:lnTo>
                  <a:lnTo>
                    <a:pt x="190351" y="147967"/>
                  </a:lnTo>
                  <a:lnTo>
                    <a:pt x="190351" y="140166"/>
                  </a:lnTo>
                  <a:close/>
                  <a:moveTo>
                    <a:pt x="206251" y="140166"/>
                  </a:moveTo>
                  <a:lnTo>
                    <a:pt x="206251" y="147967"/>
                  </a:lnTo>
                  <a:lnTo>
                    <a:pt x="198519" y="147967"/>
                  </a:lnTo>
                  <a:lnTo>
                    <a:pt x="198519" y="140166"/>
                  </a:lnTo>
                  <a:close/>
                  <a:moveTo>
                    <a:pt x="214419" y="140166"/>
                  </a:moveTo>
                  <a:lnTo>
                    <a:pt x="214419" y="147967"/>
                  </a:lnTo>
                  <a:lnTo>
                    <a:pt x="206675" y="147967"/>
                  </a:lnTo>
                  <a:lnTo>
                    <a:pt x="206675" y="140166"/>
                  </a:lnTo>
                  <a:close/>
                  <a:moveTo>
                    <a:pt x="222575" y="140166"/>
                  </a:moveTo>
                  <a:lnTo>
                    <a:pt x="222575" y="147967"/>
                  </a:lnTo>
                  <a:lnTo>
                    <a:pt x="214842" y="147967"/>
                  </a:lnTo>
                  <a:lnTo>
                    <a:pt x="214842" y="140166"/>
                  </a:lnTo>
                  <a:close/>
                  <a:moveTo>
                    <a:pt x="230742" y="140166"/>
                  </a:moveTo>
                  <a:lnTo>
                    <a:pt x="230742" y="147967"/>
                  </a:lnTo>
                  <a:lnTo>
                    <a:pt x="222999" y="147967"/>
                  </a:lnTo>
                  <a:lnTo>
                    <a:pt x="222999" y="140166"/>
                  </a:lnTo>
                  <a:close/>
                  <a:moveTo>
                    <a:pt x="238898" y="140166"/>
                  </a:moveTo>
                  <a:lnTo>
                    <a:pt x="238898" y="147967"/>
                  </a:lnTo>
                  <a:lnTo>
                    <a:pt x="231166" y="147967"/>
                  </a:lnTo>
                  <a:lnTo>
                    <a:pt x="231166" y="140166"/>
                  </a:lnTo>
                  <a:close/>
                  <a:moveTo>
                    <a:pt x="247066" y="140166"/>
                  </a:moveTo>
                  <a:lnTo>
                    <a:pt x="247066" y="147967"/>
                  </a:lnTo>
                  <a:lnTo>
                    <a:pt x="239322" y="147967"/>
                  </a:lnTo>
                  <a:lnTo>
                    <a:pt x="239322" y="140166"/>
                  </a:lnTo>
                  <a:close/>
                  <a:moveTo>
                    <a:pt x="255222" y="140166"/>
                  </a:moveTo>
                  <a:lnTo>
                    <a:pt x="255222" y="147967"/>
                  </a:lnTo>
                  <a:lnTo>
                    <a:pt x="247490" y="147967"/>
                  </a:lnTo>
                  <a:lnTo>
                    <a:pt x="247490" y="140166"/>
                  </a:lnTo>
                  <a:close/>
                  <a:moveTo>
                    <a:pt x="263390" y="140166"/>
                  </a:moveTo>
                  <a:lnTo>
                    <a:pt x="263390" y="147967"/>
                  </a:lnTo>
                  <a:lnTo>
                    <a:pt x="255646" y="147967"/>
                  </a:lnTo>
                  <a:lnTo>
                    <a:pt x="255646" y="140166"/>
                  </a:lnTo>
                  <a:close/>
                  <a:moveTo>
                    <a:pt x="271546" y="140166"/>
                  </a:moveTo>
                  <a:lnTo>
                    <a:pt x="271546" y="147967"/>
                  </a:lnTo>
                  <a:lnTo>
                    <a:pt x="263813" y="147967"/>
                  </a:lnTo>
                  <a:lnTo>
                    <a:pt x="263813" y="140166"/>
                  </a:lnTo>
                  <a:close/>
                  <a:moveTo>
                    <a:pt x="11238" y="148379"/>
                  </a:moveTo>
                  <a:lnTo>
                    <a:pt x="11238" y="156169"/>
                  </a:lnTo>
                  <a:lnTo>
                    <a:pt x="3505" y="156169"/>
                  </a:lnTo>
                  <a:lnTo>
                    <a:pt x="3505" y="148379"/>
                  </a:lnTo>
                  <a:close/>
                  <a:moveTo>
                    <a:pt x="19394" y="148379"/>
                  </a:moveTo>
                  <a:lnTo>
                    <a:pt x="19394" y="156169"/>
                  </a:lnTo>
                  <a:lnTo>
                    <a:pt x="11662" y="156169"/>
                  </a:lnTo>
                  <a:lnTo>
                    <a:pt x="11662" y="148379"/>
                  </a:lnTo>
                  <a:close/>
                  <a:moveTo>
                    <a:pt x="27561" y="148379"/>
                  </a:moveTo>
                  <a:lnTo>
                    <a:pt x="27561" y="156169"/>
                  </a:lnTo>
                  <a:lnTo>
                    <a:pt x="19818" y="156169"/>
                  </a:lnTo>
                  <a:lnTo>
                    <a:pt x="19818" y="148379"/>
                  </a:lnTo>
                  <a:close/>
                  <a:moveTo>
                    <a:pt x="35328" y="148368"/>
                  </a:moveTo>
                  <a:lnTo>
                    <a:pt x="35328" y="156169"/>
                  </a:lnTo>
                  <a:lnTo>
                    <a:pt x="27985" y="156169"/>
                  </a:lnTo>
                  <a:lnTo>
                    <a:pt x="27985" y="148368"/>
                  </a:lnTo>
                  <a:close/>
                  <a:moveTo>
                    <a:pt x="43496" y="148368"/>
                  </a:moveTo>
                  <a:lnTo>
                    <a:pt x="43496" y="156169"/>
                  </a:lnTo>
                  <a:lnTo>
                    <a:pt x="35752" y="156169"/>
                  </a:lnTo>
                  <a:lnTo>
                    <a:pt x="35752" y="148368"/>
                  </a:lnTo>
                  <a:close/>
                  <a:moveTo>
                    <a:pt x="51652" y="148368"/>
                  </a:moveTo>
                  <a:lnTo>
                    <a:pt x="51652" y="156169"/>
                  </a:lnTo>
                  <a:lnTo>
                    <a:pt x="43919" y="156169"/>
                  </a:lnTo>
                  <a:lnTo>
                    <a:pt x="43919" y="148368"/>
                  </a:lnTo>
                  <a:close/>
                  <a:moveTo>
                    <a:pt x="59819" y="148368"/>
                  </a:moveTo>
                  <a:lnTo>
                    <a:pt x="59819" y="156169"/>
                  </a:lnTo>
                  <a:lnTo>
                    <a:pt x="52075" y="156169"/>
                  </a:lnTo>
                  <a:lnTo>
                    <a:pt x="52075" y="148368"/>
                  </a:lnTo>
                  <a:close/>
                  <a:moveTo>
                    <a:pt x="67975" y="148368"/>
                  </a:moveTo>
                  <a:lnTo>
                    <a:pt x="67975" y="156169"/>
                  </a:lnTo>
                  <a:lnTo>
                    <a:pt x="60243" y="156169"/>
                  </a:lnTo>
                  <a:lnTo>
                    <a:pt x="60243" y="148368"/>
                  </a:lnTo>
                  <a:close/>
                  <a:moveTo>
                    <a:pt x="76452" y="148368"/>
                  </a:moveTo>
                  <a:lnTo>
                    <a:pt x="76452" y="156169"/>
                  </a:lnTo>
                  <a:lnTo>
                    <a:pt x="68399" y="156169"/>
                  </a:lnTo>
                  <a:lnTo>
                    <a:pt x="68399" y="148368"/>
                  </a:lnTo>
                  <a:close/>
                  <a:moveTo>
                    <a:pt x="84608" y="148368"/>
                  </a:moveTo>
                  <a:lnTo>
                    <a:pt x="84608" y="156169"/>
                  </a:lnTo>
                  <a:lnTo>
                    <a:pt x="76876" y="156169"/>
                  </a:lnTo>
                  <a:lnTo>
                    <a:pt x="76876" y="148368"/>
                  </a:lnTo>
                  <a:close/>
                  <a:moveTo>
                    <a:pt x="92776" y="148368"/>
                  </a:moveTo>
                  <a:lnTo>
                    <a:pt x="92776" y="156169"/>
                  </a:lnTo>
                  <a:lnTo>
                    <a:pt x="85032" y="156169"/>
                  </a:lnTo>
                  <a:lnTo>
                    <a:pt x="85032" y="148368"/>
                  </a:lnTo>
                  <a:close/>
                  <a:moveTo>
                    <a:pt x="100932" y="148368"/>
                  </a:moveTo>
                  <a:lnTo>
                    <a:pt x="100932" y="156169"/>
                  </a:lnTo>
                  <a:lnTo>
                    <a:pt x="93200" y="156169"/>
                  </a:lnTo>
                  <a:lnTo>
                    <a:pt x="93200" y="148368"/>
                  </a:lnTo>
                  <a:close/>
                  <a:moveTo>
                    <a:pt x="109099" y="148368"/>
                  </a:moveTo>
                  <a:lnTo>
                    <a:pt x="109099" y="156169"/>
                  </a:lnTo>
                  <a:lnTo>
                    <a:pt x="101356" y="156169"/>
                  </a:lnTo>
                  <a:lnTo>
                    <a:pt x="101356" y="148368"/>
                  </a:lnTo>
                  <a:close/>
                  <a:moveTo>
                    <a:pt x="116866" y="148368"/>
                  </a:moveTo>
                  <a:lnTo>
                    <a:pt x="116866" y="156169"/>
                  </a:lnTo>
                  <a:lnTo>
                    <a:pt x="109523" y="156169"/>
                  </a:lnTo>
                  <a:lnTo>
                    <a:pt x="109523" y="148368"/>
                  </a:lnTo>
                  <a:close/>
                  <a:moveTo>
                    <a:pt x="125034" y="148368"/>
                  </a:moveTo>
                  <a:lnTo>
                    <a:pt x="125034" y="156169"/>
                  </a:lnTo>
                  <a:lnTo>
                    <a:pt x="117290" y="156169"/>
                  </a:lnTo>
                  <a:lnTo>
                    <a:pt x="117290" y="148368"/>
                  </a:lnTo>
                  <a:close/>
                  <a:moveTo>
                    <a:pt x="133190" y="148368"/>
                  </a:moveTo>
                  <a:lnTo>
                    <a:pt x="133190" y="156169"/>
                  </a:lnTo>
                  <a:lnTo>
                    <a:pt x="125446" y="156169"/>
                  </a:lnTo>
                  <a:lnTo>
                    <a:pt x="125446" y="148368"/>
                  </a:lnTo>
                  <a:close/>
                  <a:moveTo>
                    <a:pt x="141346" y="148368"/>
                  </a:moveTo>
                  <a:lnTo>
                    <a:pt x="141346" y="156169"/>
                  </a:lnTo>
                  <a:lnTo>
                    <a:pt x="133614" y="156169"/>
                  </a:lnTo>
                  <a:lnTo>
                    <a:pt x="133614" y="148368"/>
                  </a:lnTo>
                  <a:close/>
                  <a:moveTo>
                    <a:pt x="149513" y="148368"/>
                  </a:moveTo>
                  <a:lnTo>
                    <a:pt x="149513" y="156169"/>
                  </a:lnTo>
                  <a:lnTo>
                    <a:pt x="141770" y="156169"/>
                  </a:lnTo>
                  <a:lnTo>
                    <a:pt x="141770" y="148368"/>
                  </a:lnTo>
                  <a:close/>
                  <a:moveTo>
                    <a:pt x="157280" y="148368"/>
                  </a:moveTo>
                  <a:lnTo>
                    <a:pt x="157280" y="156169"/>
                  </a:lnTo>
                  <a:lnTo>
                    <a:pt x="149937" y="156169"/>
                  </a:lnTo>
                  <a:lnTo>
                    <a:pt x="149937" y="148368"/>
                  </a:lnTo>
                  <a:close/>
                  <a:moveTo>
                    <a:pt x="165448" y="148368"/>
                  </a:moveTo>
                  <a:lnTo>
                    <a:pt x="165448" y="156169"/>
                  </a:lnTo>
                  <a:lnTo>
                    <a:pt x="157704" y="156169"/>
                  </a:lnTo>
                  <a:lnTo>
                    <a:pt x="157704" y="148368"/>
                  </a:lnTo>
                  <a:close/>
                  <a:moveTo>
                    <a:pt x="173604" y="148368"/>
                  </a:moveTo>
                  <a:lnTo>
                    <a:pt x="173604" y="156169"/>
                  </a:lnTo>
                  <a:lnTo>
                    <a:pt x="165871" y="156169"/>
                  </a:lnTo>
                  <a:lnTo>
                    <a:pt x="165871" y="148368"/>
                  </a:lnTo>
                  <a:close/>
                  <a:moveTo>
                    <a:pt x="181771" y="148368"/>
                  </a:moveTo>
                  <a:lnTo>
                    <a:pt x="181771" y="156169"/>
                  </a:lnTo>
                  <a:lnTo>
                    <a:pt x="174028" y="156169"/>
                  </a:lnTo>
                  <a:lnTo>
                    <a:pt x="174028" y="148368"/>
                  </a:lnTo>
                  <a:close/>
                  <a:moveTo>
                    <a:pt x="189927" y="148368"/>
                  </a:moveTo>
                  <a:lnTo>
                    <a:pt x="189927" y="156169"/>
                  </a:lnTo>
                  <a:lnTo>
                    <a:pt x="182195" y="156169"/>
                  </a:lnTo>
                  <a:lnTo>
                    <a:pt x="182195" y="148368"/>
                  </a:lnTo>
                  <a:close/>
                  <a:moveTo>
                    <a:pt x="198095" y="148368"/>
                  </a:moveTo>
                  <a:lnTo>
                    <a:pt x="198095" y="156169"/>
                  </a:lnTo>
                  <a:lnTo>
                    <a:pt x="190351" y="156169"/>
                  </a:lnTo>
                  <a:lnTo>
                    <a:pt x="190351" y="148368"/>
                  </a:lnTo>
                  <a:close/>
                  <a:moveTo>
                    <a:pt x="206251" y="148368"/>
                  </a:moveTo>
                  <a:lnTo>
                    <a:pt x="206251" y="156169"/>
                  </a:lnTo>
                  <a:lnTo>
                    <a:pt x="198519" y="156169"/>
                  </a:lnTo>
                  <a:lnTo>
                    <a:pt x="198519" y="148368"/>
                  </a:lnTo>
                  <a:close/>
                  <a:moveTo>
                    <a:pt x="214419" y="148368"/>
                  </a:moveTo>
                  <a:lnTo>
                    <a:pt x="214419" y="156169"/>
                  </a:lnTo>
                  <a:lnTo>
                    <a:pt x="206675" y="156169"/>
                  </a:lnTo>
                  <a:lnTo>
                    <a:pt x="206675" y="148368"/>
                  </a:lnTo>
                  <a:close/>
                  <a:moveTo>
                    <a:pt x="222575" y="148368"/>
                  </a:moveTo>
                  <a:lnTo>
                    <a:pt x="222575" y="156169"/>
                  </a:lnTo>
                  <a:lnTo>
                    <a:pt x="214842" y="156169"/>
                  </a:lnTo>
                  <a:lnTo>
                    <a:pt x="214842" y="148368"/>
                  </a:lnTo>
                  <a:close/>
                  <a:moveTo>
                    <a:pt x="230742" y="148368"/>
                  </a:moveTo>
                  <a:lnTo>
                    <a:pt x="230742" y="156169"/>
                  </a:lnTo>
                  <a:lnTo>
                    <a:pt x="222999" y="156169"/>
                  </a:lnTo>
                  <a:lnTo>
                    <a:pt x="222999" y="148368"/>
                  </a:lnTo>
                  <a:close/>
                  <a:moveTo>
                    <a:pt x="238898" y="148368"/>
                  </a:moveTo>
                  <a:lnTo>
                    <a:pt x="238898" y="156169"/>
                  </a:lnTo>
                  <a:lnTo>
                    <a:pt x="231166" y="156169"/>
                  </a:lnTo>
                  <a:lnTo>
                    <a:pt x="231166" y="148368"/>
                  </a:lnTo>
                  <a:close/>
                  <a:moveTo>
                    <a:pt x="247066" y="148368"/>
                  </a:moveTo>
                  <a:lnTo>
                    <a:pt x="247066" y="156169"/>
                  </a:lnTo>
                  <a:lnTo>
                    <a:pt x="239322" y="156169"/>
                  </a:lnTo>
                  <a:lnTo>
                    <a:pt x="239322" y="148368"/>
                  </a:lnTo>
                  <a:close/>
                  <a:moveTo>
                    <a:pt x="255222" y="148379"/>
                  </a:moveTo>
                  <a:lnTo>
                    <a:pt x="255222" y="156169"/>
                  </a:lnTo>
                  <a:lnTo>
                    <a:pt x="247490" y="156169"/>
                  </a:lnTo>
                  <a:lnTo>
                    <a:pt x="247490" y="148379"/>
                  </a:lnTo>
                  <a:close/>
                  <a:moveTo>
                    <a:pt x="263390" y="148379"/>
                  </a:moveTo>
                  <a:lnTo>
                    <a:pt x="263390" y="156169"/>
                  </a:lnTo>
                  <a:lnTo>
                    <a:pt x="255646" y="156169"/>
                  </a:lnTo>
                  <a:lnTo>
                    <a:pt x="255646" y="148379"/>
                  </a:lnTo>
                  <a:close/>
                  <a:moveTo>
                    <a:pt x="271546" y="148368"/>
                  </a:moveTo>
                  <a:lnTo>
                    <a:pt x="271546" y="156169"/>
                  </a:lnTo>
                  <a:lnTo>
                    <a:pt x="263813" y="156169"/>
                  </a:lnTo>
                  <a:lnTo>
                    <a:pt x="263813" y="148368"/>
                  </a:lnTo>
                  <a:close/>
                  <a:moveTo>
                    <a:pt x="11238" y="156581"/>
                  </a:moveTo>
                  <a:lnTo>
                    <a:pt x="11238" y="164370"/>
                  </a:lnTo>
                  <a:lnTo>
                    <a:pt x="3505" y="164370"/>
                  </a:lnTo>
                  <a:lnTo>
                    <a:pt x="3505" y="156581"/>
                  </a:lnTo>
                  <a:close/>
                  <a:moveTo>
                    <a:pt x="19394" y="156581"/>
                  </a:moveTo>
                  <a:lnTo>
                    <a:pt x="19394" y="164370"/>
                  </a:lnTo>
                  <a:lnTo>
                    <a:pt x="11662" y="164370"/>
                  </a:lnTo>
                  <a:lnTo>
                    <a:pt x="11662" y="156581"/>
                  </a:lnTo>
                  <a:close/>
                  <a:moveTo>
                    <a:pt x="27561" y="156581"/>
                  </a:moveTo>
                  <a:lnTo>
                    <a:pt x="27561" y="164370"/>
                  </a:lnTo>
                  <a:lnTo>
                    <a:pt x="19818" y="164370"/>
                  </a:lnTo>
                  <a:lnTo>
                    <a:pt x="19818" y="156581"/>
                  </a:lnTo>
                  <a:close/>
                  <a:moveTo>
                    <a:pt x="35328" y="156581"/>
                  </a:moveTo>
                  <a:lnTo>
                    <a:pt x="35328" y="164370"/>
                  </a:lnTo>
                  <a:lnTo>
                    <a:pt x="27985" y="164370"/>
                  </a:lnTo>
                  <a:lnTo>
                    <a:pt x="27985" y="156581"/>
                  </a:lnTo>
                  <a:close/>
                  <a:moveTo>
                    <a:pt x="43496" y="156581"/>
                  </a:moveTo>
                  <a:lnTo>
                    <a:pt x="43496" y="164370"/>
                  </a:lnTo>
                  <a:lnTo>
                    <a:pt x="35752" y="164370"/>
                  </a:lnTo>
                  <a:lnTo>
                    <a:pt x="35752" y="156581"/>
                  </a:lnTo>
                  <a:close/>
                  <a:moveTo>
                    <a:pt x="51652" y="156581"/>
                  </a:moveTo>
                  <a:lnTo>
                    <a:pt x="51652" y="164370"/>
                  </a:lnTo>
                  <a:lnTo>
                    <a:pt x="43919" y="164370"/>
                  </a:lnTo>
                  <a:lnTo>
                    <a:pt x="43919" y="156581"/>
                  </a:lnTo>
                  <a:close/>
                  <a:moveTo>
                    <a:pt x="59819" y="156581"/>
                  </a:moveTo>
                  <a:lnTo>
                    <a:pt x="59819" y="164370"/>
                  </a:lnTo>
                  <a:lnTo>
                    <a:pt x="52075" y="164370"/>
                  </a:lnTo>
                  <a:lnTo>
                    <a:pt x="52075" y="156581"/>
                  </a:lnTo>
                  <a:close/>
                  <a:moveTo>
                    <a:pt x="67975" y="156581"/>
                  </a:moveTo>
                  <a:lnTo>
                    <a:pt x="67975" y="164370"/>
                  </a:lnTo>
                  <a:lnTo>
                    <a:pt x="60243" y="164370"/>
                  </a:lnTo>
                  <a:lnTo>
                    <a:pt x="60243" y="156581"/>
                  </a:lnTo>
                  <a:close/>
                  <a:moveTo>
                    <a:pt x="76452" y="156581"/>
                  </a:moveTo>
                  <a:lnTo>
                    <a:pt x="76452" y="164370"/>
                  </a:lnTo>
                  <a:lnTo>
                    <a:pt x="68399" y="164370"/>
                  </a:lnTo>
                  <a:lnTo>
                    <a:pt x="68399" y="156581"/>
                  </a:lnTo>
                  <a:close/>
                  <a:moveTo>
                    <a:pt x="84608" y="156581"/>
                  </a:moveTo>
                  <a:lnTo>
                    <a:pt x="84608" y="164370"/>
                  </a:lnTo>
                  <a:lnTo>
                    <a:pt x="76876" y="164370"/>
                  </a:lnTo>
                  <a:lnTo>
                    <a:pt x="76876" y="156581"/>
                  </a:lnTo>
                  <a:close/>
                  <a:moveTo>
                    <a:pt x="92776" y="156581"/>
                  </a:moveTo>
                  <a:lnTo>
                    <a:pt x="92776" y="164370"/>
                  </a:lnTo>
                  <a:lnTo>
                    <a:pt x="85032" y="164370"/>
                  </a:lnTo>
                  <a:lnTo>
                    <a:pt x="85032" y="156581"/>
                  </a:lnTo>
                  <a:close/>
                  <a:moveTo>
                    <a:pt x="100932" y="156581"/>
                  </a:moveTo>
                  <a:lnTo>
                    <a:pt x="100932" y="164370"/>
                  </a:lnTo>
                  <a:lnTo>
                    <a:pt x="93200" y="164370"/>
                  </a:lnTo>
                  <a:lnTo>
                    <a:pt x="93200" y="156581"/>
                  </a:lnTo>
                  <a:close/>
                  <a:moveTo>
                    <a:pt x="109099" y="156581"/>
                  </a:moveTo>
                  <a:lnTo>
                    <a:pt x="109099" y="164370"/>
                  </a:lnTo>
                  <a:lnTo>
                    <a:pt x="101356" y="164370"/>
                  </a:lnTo>
                  <a:lnTo>
                    <a:pt x="101356" y="156581"/>
                  </a:lnTo>
                  <a:close/>
                  <a:moveTo>
                    <a:pt x="116866" y="156581"/>
                  </a:moveTo>
                  <a:lnTo>
                    <a:pt x="116866" y="164370"/>
                  </a:lnTo>
                  <a:lnTo>
                    <a:pt x="109523" y="164370"/>
                  </a:lnTo>
                  <a:lnTo>
                    <a:pt x="109523" y="156581"/>
                  </a:lnTo>
                  <a:close/>
                  <a:moveTo>
                    <a:pt x="125034" y="156581"/>
                  </a:moveTo>
                  <a:lnTo>
                    <a:pt x="125034" y="164370"/>
                  </a:lnTo>
                  <a:lnTo>
                    <a:pt x="117290" y="164370"/>
                  </a:lnTo>
                  <a:lnTo>
                    <a:pt x="117290" y="156581"/>
                  </a:lnTo>
                  <a:close/>
                  <a:moveTo>
                    <a:pt x="133190" y="156581"/>
                  </a:moveTo>
                  <a:lnTo>
                    <a:pt x="133190" y="164370"/>
                  </a:lnTo>
                  <a:lnTo>
                    <a:pt x="125446" y="164370"/>
                  </a:lnTo>
                  <a:lnTo>
                    <a:pt x="125446" y="156581"/>
                  </a:lnTo>
                  <a:close/>
                  <a:moveTo>
                    <a:pt x="141346" y="156581"/>
                  </a:moveTo>
                  <a:lnTo>
                    <a:pt x="141346" y="164370"/>
                  </a:lnTo>
                  <a:lnTo>
                    <a:pt x="133614" y="164370"/>
                  </a:lnTo>
                  <a:lnTo>
                    <a:pt x="133614" y="156581"/>
                  </a:lnTo>
                  <a:close/>
                  <a:moveTo>
                    <a:pt x="149513" y="156581"/>
                  </a:moveTo>
                  <a:lnTo>
                    <a:pt x="149513" y="164370"/>
                  </a:lnTo>
                  <a:lnTo>
                    <a:pt x="141770" y="164370"/>
                  </a:lnTo>
                  <a:lnTo>
                    <a:pt x="141770" y="156581"/>
                  </a:lnTo>
                  <a:close/>
                  <a:moveTo>
                    <a:pt x="157280" y="156581"/>
                  </a:moveTo>
                  <a:lnTo>
                    <a:pt x="157280" y="164370"/>
                  </a:lnTo>
                  <a:lnTo>
                    <a:pt x="149937" y="164370"/>
                  </a:lnTo>
                  <a:lnTo>
                    <a:pt x="149937" y="156581"/>
                  </a:lnTo>
                  <a:close/>
                  <a:moveTo>
                    <a:pt x="165448" y="156581"/>
                  </a:moveTo>
                  <a:lnTo>
                    <a:pt x="165448" y="164370"/>
                  </a:lnTo>
                  <a:lnTo>
                    <a:pt x="157704" y="164370"/>
                  </a:lnTo>
                  <a:lnTo>
                    <a:pt x="157704" y="156581"/>
                  </a:lnTo>
                  <a:close/>
                  <a:moveTo>
                    <a:pt x="173604" y="156581"/>
                  </a:moveTo>
                  <a:lnTo>
                    <a:pt x="173604" y="164370"/>
                  </a:lnTo>
                  <a:lnTo>
                    <a:pt x="165871" y="164370"/>
                  </a:lnTo>
                  <a:lnTo>
                    <a:pt x="165871" y="156581"/>
                  </a:lnTo>
                  <a:close/>
                  <a:moveTo>
                    <a:pt x="181771" y="156581"/>
                  </a:moveTo>
                  <a:lnTo>
                    <a:pt x="181771" y="164370"/>
                  </a:lnTo>
                  <a:lnTo>
                    <a:pt x="174028" y="164370"/>
                  </a:lnTo>
                  <a:lnTo>
                    <a:pt x="174028" y="156581"/>
                  </a:lnTo>
                  <a:close/>
                  <a:moveTo>
                    <a:pt x="189927" y="156581"/>
                  </a:moveTo>
                  <a:lnTo>
                    <a:pt x="189927" y="164370"/>
                  </a:lnTo>
                  <a:lnTo>
                    <a:pt x="182195" y="164370"/>
                  </a:lnTo>
                  <a:lnTo>
                    <a:pt x="182195" y="156581"/>
                  </a:lnTo>
                  <a:close/>
                  <a:moveTo>
                    <a:pt x="198095" y="156581"/>
                  </a:moveTo>
                  <a:lnTo>
                    <a:pt x="198095" y="164370"/>
                  </a:lnTo>
                  <a:lnTo>
                    <a:pt x="190351" y="164370"/>
                  </a:lnTo>
                  <a:lnTo>
                    <a:pt x="190351" y="156581"/>
                  </a:lnTo>
                  <a:close/>
                  <a:moveTo>
                    <a:pt x="206251" y="156581"/>
                  </a:moveTo>
                  <a:lnTo>
                    <a:pt x="206251" y="164370"/>
                  </a:lnTo>
                  <a:lnTo>
                    <a:pt x="198519" y="164370"/>
                  </a:lnTo>
                  <a:lnTo>
                    <a:pt x="198519" y="156581"/>
                  </a:lnTo>
                  <a:close/>
                  <a:moveTo>
                    <a:pt x="214419" y="156581"/>
                  </a:moveTo>
                  <a:lnTo>
                    <a:pt x="214419" y="164370"/>
                  </a:lnTo>
                  <a:lnTo>
                    <a:pt x="206675" y="164370"/>
                  </a:lnTo>
                  <a:lnTo>
                    <a:pt x="206675" y="156581"/>
                  </a:lnTo>
                  <a:close/>
                  <a:moveTo>
                    <a:pt x="222575" y="156581"/>
                  </a:moveTo>
                  <a:lnTo>
                    <a:pt x="222575" y="164370"/>
                  </a:lnTo>
                  <a:lnTo>
                    <a:pt x="214842" y="164370"/>
                  </a:lnTo>
                  <a:lnTo>
                    <a:pt x="214842" y="156581"/>
                  </a:lnTo>
                  <a:close/>
                  <a:moveTo>
                    <a:pt x="230742" y="156581"/>
                  </a:moveTo>
                  <a:lnTo>
                    <a:pt x="230742" y="164370"/>
                  </a:lnTo>
                  <a:lnTo>
                    <a:pt x="222999" y="164370"/>
                  </a:lnTo>
                  <a:lnTo>
                    <a:pt x="222999" y="156581"/>
                  </a:lnTo>
                  <a:close/>
                  <a:moveTo>
                    <a:pt x="238898" y="156581"/>
                  </a:moveTo>
                  <a:lnTo>
                    <a:pt x="238898" y="164370"/>
                  </a:lnTo>
                  <a:lnTo>
                    <a:pt x="231166" y="164370"/>
                  </a:lnTo>
                  <a:lnTo>
                    <a:pt x="231166" y="156581"/>
                  </a:lnTo>
                  <a:close/>
                  <a:moveTo>
                    <a:pt x="247066" y="156581"/>
                  </a:moveTo>
                  <a:lnTo>
                    <a:pt x="247066" y="164370"/>
                  </a:lnTo>
                  <a:lnTo>
                    <a:pt x="239322" y="164370"/>
                  </a:lnTo>
                  <a:lnTo>
                    <a:pt x="239322" y="156581"/>
                  </a:lnTo>
                  <a:close/>
                  <a:moveTo>
                    <a:pt x="255222" y="156581"/>
                  </a:moveTo>
                  <a:lnTo>
                    <a:pt x="255222" y="164370"/>
                  </a:lnTo>
                  <a:lnTo>
                    <a:pt x="247490" y="164370"/>
                  </a:lnTo>
                  <a:lnTo>
                    <a:pt x="247490" y="156581"/>
                  </a:lnTo>
                  <a:close/>
                  <a:moveTo>
                    <a:pt x="263390" y="156581"/>
                  </a:moveTo>
                  <a:lnTo>
                    <a:pt x="263390" y="164370"/>
                  </a:lnTo>
                  <a:lnTo>
                    <a:pt x="255646" y="164370"/>
                  </a:lnTo>
                  <a:lnTo>
                    <a:pt x="255646" y="156581"/>
                  </a:lnTo>
                  <a:close/>
                  <a:moveTo>
                    <a:pt x="271546" y="156581"/>
                  </a:moveTo>
                  <a:lnTo>
                    <a:pt x="271546" y="164370"/>
                  </a:lnTo>
                  <a:lnTo>
                    <a:pt x="263813" y="164370"/>
                  </a:lnTo>
                  <a:lnTo>
                    <a:pt x="263813" y="156581"/>
                  </a:lnTo>
                  <a:close/>
                  <a:moveTo>
                    <a:pt x="11238" y="164783"/>
                  </a:moveTo>
                  <a:lnTo>
                    <a:pt x="11238" y="172584"/>
                  </a:lnTo>
                  <a:lnTo>
                    <a:pt x="3505" y="172584"/>
                  </a:lnTo>
                  <a:lnTo>
                    <a:pt x="3505" y="164783"/>
                  </a:lnTo>
                  <a:close/>
                  <a:moveTo>
                    <a:pt x="19394" y="164783"/>
                  </a:moveTo>
                  <a:lnTo>
                    <a:pt x="19394" y="172584"/>
                  </a:lnTo>
                  <a:lnTo>
                    <a:pt x="11662" y="172584"/>
                  </a:lnTo>
                  <a:lnTo>
                    <a:pt x="11662" y="164783"/>
                  </a:lnTo>
                  <a:close/>
                  <a:moveTo>
                    <a:pt x="27561" y="164783"/>
                  </a:moveTo>
                  <a:lnTo>
                    <a:pt x="27561" y="172584"/>
                  </a:lnTo>
                  <a:lnTo>
                    <a:pt x="19818" y="172584"/>
                  </a:lnTo>
                  <a:lnTo>
                    <a:pt x="19818" y="164783"/>
                  </a:lnTo>
                  <a:close/>
                  <a:moveTo>
                    <a:pt x="35328" y="164783"/>
                  </a:moveTo>
                  <a:lnTo>
                    <a:pt x="35328" y="172584"/>
                  </a:lnTo>
                  <a:lnTo>
                    <a:pt x="27985" y="172584"/>
                  </a:lnTo>
                  <a:lnTo>
                    <a:pt x="27985" y="164783"/>
                  </a:lnTo>
                  <a:close/>
                  <a:moveTo>
                    <a:pt x="43496" y="164783"/>
                  </a:moveTo>
                  <a:lnTo>
                    <a:pt x="43496" y="172584"/>
                  </a:lnTo>
                  <a:lnTo>
                    <a:pt x="35752" y="172584"/>
                  </a:lnTo>
                  <a:lnTo>
                    <a:pt x="35752" y="164783"/>
                  </a:lnTo>
                  <a:close/>
                  <a:moveTo>
                    <a:pt x="51652" y="164783"/>
                  </a:moveTo>
                  <a:lnTo>
                    <a:pt x="51652" y="172584"/>
                  </a:lnTo>
                  <a:lnTo>
                    <a:pt x="43919" y="172584"/>
                  </a:lnTo>
                  <a:lnTo>
                    <a:pt x="43919" y="164783"/>
                  </a:lnTo>
                  <a:close/>
                  <a:moveTo>
                    <a:pt x="59819" y="164783"/>
                  </a:moveTo>
                  <a:lnTo>
                    <a:pt x="59819" y="172584"/>
                  </a:lnTo>
                  <a:lnTo>
                    <a:pt x="52075" y="172584"/>
                  </a:lnTo>
                  <a:lnTo>
                    <a:pt x="52075" y="164783"/>
                  </a:lnTo>
                  <a:close/>
                  <a:moveTo>
                    <a:pt x="67975" y="164783"/>
                  </a:moveTo>
                  <a:lnTo>
                    <a:pt x="67975" y="172584"/>
                  </a:lnTo>
                  <a:lnTo>
                    <a:pt x="60243" y="172584"/>
                  </a:lnTo>
                  <a:lnTo>
                    <a:pt x="60243" y="164783"/>
                  </a:lnTo>
                  <a:close/>
                  <a:moveTo>
                    <a:pt x="76452" y="164783"/>
                  </a:moveTo>
                  <a:lnTo>
                    <a:pt x="76452" y="172584"/>
                  </a:lnTo>
                  <a:lnTo>
                    <a:pt x="68399" y="172584"/>
                  </a:lnTo>
                  <a:lnTo>
                    <a:pt x="68399" y="164783"/>
                  </a:lnTo>
                  <a:close/>
                  <a:moveTo>
                    <a:pt x="84608" y="164783"/>
                  </a:moveTo>
                  <a:lnTo>
                    <a:pt x="84608" y="172584"/>
                  </a:lnTo>
                  <a:lnTo>
                    <a:pt x="76876" y="172584"/>
                  </a:lnTo>
                  <a:lnTo>
                    <a:pt x="76876" y="164783"/>
                  </a:lnTo>
                  <a:close/>
                  <a:moveTo>
                    <a:pt x="92776" y="164783"/>
                  </a:moveTo>
                  <a:lnTo>
                    <a:pt x="92776" y="172584"/>
                  </a:lnTo>
                  <a:lnTo>
                    <a:pt x="85032" y="172584"/>
                  </a:lnTo>
                  <a:lnTo>
                    <a:pt x="85032" y="164783"/>
                  </a:lnTo>
                  <a:close/>
                  <a:moveTo>
                    <a:pt x="100932" y="164783"/>
                  </a:moveTo>
                  <a:lnTo>
                    <a:pt x="100932" y="172584"/>
                  </a:lnTo>
                  <a:lnTo>
                    <a:pt x="93200" y="172584"/>
                  </a:lnTo>
                  <a:lnTo>
                    <a:pt x="93200" y="164783"/>
                  </a:lnTo>
                  <a:close/>
                  <a:moveTo>
                    <a:pt x="109099" y="164783"/>
                  </a:moveTo>
                  <a:lnTo>
                    <a:pt x="109099" y="172584"/>
                  </a:lnTo>
                  <a:lnTo>
                    <a:pt x="101356" y="172584"/>
                  </a:lnTo>
                  <a:lnTo>
                    <a:pt x="101356" y="164783"/>
                  </a:lnTo>
                  <a:close/>
                  <a:moveTo>
                    <a:pt x="116866" y="164783"/>
                  </a:moveTo>
                  <a:lnTo>
                    <a:pt x="116866" y="172584"/>
                  </a:lnTo>
                  <a:lnTo>
                    <a:pt x="109523" y="172584"/>
                  </a:lnTo>
                  <a:lnTo>
                    <a:pt x="109523" y="164783"/>
                  </a:lnTo>
                  <a:close/>
                  <a:moveTo>
                    <a:pt x="125034" y="164783"/>
                  </a:moveTo>
                  <a:lnTo>
                    <a:pt x="125034" y="172584"/>
                  </a:lnTo>
                  <a:lnTo>
                    <a:pt x="117290" y="172584"/>
                  </a:lnTo>
                  <a:lnTo>
                    <a:pt x="117290" y="164783"/>
                  </a:lnTo>
                  <a:close/>
                  <a:moveTo>
                    <a:pt x="133190" y="164783"/>
                  </a:moveTo>
                  <a:lnTo>
                    <a:pt x="133190" y="172584"/>
                  </a:lnTo>
                  <a:lnTo>
                    <a:pt x="125446" y="172584"/>
                  </a:lnTo>
                  <a:lnTo>
                    <a:pt x="125446" y="164783"/>
                  </a:lnTo>
                  <a:close/>
                  <a:moveTo>
                    <a:pt x="141346" y="164783"/>
                  </a:moveTo>
                  <a:lnTo>
                    <a:pt x="141346" y="172584"/>
                  </a:lnTo>
                  <a:lnTo>
                    <a:pt x="133614" y="172584"/>
                  </a:lnTo>
                  <a:lnTo>
                    <a:pt x="133614" y="164783"/>
                  </a:lnTo>
                  <a:close/>
                  <a:moveTo>
                    <a:pt x="149513" y="164783"/>
                  </a:moveTo>
                  <a:lnTo>
                    <a:pt x="149513" y="172584"/>
                  </a:lnTo>
                  <a:lnTo>
                    <a:pt x="141770" y="172584"/>
                  </a:lnTo>
                  <a:lnTo>
                    <a:pt x="141770" y="164783"/>
                  </a:lnTo>
                  <a:close/>
                  <a:moveTo>
                    <a:pt x="157280" y="164783"/>
                  </a:moveTo>
                  <a:lnTo>
                    <a:pt x="157280" y="172584"/>
                  </a:lnTo>
                  <a:lnTo>
                    <a:pt x="149937" y="172584"/>
                  </a:lnTo>
                  <a:lnTo>
                    <a:pt x="149937" y="164783"/>
                  </a:lnTo>
                  <a:close/>
                  <a:moveTo>
                    <a:pt x="165448" y="164783"/>
                  </a:moveTo>
                  <a:lnTo>
                    <a:pt x="165448" y="172584"/>
                  </a:lnTo>
                  <a:lnTo>
                    <a:pt x="157704" y="172584"/>
                  </a:lnTo>
                  <a:lnTo>
                    <a:pt x="157704" y="164783"/>
                  </a:lnTo>
                  <a:close/>
                  <a:moveTo>
                    <a:pt x="173604" y="164783"/>
                  </a:moveTo>
                  <a:lnTo>
                    <a:pt x="173604" y="172584"/>
                  </a:lnTo>
                  <a:lnTo>
                    <a:pt x="165871" y="172584"/>
                  </a:lnTo>
                  <a:lnTo>
                    <a:pt x="165871" y="164783"/>
                  </a:lnTo>
                  <a:close/>
                  <a:moveTo>
                    <a:pt x="181771" y="164783"/>
                  </a:moveTo>
                  <a:lnTo>
                    <a:pt x="181771" y="172584"/>
                  </a:lnTo>
                  <a:lnTo>
                    <a:pt x="174028" y="172584"/>
                  </a:lnTo>
                  <a:lnTo>
                    <a:pt x="174028" y="164783"/>
                  </a:lnTo>
                  <a:close/>
                  <a:moveTo>
                    <a:pt x="189927" y="164783"/>
                  </a:moveTo>
                  <a:lnTo>
                    <a:pt x="189927" y="172584"/>
                  </a:lnTo>
                  <a:lnTo>
                    <a:pt x="182195" y="172584"/>
                  </a:lnTo>
                  <a:lnTo>
                    <a:pt x="182195" y="164783"/>
                  </a:lnTo>
                  <a:close/>
                  <a:moveTo>
                    <a:pt x="198095" y="164783"/>
                  </a:moveTo>
                  <a:lnTo>
                    <a:pt x="198095" y="172584"/>
                  </a:lnTo>
                  <a:lnTo>
                    <a:pt x="190351" y="172584"/>
                  </a:lnTo>
                  <a:lnTo>
                    <a:pt x="190351" y="164783"/>
                  </a:lnTo>
                  <a:close/>
                  <a:moveTo>
                    <a:pt x="206251" y="164783"/>
                  </a:moveTo>
                  <a:lnTo>
                    <a:pt x="206251" y="172584"/>
                  </a:lnTo>
                  <a:lnTo>
                    <a:pt x="198519" y="172584"/>
                  </a:lnTo>
                  <a:lnTo>
                    <a:pt x="198519" y="164783"/>
                  </a:lnTo>
                  <a:close/>
                  <a:moveTo>
                    <a:pt x="214419" y="164783"/>
                  </a:moveTo>
                  <a:lnTo>
                    <a:pt x="214419" y="172584"/>
                  </a:lnTo>
                  <a:lnTo>
                    <a:pt x="206675" y="172584"/>
                  </a:lnTo>
                  <a:lnTo>
                    <a:pt x="206675" y="164783"/>
                  </a:lnTo>
                  <a:close/>
                  <a:moveTo>
                    <a:pt x="222575" y="164783"/>
                  </a:moveTo>
                  <a:lnTo>
                    <a:pt x="222575" y="172584"/>
                  </a:lnTo>
                  <a:lnTo>
                    <a:pt x="214842" y="172584"/>
                  </a:lnTo>
                  <a:lnTo>
                    <a:pt x="214842" y="164783"/>
                  </a:lnTo>
                  <a:close/>
                  <a:moveTo>
                    <a:pt x="230742" y="164783"/>
                  </a:moveTo>
                  <a:lnTo>
                    <a:pt x="230742" y="172584"/>
                  </a:lnTo>
                  <a:lnTo>
                    <a:pt x="222999" y="172584"/>
                  </a:lnTo>
                  <a:lnTo>
                    <a:pt x="222999" y="164783"/>
                  </a:lnTo>
                  <a:close/>
                  <a:moveTo>
                    <a:pt x="238898" y="164783"/>
                  </a:moveTo>
                  <a:lnTo>
                    <a:pt x="238898" y="172584"/>
                  </a:lnTo>
                  <a:lnTo>
                    <a:pt x="231166" y="172584"/>
                  </a:lnTo>
                  <a:lnTo>
                    <a:pt x="231166" y="164783"/>
                  </a:lnTo>
                  <a:close/>
                  <a:moveTo>
                    <a:pt x="247066" y="164783"/>
                  </a:moveTo>
                  <a:lnTo>
                    <a:pt x="247066" y="172584"/>
                  </a:lnTo>
                  <a:lnTo>
                    <a:pt x="239322" y="172584"/>
                  </a:lnTo>
                  <a:lnTo>
                    <a:pt x="239322" y="164783"/>
                  </a:lnTo>
                  <a:close/>
                  <a:moveTo>
                    <a:pt x="255222" y="164783"/>
                  </a:moveTo>
                  <a:lnTo>
                    <a:pt x="255222" y="172584"/>
                  </a:lnTo>
                  <a:lnTo>
                    <a:pt x="247490" y="172584"/>
                  </a:lnTo>
                  <a:lnTo>
                    <a:pt x="247490" y="164783"/>
                  </a:lnTo>
                  <a:close/>
                  <a:moveTo>
                    <a:pt x="263390" y="164783"/>
                  </a:moveTo>
                  <a:lnTo>
                    <a:pt x="263390" y="172584"/>
                  </a:lnTo>
                  <a:lnTo>
                    <a:pt x="255646" y="172584"/>
                  </a:lnTo>
                  <a:lnTo>
                    <a:pt x="255646" y="164783"/>
                  </a:lnTo>
                  <a:close/>
                  <a:moveTo>
                    <a:pt x="271546" y="164783"/>
                  </a:moveTo>
                  <a:lnTo>
                    <a:pt x="271546" y="172584"/>
                  </a:lnTo>
                  <a:lnTo>
                    <a:pt x="263813" y="172584"/>
                  </a:lnTo>
                  <a:lnTo>
                    <a:pt x="263813" y="164783"/>
                  </a:lnTo>
                  <a:close/>
                  <a:moveTo>
                    <a:pt x="11238" y="172996"/>
                  </a:moveTo>
                  <a:lnTo>
                    <a:pt x="11238" y="180786"/>
                  </a:lnTo>
                  <a:lnTo>
                    <a:pt x="3505" y="180786"/>
                  </a:lnTo>
                  <a:lnTo>
                    <a:pt x="3505" y="172996"/>
                  </a:lnTo>
                  <a:close/>
                  <a:moveTo>
                    <a:pt x="19394" y="172996"/>
                  </a:moveTo>
                  <a:lnTo>
                    <a:pt x="19394" y="180786"/>
                  </a:lnTo>
                  <a:lnTo>
                    <a:pt x="11662" y="180786"/>
                  </a:lnTo>
                  <a:lnTo>
                    <a:pt x="11662" y="172996"/>
                  </a:lnTo>
                  <a:close/>
                  <a:moveTo>
                    <a:pt x="27561" y="172996"/>
                  </a:moveTo>
                  <a:lnTo>
                    <a:pt x="27561" y="180786"/>
                  </a:lnTo>
                  <a:lnTo>
                    <a:pt x="19818" y="180786"/>
                  </a:lnTo>
                  <a:lnTo>
                    <a:pt x="19818" y="172996"/>
                  </a:lnTo>
                  <a:close/>
                  <a:moveTo>
                    <a:pt x="35328" y="172996"/>
                  </a:moveTo>
                  <a:lnTo>
                    <a:pt x="35328" y="180786"/>
                  </a:lnTo>
                  <a:lnTo>
                    <a:pt x="27985" y="180786"/>
                  </a:lnTo>
                  <a:lnTo>
                    <a:pt x="27985" y="172996"/>
                  </a:lnTo>
                  <a:close/>
                  <a:moveTo>
                    <a:pt x="43496" y="172996"/>
                  </a:moveTo>
                  <a:lnTo>
                    <a:pt x="43496" y="180786"/>
                  </a:lnTo>
                  <a:lnTo>
                    <a:pt x="35752" y="180786"/>
                  </a:lnTo>
                  <a:lnTo>
                    <a:pt x="35752" y="172996"/>
                  </a:lnTo>
                  <a:close/>
                  <a:moveTo>
                    <a:pt x="51652" y="172996"/>
                  </a:moveTo>
                  <a:lnTo>
                    <a:pt x="51652" y="180786"/>
                  </a:lnTo>
                  <a:lnTo>
                    <a:pt x="43919" y="180786"/>
                  </a:lnTo>
                  <a:lnTo>
                    <a:pt x="43919" y="172996"/>
                  </a:lnTo>
                  <a:close/>
                  <a:moveTo>
                    <a:pt x="59819" y="172996"/>
                  </a:moveTo>
                  <a:lnTo>
                    <a:pt x="59819" y="180786"/>
                  </a:lnTo>
                  <a:lnTo>
                    <a:pt x="52075" y="180786"/>
                  </a:lnTo>
                  <a:lnTo>
                    <a:pt x="52075" y="172996"/>
                  </a:lnTo>
                  <a:close/>
                  <a:moveTo>
                    <a:pt x="67975" y="172996"/>
                  </a:moveTo>
                  <a:lnTo>
                    <a:pt x="67975" y="180786"/>
                  </a:lnTo>
                  <a:lnTo>
                    <a:pt x="60243" y="180786"/>
                  </a:lnTo>
                  <a:lnTo>
                    <a:pt x="60243" y="172996"/>
                  </a:lnTo>
                  <a:close/>
                  <a:moveTo>
                    <a:pt x="76452" y="172996"/>
                  </a:moveTo>
                  <a:lnTo>
                    <a:pt x="76452" y="180786"/>
                  </a:lnTo>
                  <a:lnTo>
                    <a:pt x="68399" y="180786"/>
                  </a:lnTo>
                  <a:lnTo>
                    <a:pt x="68399" y="172996"/>
                  </a:lnTo>
                  <a:close/>
                  <a:moveTo>
                    <a:pt x="84608" y="172996"/>
                  </a:moveTo>
                  <a:lnTo>
                    <a:pt x="84608" y="180786"/>
                  </a:lnTo>
                  <a:lnTo>
                    <a:pt x="76876" y="180786"/>
                  </a:lnTo>
                  <a:lnTo>
                    <a:pt x="76876" y="172996"/>
                  </a:lnTo>
                  <a:close/>
                  <a:moveTo>
                    <a:pt x="92776" y="172996"/>
                  </a:moveTo>
                  <a:lnTo>
                    <a:pt x="92776" y="180786"/>
                  </a:lnTo>
                  <a:lnTo>
                    <a:pt x="85032" y="180786"/>
                  </a:lnTo>
                  <a:lnTo>
                    <a:pt x="85032" y="172996"/>
                  </a:lnTo>
                  <a:close/>
                  <a:moveTo>
                    <a:pt x="100932" y="172996"/>
                  </a:moveTo>
                  <a:lnTo>
                    <a:pt x="100932" y="180786"/>
                  </a:lnTo>
                  <a:lnTo>
                    <a:pt x="93200" y="180786"/>
                  </a:lnTo>
                  <a:lnTo>
                    <a:pt x="93200" y="172996"/>
                  </a:lnTo>
                  <a:close/>
                  <a:moveTo>
                    <a:pt x="109099" y="172996"/>
                  </a:moveTo>
                  <a:lnTo>
                    <a:pt x="109099" y="180786"/>
                  </a:lnTo>
                  <a:lnTo>
                    <a:pt x="101356" y="180786"/>
                  </a:lnTo>
                  <a:lnTo>
                    <a:pt x="101356" y="172996"/>
                  </a:lnTo>
                  <a:close/>
                  <a:moveTo>
                    <a:pt x="116866" y="172996"/>
                  </a:moveTo>
                  <a:lnTo>
                    <a:pt x="116866" y="180786"/>
                  </a:lnTo>
                  <a:lnTo>
                    <a:pt x="109523" y="180786"/>
                  </a:lnTo>
                  <a:lnTo>
                    <a:pt x="109523" y="172996"/>
                  </a:lnTo>
                  <a:close/>
                  <a:moveTo>
                    <a:pt x="125034" y="172996"/>
                  </a:moveTo>
                  <a:lnTo>
                    <a:pt x="125034" y="180786"/>
                  </a:lnTo>
                  <a:lnTo>
                    <a:pt x="117290" y="180786"/>
                  </a:lnTo>
                  <a:lnTo>
                    <a:pt x="117290" y="172996"/>
                  </a:lnTo>
                  <a:close/>
                  <a:moveTo>
                    <a:pt x="133190" y="172996"/>
                  </a:moveTo>
                  <a:lnTo>
                    <a:pt x="133190" y="180786"/>
                  </a:lnTo>
                  <a:lnTo>
                    <a:pt x="125446" y="180786"/>
                  </a:lnTo>
                  <a:lnTo>
                    <a:pt x="125446" y="172996"/>
                  </a:lnTo>
                  <a:close/>
                  <a:moveTo>
                    <a:pt x="141346" y="172996"/>
                  </a:moveTo>
                  <a:lnTo>
                    <a:pt x="141346" y="180786"/>
                  </a:lnTo>
                  <a:lnTo>
                    <a:pt x="133614" y="180786"/>
                  </a:lnTo>
                  <a:lnTo>
                    <a:pt x="133614" y="172996"/>
                  </a:lnTo>
                  <a:close/>
                  <a:moveTo>
                    <a:pt x="149513" y="172996"/>
                  </a:moveTo>
                  <a:lnTo>
                    <a:pt x="149513" y="180786"/>
                  </a:lnTo>
                  <a:lnTo>
                    <a:pt x="141770" y="180786"/>
                  </a:lnTo>
                  <a:lnTo>
                    <a:pt x="141770" y="172996"/>
                  </a:lnTo>
                  <a:close/>
                  <a:moveTo>
                    <a:pt x="157280" y="172996"/>
                  </a:moveTo>
                  <a:lnTo>
                    <a:pt x="157280" y="180786"/>
                  </a:lnTo>
                  <a:lnTo>
                    <a:pt x="149937" y="180786"/>
                  </a:lnTo>
                  <a:lnTo>
                    <a:pt x="149937" y="172996"/>
                  </a:lnTo>
                  <a:close/>
                  <a:moveTo>
                    <a:pt x="165448" y="172996"/>
                  </a:moveTo>
                  <a:lnTo>
                    <a:pt x="165448" y="180786"/>
                  </a:lnTo>
                  <a:lnTo>
                    <a:pt x="157704" y="180786"/>
                  </a:lnTo>
                  <a:lnTo>
                    <a:pt x="157704" y="172996"/>
                  </a:lnTo>
                  <a:close/>
                  <a:moveTo>
                    <a:pt x="173604" y="172996"/>
                  </a:moveTo>
                  <a:lnTo>
                    <a:pt x="173604" y="180786"/>
                  </a:lnTo>
                  <a:lnTo>
                    <a:pt x="165871" y="180786"/>
                  </a:lnTo>
                  <a:lnTo>
                    <a:pt x="165871" y="172996"/>
                  </a:lnTo>
                  <a:close/>
                  <a:moveTo>
                    <a:pt x="181771" y="172996"/>
                  </a:moveTo>
                  <a:lnTo>
                    <a:pt x="181771" y="180786"/>
                  </a:lnTo>
                  <a:lnTo>
                    <a:pt x="174028" y="180786"/>
                  </a:lnTo>
                  <a:lnTo>
                    <a:pt x="174028" y="172996"/>
                  </a:lnTo>
                  <a:close/>
                  <a:moveTo>
                    <a:pt x="189927" y="172996"/>
                  </a:moveTo>
                  <a:lnTo>
                    <a:pt x="189927" y="180786"/>
                  </a:lnTo>
                  <a:lnTo>
                    <a:pt x="182195" y="180786"/>
                  </a:lnTo>
                  <a:lnTo>
                    <a:pt x="182195" y="172996"/>
                  </a:lnTo>
                  <a:close/>
                  <a:moveTo>
                    <a:pt x="198095" y="172996"/>
                  </a:moveTo>
                  <a:lnTo>
                    <a:pt x="198095" y="180786"/>
                  </a:lnTo>
                  <a:lnTo>
                    <a:pt x="190351" y="180786"/>
                  </a:lnTo>
                  <a:lnTo>
                    <a:pt x="190351" y="172996"/>
                  </a:lnTo>
                  <a:close/>
                  <a:moveTo>
                    <a:pt x="206251" y="172996"/>
                  </a:moveTo>
                  <a:lnTo>
                    <a:pt x="206251" y="180786"/>
                  </a:lnTo>
                  <a:lnTo>
                    <a:pt x="198519" y="180786"/>
                  </a:lnTo>
                  <a:lnTo>
                    <a:pt x="198519" y="172996"/>
                  </a:lnTo>
                  <a:close/>
                  <a:moveTo>
                    <a:pt x="214419" y="172996"/>
                  </a:moveTo>
                  <a:lnTo>
                    <a:pt x="214419" y="180786"/>
                  </a:lnTo>
                  <a:lnTo>
                    <a:pt x="206675" y="180786"/>
                  </a:lnTo>
                  <a:lnTo>
                    <a:pt x="206675" y="172996"/>
                  </a:lnTo>
                  <a:close/>
                  <a:moveTo>
                    <a:pt x="222575" y="172996"/>
                  </a:moveTo>
                  <a:lnTo>
                    <a:pt x="222575" y="180786"/>
                  </a:lnTo>
                  <a:lnTo>
                    <a:pt x="214842" y="180786"/>
                  </a:lnTo>
                  <a:lnTo>
                    <a:pt x="214842" y="172996"/>
                  </a:lnTo>
                  <a:close/>
                  <a:moveTo>
                    <a:pt x="230742" y="172996"/>
                  </a:moveTo>
                  <a:lnTo>
                    <a:pt x="230742" y="180786"/>
                  </a:lnTo>
                  <a:lnTo>
                    <a:pt x="222999" y="180786"/>
                  </a:lnTo>
                  <a:lnTo>
                    <a:pt x="222999" y="172996"/>
                  </a:lnTo>
                  <a:close/>
                  <a:moveTo>
                    <a:pt x="238898" y="172996"/>
                  </a:moveTo>
                  <a:lnTo>
                    <a:pt x="238898" y="180786"/>
                  </a:lnTo>
                  <a:lnTo>
                    <a:pt x="231166" y="180786"/>
                  </a:lnTo>
                  <a:lnTo>
                    <a:pt x="231166" y="172996"/>
                  </a:lnTo>
                  <a:close/>
                  <a:moveTo>
                    <a:pt x="247066" y="172996"/>
                  </a:moveTo>
                  <a:lnTo>
                    <a:pt x="247066" y="180786"/>
                  </a:lnTo>
                  <a:lnTo>
                    <a:pt x="239322" y="180786"/>
                  </a:lnTo>
                  <a:lnTo>
                    <a:pt x="239322" y="172996"/>
                  </a:lnTo>
                  <a:close/>
                  <a:moveTo>
                    <a:pt x="255222" y="172996"/>
                  </a:moveTo>
                  <a:lnTo>
                    <a:pt x="255222" y="180786"/>
                  </a:lnTo>
                  <a:lnTo>
                    <a:pt x="247490" y="180786"/>
                  </a:lnTo>
                  <a:lnTo>
                    <a:pt x="247490" y="172996"/>
                  </a:lnTo>
                  <a:close/>
                  <a:moveTo>
                    <a:pt x="263390" y="172996"/>
                  </a:moveTo>
                  <a:lnTo>
                    <a:pt x="263390" y="180786"/>
                  </a:lnTo>
                  <a:lnTo>
                    <a:pt x="255646" y="180786"/>
                  </a:lnTo>
                  <a:lnTo>
                    <a:pt x="255646" y="172996"/>
                  </a:lnTo>
                  <a:close/>
                  <a:moveTo>
                    <a:pt x="271546" y="172996"/>
                  </a:moveTo>
                  <a:lnTo>
                    <a:pt x="271546" y="180786"/>
                  </a:lnTo>
                  <a:lnTo>
                    <a:pt x="263813" y="180786"/>
                  </a:lnTo>
                  <a:lnTo>
                    <a:pt x="263813" y="172996"/>
                  </a:lnTo>
                  <a:close/>
                  <a:moveTo>
                    <a:pt x="11238" y="181198"/>
                  </a:moveTo>
                  <a:lnTo>
                    <a:pt x="11238" y="188988"/>
                  </a:lnTo>
                  <a:lnTo>
                    <a:pt x="3494" y="188988"/>
                  </a:lnTo>
                  <a:lnTo>
                    <a:pt x="3494" y="181198"/>
                  </a:lnTo>
                  <a:close/>
                  <a:moveTo>
                    <a:pt x="19394" y="181198"/>
                  </a:moveTo>
                  <a:lnTo>
                    <a:pt x="19394" y="188988"/>
                  </a:lnTo>
                  <a:lnTo>
                    <a:pt x="11662" y="188988"/>
                  </a:lnTo>
                  <a:lnTo>
                    <a:pt x="11662" y="181198"/>
                  </a:lnTo>
                  <a:close/>
                  <a:moveTo>
                    <a:pt x="27561" y="181198"/>
                  </a:moveTo>
                  <a:lnTo>
                    <a:pt x="27561" y="188988"/>
                  </a:lnTo>
                  <a:lnTo>
                    <a:pt x="19818" y="188988"/>
                  </a:lnTo>
                  <a:lnTo>
                    <a:pt x="19818" y="181198"/>
                  </a:lnTo>
                  <a:close/>
                  <a:moveTo>
                    <a:pt x="35328" y="181198"/>
                  </a:moveTo>
                  <a:lnTo>
                    <a:pt x="35328" y="188988"/>
                  </a:lnTo>
                  <a:lnTo>
                    <a:pt x="27985" y="188988"/>
                  </a:lnTo>
                  <a:lnTo>
                    <a:pt x="27985" y="181198"/>
                  </a:lnTo>
                  <a:close/>
                  <a:moveTo>
                    <a:pt x="43496" y="181198"/>
                  </a:moveTo>
                  <a:lnTo>
                    <a:pt x="43496" y="188988"/>
                  </a:lnTo>
                  <a:lnTo>
                    <a:pt x="35752" y="188988"/>
                  </a:lnTo>
                  <a:lnTo>
                    <a:pt x="35752" y="181198"/>
                  </a:lnTo>
                  <a:close/>
                  <a:moveTo>
                    <a:pt x="51652" y="181198"/>
                  </a:moveTo>
                  <a:lnTo>
                    <a:pt x="51652" y="188988"/>
                  </a:lnTo>
                  <a:lnTo>
                    <a:pt x="43919" y="188988"/>
                  </a:lnTo>
                  <a:lnTo>
                    <a:pt x="43919" y="181198"/>
                  </a:lnTo>
                  <a:close/>
                  <a:moveTo>
                    <a:pt x="59819" y="181198"/>
                  </a:moveTo>
                  <a:lnTo>
                    <a:pt x="59819" y="188988"/>
                  </a:lnTo>
                  <a:lnTo>
                    <a:pt x="52075" y="188988"/>
                  </a:lnTo>
                  <a:lnTo>
                    <a:pt x="52075" y="181198"/>
                  </a:lnTo>
                  <a:close/>
                  <a:moveTo>
                    <a:pt x="67975" y="181198"/>
                  </a:moveTo>
                  <a:lnTo>
                    <a:pt x="67975" y="188988"/>
                  </a:lnTo>
                  <a:lnTo>
                    <a:pt x="60243" y="188988"/>
                  </a:lnTo>
                  <a:lnTo>
                    <a:pt x="60243" y="181198"/>
                  </a:lnTo>
                  <a:close/>
                  <a:moveTo>
                    <a:pt x="76441" y="181198"/>
                  </a:moveTo>
                  <a:lnTo>
                    <a:pt x="76441" y="188988"/>
                  </a:lnTo>
                  <a:lnTo>
                    <a:pt x="68399" y="188988"/>
                  </a:lnTo>
                  <a:lnTo>
                    <a:pt x="68399" y="181198"/>
                  </a:lnTo>
                  <a:close/>
                  <a:moveTo>
                    <a:pt x="84608" y="181198"/>
                  </a:moveTo>
                  <a:lnTo>
                    <a:pt x="84608" y="188988"/>
                  </a:lnTo>
                  <a:lnTo>
                    <a:pt x="76865" y="188988"/>
                  </a:lnTo>
                  <a:lnTo>
                    <a:pt x="76865" y="181198"/>
                  </a:lnTo>
                  <a:close/>
                  <a:moveTo>
                    <a:pt x="92776" y="181198"/>
                  </a:moveTo>
                  <a:lnTo>
                    <a:pt x="92776" y="188988"/>
                  </a:lnTo>
                  <a:lnTo>
                    <a:pt x="85032" y="188988"/>
                  </a:lnTo>
                  <a:lnTo>
                    <a:pt x="85032" y="181198"/>
                  </a:lnTo>
                  <a:close/>
                  <a:moveTo>
                    <a:pt x="100932" y="181198"/>
                  </a:moveTo>
                  <a:lnTo>
                    <a:pt x="100932" y="188988"/>
                  </a:lnTo>
                  <a:lnTo>
                    <a:pt x="93188" y="188988"/>
                  </a:lnTo>
                  <a:lnTo>
                    <a:pt x="93188" y="181198"/>
                  </a:lnTo>
                  <a:close/>
                  <a:moveTo>
                    <a:pt x="109099" y="181198"/>
                  </a:moveTo>
                  <a:lnTo>
                    <a:pt x="109099" y="188988"/>
                  </a:lnTo>
                  <a:lnTo>
                    <a:pt x="101356" y="188988"/>
                  </a:lnTo>
                  <a:lnTo>
                    <a:pt x="101356" y="181198"/>
                  </a:lnTo>
                  <a:close/>
                  <a:moveTo>
                    <a:pt x="116866" y="181198"/>
                  </a:moveTo>
                  <a:lnTo>
                    <a:pt x="116866" y="188988"/>
                  </a:lnTo>
                  <a:lnTo>
                    <a:pt x="109512" y="188988"/>
                  </a:lnTo>
                  <a:lnTo>
                    <a:pt x="109512" y="181198"/>
                  </a:lnTo>
                  <a:close/>
                  <a:moveTo>
                    <a:pt x="125022" y="181198"/>
                  </a:moveTo>
                  <a:lnTo>
                    <a:pt x="125022" y="188988"/>
                  </a:lnTo>
                  <a:lnTo>
                    <a:pt x="117290" y="188988"/>
                  </a:lnTo>
                  <a:lnTo>
                    <a:pt x="117290" y="181198"/>
                  </a:lnTo>
                  <a:close/>
                  <a:moveTo>
                    <a:pt x="133190" y="181198"/>
                  </a:moveTo>
                  <a:lnTo>
                    <a:pt x="133190" y="188988"/>
                  </a:lnTo>
                  <a:lnTo>
                    <a:pt x="125446" y="188988"/>
                  </a:lnTo>
                  <a:lnTo>
                    <a:pt x="125446" y="181198"/>
                  </a:lnTo>
                  <a:close/>
                  <a:moveTo>
                    <a:pt x="141346" y="181198"/>
                  </a:moveTo>
                  <a:lnTo>
                    <a:pt x="141346" y="188988"/>
                  </a:lnTo>
                  <a:lnTo>
                    <a:pt x="133614" y="188988"/>
                  </a:lnTo>
                  <a:lnTo>
                    <a:pt x="133614" y="181198"/>
                  </a:lnTo>
                  <a:close/>
                  <a:moveTo>
                    <a:pt x="149513" y="181198"/>
                  </a:moveTo>
                  <a:lnTo>
                    <a:pt x="149513" y="188988"/>
                  </a:lnTo>
                  <a:lnTo>
                    <a:pt x="141770" y="188988"/>
                  </a:lnTo>
                  <a:lnTo>
                    <a:pt x="141770" y="181198"/>
                  </a:lnTo>
                  <a:close/>
                  <a:moveTo>
                    <a:pt x="157280" y="181198"/>
                  </a:moveTo>
                  <a:lnTo>
                    <a:pt x="157280" y="188988"/>
                  </a:lnTo>
                  <a:lnTo>
                    <a:pt x="149937" y="188988"/>
                  </a:lnTo>
                  <a:lnTo>
                    <a:pt x="149937" y="181198"/>
                  </a:lnTo>
                  <a:close/>
                  <a:moveTo>
                    <a:pt x="165448" y="181198"/>
                  </a:moveTo>
                  <a:lnTo>
                    <a:pt x="165448" y="188988"/>
                  </a:lnTo>
                  <a:lnTo>
                    <a:pt x="157704" y="188988"/>
                  </a:lnTo>
                  <a:lnTo>
                    <a:pt x="157704" y="181198"/>
                  </a:lnTo>
                  <a:close/>
                  <a:moveTo>
                    <a:pt x="173604" y="181198"/>
                  </a:moveTo>
                  <a:lnTo>
                    <a:pt x="173604" y="188988"/>
                  </a:lnTo>
                  <a:lnTo>
                    <a:pt x="165871" y="188988"/>
                  </a:lnTo>
                  <a:lnTo>
                    <a:pt x="165871" y="181198"/>
                  </a:lnTo>
                  <a:close/>
                  <a:moveTo>
                    <a:pt x="181771" y="181198"/>
                  </a:moveTo>
                  <a:lnTo>
                    <a:pt x="181771" y="188988"/>
                  </a:lnTo>
                  <a:lnTo>
                    <a:pt x="174028" y="188988"/>
                  </a:lnTo>
                  <a:lnTo>
                    <a:pt x="174028" y="181198"/>
                  </a:lnTo>
                  <a:close/>
                  <a:moveTo>
                    <a:pt x="189927" y="181198"/>
                  </a:moveTo>
                  <a:lnTo>
                    <a:pt x="189927" y="188988"/>
                  </a:lnTo>
                  <a:lnTo>
                    <a:pt x="182195" y="188988"/>
                  </a:lnTo>
                  <a:lnTo>
                    <a:pt x="182195" y="181198"/>
                  </a:lnTo>
                  <a:close/>
                  <a:moveTo>
                    <a:pt x="198095" y="181198"/>
                  </a:moveTo>
                  <a:lnTo>
                    <a:pt x="198095" y="188988"/>
                  </a:lnTo>
                  <a:lnTo>
                    <a:pt x="190351" y="188988"/>
                  </a:lnTo>
                  <a:lnTo>
                    <a:pt x="190351" y="181198"/>
                  </a:lnTo>
                  <a:close/>
                  <a:moveTo>
                    <a:pt x="206251" y="181198"/>
                  </a:moveTo>
                  <a:lnTo>
                    <a:pt x="206251" y="188988"/>
                  </a:lnTo>
                  <a:lnTo>
                    <a:pt x="198519" y="188988"/>
                  </a:lnTo>
                  <a:lnTo>
                    <a:pt x="198519" y="181198"/>
                  </a:lnTo>
                  <a:close/>
                  <a:moveTo>
                    <a:pt x="214419" y="181198"/>
                  </a:moveTo>
                  <a:lnTo>
                    <a:pt x="214419" y="188988"/>
                  </a:lnTo>
                  <a:lnTo>
                    <a:pt x="206675" y="188988"/>
                  </a:lnTo>
                  <a:lnTo>
                    <a:pt x="206675" y="181198"/>
                  </a:lnTo>
                  <a:close/>
                  <a:moveTo>
                    <a:pt x="222575" y="181198"/>
                  </a:moveTo>
                  <a:lnTo>
                    <a:pt x="222575" y="188988"/>
                  </a:lnTo>
                  <a:lnTo>
                    <a:pt x="214842" y="188988"/>
                  </a:lnTo>
                  <a:lnTo>
                    <a:pt x="214842" y="181198"/>
                  </a:lnTo>
                  <a:close/>
                  <a:moveTo>
                    <a:pt x="230742" y="181198"/>
                  </a:moveTo>
                  <a:lnTo>
                    <a:pt x="230742" y="188988"/>
                  </a:lnTo>
                  <a:lnTo>
                    <a:pt x="222999" y="188988"/>
                  </a:lnTo>
                  <a:lnTo>
                    <a:pt x="222999" y="181198"/>
                  </a:lnTo>
                  <a:close/>
                  <a:moveTo>
                    <a:pt x="238898" y="181198"/>
                  </a:moveTo>
                  <a:lnTo>
                    <a:pt x="238898" y="188988"/>
                  </a:lnTo>
                  <a:lnTo>
                    <a:pt x="231166" y="188988"/>
                  </a:lnTo>
                  <a:lnTo>
                    <a:pt x="231166" y="181198"/>
                  </a:lnTo>
                  <a:close/>
                  <a:moveTo>
                    <a:pt x="247066" y="181198"/>
                  </a:moveTo>
                  <a:lnTo>
                    <a:pt x="247066" y="188988"/>
                  </a:lnTo>
                  <a:lnTo>
                    <a:pt x="239322" y="188988"/>
                  </a:lnTo>
                  <a:lnTo>
                    <a:pt x="239322" y="181198"/>
                  </a:lnTo>
                  <a:close/>
                  <a:moveTo>
                    <a:pt x="255222" y="181198"/>
                  </a:moveTo>
                  <a:lnTo>
                    <a:pt x="255222" y="188988"/>
                  </a:lnTo>
                  <a:lnTo>
                    <a:pt x="247490" y="188988"/>
                  </a:lnTo>
                  <a:lnTo>
                    <a:pt x="247490" y="181198"/>
                  </a:lnTo>
                  <a:close/>
                  <a:moveTo>
                    <a:pt x="263390" y="181198"/>
                  </a:moveTo>
                  <a:lnTo>
                    <a:pt x="263390" y="188988"/>
                  </a:lnTo>
                  <a:lnTo>
                    <a:pt x="255646" y="188988"/>
                  </a:lnTo>
                  <a:lnTo>
                    <a:pt x="255646" y="181198"/>
                  </a:lnTo>
                  <a:close/>
                  <a:moveTo>
                    <a:pt x="271546" y="181198"/>
                  </a:moveTo>
                  <a:lnTo>
                    <a:pt x="271546" y="188988"/>
                  </a:lnTo>
                  <a:lnTo>
                    <a:pt x="263813" y="188988"/>
                  </a:lnTo>
                  <a:lnTo>
                    <a:pt x="263813" y="181198"/>
                  </a:lnTo>
                  <a:close/>
                  <a:moveTo>
                    <a:pt x="3082" y="0"/>
                  </a:moveTo>
                  <a:lnTo>
                    <a:pt x="3082" y="11"/>
                  </a:lnTo>
                  <a:lnTo>
                    <a:pt x="0" y="11"/>
                  </a:lnTo>
                  <a:lnTo>
                    <a:pt x="0" y="424"/>
                  </a:lnTo>
                  <a:lnTo>
                    <a:pt x="3082" y="424"/>
                  </a:lnTo>
                  <a:lnTo>
                    <a:pt x="3082" y="8213"/>
                  </a:lnTo>
                  <a:lnTo>
                    <a:pt x="0" y="8213"/>
                  </a:lnTo>
                  <a:lnTo>
                    <a:pt x="0" y="8626"/>
                  </a:lnTo>
                  <a:lnTo>
                    <a:pt x="3082" y="8626"/>
                  </a:lnTo>
                  <a:lnTo>
                    <a:pt x="3082" y="16427"/>
                  </a:lnTo>
                  <a:lnTo>
                    <a:pt x="0" y="16427"/>
                  </a:lnTo>
                  <a:lnTo>
                    <a:pt x="0" y="16828"/>
                  </a:lnTo>
                  <a:lnTo>
                    <a:pt x="3082" y="16828"/>
                  </a:lnTo>
                  <a:lnTo>
                    <a:pt x="3082" y="24629"/>
                  </a:lnTo>
                  <a:lnTo>
                    <a:pt x="0" y="24629"/>
                  </a:lnTo>
                  <a:lnTo>
                    <a:pt x="0" y="25041"/>
                  </a:lnTo>
                  <a:lnTo>
                    <a:pt x="3082" y="25041"/>
                  </a:lnTo>
                  <a:lnTo>
                    <a:pt x="3082" y="32831"/>
                  </a:lnTo>
                  <a:lnTo>
                    <a:pt x="0" y="32831"/>
                  </a:lnTo>
                  <a:lnTo>
                    <a:pt x="0" y="33243"/>
                  </a:lnTo>
                  <a:lnTo>
                    <a:pt x="3082" y="33243"/>
                  </a:lnTo>
                  <a:lnTo>
                    <a:pt x="3082" y="41044"/>
                  </a:lnTo>
                  <a:lnTo>
                    <a:pt x="0" y="41044"/>
                  </a:lnTo>
                  <a:lnTo>
                    <a:pt x="0" y="41456"/>
                  </a:lnTo>
                  <a:lnTo>
                    <a:pt x="3082" y="41456"/>
                  </a:lnTo>
                  <a:lnTo>
                    <a:pt x="3082" y="49246"/>
                  </a:lnTo>
                  <a:lnTo>
                    <a:pt x="0" y="49246"/>
                  </a:lnTo>
                  <a:lnTo>
                    <a:pt x="0" y="49658"/>
                  </a:lnTo>
                  <a:lnTo>
                    <a:pt x="3082" y="49658"/>
                  </a:lnTo>
                  <a:lnTo>
                    <a:pt x="3082" y="57448"/>
                  </a:lnTo>
                  <a:lnTo>
                    <a:pt x="0" y="57448"/>
                  </a:lnTo>
                  <a:lnTo>
                    <a:pt x="0" y="57860"/>
                  </a:lnTo>
                  <a:lnTo>
                    <a:pt x="3082" y="57860"/>
                  </a:lnTo>
                  <a:lnTo>
                    <a:pt x="3082" y="65661"/>
                  </a:lnTo>
                  <a:lnTo>
                    <a:pt x="0" y="65661"/>
                  </a:lnTo>
                  <a:lnTo>
                    <a:pt x="0" y="66074"/>
                  </a:lnTo>
                  <a:lnTo>
                    <a:pt x="3082" y="66074"/>
                  </a:lnTo>
                  <a:lnTo>
                    <a:pt x="3082" y="73863"/>
                  </a:lnTo>
                  <a:lnTo>
                    <a:pt x="0" y="73863"/>
                  </a:lnTo>
                  <a:lnTo>
                    <a:pt x="0" y="74275"/>
                  </a:lnTo>
                  <a:lnTo>
                    <a:pt x="3082" y="74275"/>
                  </a:lnTo>
                  <a:lnTo>
                    <a:pt x="3082" y="82076"/>
                  </a:lnTo>
                  <a:lnTo>
                    <a:pt x="0" y="82076"/>
                  </a:lnTo>
                  <a:lnTo>
                    <a:pt x="0" y="82477"/>
                  </a:lnTo>
                  <a:lnTo>
                    <a:pt x="3082" y="82477"/>
                  </a:lnTo>
                  <a:lnTo>
                    <a:pt x="3082" y="90278"/>
                  </a:lnTo>
                  <a:lnTo>
                    <a:pt x="0" y="90278"/>
                  </a:lnTo>
                  <a:lnTo>
                    <a:pt x="0" y="90691"/>
                  </a:lnTo>
                  <a:lnTo>
                    <a:pt x="3082" y="90691"/>
                  </a:lnTo>
                  <a:lnTo>
                    <a:pt x="3082" y="98480"/>
                  </a:lnTo>
                  <a:lnTo>
                    <a:pt x="0" y="98480"/>
                  </a:lnTo>
                  <a:lnTo>
                    <a:pt x="0" y="98893"/>
                  </a:lnTo>
                  <a:lnTo>
                    <a:pt x="3082" y="98893"/>
                  </a:lnTo>
                  <a:lnTo>
                    <a:pt x="3082" y="106694"/>
                  </a:lnTo>
                  <a:lnTo>
                    <a:pt x="0" y="106694"/>
                  </a:lnTo>
                  <a:lnTo>
                    <a:pt x="0" y="107095"/>
                  </a:lnTo>
                  <a:lnTo>
                    <a:pt x="3082" y="107095"/>
                  </a:lnTo>
                  <a:lnTo>
                    <a:pt x="3082" y="114895"/>
                  </a:lnTo>
                  <a:lnTo>
                    <a:pt x="0" y="114895"/>
                  </a:lnTo>
                  <a:lnTo>
                    <a:pt x="0" y="115308"/>
                  </a:lnTo>
                  <a:lnTo>
                    <a:pt x="3082" y="115308"/>
                  </a:lnTo>
                  <a:lnTo>
                    <a:pt x="3082" y="123097"/>
                  </a:lnTo>
                  <a:lnTo>
                    <a:pt x="0" y="123097"/>
                  </a:lnTo>
                  <a:lnTo>
                    <a:pt x="0" y="123510"/>
                  </a:lnTo>
                  <a:lnTo>
                    <a:pt x="3082" y="123510"/>
                  </a:lnTo>
                  <a:lnTo>
                    <a:pt x="3082" y="131551"/>
                  </a:lnTo>
                  <a:lnTo>
                    <a:pt x="0" y="131551"/>
                  </a:lnTo>
                  <a:lnTo>
                    <a:pt x="0" y="131964"/>
                  </a:lnTo>
                  <a:lnTo>
                    <a:pt x="3082" y="131964"/>
                  </a:lnTo>
                  <a:lnTo>
                    <a:pt x="3082" y="139765"/>
                  </a:lnTo>
                  <a:lnTo>
                    <a:pt x="0" y="139765"/>
                  </a:lnTo>
                  <a:lnTo>
                    <a:pt x="0" y="140166"/>
                  </a:lnTo>
                  <a:lnTo>
                    <a:pt x="3082" y="140166"/>
                  </a:lnTo>
                  <a:lnTo>
                    <a:pt x="3082" y="147967"/>
                  </a:lnTo>
                  <a:lnTo>
                    <a:pt x="0" y="147967"/>
                  </a:lnTo>
                  <a:lnTo>
                    <a:pt x="0" y="148379"/>
                  </a:lnTo>
                  <a:lnTo>
                    <a:pt x="3082" y="148379"/>
                  </a:lnTo>
                  <a:lnTo>
                    <a:pt x="3082" y="156169"/>
                  </a:lnTo>
                  <a:lnTo>
                    <a:pt x="0" y="156169"/>
                  </a:lnTo>
                  <a:lnTo>
                    <a:pt x="0" y="156581"/>
                  </a:lnTo>
                  <a:lnTo>
                    <a:pt x="3082" y="156581"/>
                  </a:lnTo>
                  <a:lnTo>
                    <a:pt x="3082" y="164382"/>
                  </a:lnTo>
                  <a:lnTo>
                    <a:pt x="0" y="164382"/>
                  </a:lnTo>
                  <a:lnTo>
                    <a:pt x="0" y="164794"/>
                  </a:lnTo>
                  <a:lnTo>
                    <a:pt x="3082" y="164794"/>
                  </a:lnTo>
                  <a:lnTo>
                    <a:pt x="3082" y="172584"/>
                  </a:lnTo>
                  <a:lnTo>
                    <a:pt x="0" y="172584"/>
                  </a:lnTo>
                  <a:lnTo>
                    <a:pt x="0" y="172996"/>
                  </a:lnTo>
                  <a:lnTo>
                    <a:pt x="3082" y="172996"/>
                  </a:lnTo>
                  <a:lnTo>
                    <a:pt x="3082" y="180786"/>
                  </a:lnTo>
                  <a:lnTo>
                    <a:pt x="0" y="180786"/>
                  </a:lnTo>
                  <a:lnTo>
                    <a:pt x="0" y="181198"/>
                  </a:lnTo>
                  <a:lnTo>
                    <a:pt x="3082" y="181198"/>
                  </a:lnTo>
                  <a:lnTo>
                    <a:pt x="3082" y="188999"/>
                  </a:lnTo>
                  <a:lnTo>
                    <a:pt x="0" y="188999"/>
                  </a:lnTo>
                  <a:lnTo>
                    <a:pt x="0" y="189411"/>
                  </a:lnTo>
                  <a:lnTo>
                    <a:pt x="275085" y="189411"/>
                  </a:lnTo>
                  <a:lnTo>
                    <a:pt x="275085" y="188999"/>
                  </a:lnTo>
                  <a:lnTo>
                    <a:pt x="272004" y="188999"/>
                  </a:lnTo>
                  <a:lnTo>
                    <a:pt x="272004" y="181198"/>
                  </a:lnTo>
                  <a:lnTo>
                    <a:pt x="275085" y="181198"/>
                  </a:lnTo>
                  <a:lnTo>
                    <a:pt x="275085" y="180786"/>
                  </a:lnTo>
                  <a:lnTo>
                    <a:pt x="272004" y="180786"/>
                  </a:lnTo>
                  <a:lnTo>
                    <a:pt x="272004" y="172996"/>
                  </a:lnTo>
                  <a:lnTo>
                    <a:pt x="275085" y="172996"/>
                  </a:lnTo>
                  <a:lnTo>
                    <a:pt x="275085" y="172584"/>
                  </a:lnTo>
                  <a:lnTo>
                    <a:pt x="272004" y="172584"/>
                  </a:lnTo>
                  <a:lnTo>
                    <a:pt x="272004" y="164794"/>
                  </a:lnTo>
                  <a:lnTo>
                    <a:pt x="275085" y="164794"/>
                  </a:lnTo>
                  <a:lnTo>
                    <a:pt x="275085" y="164382"/>
                  </a:lnTo>
                  <a:lnTo>
                    <a:pt x="272004" y="164382"/>
                  </a:lnTo>
                  <a:lnTo>
                    <a:pt x="272004" y="156581"/>
                  </a:lnTo>
                  <a:lnTo>
                    <a:pt x="275085" y="156581"/>
                  </a:lnTo>
                  <a:lnTo>
                    <a:pt x="275085" y="156169"/>
                  </a:lnTo>
                  <a:lnTo>
                    <a:pt x="272004" y="156169"/>
                  </a:lnTo>
                  <a:lnTo>
                    <a:pt x="272004" y="148379"/>
                  </a:lnTo>
                  <a:lnTo>
                    <a:pt x="275085" y="148379"/>
                  </a:lnTo>
                  <a:lnTo>
                    <a:pt x="275085" y="147967"/>
                  </a:lnTo>
                  <a:lnTo>
                    <a:pt x="272004" y="147967"/>
                  </a:lnTo>
                  <a:lnTo>
                    <a:pt x="272004" y="140166"/>
                  </a:lnTo>
                  <a:lnTo>
                    <a:pt x="275085" y="140166"/>
                  </a:lnTo>
                  <a:lnTo>
                    <a:pt x="275085" y="139765"/>
                  </a:lnTo>
                  <a:lnTo>
                    <a:pt x="272004" y="139765"/>
                  </a:lnTo>
                  <a:lnTo>
                    <a:pt x="272004" y="131964"/>
                  </a:lnTo>
                  <a:lnTo>
                    <a:pt x="275085" y="131964"/>
                  </a:lnTo>
                  <a:lnTo>
                    <a:pt x="275085" y="131551"/>
                  </a:lnTo>
                  <a:lnTo>
                    <a:pt x="272004" y="131551"/>
                  </a:lnTo>
                  <a:lnTo>
                    <a:pt x="272004" y="123510"/>
                  </a:lnTo>
                  <a:lnTo>
                    <a:pt x="275085" y="123510"/>
                  </a:lnTo>
                  <a:lnTo>
                    <a:pt x="275085" y="123097"/>
                  </a:lnTo>
                  <a:lnTo>
                    <a:pt x="272004" y="123097"/>
                  </a:lnTo>
                  <a:lnTo>
                    <a:pt x="272004" y="115308"/>
                  </a:lnTo>
                  <a:lnTo>
                    <a:pt x="275085" y="115308"/>
                  </a:lnTo>
                  <a:lnTo>
                    <a:pt x="275085" y="114895"/>
                  </a:lnTo>
                  <a:lnTo>
                    <a:pt x="272004" y="114895"/>
                  </a:lnTo>
                  <a:lnTo>
                    <a:pt x="272004" y="107095"/>
                  </a:lnTo>
                  <a:lnTo>
                    <a:pt x="275085" y="107095"/>
                  </a:lnTo>
                  <a:lnTo>
                    <a:pt x="275085" y="106694"/>
                  </a:lnTo>
                  <a:lnTo>
                    <a:pt x="272004" y="106694"/>
                  </a:lnTo>
                  <a:lnTo>
                    <a:pt x="272004" y="98893"/>
                  </a:lnTo>
                  <a:lnTo>
                    <a:pt x="275085" y="98893"/>
                  </a:lnTo>
                  <a:lnTo>
                    <a:pt x="275085" y="98480"/>
                  </a:lnTo>
                  <a:lnTo>
                    <a:pt x="272004" y="98480"/>
                  </a:lnTo>
                  <a:lnTo>
                    <a:pt x="272004" y="90691"/>
                  </a:lnTo>
                  <a:lnTo>
                    <a:pt x="275085" y="90691"/>
                  </a:lnTo>
                  <a:lnTo>
                    <a:pt x="275085" y="90278"/>
                  </a:lnTo>
                  <a:lnTo>
                    <a:pt x="272004" y="90278"/>
                  </a:lnTo>
                  <a:lnTo>
                    <a:pt x="272004" y="82477"/>
                  </a:lnTo>
                  <a:lnTo>
                    <a:pt x="275085" y="82477"/>
                  </a:lnTo>
                  <a:lnTo>
                    <a:pt x="275085" y="82076"/>
                  </a:lnTo>
                  <a:lnTo>
                    <a:pt x="272004" y="82076"/>
                  </a:lnTo>
                  <a:lnTo>
                    <a:pt x="272004" y="74275"/>
                  </a:lnTo>
                  <a:lnTo>
                    <a:pt x="275085" y="74275"/>
                  </a:lnTo>
                  <a:lnTo>
                    <a:pt x="275085" y="73863"/>
                  </a:lnTo>
                  <a:lnTo>
                    <a:pt x="272004" y="73863"/>
                  </a:lnTo>
                  <a:lnTo>
                    <a:pt x="272004" y="66074"/>
                  </a:lnTo>
                  <a:lnTo>
                    <a:pt x="275085" y="66074"/>
                  </a:lnTo>
                  <a:lnTo>
                    <a:pt x="275085" y="65661"/>
                  </a:lnTo>
                  <a:lnTo>
                    <a:pt x="272004" y="65661"/>
                  </a:lnTo>
                  <a:lnTo>
                    <a:pt x="272004" y="57860"/>
                  </a:lnTo>
                  <a:lnTo>
                    <a:pt x="275085" y="57860"/>
                  </a:lnTo>
                  <a:lnTo>
                    <a:pt x="275085" y="57448"/>
                  </a:lnTo>
                  <a:lnTo>
                    <a:pt x="272004" y="57448"/>
                  </a:lnTo>
                  <a:lnTo>
                    <a:pt x="272004" y="49658"/>
                  </a:lnTo>
                  <a:lnTo>
                    <a:pt x="275085" y="49658"/>
                  </a:lnTo>
                  <a:lnTo>
                    <a:pt x="275085" y="49246"/>
                  </a:lnTo>
                  <a:lnTo>
                    <a:pt x="272004" y="49246"/>
                  </a:lnTo>
                  <a:lnTo>
                    <a:pt x="272004" y="41456"/>
                  </a:lnTo>
                  <a:lnTo>
                    <a:pt x="275085" y="41456"/>
                  </a:lnTo>
                  <a:lnTo>
                    <a:pt x="275085" y="41044"/>
                  </a:lnTo>
                  <a:lnTo>
                    <a:pt x="272004" y="41044"/>
                  </a:lnTo>
                  <a:lnTo>
                    <a:pt x="272004" y="33243"/>
                  </a:lnTo>
                  <a:lnTo>
                    <a:pt x="275085" y="33243"/>
                  </a:lnTo>
                  <a:lnTo>
                    <a:pt x="275085" y="32831"/>
                  </a:lnTo>
                  <a:lnTo>
                    <a:pt x="272004" y="32831"/>
                  </a:lnTo>
                  <a:lnTo>
                    <a:pt x="272004" y="25041"/>
                  </a:lnTo>
                  <a:lnTo>
                    <a:pt x="275085" y="25041"/>
                  </a:lnTo>
                  <a:lnTo>
                    <a:pt x="275085" y="24629"/>
                  </a:lnTo>
                  <a:lnTo>
                    <a:pt x="272004" y="24629"/>
                  </a:lnTo>
                  <a:lnTo>
                    <a:pt x="272004" y="16828"/>
                  </a:lnTo>
                  <a:lnTo>
                    <a:pt x="275085" y="16828"/>
                  </a:lnTo>
                  <a:lnTo>
                    <a:pt x="275085" y="16427"/>
                  </a:lnTo>
                  <a:lnTo>
                    <a:pt x="272004" y="16427"/>
                  </a:lnTo>
                  <a:lnTo>
                    <a:pt x="272004" y="8626"/>
                  </a:lnTo>
                  <a:lnTo>
                    <a:pt x="275085" y="8626"/>
                  </a:lnTo>
                  <a:lnTo>
                    <a:pt x="275085" y="8213"/>
                  </a:lnTo>
                  <a:lnTo>
                    <a:pt x="272004" y="8213"/>
                  </a:lnTo>
                  <a:lnTo>
                    <a:pt x="272004" y="424"/>
                  </a:lnTo>
                  <a:lnTo>
                    <a:pt x="275085" y="424"/>
                  </a:lnTo>
                  <a:lnTo>
                    <a:pt x="275085" y="11"/>
                  </a:lnTo>
                  <a:lnTo>
                    <a:pt x="272004" y="11"/>
                  </a:lnTo>
                  <a:lnTo>
                    <a:pt x="272004" y="0"/>
                  </a:lnTo>
                  <a:lnTo>
                    <a:pt x="271546" y="0"/>
                  </a:lnTo>
                  <a:lnTo>
                    <a:pt x="271546" y="11"/>
                  </a:lnTo>
                  <a:lnTo>
                    <a:pt x="263813" y="11"/>
                  </a:lnTo>
                  <a:lnTo>
                    <a:pt x="263813" y="0"/>
                  </a:lnTo>
                  <a:lnTo>
                    <a:pt x="263390" y="0"/>
                  </a:lnTo>
                  <a:lnTo>
                    <a:pt x="263390" y="11"/>
                  </a:lnTo>
                  <a:lnTo>
                    <a:pt x="255646" y="11"/>
                  </a:lnTo>
                  <a:lnTo>
                    <a:pt x="255646" y="0"/>
                  </a:lnTo>
                  <a:lnTo>
                    <a:pt x="255222" y="0"/>
                  </a:lnTo>
                  <a:lnTo>
                    <a:pt x="255222" y="11"/>
                  </a:lnTo>
                  <a:lnTo>
                    <a:pt x="247490" y="11"/>
                  </a:lnTo>
                  <a:lnTo>
                    <a:pt x="247490" y="0"/>
                  </a:lnTo>
                  <a:lnTo>
                    <a:pt x="247066" y="0"/>
                  </a:lnTo>
                  <a:lnTo>
                    <a:pt x="247066" y="11"/>
                  </a:lnTo>
                  <a:lnTo>
                    <a:pt x="239322" y="11"/>
                  </a:lnTo>
                  <a:lnTo>
                    <a:pt x="239322" y="0"/>
                  </a:lnTo>
                  <a:lnTo>
                    <a:pt x="238898" y="0"/>
                  </a:lnTo>
                  <a:lnTo>
                    <a:pt x="238898" y="11"/>
                  </a:lnTo>
                  <a:lnTo>
                    <a:pt x="231166" y="11"/>
                  </a:lnTo>
                  <a:lnTo>
                    <a:pt x="231166" y="0"/>
                  </a:lnTo>
                  <a:lnTo>
                    <a:pt x="230742" y="0"/>
                  </a:lnTo>
                  <a:lnTo>
                    <a:pt x="230742" y="11"/>
                  </a:lnTo>
                  <a:lnTo>
                    <a:pt x="222999" y="11"/>
                  </a:lnTo>
                  <a:lnTo>
                    <a:pt x="222999" y="0"/>
                  </a:lnTo>
                  <a:lnTo>
                    <a:pt x="222575" y="0"/>
                  </a:lnTo>
                  <a:lnTo>
                    <a:pt x="222575" y="11"/>
                  </a:lnTo>
                  <a:lnTo>
                    <a:pt x="214831" y="11"/>
                  </a:lnTo>
                  <a:lnTo>
                    <a:pt x="214831" y="0"/>
                  </a:lnTo>
                  <a:lnTo>
                    <a:pt x="214407" y="0"/>
                  </a:lnTo>
                  <a:lnTo>
                    <a:pt x="214407" y="11"/>
                  </a:lnTo>
                  <a:lnTo>
                    <a:pt x="206675" y="11"/>
                  </a:lnTo>
                  <a:lnTo>
                    <a:pt x="206675" y="0"/>
                  </a:lnTo>
                  <a:lnTo>
                    <a:pt x="206251" y="0"/>
                  </a:lnTo>
                  <a:lnTo>
                    <a:pt x="206251" y="11"/>
                  </a:lnTo>
                  <a:lnTo>
                    <a:pt x="198507" y="11"/>
                  </a:lnTo>
                  <a:lnTo>
                    <a:pt x="198507" y="0"/>
                  </a:lnTo>
                  <a:lnTo>
                    <a:pt x="198083" y="0"/>
                  </a:lnTo>
                  <a:lnTo>
                    <a:pt x="198083" y="11"/>
                  </a:lnTo>
                  <a:lnTo>
                    <a:pt x="190351" y="11"/>
                  </a:lnTo>
                  <a:lnTo>
                    <a:pt x="190351" y="0"/>
                  </a:lnTo>
                  <a:lnTo>
                    <a:pt x="189927" y="0"/>
                  </a:lnTo>
                  <a:lnTo>
                    <a:pt x="189927" y="11"/>
                  </a:lnTo>
                  <a:lnTo>
                    <a:pt x="182184" y="11"/>
                  </a:lnTo>
                  <a:lnTo>
                    <a:pt x="182184" y="0"/>
                  </a:lnTo>
                  <a:lnTo>
                    <a:pt x="181760" y="0"/>
                  </a:lnTo>
                  <a:lnTo>
                    <a:pt x="181760" y="11"/>
                  </a:lnTo>
                  <a:lnTo>
                    <a:pt x="174016" y="11"/>
                  </a:lnTo>
                  <a:lnTo>
                    <a:pt x="174016" y="0"/>
                  </a:lnTo>
                  <a:lnTo>
                    <a:pt x="173592" y="0"/>
                  </a:lnTo>
                  <a:lnTo>
                    <a:pt x="173592" y="11"/>
                  </a:lnTo>
                  <a:lnTo>
                    <a:pt x="165860" y="11"/>
                  </a:lnTo>
                  <a:lnTo>
                    <a:pt x="165860" y="0"/>
                  </a:lnTo>
                  <a:lnTo>
                    <a:pt x="165436" y="0"/>
                  </a:lnTo>
                  <a:lnTo>
                    <a:pt x="165436" y="11"/>
                  </a:lnTo>
                  <a:lnTo>
                    <a:pt x="157692" y="11"/>
                  </a:lnTo>
                  <a:lnTo>
                    <a:pt x="157692" y="0"/>
                  </a:lnTo>
                  <a:lnTo>
                    <a:pt x="157269" y="0"/>
                  </a:lnTo>
                  <a:lnTo>
                    <a:pt x="157269" y="11"/>
                  </a:lnTo>
                  <a:lnTo>
                    <a:pt x="149926" y="11"/>
                  </a:lnTo>
                  <a:lnTo>
                    <a:pt x="149926" y="0"/>
                  </a:lnTo>
                  <a:lnTo>
                    <a:pt x="149502" y="0"/>
                  </a:lnTo>
                  <a:lnTo>
                    <a:pt x="149502" y="11"/>
                  </a:lnTo>
                  <a:lnTo>
                    <a:pt x="141758" y="11"/>
                  </a:lnTo>
                  <a:lnTo>
                    <a:pt x="141758" y="0"/>
                  </a:lnTo>
                  <a:lnTo>
                    <a:pt x="141334" y="0"/>
                  </a:lnTo>
                  <a:lnTo>
                    <a:pt x="141334" y="11"/>
                  </a:lnTo>
                  <a:lnTo>
                    <a:pt x="133602" y="11"/>
                  </a:lnTo>
                  <a:lnTo>
                    <a:pt x="133602" y="0"/>
                  </a:lnTo>
                  <a:lnTo>
                    <a:pt x="133178" y="0"/>
                  </a:lnTo>
                  <a:lnTo>
                    <a:pt x="133178" y="11"/>
                  </a:lnTo>
                  <a:lnTo>
                    <a:pt x="125435" y="11"/>
                  </a:lnTo>
                  <a:lnTo>
                    <a:pt x="125435" y="0"/>
                  </a:lnTo>
                  <a:lnTo>
                    <a:pt x="125011" y="0"/>
                  </a:lnTo>
                  <a:lnTo>
                    <a:pt x="125011" y="11"/>
                  </a:lnTo>
                  <a:lnTo>
                    <a:pt x="117267" y="11"/>
                  </a:lnTo>
                  <a:lnTo>
                    <a:pt x="117267" y="0"/>
                  </a:lnTo>
                  <a:lnTo>
                    <a:pt x="116843" y="0"/>
                  </a:lnTo>
                  <a:lnTo>
                    <a:pt x="116843" y="11"/>
                  </a:lnTo>
                  <a:lnTo>
                    <a:pt x="109500" y="11"/>
                  </a:lnTo>
                  <a:lnTo>
                    <a:pt x="109500" y="0"/>
                  </a:lnTo>
                  <a:lnTo>
                    <a:pt x="109077" y="0"/>
                  </a:lnTo>
                  <a:lnTo>
                    <a:pt x="109077" y="11"/>
                  </a:lnTo>
                  <a:lnTo>
                    <a:pt x="101333" y="11"/>
                  </a:lnTo>
                  <a:lnTo>
                    <a:pt x="101333" y="0"/>
                  </a:lnTo>
                  <a:lnTo>
                    <a:pt x="100909" y="0"/>
                  </a:lnTo>
                  <a:lnTo>
                    <a:pt x="100909" y="11"/>
                  </a:lnTo>
                  <a:lnTo>
                    <a:pt x="93177" y="11"/>
                  </a:lnTo>
                  <a:lnTo>
                    <a:pt x="93177" y="0"/>
                  </a:lnTo>
                  <a:lnTo>
                    <a:pt x="92753" y="0"/>
                  </a:lnTo>
                  <a:lnTo>
                    <a:pt x="92753" y="11"/>
                  </a:lnTo>
                  <a:lnTo>
                    <a:pt x="85009" y="11"/>
                  </a:lnTo>
                  <a:lnTo>
                    <a:pt x="85009" y="0"/>
                  </a:lnTo>
                  <a:lnTo>
                    <a:pt x="84585" y="0"/>
                  </a:lnTo>
                  <a:lnTo>
                    <a:pt x="84585" y="11"/>
                  </a:lnTo>
                  <a:lnTo>
                    <a:pt x="76853" y="11"/>
                  </a:lnTo>
                  <a:lnTo>
                    <a:pt x="76853" y="0"/>
                  </a:lnTo>
                  <a:lnTo>
                    <a:pt x="76429" y="0"/>
                  </a:lnTo>
                  <a:lnTo>
                    <a:pt x="76429" y="11"/>
                  </a:lnTo>
                  <a:lnTo>
                    <a:pt x="68376" y="11"/>
                  </a:lnTo>
                  <a:lnTo>
                    <a:pt x="68376" y="0"/>
                  </a:lnTo>
                  <a:lnTo>
                    <a:pt x="67952" y="0"/>
                  </a:lnTo>
                  <a:lnTo>
                    <a:pt x="67952" y="11"/>
                  </a:lnTo>
                  <a:lnTo>
                    <a:pt x="60220" y="11"/>
                  </a:lnTo>
                  <a:lnTo>
                    <a:pt x="60220" y="0"/>
                  </a:lnTo>
                  <a:lnTo>
                    <a:pt x="59796" y="0"/>
                  </a:lnTo>
                  <a:lnTo>
                    <a:pt x="59796" y="11"/>
                  </a:lnTo>
                  <a:lnTo>
                    <a:pt x="52053" y="11"/>
                  </a:lnTo>
                  <a:lnTo>
                    <a:pt x="52053" y="0"/>
                  </a:lnTo>
                  <a:lnTo>
                    <a:pt x="51629" y="0"/>
                  </a:lnTo>
                  <a:lnTo>
                    <a:pt x="51629" y="11"/>
                  </a:lnTo>
                  <a:lnTo>
                    <a:pt x="43896" y="11"/>
                  </a:lnTo>
                  <a:lnTo>
                    <a:pt x="43896" y="0"/>
                  </a:lnTo>
                  <a:lnTo>
                    <a:pt x="43473" y="0"/>
                  </a:lnTo>
                  <a:lnTo>
                    <a:pt x="43473" y="11"/>
                  </a:lnTo>
                  <a:lnTo>
                    <a:pt x="35729" y="11"/>
                  </a:lnTo>
                  <a:lnTo>
                    <a:pt x="35729" y="0"/>
                  </a:lnTo>
                  <a:lnTo>
                    <a:pt x="35305" y="0"/>
                  </a:lnTo>
                  <a:lnTo>
                    <a:pt x="35305" y="11"/>
                  </a:lnTo>
                  <a:lnTo>
                    <a:pt x="27962" y="11"/>
                  </a:lnTo>
                  <a:lnTo>
                    <a:pt x="27962" y="0"/>
                  </a:lnTo>
                  <a:lnTo>
                    <a:pt x="27538" y="0"/>
                  </a:lnTo>
                  <a:lnTo>
                    <a:pt x="27538" y="11"/>
                  </a:lnTo>
                  <a:lnTo>
                    <a:pt x="19795" y="11"/>
                  </a:lnTo>
                  <a:lnTo>
                    <a:pt x="19795" y="0"/>
                  </a:lnTo>
                  <a:lnTo>
                    <a:pt x="19371" y="0"/>
                  </a:lnTo>
                  <a:lnTo>
                    <a:pt x="19371" y="11"/>
                  </a:lnTo>
                  <a:lnTo>
                    <a:pt x="11639" y="11"/>
                  </a:lnTo>
                  <a:lnTo>
                    <a:pt x="11639" y="0"/>
                  </a:lnTo>
                  <a:lnTo>
                    <a:pt x="11215" y="0"/>
                  </a:lnTo>
                  <a:lnTo>
                    <a:pt x="11215" y="11"/>
                  </a:lnTo>
                  <a:lnTo>
                    <a:pt x="3505" y="11"/>
                  </a:lnTo>
                  <a:lnTo>
                    <a:pt x="350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33" name="Google Shape;3233;p30"/>
            <p:cNvSpPr/>
            <p:nvPr/>
          </p:nvSpPr>
          <p:spPr>
            <a:xfrm>
              <a:off x="238125" y="490000"/>
              <a:ext cx="10600" cy="4735300"/>
            </a:xfrm>
            <a:custGeom>
              <a:avLst/>
              <a:gdLst/>
              <a:ahLst/>
              <a:cxnLst/>
              <a:rect l="l" t="t" r="r" b="b"/>
              <a:pathLst>
                <a:path w="424" h="189412" extrusionOk="0">
                  <a:moveTo>
                    <a:pt x="0" y="0"/>
                  </a:moveTo>
                  <a:lnTo>
                    <a:pt x="0" y="189411"/>
                  </a:lnTo>
                  <a:lnTo>
                    <a:pt x="424" y="189411"/>
                  </a:lnTo>
                  <a:lnTo>
                    <a:pt x="424"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grpSp>
      <p:sp>
        <p:nvSpPr>
          <p:cNvPr id="3234" name="Google Shape;3234;p30"/>
          <p:cNvSpPr/>
          <p:nvPr/>
        </p:nvSpPr>
        <p:spPr>
          <a:xfrm>
            <a:off x="830338" y="6377986"/>
            <a:ext cx="362246" cy="273633"/>
          </a:xfrm>
          <a:custGeom>
            <a:avLst/>
            <a:gdLst/>
            <a:ahLst/>
            <a:cxnLst/>
            <a:rect l="l" t="t" r="r" b="b"/>
            <a:pathLst>
              <a:path w="3680" h="3488" extrusionOk="0">
                <a:moveTo>
                  <a:pt x="2596" y="1"/>
                </a:moveTo>
                <a:cubicBezTo>
                  <a:pt x="2586" y="1"/>
                  <a:pt x="2577" y="4"/>
                  <a:pt x="2569" y="11"/>
                </a:cubicBezTo>
                <a:cubicBezTo>
                  <a:pt x="2551" y="26"/>
                  <a:pt x="2550" y="53"/>
                  <a:pt x="2551" y="76"/>
                </a:cubicBezTo>
                <a:cubicBezTo>
                  <a:pt x="2555" y="189"/>
                  <a:pt x="2563" y="301"/>
                  <a:pt x="2578" y="414"/>
                </a:cubicBezTo>
                <a:cubicBezTo>
                  <a:pt x="2582" y="446"/>
                  <a:pt x="2587" y="478"/>
                  <a:pt x="2579" y="509"/>
                </a:cubicBezTo>
                <a:cubicBezTo>
                  <a:pt x="2573" y="532"/>
                  <a:pt x="2561" y="553"/>
                  <a:pt x="2550" y="573"/>
                </a:cubicBezTo>
                <a:cubicBezTo>
                  <a:pt x="2442" y="774"/>
                  <a:pt x="2382" y="997"/>
                  <a:pt x="2354" y="1225"/>
                </a:cubicBezTo>
                <a:cubicBezTo>
                  <a:pt x="2347" y="1275"/>
                  <a:pt x="2342" y="1326"/>
                  <a:pt x="2338" y="1376"/>
                </a:cubicBezTo>
                <a:cubicBezTo>
                  <a:pt x="2297" y="1330"/>
                  <a:pt x="2257" y="1284"/>
                  <a:pt x="2215" y="1237"/>
                </a:cubicBezTo>
                <a:cubicBezTo>
                  <a:pt x="2083" y="1095"/>
                  <a:pt x="1949" y="948"/>
                  <a:pt x="1775" y="864"/>
                </a:cubicBezTo>
                <a:cubicBezTo>
                  <a:pt x="1656" y="807"/>
                  <a:pt x="1518" y="777"/>
                  <a:pt x="1426" y="682"/>
                </a:cubicBezTo>
                <a:cubicBezTo>
                  <a:pt x="1323" y="575"/>
                  <a:pt x="1298" y="407"/>
                  <a:pt x="1187" y="308"/>
                </a:cubicBezTo>
                <a:cubicBezTo>
                  <a:pt x="1174" y="296"/>
                  <a:pt x="1157" y="284"/>
                  <a:pt x="1138" y="284"/>
                </a:cubicBezTo>
                <a:cubicBezTo>
                  <a:pt x="1138" y="284"/>
                  <a:pt x="1137" y="284"/>
                  <a:pt x="1137" y="284"/>
                </a:cubicBezTo>
                <a:cubicBezTo>
                  <a:pt x="1100" y="284"/>
                  <a:pt x="1076" y="327"/>
                  <a:pt x="1076" y="364"/>
                </a:cubicBezTo>
                <a:cubicBezTo>
                  <a:pt x="1074" y="444"/>
                  <a:pt x="1129" y="511"/>
                  <a:pt x="1161" y="584"/>
                </a:cubicBezTo>
                <a:cubicBezTo>
                  <a:pt x="1270" y="823"/>
                  <a:pt x="1137" y="1095"/>
                  <a:pt x="1099" y="1356"/>
                </a:cubicBezTo>
                <a:cubicBezTo>
                  <a:pt x="1065" y="1581"/>
                  <a:pt x="1108" y="1808"/>
                  <a:pt x="1203" y="2017"/>
                </a:cubicBezTo>
                <a:cubicBezTo>
                  <a:pt x="1093" y="2000"/>
                  <a:pt x="983" y="1990"/>
                  <a:pt x="872" y="1990"/>
                </a:cubicBezTo>
                <a:cubicBezTo>
                  <a:pt x="770" y="1990"/>
                  <a:pt x="668" y="1998"/>
                  <a:pt x="568" y="2018"/>
                </a:cubicBezTo>
                <a:cubicBezTo>
                  <a:pt x="548" y="2022"/>
                  <a:pt x="528" y="2026"/>
                  <a:pt x="509" y="2026"/>
                </a:cubicBezTo>
                <a:cubicBezTo>
                  <a:pt x="505" y="2026"/>
                  <a:pt x="502" y="2026"/>
                  <a:pt x="498" y="2026"/>
                </a:cubicBezTo>
                <a:cubicBezTo>
                  <a:pt x="466" y="2024"/>
                  <a:pt x="436" y="2010"/>
                  <a:pt x="407" y="1997"/>
                </a:cubicBezTo>
                <a:cubicBezTo>
                  <a:pt x="305" y="1949"/>
                  <a:pt x="200" y="1907"/>
                  <a:pt x="93" y="1871"/>
                </a:cubicBezTo>
                <a:cubicBezTo>
                  <a:pt x="80" y="1866"/>
                  <a:pt x="65" y="1862"/>
                  <a:pt x="51" y="1862"/>
                </a:cubicBezTo>
                <a:cubicBezTo>
                  <a:pt x="41" y="1862"/>
                  <a:pt x="32" y="1864"/>
                  <a:pt x="24" y="1869"/>
                </a:cubicBezTo>
                <a:cubicBezTo>
                  <a:pt x="0" y="1884"/>
                  <a:pt x="0" y="1923"/>
                  <a:pt x="17" y="1947"/>
                </a:cubicBezTo>
                <a:cubicBezTo>
                  <a:pt x="34" y="1971"/>
                  <a:pt x="62" y="1985"/>
                  <a:pt x="87" y="2000"/>
                </a:cubicBezTo>
                <a:cubicBezTo>
                  <a:pt x="304" y="2129"/>
                  <a:pt x="343" y="2410"/>
                  <a:pt x="459" y="2618"/>
                </a:cubicBezTo>
                <a:cubicBezTo>
                  <a:pt x="598" y="2868"/>
                  <a:pt x="795" y="3083"/>
                  <a:pt x="1038" y="3235"/>
                </a:cubicBezTo>
                <a:cubicBezTo>
                  <a:pt x="1302" y="3401"/>
                  <a:pt x="1614" y="3488"/>
                  <a:pt x="1925" y="3488"/>
                </a:cubicBezTo>
                <a:cubicBezTo>
                  <a:pt x="2029" y="3488"/>
                  <a:pt x="2133" y="3478"/>
                  <a:pt x="2236" y="3458"/>
                </a:cubicBezTo>
                <a:cubicBezTo>
                  <a:pt x="2454" y="3415"/>
                  <a:pt x="2667" y="3327"/>
                  <a:pt x="2837" y="3182"/>
                </a:cubicBezTo>
                <a:cubicBezTo>
                  <a:pt x="2856" y="3166"/>
                  <a:pt x="2876" y="3146"/>
                  <a:pt x="2890" y="3125"/>
                </a:cubicBezTo>
                <a:cubicBezTo>
                  <a:pt x="2924" y="3122"/>
                  <a:pt x="2959" y="3104"/>
                  <a:pt x="2988" y="3085"/>
                </a:cubicBezTo>
                <a:cubicBezTo>
                  <a:pt x="3177" y="2967"/>
                  <a:pt x="3325" y="2791"/>
                  <a:pt x="3431" y="2594"/>
                </a:cubicBezTo>
                <a:cubicBezTo>
                  <a:pt x="3628" y="2228"/>
                  <a:pt x="3679" y="1786"/>
                  <a:pt x="3573" y="1383"/>
                </a:cubicBezTo>
                <a:cubicBezTo>
                  <a:pt x="3501" y="1106"/>
                  <a:pt x="3353" y="855"/>
                  <a:pt x="3155" y="648"/>
                </a:cubicBezTo>
                <a:cubicBezTo>
                  <a:pt x="2992" y="476"/>
                  <a:pt x="2736" y="355"/>
                  <a:pt x="2676" y="109"/>
                </a:cubicBezTo>
                <a:cubicBezTo>
                  <a:pt x="2669" y="80"/>
                  <a:pt x="2664" y="50"/>
                  <a:pt x="2646" y="26"/>
                </a:cubicBezTo>
                <a:cubicBezTo>
                  <a:pt x="2635" y="11"/>
                  <a:pt x="2615" y="1"/>
                  <a:pt x="2596" y="1"/>
                </a:cubicBezTo>
                <a:close/>
              </a:path>
            </a:pathLst>
          </a:custGeom>
          <a:solidFill>
            <a:srgbClr val="FFC942">
              <a:alpha val="41590"/>
            </a:srgbClr>
          </a:solidFill>
          <a:ln>
            <a:noFill/>
          </a:ln>
        </p:spPr>
        <p:txBody>
          <a:bodyPr spcFirstLastPara="1" wrap="square" lIns="104026" tIns="104026" rIns="104026" bIns="104026" anchor="ctr" anchorCtr="0">
            <a:noAutofit/>
          </a:bodyPr>
          <a:lstStyle/>
          <a:p>
            <a:pPr marL="0" lvl="0" indent="0" algn="l" rtl="0">
              <a:spcBef>
                <a:spcPts val="0"/>
              </a:spcBef>
              <a:spcAft>
                <a:spcPts val="0"/>
              </a:spcAft>
              <a:buNone/>
            </a:pPr>
            <a:endParaRPr sz="1593"/>
          </a:p>
        </p:txBody>
      </p:sp>
      <p:sp>
        <p:nvSpPr>
          <p:cNvPr id="3235" name="Google Shape;3235;p30"/>
          <p:cNvSpPr/>
          <p:nvPr/>
        </p:nvSpPr>
        <p:spPr>
          <a:xfrm rot="-1249862">
            <a:off x="11606880" y="5772663"/>
            <a:ext cx="357522" cy="263277"/>
          </a:xfrm>
          <a:custGeom>
            <a:avLst/>
            <a:gdLst/>
            <a:ahLst/>
            <a:cxnLst/>
            <a:rect l="l" t="t" r="r" b="b"/>
            <a:pathLst>
              <a:path w="3632" h="3356" extrusionOk="0">
                <a:moveTo>
                  <a:pt x="748" y="1"/>
                </a:moveTo>
                <a:cubicBezTo>
                  <a:pt x="726" y="1"/>
                  <a:pt x="704" y="16"/>
                  <a:pt x="694" y="35"/>
                </a:cubicBezTo>
                <a:cubicBezTo>
                  <a:pt x="680" y="62"/>
                  <a:pt x="681" y="93"/>
                  <a:pt x="680" y="122"/>
                </a:cubicBezTo>
                <a:cubicBezTo>
                  <a:pt x="667" y="374"/>
                  <a:pt x="437" y="540"/>
                  <a:pt x="307" y="740"/>
                </a:cubicBezTo>
                <a:cubicBezTo>
                  <a:pt x="151" y="980"/>
                  <a:pt x="52" y="1254"/>
                  <a:pt x="31" y="1540"/>
                </a:cubicBezTo>
                <a:cubicBezTo>
                  <a:pt x="1" y="1955"/>
                  <a:pt x="132" y="2379"/>
                  <a:pt x="394" y="2703"/>
                </a:cubicBezTo>
                <a:cubicBezTo>
                  <a:pt x="533" y="2877"/>
                  <a:pt x="711" y="3024"/>
                  <a:pt x="918" y="3105"/>
                </a:cubicBezTo>
                <a:cubicBezTo>
                  <a:pt x="941" y="3115"/>
                  <a:pt x="968" y="3123"/>
                  <a:pt x="993" y="3126"/>
                </a:cubicBezTo>
                <a:cubicBezTo>
                  <a:pt x="1013" y="3155"/>
                  <a:pt x="1043" y="3177"/>
                  <a:pt x="1074" y="3195"/>
                </a:cubicBezTo>
                <a:cubicBezTo>
                  <a:pt x="1267" y="3306"/>
                  <a:pt x="1492" y="3355"/>
                  <a:pt x="1715" y="3356"/>
                </a:cubicBezTo>
                <a:cubicBezTo>
                  <a:pt x="1719" y="3356"/>
                  <a:pt x="1724" y="3356"/>
                  <a:pt x="1728" y="3356"/>
                </a:cubicBezTo>
                <a:cubicBezTo>
                  <a:pt x="2140" y="3356"/>
                  <a:pt x="2550" y="3196"/>
                  <a:pt x="2852" y="2918"/>
                </a:cubicBezTo>
                <a:cubicBezTo>
                  <a:pt x="3063" y="2723"/>
                  <a:pt x="3217" y="2476"/>
                  <a:pt x="3308" y="2204"/>
                </a:cubicBezTo>
                <a:cubicBezTo>
                  <a:pt x="3383" y="1978"/>
                  <a:pt x="3371" y="1696"/>
                  <a:pt x="3561" y="1529"/>
                </a:cubicBezTo>
                <a:cubicBezTo>
                  <a:pt x="3583" y="1509"/>
                  <a:pt x="3607" y="1490"/>
                  <a:pt x="3619" y="1464"/>
                </a:cubicBezTo>
                <a:cubicBezTo>
                  <a:pt x="3632" y="1437"/>
                  <a:pt x="3625" y="1399"/>
                  <a:pt x="3597" y="1388"/>
                </a:cubicBezTo>
                <a:cubicBezTo>
                  <a:pt x="3592" y="1385"/>
                  <a:pt x="3587" y="1385"/>
                  <a:pt x="3581" y="1385"/>
                </a:cubicBezTo>
                <a:cubicBezTo>
                  <a:pt x="3564" y="1385"/>
                  <a:pt x="3547" y="1394"/>
                  <a:pt x="3531" y="1402"/>
                </a:cubicBezTo>
                <a:cubicBezTo>
                  <a:pt x="3433" y="1458"/>
                  <a:pt x="3338" y="1519"/>
                  <a:pt x="3245" y="1584"/>
                </a:cubicBezTo>
                <a:cubicBezTo>
                  <a:pt x="3219" y="1602"/>
                  <a:pt x="3192" y="1622"/>
                  <a:pt x="3161" y="1629"/>
                </a:cubicBezTo>
                <a:cubicBezTo>
                  <a:pt x="3145" y="1633"/>
                  <a:pt x="3129" y="1634"/>
                  <a:pt x="3112" y="1634"/>
                </a:cubicBezTo>
                <a:cubicBezTo>
                  <a:pt x="3105" y="1634"/>
                  <a:pt x="3098" y="1634"/>
                  <a:pt x="3091" y="1634"/>
                </a:cubicBezTo>
                <a:cubicBezTo>
                  <a:pt x="3086" y="1634"/>
                  <a:pt x="3081" y="1634"/>
                  <a:pt x="3077" y="1634"/>
                </a:cubicBezTo>
                <a:cubicBezTo>
                  <a:pt x="2854" y="1634"/>
                  <a:pt x="2634" y="1685"/>
                  <a:pt x="2423" y="1764"/>
                </a:cubicBezTo>
                <a:cubicBezTo>
                  <a:pt x="2375" y="1782"/>
                  <a:pt x="2328" y="1802"/>
                  <a:pt x="2282" y="1821"/>
                </a:cubicBezTo>
                <a:cubicBezTo>
                  <a:pt x="2304" y="1764"/>
                  <a:pt x="2326" y="1706"/>
                  <a:pt x="2347" y="1647"/>
                </a:cubicBezTo>
                <a:cubicBezTo>
                  <a:pt x="2412" y="1465"/>
                  <a:pt x="2478" y="1277"/>
                  <a:pt x="2471" y="1084"/>
                </a:cubicBezTo>
                <a:cubicBezTo>
                  <a:pt x="2467" y="953"/>
                  <a:pt x="2429" y="817"/>
                  <a:pt x="2469" y="691"/>
                </a:cubicBezTo>
                <a:cubicBezTo>
                  <a:pt x="2516" y="549"/>
                  <a:pt x="2654" y="449"/>
                  <a:pt x="2689" y="305"/>
                </a:cubicBezTo>
                <a:cubicBezTo>
                  <a:pt x="2693" y="287"/>
                  <a:pt x="2696" y="267"/>
                  <a:pt x="2688" y="249"/>
                </a:cubicBezTo>
                <a:cubicBezTo>
                  <a:pt x="2678" y="230"/>
                  <a:pt x="2657" y="222"/>
                  <a:pt x="2634" y="222"/>
                </a:cubicBezTo>
                <a:cubicBezTo>
                  <a:pt x="2618" y="222"/>
                  <a:pt x="2601" y="226"/>
                  <a:pt x="2587" y="233"/>
                </a:cubicBezTo>
                <a:cubicBezTo>
                  <a:pt x="2517" y="268"/>
                  <a:pt x="2482" y="348"/>
                  <a:pt x="2433" y="411"/>
                </a:cubicBezTo>
                <a:cubicBezTo>
                  <a:pt x="2273" y="618"/>
                  <a:pt x="1969" y="628"/>
                  <a:pt x="1722" y="715"/>
                </a:cubicBezTo>
                <a:cubicBezTo>
                  <a:pt x="1507" y="790"/>
                  <a:pt x="1326" y="936"/>
                  <a:pt x="1185" y="1116"/>
                </a:cubicBezTo>
                <a:cubicBezTo>
                  <a:pt x="1116" y="914"/>
                  <a:pt x="1022" y="721"/>
                  <a:pt x="888" y="555"/>
                </a:cubicBezTo>
                <a:cubicBezTo>
                  <a:pt x="873" y="538"/>
                  <a:pt x="857" y="519"/>
                  <a:pt x="849" y="498"/>
                </a:cubicBezTo>
                <a:cubicBezTo>
                  <a:pt x="835" y="468"/>
                  <a:pt x="833" y="435"/>
                  <a:pt x="832" y="403"/>
                </a:cubicBezTo>
                <a:cubicBezTo>
                  <a:pt x="825" y="290"/>
                  <a:pt x="813" y="178"/>
                  <a:pt x="797" y="66"/>
                </a:cubicBezTo>
                <a:cubicBezTo>
                  <a:pt x="792" y="43"/>
                  <a:pt x="787" y="18"/>
                  <a:pt x="767" y="5"/>
                </a:cubicBezTo>
                <a:cubicBezTo>
                  <a:pt x="761" y="2"/>
                  <a:pt x="754" y="1"/>
                  <a:pt x="748" y="1"/>
                </a:cubicBezTo>
                <a:close/>
              </a:path>
            </a:pathLst>
          </a:custGeom>
          <a:solidFill>
            <a:srgbClr val="FFC942">
              <a:alpha val="41590"/>
            </a:srgbClr>
          </a:solidFill>
          <a:ln>
            <a:noFill/>
          </a:ln>
        </p:spPr>
        <p:txBody>
          <a:bodyPr spcFirstLastPara="1" wrap="square" lIns="104026" tIns="104026" rIns="104026" bIns="104026" anchor="ctr" anchorCtr="0">
            <a:noAutofit/>
          </a:bodyPr>
          <a:lstStyle/>
          <a:p>
            <a:pPr marL="0" lvl="0" indent="0" algn="l" rtl="0">
              <a:spcBef>
                <a:spcPts val="0"/>
              </a:spcBef>
              <a:spcAft>
                <a:spcPts val="0"/>
              </a:spcAft>
              <a:buNone/>
            </a:pPr>
            <a:endParaRPr sz="1593"/>
          </a:p>
        </p:txBody>
      </p:sp>
      <p:sp>
        <p:nvSpPr>
          <p:cNvPr id="3236" name="Google Shape;3236;p30"/>
          <p:cNvSpPr/>
          <p:nvPr/>
        </p:nvSpPr>
        <p:spPr>
          <a:xfrm rot="-2317354">
            <a:off x="215166" y="5772663"/>
            <a:ext cx="357521" cy="263277"/>
          </a:xfrm>
          <a:custGeom>
            <a:avLst/>
            <a:gdLst/>
            <a:ahLst/>
            <a:cxnLst/>
            <a:rect l="l" t="t" r="r" b="b"/>
            <a:pathLst>
              <a:path w="3632" h="3356" extrusionOk="0">
                <a:moveTo>
                  <a:pt x="748" y="1"/>
                </a:moveTo>
                <a:cubicBezTo>
                  <a:pt x="726" y="1"/>
                  <a:pt x="704" y="16"/>
                  <a:pt x="694" y="35"/>
                </a:cubicBezTo>
                <a:cubicBezTo>
                  <a:pt x="680" y="62"/>
                  <a:pt x="681" y="93"/>
                  <a:pt x="680" y="122"/>
                </a:cubicBezTo>
                <a:cubicBezTo>
                  <a:pt x="667" y="374"/>
                  <a:pt x="437" y="540"/>
                  <a:pt x="307" y="740"/>
                </a:cubicBezTo>
                <a:cubicBezTo>
                  <a:pt x="151" y="980"/>
                  <a:pt x="52" y="1254"/>
                  <a:pt x="31" y="1540"/>
                </a:cubicBezTo>
                <a:cubicBezTo>
                  <a:pt x="1" y="1955"/>
                  <a:pt x="132" y="2379"/>
                  <a:pt x="394" y="2703"/>
                </a:cubicBezTo>
                <a:cubicBezTo>
                  <a:pt x="533" y="2877"/>
                  <a:pt x="711" y="3024"/>
                  <a:pt x="918" y="3105"/>
                </a:cubicBezTo>
                <a:cubicBezTo>
                  <a:pt x="941" y="3115"/>
                  <a:pt x="968" y="3123"/>
                  <a:pt x="993" y="3126"/>
                </a:cubicBezTo>
                <a:cubicBezTo>
                  <a:pt x="1013" y="3155"/>
                  <a:pt x="1043" y="3177"/>
                  <a:pt x="1074" y="3195"/>
                </a:cubicBezTo>
                <a:cubicBezTo>
                  <a:pt x="1267" y="3306"/>
                  <a:pt x="1492" y="3355"/>
                  <a:pt x="1715" y="3356"/>
                </a:cubicBezTo>
                <a:cubicBezTo>
                  <a:pt x="1719" y="3356"/>
                  <a:pt x="1724" y="3356"/>
                  <a:pt x="1728" y="3356"/>
                </a:cubicBezTo>
                <a:cubicBezTo>
                  <a:pt x="2140" y="3356"/>
                  <a:pt x="2550" y="3196"/>
                  <a:pt x="2852" y="2918"/>
                </a:cubicBezTo>
                <a:cubicBezTo>
                  <a:pt x="3063" y="2723"/>
                  <a:pt x="3217" y="2476"/>
                  <a:pt x="3308" y="2204"/>
                </a:cubicBezTo>
                <a:cubicBezTo>
                  <a:pt x="3383" y="1978"/>
                  <a:pt x="3371" y="1696"/>
                  <a:pt x="3561" y="1529"/>
                </a:cubicBezTo>
                <a:cubicBezTo>
                  <a:pt x="3583" y="1509"/>
                  <a:pt x="3607" y="1490"/>
                  <a:pt x="3619" y="1464"/>
                </a:cubicBezTo>
                <a:cubicBezTo>
                  <a:pt x="3632" y="1437"/>
                  <a:pt x="3625" y="1399"/>
                  <a:pt x="3597" y="1388"/>
                </a:cubicBezTo>
                <a:cubicBezTo>
                  <a:pt x="3592" y="1385"/>
                  <a:pt x="3587" y="1385"/>
                  <a:pt x="3581" y="1385"/>
                </a:cubicBezTo>
                <a:cubicBezTo>
                  <a:pt x="3564" y="1385"/>
                  <a:pt x="3547" y="1394"/>
                  <a:pt x="3531" y="1402"/>
                </a:cubicBezTo>
                <a:cubicBezTo>
                  <a:pt x="3433" y="1458"/>
                  <a:pt x="3338" y="1519"/>
                  <a:pt x="3245" y="1584"/>
                </a:cubicBezTo>
                <a:cubicBezTo>
                  <a:pt x="3219" y="1602"/>
                  <a:pt x="3192" y="1622"/>
                  <a:pt x="3161" y="1629"/>
                </a:cubicBezTo>
                <a:cubicBezTo>
                  <a:pt x="3145" y="1633"/>
                  <a:pt x="3129" y="1634"/>
                  <a:pt x="3112" y="1634"/>
                </a:cubicBezTo>
                <a:cubicBezTo>
                  <a:pt x="3105" y="1634"/>
                  <a:pt x="3098" y="1634"/>
                  <a:pt x="3091" y="1634"/>
                </a:cubicBezTo>
                <a:cubicBezTo>
                  <a:pt x="3086" y="1634"/>
                  <a:pt x="3081" y="1634"/>
                  <a:pt x="3077" y="1634"/>
                </a:cubicBezTo>
                <a:cubicBezTo>
                  <a:pt x="2854" y="1634"/>
                  <a:pt x="2634" y="1685"/>
                  <a:pt x="2423" y="1764"/>
                </a:cubicBezTo>
                <a:cubicBezTo>
                  <a:pt x="2375" y="1782"/>
                  <a:pt x="2328" y="1802"/>
                  <a:pt x="2282" y="1821"/>
                </a:cubicBezTo>
                <a:cubicBezTo>
                  <a:pt x="2304" y="1764"/>
                  <a:pt x="2326" y="1706"/>
                  <a:pt x="2347" y="1647"/>
                </a:cubicBezTo>
                <a:cubicBezTo>
                  <a:pt x="2412" y="1465"/>
                  <a:pt x="2478" y="1277"/>
                  <a:pt x="2471" y="1084"/>
                </a:cubicBezTo>
                <a:cubicBezTo>
                  <a:pt x="2467" y="953"/>
                  <a:pt x="2429" y="817"/>
                  <a:pt x="2469" y="691"/>
                </a:cubicBezTo>
                <a:cubicBezTo>
                  <a:pt x="2516" y="549"/>
                  <a:pt x="2654" y="449"/>
                  <a:pt x="2689" y="305"/>
                </a:cubicBezTo>
                <a:cubicBezTo>
                  <a:pt x="2693" y="287"/>
                  <a:pt x="2696" y="267"/>
                  <a:pt x="2688" y="249"/>
                </a:cubicBezTo>
                <a:cubicBezTo>
                  <a:pt x="2678" y="230"/>
                  <a:pt x="2657" y="222"/>
                  <a:pt x="2634" y="222"/>
                </a:cubicBezTo>
                <a:cubicBezTo>
                  <a:pt x="2618" y="222"/>
                  <a:pt x="2601" y="226"/>
                  <a:pt x="2587" y="233"/>
                </a:cubicBezTo>
                <a:cubicBezTo>
                  <a:pt x="2517" y="268"/>
                  <a:pt x="2482" y="348"/>
                  <a:pt x="2433" y="411"/>
                </a:cubicBezTo>
                <a:cubicBezTo>
                  <a:pt x="2273" y="618"/>
                  <a:pt x="1969" y="628"/>
                  <a:pt x="1722" y="715"/>
                </a:cubicBezTo>
                <a:cubicBezTo>
                  <a:pt x="1507" y="790"/>
                  <a:pt x="1326" y="936"/>
                  <a:pt x="1185" y="1116"/>
                </a:cubicBezTo>
                <a:cubicBezTo>
                  <a:pt x="1116" y="914"/>
                  <a:pt x="1022" y="721"/>
                  <a:pt x="888" y="555"/>
                </a:cubicBezTo>
                <a:cubicBezTo>
                  <a:pt x="873" y="538"/>
                  <a:pt x="857" y="519"/>
                  <a:pt x="849" y="498"/>
                </a:cubicBezTo>
                <a:cubicBezTo>
                  <a:pt x="835" y="468"/>
                  <a:pt x="833" y="435"/>
                  <a:pt x="832" y="403"/>
                </a:cubicBezTo>
                <a:cubicBezTo>
                  <a:pt x="825" y="290"/>
                  <a:pt x="813" y="178"/>
                  <a:pt x="797" y="66"/>
                </a:cubicBezTo>
                <a:cubicBezTo>
                  <a:pt x="792" y="43"/>
                  <a:pt x="787" y="18"/>
                  <a:pt x="767" y="5"/>
                </a:cubicBezTo>
                <a:cubicBezTo>
                  <a:pt x="761" y="2"/>
                  <a:pt x="754" y="1"/>
                  <a:pt x="748" y="1"/>
                </a:cubicBezTo>
                <a:close/>
              </a:path>
            </a:pathLst>
          </a:custGeom>
          <a:solidFill>
            <a:srgbClr val="FF8969">
              <a:alpha val="67760"/>
            </a:srgbClr>
          </a:solidFill>
          <a:ln>
            <a:noFill/>
          </a:ln>
        </p:spPr>
        <p:txBody>
          <a:bodyPr spcFirstLastPara="1" wrap="square" lIns="104026" tIns="104026" rIns="104026" bIns="104026" anchor="ctr" anchorCtr="0">
            <a:noAutofit/>
          </a:bodyPr>
          <a:lstStyle/>
          <a:p>
            <a:pPr marL="0" lvl="0" indent="0" algn="l" rtl="0">
              <a:spcBef>
                <a:spcPts val="0"/>
              </a:spcBef>
              <a:spcAft>
                <a:spcPts val="0"/>
              </a:spcAft>
              <a:buNone/>
            </a:pPr>
            <a:endParaRPr sz="1593"/>
          </a:p>
        </p:txBody>
      </p:sp>
      <p:sp>
        <p:nvSpPr>
          <p:cNvPr id="3237" name="Google Shape;3237;p30"/>
          <p:cNvSpPr/>
          <p:nvPr/>
        </p:nvSpPr>
        <p:spPr>
          <a:xfrm rot="-2157691">
            <a:off x="10911842" y="6428460"/>
            <a:ext cx="357513" cy="263271"/>
          </a:xfrm>
          <a:custGeom>
            <a:avLst/>
            <a:gdLst/>
            <a:ahLst/>
            <a:cxnLst/>
            <a:rect l="l" t="t" r="r" b="b"/>
            <a:pathLst>
              <a:path w="3632" h="3356" extrusionOk="0">
                <a:moveTo>
                  <a:pt x="748" y="1"/>
                </a:moveTo>
                <a:cubicBezTo>
                  <a:pt x="726" y="1"/>
                  <a:pt x="704" y="16"/>
                  <a:pt x="694" y="35"/>
                </a:cubicBezTo>
                <a:cubicBezTo>
                  <a:pt x="680" y="62"/>
                  <a:pt x="681" y="93"/>
                  <a:pt x="680" y="122"/>
                </a:cubicBezTo>
                <a:cubicBezTo>
                  <a:pt x="667" y="374"/>
                  <a:pt x="437" y="540"/>
                  <a:pt x="307" y="740"/>
                </a:cubicBezTo>
                <a:cubicBezTo>
                  <a:pt x="151" y="980"/>
                  <a:pt x="52" y="1254"/>
                  <a:pt x="31" y="1540"/>
                </a:cubicBezTo>
                <a:cubicBezTo>
                  <a:pt x="1" y="1955"/>
                  <a:pt x="132" y="2379"/>
                  <a:pt x="394" y="2703"/>
                </a:cubicBezTo>
                <a:cubicBezTo>
                  <a:pt x="533" y="2877"/>
                  <a:pt x="711" y="3024"/>
                  <a:pt x="918" y="3105"/>
                </a:cubicBezTo>
                <a:cubicBezTo>
                  <a:pt x="941" y="3115"/>
                  <a:pt x="968" y="3123"/>
                  <a:pt x="993" y="3126"/>
                </a:cubicBezTo>
                <a:cubicBezTo>
                  <a:pt x="1013" y="3155"/>
                  <a:pt x="1043" y="3177"/>
                  <a:pt x="1074" y="3195"/>
                </a:cubicBezTo>
                <a:cubicBezTo>
                  <a:pt x="1267" y="3306"/>
                  <a:pt x="1492" y="3355"/>
                  <a:pt x="1715" y="3356"/>
                </a:cubicBezTo>
                <a:cubicBezTo>
                  <a:pt x="1719" y="3356"/>
                  <a:pt x="1724" y="3356"/>
                  <a:pt x="1728" y="3356"/>
                </a:cubicBezTo>
                <a:cubicBezTo>
                  <a:pt x="2140" y="3356"/>
                  <a:pt x="2550" y="3196"/>
                  <a:pt x="2852" y="2918"/>
                </a:cubicBezTo>
                <a:cubicBezTo>
                  <a:pt x="3063" y="2723"/>
                  <a:pt x="3217" y="2476"/>
                  <a:pt x="3308" y="2204"/>
                </a:cubicBezTo>
                <a:cubicBezTo>
                  <a:pt x="3383" y="1978"/>
                  <a:pt x="3371" y="1696"/>
                  <a:pt x="3561" y="1529"/>
                </a:cubicBezTo>
                <a:cubicBezTo>
                  <a:pt x="3583" y="1509"/>
                  <a:pt x="3607" y="1490"/>
                  <a:pt x="3619" y="1464"/>
                </a:cubicBezTo>
                <a:cubicBezTo>
                  <a:pt x="3632" y="1437"/>
                  <a:pt x="3625" y="1399"/>
                  <a:pt x="3597" y="1388"/>
                </a:cubicBezTo>
                <a:cubicBezTo>
                  <a:pt x="3592" y="1385"/>
                  <a:pt x="3587" y="1385"/>
                  <a:pt x="3581" y="1385"/>
                </a:cubicBezTo>
                <a:cubicBezTo>
                  <a:pt x="3564" y="1385"/>
                  <a:pt x="3547" y="1394"/>
                  <a:pt x="3531" y="1402"/>
                </a:cubicBezTo>
                <a:cubicBezTo>
                  <a:pt x="3433" y="1458"/>
                  <a:pt x="3338" y="1519"/>
                  <a:pt x="3245" y="1584"/>
                </a:cubicBezTo>
                <a:cubicBezTo>
                  <a:pt x="3219" y="1602"/>
                  <a:pt x="3192" y="1622"/>
                  <a:pt x="3161" y="1629"/>
                </a:cubicBezTo>
                <a:cubicBezTo>
                  <a:pt x="3145" y="1633"/>
                  <a:pt x="3129" y="1634"/>
                  <a:pt x="3112" y="1634"/>
                </a:cubicBezTo>
                <a:cubicBezTo>
                  <a:pt x="3105" y="1634"/>
                  <a:pt x="3098" y="1634"/>
                  <a:pt x="3091" y="1634"/>
                </a:cubicBezTo>
                <a:cubicBezTo>
                  <a:pt x="3086" y="1634"/>
                  <a:pt x="3081" y="1634"/>
                  <a:pt x="3077" y="1634"/>
                </a:cubicBezTo>
                <a:cubicBezTo>
                  <a:pt x="2854" y="1634"/>
                  <a:pt x="2634" y="1685"/>
                  <a:pt x="2423" y="1764"/>
                </a:cubicBezTo>
                <a:cubicBezTo>
                  <a:pt x="2375" y="1782"/>
                  <a:pt x="2328" y="1802"/>
                  <a:pt x="2282" y="1821"/>
                </a:cubicBezTo>
                <a:cubicBezTo>
                  <a:pt x="2304" y="1764"/>
                  <a:pt x="2326" y="1706"/>
                  <a:pt x="2347" y="1647"/>
                </a:cubicBezTo>
                <a:cubicBezTo>
                  <a:pt x="2412" y="1465"/>
                  <a:pt x="2478" y="1277"/>
                  <a:pt x="2471" y="1084"/>
                </a:cubicBezTo>
                <a:cubicBezTo>
                  <a:pt x="2467" y="953"/>
                  <a:pt x="2429" y="817"/>
                  <a:pt x="2469" y="691"/>
                </a:cubicBezTo>
                <a:cubicBezTo>
                  <a:pt x="2516" y="549"/>
                  <a:pt x="2654" y="449"/>
                  <a:pt x="2689" y="305"/>
                </a:cubicBezTo>
                <a:cubicBezTo>
                  <a:pt x="2693" y="287"/>
                  <a:pt x="2696" y="267"/>
                  <a:pt x="2688" y="249"/>
                </a:cubicBezTo>
                <a:cubicBezTo>
                  <a:pt x="2678" y="230"/>
                  <a:pt x="2657" y="222"/>
                  <a:pt x="2634" y="222"/>
                </a:cubicBezTo>
                <a:cubicBezTo>
                  <a:pt x="2618" y="222"/>
                  <a:pt x="2601" y="226"/>
                  <a:pt x="2587" y="233"/>
                </a:cubicBezTo>
                <a:cubicBezTo>
                  <a:pt x="2517" y="268"/>
                  <a:pt x="2482" y="348"/>
                  <a:pt x="2433" y="411"/>
                </a:cubicBezTo>
                <a:cubicBezTo>
                  <a:pt x="2273" y="618"/>
                  <a:pt x="1969" y="628"/>
                  <a:pt x="1722" y="715"/>
                </a:cubicBezTo>
                <a:cubicBezTo>
                  <a:pt x="1507" y="790"/>
                  <a:pt x="1326" y="936"/>
                  <a:pt x="1185" y="1116"/>
                </a:cubicBezTo>
                <a:cubicBezTo>
                  <a:pt x="1116" y="914"/>
                  <a:pt x="1022" y="721"/>
                  <a:pt x="888" y="555"/>
                </a:cubicBezTo>
                <a:cubicBezTo>
                  <a:pt x="873" y="538"/>
                  <a:pt x="857" y="519"/>
                  <a:pt x="849" y="498"/>
                </a:cubicBezTo>
                <a:cubicBezTo>
                  <a:pt x="835" y="468"/>
                  <a:pt x="833" y="435"/>
                  <a:pt x="832" y="403"/>
                </a:cubicBezTo>
                <a:cubicBezTo>
                  <a:pt x="825" y="290"/>
                  <a:pt x="813" y="178"/>
                  <a:pt x="797" y="66"/>
                </a:cubicBezTo>
                <a:cubicBezTo>
                  <a:pt x="792" y="43"/>
                  <a:pt x="787" y="18"/>
                  <a:pt x="767" y="5"/>
                </a:cubicBezTo>
                <a:cubicBezTo>
                  <a:pt x="761" y="2"/>
                  <a:pt x="754" y="1"/>
                  <a:pt x="748" y="1"/>
                </a:cubicBezTo>
                <a:close/>
              </a:path>
            </a:pathLst>
          </a:custGeom>
          <a:solidFill>
            <a:srgbClr val="FF8969">
              <a:alpha val="67760"/>
            </a:srgbClr>
          </a:solidFill>
          <a:ln>
            <a:noFill/>
          </a:ln>
        </p:spPr>
        <p:txBody>
          <a:bodyPr spcFirstLastPara="1" wrap="square" lIns="104026" tIns="104026" rIns="104026" bIns="104026" anchor="ctr" anchorCtr="0">
            <a:noAutofit/>
          </a:bodyPr>
          <a:lstStyle/>
          <a:p>
            <a:pPr marL="0" lvl="0" indent="0" algn="l" rtl="0">
              <a:spcBef>
                <a:spcPts val="0"/>
              </a:spcBef>
              <a:spcAft>
                <a:spcPts val="0"/>
              </a:spcAft>
              <a:buNone/>
            </a:pPr>
            <a:endParaRPr sz="1593"/>
          </a:p>
        </p:txBody>
      </p:sp>
      <p:grpSp>
        <p:nvGrpSpPr>
          <p:cNvPr id="3238" name="Google Shape;3238;p30"/>
          <p:cNvGrpSpPr/>
          <p:nvPr/>
        </p:nvGrpSpPr>
        <p:grpSpPr>
          <a:xfrm>
            <a:off x="-688367" y="-358076"/>
            <a:ext cx="13539354" cy="2550789"/>
            <a:chOff x="-604983" y="-394879"/>
            <a:chExt cx="11899291" cy="2812953"/>
          </a:xfrm>
        </p:grpSpPr>
        <p:grpSp>
          <p:nvGrpSpPr>
            <p:cNvPr id="3239" name="Google Shape;3239;p30"/>
            <p:cNvGrpSpPr/>
            <p:nvPr/>
          </p:nvGrpSpPr>
          <p:grpSpPr>
            <a:xfrm rot="-542326">
              <a:off x="63472" y="918881"/>
              <a:ext cx="610813" cy="1460279"/>
              <a:chOff x="1763800" y="344725"/>
              <a:chExt cx="152925" cy="365600"/>
            </a:xfrm>
          </p:grpSpPr>
          <p:sp>
            <p:nvSpPr>
              <p:cNvPr id="3240" name="Google Shape;3240;p30"/>
              <p:cNvSpPr/>
              <p:nvPr/>
            </p:nvSpPr>
            <p:spPr>
              <a:xfrm>
                <a:off x="1832375" y="420775"/>
                <a:ext cx="70575" cy="84875"/>
              </a:xfrm>
              <a:custGeom>
                <a:avLst/>
                <a:gdLst/>
                <a:ahLst/>
                <a:cxnLst/>
                <a:rect l="l" t="t" r="r" b="b"/>
                <a:pathLst>
                  <a:path w="2823" h="3395" extrusionOk="0">
                    <a:moveTo>
                      <a:pt x="1" y="1"/>
                    </a:moveTo>
                    <a:lnTo>
                      <a:pt x="1" y="1"/>
                    </a:lnTo>
                    <a:cubicBezTo>
                      <a:pt x="66" y="664"/>
                      <a:pt x="280" y="1311"/>
                      <a:pt x="615" y="1887"/>
                    </a:cubicBezTo>
                    <a:cubicBezTo>
                      <a:pt x="683" y="2004"/>
                      <a:pt x="759" y="2130"/>
                      <a:pt x="842" y="2256"/>
                    </a:cubicBezTo>
                    <a:cubicBezTo>
                      <a:pt x="1096" y="2641"/>
                      <a:pt x="1415" y="3038"/>
                      <a:pt x="1780" y="3246"/>
                    </a:cubicBezTo>
                    <a:cubicBezTo>
                      <a:pt x="1928" y="3330"/>
                      <a:pt x="2101" y="3394"/>
                      <a:pt x="2267" y="3394"/>
                    </a:cubicBezTo>
                    <a:cubicBezTo>
                      <a:pt x="2359" y="3394"/>
                      <a:pt x="2449" y="3375"/>
                      <a:pt x="2530" y="3328"/>
                    </a:cubicBezTo>
                    <a:cubicBezTo>
                      <a:pt x="2736" y="3209"/>
                      <a:pt x="2822" y="2942"/>
                      <a:pt x="2789" y="2705"/>
                    </a:cubicBezTo>
                    <a:cubicBezTo>
                      <a:pt x="2757" y="2469"/>
                      <a:pt x="2627" y="2258"/>
                      <a:pt x="2487" y="2065"/>
                    </a:cubicBezTo>
                    <a:cubicBezTo>
                      <a:pt x="2178" y="1642"/>
                      <a:pt x="1745" y="1305"/>
                      <a:pt x="1356" y="957"/>
                    </a:cubicBezTo>
                    <a:cubicBezTo>
                      <a:pt x="942" y="587"/>
                      <a:pt x="488" y="266"/>
                      <a:pt x="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41" name="Google Shape;3241;p30"/>
              <p:cNvSpPr/>
              <p:nvPr/>
            </p:nvSpPr>
            <p:spPr>
              <a:xfrm>
                <a:off x="1763800" y="418950"/>
                <a:ext cx="70650" cy="81925"/>
              </a:xfrm>
              <a:custGeom>
                <a:avLst/>
                <a:gdLst/>
                <a:ahLst/>
                <a:cxnLst/>
                <a:rect l="l" t="t" r="r" b="b"/>
                <a:pathLst>
                  <a:path w="2826" h="3277" extrusionOk="0">
                    <a:moveTo>
                      <a:pt x="2822" y="1"/>
                    </a:moveTo>
                    <a:lnTo>
                      <a:pt x="2822" y="1"/>
                    </a:lnTo>
                    <a:cubicBezTo>
                      <a:pt x="2822" y="12"/>
                      <a:pt x="2268" y="249"/>
                      <a:pt x="2213" y="281"/>
                    </a:cubicBezTo>
                    <a:cubicBezTo>
                      <a:pt x="2036" y="386"/>
                      <a:pt x="1878" y="511"/>
                      <a:pt x="1694" y="600"/>
                    </a:cubicBezTo>
                    <a:cubicBezTo>
                      <a:pt x="1301" y="791"/>
                      <a:pt x="970" y="1126"/>
                      <a:pt x="666" y="1438"/>
                    </a:cubicBezTo>
                    <a:lnTo>
                      <a:pt x="666" y="1437"/>
                    </a:lnTo>
                    <a:cubicBezTo>
                      <a:pt x="474" y="1636"/>
                      <a:pt x="289" y="1848"/>
                      <a:pt x="170" y="2096"/>
                    </a:cubicBezTo>
                    <a:cubicBezTo>
                      <a:pt x="50" y="2346"/>
                      <a:pt x="1" y="2638"/>
                      <a:pt x="87" y="2901"/>
                    </a:cubicBezTo>
                    <a:cubicBezTo>
                      <a:pt x="150" y="3094"/>
                      <a:pt x="312" y="3276"/>
                      <a:pt x="515" y="3276"/>
                    </a:cubicBezTo>
                    <a:cubicBezTo>
                      <a:pt x="613" y="3276"/>
                      <a:pt x="706" y="3235"/>
                      <a:pt x="793" y="3191"/>
                    </a:cubicBezTo>
                    <a:cubicBezTo>
                      <a:pt x="1996" y="2589"/>
                      <a:pt x="2826" y="1351"/>
                      <a:pt x="282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42" name="Google Shape;3242;p30"/>
              <p:cNvSpPr/>
              <p:nvPr/>
            </p:nvSpPr>
            <p:spPr>
              <a:xfrm>
                <a:off x="1834750" y="518625"/>
                <a:ext cx="78600" cy="73725"/>
              </a:xfrm>
              <a:custGeom>
                <a:avLst/>
                <a:gdLst/>
                <a:ahLst/>
                <a:cxnLst/>
                <a:rect l="l" t="t" r="r" b="b"/>
                <a:pathLst>
                  <a:path w="3144" h="2949" extrusionOk="0">
                    <a:moveTo>
                      <a:pt x="1" y="0"/>
                    </a:moveTo>
                    <a:lnTo>
                      <a:pt x="1" y="0"/>
                    </a:lnTo>
                    <a:cubicBezTo>
                      <a:pt x="156" y="285"/>
                      <a:pt x="116" y="574"/>
                      <a:pt x="249" y="856"/>
                    </a:cubicBezTo>
                    <a:cubicBezTo>
                      <a:pt x="438" y="1252"/>
                      <a:pt x="718" y="1642"/>
                      <a:pt x="1005" y="1973"/>
                    </a:cubicBezTo>
                    <a:cubicBezTo>
                      <a:pt x="1382" y="2407"/>
                      <a:pt x="1860" y="2772"/>
                      <a:pt x="2415" y="2920"/>
                    </a:cubicBezTo>
                    <a:cubicBezTo>
                      <a:pt x="2485" y="2939"/>
                      <a:pt x="2555" y="2949"/>
                      <a:pt x="2624" y="2949"/>
                    </a:cubicBezTo>
                    <a:cubicBezTo>
                      <a:pt x="2823" y="2949"/>
                      <a:pt x="3005" y="2862"/>
                      <a:pt x="3092" y="2646"/>
                    </a:cubicBezTo>
                    <a:cubicBezTo>
                      <a:pt x="3143" y="2520"/>
                      <a:pt x="3144" y="2379"/>
                      <a:pt x="3124" y="2246"/>
                    </a:cubicBezTo>
                    <a:cubicBezTo>
                      <a:pt x="3059" y="1803"/>
                      <a:pt x="2774" y="1418"/>
                      <a:pt x="2425" y="1137"/>
                    </a:cubicBezTo>
                    <a:cubicBezTo>
                      <a:pt x="2403" y="1120"/>
                      <a:pt x="2380" y="1102"/>
                      <a:pt x="2357" y="1084"/>
                    </a:cubicBezTo>
                    <a:cubicBezTo>
                      <a:pt x="2024" y="833"/>
                      <a:pt x="1640" y="656"/>
                      <a:pt x="1260" y="480"/>
                    </a:cubicBezTo>
                    <a:cubicBezTo>
                      <a:pt x="867" y="298"/>
                      <a:pt x="435" y="61"/>
                      <a:pt x="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43" name="Google Shape;3243;p30"/>
              <p:cNvSpPr/>
              <p:nvPr/>
            </p:nvSpPr>
            <p:spPr>
              <a:xfrm>
                <a:off x="1783325" y="517725"/>
                <a:ext cx="54600" cy="94375"/>
              </a:xfrm>
              <a:custGeom>
                <a:avLst/>
                <a:gdLst/>
                <a:ahLst/>
                <a:cxnLst/>
                <a:rect l="l" t="t" r="r" b="b"/>
                <a:pathLst>
                  <a:path w="2184" h="3775" extrusionOk="0">
                    <a:moveTo>
                      <a:pt x="2064" y="1"/>
                    </a:moveTo>
                    <a:lnTo>
                      <a:pt x="2064" y="1"/>
                    </a:lnTo>
                    <a:cubicBezTo>
                      <a:pt x="1431" y="274"/>
                      <a:pt x="1019" y="1015"/>
                      <a:pt x="683" y="1579"/>
                    </a:cubicBezTo>
                    <a:cubicBezTo>
                      <a:pt x="358" y="2128"/>
                      <a:pt x="24" y="2710"/>
                      <a:pt x="5" y="3348"/>
                    </a:cubicBezTo>
                    <a:cubicBezTo>
                      <a:pt x="0" y="3484"/>
                      <a:pt x="19" y="3638"/>
                      <a:pt x="127" y="3721"/>
                    </a:cubicBezTo>
                    <a:cubicBezTo>
                      <a:pt x="177" y="3759"/>
                      <a:pt x="234" y="3775"/>
                      <a:pt x="294" y="3775"/>
                    </a:cubicBezTo>
                    <a:cubicBezTo>
                      <a:pt x="409" y="3775"/>
                      <a:pt x="535" y="3717"/>
                      <a:pt x="636" y="3652"/>
                    </a:cubicBezTo>
                    <a:cubicBezTo>
                      <a:pt x="1507" y="3094"/>
                      <a:pt x="1843" y="2219"/>
                      <a:pt x="2063" y="1257"/>
                    </a:cubicBezTo>
                    <a:cubicBezTo>
                      <a:pt x="2112" y="1046"/>
                      <a:pt x="2184" y="787"/>
                      <a:pt x="2138" y="571"/>
                    </a:cubicBezTo>
                    <a:cubicBezTo>
                      <a:pt x="2096" y="362"/>
                      <a:pt x="2054" y="225"/>
                      <a:pt x="206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44" name="Google Shape;3244;p30"/>
              <p:cNvSpPr/>
              <p:nvPr/>
            </p:nvSpPr>
            <p:spPr>
              <a:xfrm>
                <a:off x="1843075" y="612225"/>
                <a:ext cx="73650" cy="45650"/>
              </a:xfrm>
              <a:custGeom>
                <a:avLst/>
                <a:gdLst/>
                <a:ahLst/>
                <a:cxnLst/>
                <a:rect l="l" t="t" r="r" b="b"/>
                <a:pathLst>
                  <a:path w="2946" h="1826" extrusionOk="0">
                    <a:moveTo>
                      <a:pt x="205" y="1"/>
                    </a:moveTo>
                    <a:cubicBezTo>
                      <a:pt x="137" y="1"/>
                      <a:pt x="69" y="3"/>
                      <a:pt x="0" y="7"/>
                    </a:cubicBezTo>
                    <a:cubicBezTo>
                      <a:pt x="99" y="107"/>
                      <a:pt x="127" y="215"/>
                      <a:pt x="193" y="334"/>
                    </a:cubicBezTo>
                    <a:cubicBezTo>
                      <a:pt x="283" y="495"/>
                      <a:pt x="425" y="638"/>
                      <a:pt x="548" y="775"/>
                    </a:cubicBezTo>
                    <a:cubicBezTo>
                      <a:pt x="809" y="1066"/>
                      <a:pt x="1098" y="1331"/>
                      <a:pt x="1433" y="1538"/>
                    </a:cubicBezTo>
                    <a:cubicBezTo>
                      <a:pt x="1693" y="1699"/>
                      <a:pt x="1987" y="1825"/>
                      <a:pt x="2292" y="1825"/>
                    </a:cubicBezTo>
                    <a:cubicBezTo>
                      <a:pt x="2306" y="1825"/>
                      <a:pt x="2320" y="1825"/>
                      <a:pt x="2334" y="1824"/>
                    </a:cubicBezTo>
                    <a:cubicBezTo>
                      <a:pt x="2598" y="1814"/>
                      <a:pt x="2891" y="1659"/>
                      <a:pt x="2919" y="1397"/>
                    </a:cubicBezTo>
                    <a:cubicBezTo>
                      <a:pt x="2945" y="1150"/>
                      <a:pt x="2731" y="948"/>
                      <a:pt x="2527" y="807"/>
                    </a:cubicBezTo>
                    <a:cubicBezTo>
                      <a:pt x="1843" y="332"/>
                      <a:pt x="1044" y="1"/>
                      <a:pt x="2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45" name="Google Shape;3245;p30"/>
              <p:cNvSpPr/>
              <p:nvPr/>
            </p:nvSpPr>
            <p:spPr>
              <a:xfrm>
                <a:off x="1821050" y="613825"/>
                <a:ext cx="33025" cy="85325"/>
              </a:xfrm>
              <a:custGeom>
                <a:avLst/>
                <a:gdLst/>
                <a:ahLst/>
                <a:cxnLst/>
                <a:rect l="l" t="t" r="r" b="b"/>
                <a:pathLst>
                  <a:path w="1321" h="3413" extrusionOk="0">
                    <a:moveTo>
                      <a:pt x="923" y="0"/>
                    </a:moveTo>
                    <a:cubicBezTo>
                      <a:pt x="896" y="0"/>
                      <a:pt x="873" y="27"/>
                      <a:pt x="858" y="53"/>
                    </a:cubicBezTo>
                    <a:cubicBezTo>
                      <a:pt x="364" y="850"/>
                      <a:pt x="63" y="1785"/>
                      <a:pt x="10" y="2723"/>
                    </a:cubicBezTo>
                    <a:cubicBezTo>
                      <a:pt x="1" y="2870"/>
                      <a:pt x="0" y="3022"/>
                      <a:pt x="55" y="3159"/>
                    </a:cubicBezTo>
                    <a:cubicBezTo>
                      <a:pt x="112" y="3295"/>
                      <a:pt x="239" y="3413"/>
                      <a:pt x="387" y="3413"/>
                    </a:cubicBezTo>
                    <a:cubicBezTo>
                      <a:pt x="387" y="3413"/>
                      <a:pt x="388" y="3413"/>
                      <a:pt x="389" y="3413"/>
                    </a:cubicBezTo>
                    <a:cubicBezTo>
                      <a:pt x="521" y="3413"/>
                      <a:pt x="638" y="3323"/>
                      <a:pt x="728" y="3224"/>
                    </a:cubicBezTo>
                    <a:cubicBezTo>
                      <a:pt x="1126" y="2793"/>
                      <a:pt x="1240" y="2174"/>
                      <a:pt x="1281" y="1588"/>
                    </a:cubicBezTo>
                    <a:cubicBezTo>
                      <a:pt x="1299" y="1309"/>
                      <a:pt x="1320" y="985"/>
                      <a:pt x="1230" y="715"/>
                    </a:cubicBezTo>
                    <a:cubicBezTo>
                      <a:pt x="1156" y="493"/>
                      <a:pt x="1044" y="308"/>
                      <a:pt x="983" y="71"/>
                    </a:cubicBezTo>
                    <a:cubicBezTo>
                      <a:pt x="975" y="42"/>
                      <a:pt x="962" y="6"/>
                      <a:pt x="931" y="1"/>
                    </a:cubicBezTo>
                    <a:cubicBezTo>
                      <a:pt x="928" y="0"/>
                      <a:pt x="926" y="0"/>
                      <a:pt x="92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46" name="Google Shape;3246;p30"/>
              <p:cNvSpPr/>
              <p:nvPr/>
            </p:nvSpPr>
            <p:spPr>
              <a:xfrm>
                <a:off x="1843525" y="614825"/>
                <a:ext cx="52275" cy="95500"/>
              </a:xfrm>
              <a:custGeom>
                <a:avLst/>
                <a:gdLst/>
                <a:ahLst/>
                <a:cxnLst/>
                <a:rect l="l" t="t" r="r" b="b"/>
                <a:pathLst>
                  <a:path w="2091" h="3820" extrusionOk="0">
                    <a:moveTo>
                      <a:pt x="66" y="0"/>
                    </a:moveTo>
                    <a:cubicBezTo>
                      <a:pt x="1" y="327"/>
                      <a:pt x="180" y="651"/>
                      <a:pt x="297" y="944"/>
                    </a:cubicBezTo>
                    <a:cubicBezTo>
                      <a:pt x="416" y="1247"/>
                      <a:pt x="424" y="1613"/>
                      <a:pt x="517" y="1929"/>
                    </a:cubicBezTo>
                    <a:cubicBezTo>
                      <a:pt x="686" y="2495"/>
                      <a:pt x="926" y="3040"/>
                      <a:pt x="1231" y="3546"/>
                    </a:cubicBezTo>
                    <a:lnTo>
                      <a:pt x="1229" y="3546"/>
                    </a:lnTo>
                    <a:cubicBezTo>
                      <a:pt x="1302" y="3667"/>
                      <a:pt x="1396" y="3797"/>
                      <a:pt x="1535" y="3817"/>
                    </a:cubicBezTo>
                    <a:cubicBezTo>
                      <a:pt x="1548" y="3819"/>
                      <a:pt x="1560" y="3819"/>
                      <a:pt x="1572" y="3819"/>
                    </a:cubicBezTo>
                    <a:cubicBezTo>
                      <a:pt x="1649" y="3819"/>
                      <a:pt x="1724" y="3786"/>
                      <a:pt x="1786" y="3741"/>
                    </a:cubicBezTo>
                    <a:cubicBezTo>
                      <a:pt x="2054" y="3541"/>
                      <a:pt x="2091" y="3150"/>
                      <a:pt x="2025" y="2822"/>
                    </a:cubicBezTo>
                    <a:cubicBezTo>
                      <a:pt x="1914" y="2275"/>
                      <a:pt x="1590" y="1794"/>
                      <a:pt x="1237" y="1362"/>
                    </a:cubicBezTo>
                    <a:cubicBezTo>
                      <a:pt x="1022" y="1098"/>
                      <a:pt x="760" y="880"/>
                      <a:pt x="528" y="634"/>
                    </a:cubicBezTo>
                    <a:cubicBezTo>
                      <a:pt x="343" y="435"/>
                      <a:pt x="301" y="153"/>
                      <a:pt x="6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47" name="Google Shape;3247;p30"/>
              <p:cNvSpPr/>
              <p:nvPr/>
            </p:nvSpPr>
            <p:spPr>
              <a:xfrm>
                <a:off x="1819925" y="344725"/>
                <a:ext cx="43275" cy="285450"/>
              </a:xfrm>
              <a:custGeom>
                <a:avLst/>
                <a:gdLst/>
                <a:ahLst/>
                <a:cxnLst/>
                <a:rect l="l" t="t" r="r" b="b"/>
                <a:pathLst>
                  <a:path w="1731" h="11418" extrusionOk="0">
                    <a:moveTo>
                      <a:pt x="1508" y="1"/>
                    </a:moveTo>
                    <a:cubicBezTo>
                      <a:pt x="1436" y="1"/>
                      <a:pt x="1366" y="39"/>
                      <a:pt x="1340" y="128"/>
                    </a:cubicBezTo>
                    <a:cubicBezTo>
                      <a:pt x="528" y="2948"/>
                      <a:pt x="1" y="5914"/>
                      <a:pt x="484" y="8842"/>
                    </a:cubicBezTo>
                    <a:cubicBezTo>
                      <a:pt x="624" y="9682"/>
                      <a:pt x="849" y="10504"/>
                      <a:pt x="1166" y="11295"/>
                    </a:cubicBezTo>
                    <a:cubicBezTo>
                      <a:pt x="1200" y="11380"/>
                      <a:pt x="1277" y="11417"/>
                      <a:pt x="1352" y="11417"/>
                    </a:cubicBezTo>
                    <a:cubicBezTo>
                      <a:pt x="1464" y="11417"/>
                      <a:pt x="1571" y="11333"/>
                      <a:pt x="1518" y="11203"/>
                    </a:cubicBezTo>
                    <a:lnTo>
                      <a:pt x="1519" y="11203"/>
                    </a:lnTo>
                    <a:cubicBezTo>
                      <a:pt x="420" y="8466"/>
                      <a:pt x="502" y="5448"/>
                      <a:pt x="1094" y="2605"/>
                    </a:cubicBezTo>
                    <a:cubicBezTo>
                      <a:pt x="1259" y="1804"/>
                      <a:pt x="1465" y="1013"/>
                      <a:pt x="1691" y="227"/>
                    </a:cubicBezTo>
                    <a:cubicBezTo>
                      <a:pt x="1730" y="91"/>
                      <a:pt x="1618" y="1"/>
                      <a:pt x="150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grpSp>
        <p:grpSp>
          <p:nvGrpSpPr>
            <p:cNvPr id="3248" name="Google Shape;3248;p30"/>
            <p:cNvGrpSpPr/>
            <p:nvPr/>
          </p:nvGrpSpPr>
          <p:grpSpPr>
            <a:xfrm rot="542326" flipH="1">
              <a:off x="9954284" y="918881"/>
              <a:ext cx="610813" cy="1460279"/>
              <a:chOff x="1763800" y="344725"/>
              <a:chExt cx="152925" cy="365600"/>
            </a:xfrm>
          </p:grpSpPr>
          <p:sp>
            <p:nvSpPr>
              <p:cNvPr id="3249" name="Google Shape;3249;p30"/>
              <p:cNvSpPr/>
              <p:nvPr/>
            </p:nvSpPr>
            <p:spPr>
              <a:xfrm>
                <a:off x="1832375" y="420775"/>
                <a:ext cx="70575" cy="84875"/>
              </a:xfrm>
              <a:custGeom>
                <a:avLst/>
                <a:gdLst/>
                <a:ahLst/>
                <a:cxnLst/>
                <a:rect l="l" t="t" r="r" b="b"/>
                <a:pathLst>
                  <a:path w="2823" h="3395" extrusionOk="0">
                    <a:moveTo>
                      <a:pt x="1" y="1"/>
                    </a:moveTo>
                    <a:lnTo>
                      <a:pt x="1" y="1"/>
                    </a:lnTo>
                    <a:cubicBezTo>
                      <a:pt x="66" y="664"/>
                      <a:pt x="280" y="1311"/>
                      <a:pt x="615" y="1887"/>
                    </a:cubicBezTo>
                    <a:cubicBezTo>
                      <a:pt x="683" y="2004"/>
                      <a:pt x="759" y="2130"/>
                      <a:pt x="842" y="2256"/>
                    </a:cubicBezTo>
                    <a:cubicBezTo>
                      <a:pt x="1096" y="2641"/>
                      <a:pt x="1415" y="3038"/>
                      <a:pt x="1780" y="3246"/>
                    </a:cubicBezTo>
                    <a:cubicBezTo>
                      <a:pt x="1928" y="3330"/>
                      <a:pt x="2101" y="3394"/>
                      <a:pt x="2267" y="3394"/>
                    </a:cubicBezTo>
                    <a:cubicBezTo>
                      <a:pt x="2359" y="3394"/>
                      <a:pt x="2449" y="3375"/>
                      <a:pt x="2530" y="3328"/>
                    </a:cubicBezTo>
                    <a:cubicBezTo>
                      <a:pt x="2736" y="3209"/>
                      <a:pt x="2822" y="2942"/>
                      <a:pt x="2789" y="2705"/>
                    </a:cubicBezTo>
                    <a:cubicBezTo>
                      <a:pt x="2757" y="2469"/>
                      <a:pt x="2627" y="2258"/>
                      <a:pt x="2487" y="2065"/>
                    </a:cubicBezTo>
                    <a:cubicBezTo>
                      <a:pt x="2178" y="1642"/>
                      <a:pt x="1745" y="1305"/>
                      <a:pt x="1356" y="957"/>
                    </a:cubicBezTo>
                    <a:cubicBezTo>
                      <a:pt x="942" y="587"/>
                      <a:pt x="488" y="266"/>
                      <a:pt x="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50" name="Google Shape;3250;p30"/>
              <p:cNvSpPr/>
              <p:nvPr/>
            </p:nvSpPr>
            <p:spPr>
              <a:xfrm>
                <a:off x="1763800" y="418950"/>
                <a:ext cx="70650" cy="81925"/>
              </a:xfrm>
              <a:custGeom>
                <a:avLst/>
                <a:gdLst/>
                <a:ahLst/>
                <a:cxnLst/>
                <a:rect l="l" t="t" r="r" b="b"/>
                <a:pathLst>
                  <a:path w="2826" h="3277" extrusionOk="0">
                    <a:moveTo>
                      <a:pt x="2822" y="1"/>
                    </a:moveTo>
                    <a:lnTo>
                      <a:pt x="2822" y="1"/>
                    </a:lnTo>
                    <a:cubicBezTo>
                      <a:pt x="2822" y="12"/>
                      <a:pt x="2268" y="249"/>
                      <a:pt x="2213" y="281"/>
                    </a:cubicBezTo>
                    <a:cubicBezTo>
                      <a:pt x="2036" y="386"/>
                      <a:pt x="1878" y="511"/>
                      <a:pt x="1694" y="600"/>
                    </a:cubicBezTo>
                    <a:cubicBezTo>
                      <a:pt x="1301" y="791"/>
                      <a:pt x="970" y="1126"/>
                      <a:pt x="666" y="1438"/>
                    </a:cubicBezTo>
                    <a:lnTo>
                      <a:pt x="666" y="1437"/>
                    </a:lnTo>
                    <a:cubicBezTo>
                      <a:pt x="474" y="1636"/>
                      <a:pt x="289" y="1848"/>
                      <a:pt x="170" y="2096"/>
                    </a:cubicBezTo>
                    <a:cubicBezTo>
                      <a:pt x="50" y="2346"/>
                      <a:pt x="1" y="2638"/>
                      <a:pt x="87" y="2901"/>
                    </a:cubicBezTo>
                    <a:cubicBezTo>
                      <a:pt x="150" y="3094"/>
                      <a:pt x="312" y="3276"/>
                      <a:pt x="515" y="3276"/>
                    </a:cubicBezTo>
                    <a:cubicBezTo>
                      <a:pt x="613" y="3276"/>
                      <a:pt x="706" y="3235"/>
                      <a:pt x="793" y="3191"/>
                    </a:cubicBezTo>
                    <a:cubicBezTo>
                      <a:pt x="1996" y="2589"/>
                      <a:pt x="2826" y="1351"/>
                      <a:pt x="282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51" name="Google Shape;3251;p30"/>
              <p:cNvSpPr/>
              <p:nvPr/>
            </p:nvSpPr>
            <p:spPr>
              <a:xfrm>
                <a:off x="1834750" y="518625"/>
                <a:ext cx="78600" cy="73725"/>
              </a:xfrm>
              <a:custGeom>
                <a:avLst/>
                <a:gdLst/>
                <a:ahLst/>
                <a:cxnLst/>
                <a:rect l="l" t="t" r="r" b="b"/>
                <a:pathLst>
                  <a:path w="3144" h="2949" extrusionOk="0">
                    <a:moveTo>
                      <a:pt x="1" y="0"/>
                    </a:moveTo>
                    <a:lnTo>
                      <a:pt x="1" y="0"/>
                    </a:lnTo>
                    <a:cubicBezTo>
                      <a:pt x="156" y="285"/>
                      <a:pt x="116" y="574"/>
                      <a:pt x="249" y="856"/>
                    </a:cubicBezTo>
                    <a:cubicBezTo>
                      <a:pt x="438" y="1252"/>
                      <a:pt x="718" y="1642"/>
                      <a:pt x="1005" y="1973"/>
                    </a:cubicBezTo>
                    <a:cubicBezTo>
                      <a:pt x="1382" y="2407"/>
                      <a:pt x="1860" y="2772"/>
                      <a:pt x="2415" y="2920"/>
                    </a:cubicBezTo>
                    <a:cubicBezTo>
                      <a:pt x="2485" y="2939"/>
                      <a:pt x="2555" y="2949"/>
                      <a:pt x="2624" y="2949"/>
                    </a:cubicBezTo>
                    <a:cubicBezTo>
                      <a:pt x="2823" y="2949"/>
                      <a:pt x="3005" y="2862"/>
                      <a:pt x="3092" y="2646"/>
                    </a:cubicBezTo>
                    <a:cubicBezTo>
                      <a:pt x="3143" y="2520"/>
                      <a:pt x="3144" y="2379"/>
                      <a:pt x="3124" y="2246"/>
                    </a:cubicBezTo>
                    <a:cubicBezTo>
                      <a:pt x="3059" y="1803"/>
                      <a:pt x="2774" y="1418"/>
                      <a:pt x="2425" y="1137"/>
                    </a:cubicBezTo>
                    <a:cubicBezTo>
                      <a:pt x="2403" y="1120"/>
                      <a:pt x="2380" y="1102"/>
                      <a:pt x="2357" y="1084"/>
                    </a:cubicBezTo>
                    <a:cubicBezTo>
                      <a:pt x="2024" y="833"/>
                      <a:pt x="1640" y="656"/>
                      <a:pt x="1260" y="480"/>
                    </a:cubicBezTo>
                    <a:cubicBezTo>
                      <a:pt x="867" y="298"/>
                      <a:pt x="435" y="61"/>
                      <a:pt x="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52" name="Google Shape;3252;p30"/>
              <p:cNvSpPr/>
              <p:nvPr/>
            </p:nvSpPr>
            <p:spPr>
              <a:xfrm>
                <a:off x="1783325" y="517725"/>
                <a:ext cx="54600" cy="94375"/>
              </a:xfrm>
              <a:custGeom>
                <a:avLst/>
                <a:gdLst/>
                <a:ahLst/>
                <a:cxnLst/>
                <a:rect l="l" t="t" r="r" b="b"/>
                <a:pathLst>
                  <a:path w="2184" h="3775" extrusionOk="0">
                    <a:moveTo>
                      <a:pt x="2064" y="1"/>
                    </a:moveTo>
                    <a:lnTo>
                      <a:pt x="2064" y="1"/>
                    </a:lnTo>
                    <a:cubicBezTo>
                      <a:pt x="1431" y="274"/>
                      <a:pt x="1019" y="1015"/>
                      <a:pt x="683" y="1579"/>
                    </a:cubicBezTo>
                    <a:cubicBezTo>
                      <a:pt x="358" y="2128"/>
                      <a:pt x="24" y="2710"/>
                      <a:pt x="5" y="3348"/>
                    </a:cubicBezTo>
                    <a:cubicBezTo>
                      <a:pt x="0" y="3484"/>
                      <a:pt x="19" y="3638"/>
                      <a:pt x="127" y="3721"/>
                    </a:cubicBezTo>
                    <a:cubicBezTo>
                      <a:pt x="177" y="3759"/>
                      <a:pt x="234" y="3775"/>
                      <a:pt x="294" y="3775"/>
                    </a:cubicBezTo>
                    <a:cubicBezTo>
                      <a:pt x="409" y="3775"/>
                      <a:pt x="535" y="3717"/>
                      <a:pt x="636" y="3652"/>
                    </a:cubicBezTo>
                    <a:cubicBezTo>
                      <a:pt x="1507" y="3094"/>
                      <a:pt x="1843" y="2219"/>
                      <a:pt x="2063" y="1257"/>
                    </a:cubicBezTo>
                    <a:cubicBezTo>
                      <a:pt x="2112" y="1046"/>
                      <a:pt x="2184" y="787"/>
                      <a:pt x="2138" y="571"/>
                    </a:cubicBezTo>
                    <a:cubicBezTo>
                      <a:pt x="2096" y="362"/>
                      <a:pt x="2054" y="225"/>
                      <a:pt x="206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53" name="Google Shape;3253;p30"/>
              <p:cNvSpPr/>
              <p:nvPr/>
            </p:nvSpPr>
            <p:spPr>
              <a:xfrm>
                <a:off x="1843075" y="612225"/>
                <a:ext cx="73650" cy="45650"/>
              </a:xfrm>
              <a:custGeom>
                <a:avLst/>
                <a:gdLst/>
                <a:ahLst/>
                <a:cxnLst/>
                <a:rect l="l" t="t" r="r" b="b"/>
                <a:pathLst>
                  <a:path w="2946" h="1826" extrusionOk="0">
                    <a:moveTo>
                      <a:pt x="205" y="1"/>
                    </a:moveTo>
                    <a:cubicBezTo>
                      <a:pt x="137" y="1"/>
                      <a:pt x="69" y="3"/>
                      <a:pt x="0" y="7"/>
                    </a:cubicBezTo>
                    <a:cubicBezTo>
                      <a:pt x="99" y="107"/>
                      <a:pt x="127" y="215"/>
                      <a:pt x="193" y="334"/>
                    </a:cubicBezTo>
                    <a:cubicBezTo>
                      <a:pt x="283" y="495"/>
                      <a:pt x="425" y="638"/>
                      <a:pt x="548" y="775"/>
                    </a:cubicBezTo>
                    <a:cubicBezTo>
                      <a:pt x="809" y="1066"/>
                      <a:pt x="1098" y="1331"/>
                      <a:pt x="1433" y="1538"/>
                    </a:cubicBezTo>
                    <a:cubicBezTo>
                      <a:pt x="1693" y="1699"/>
                      <a:pt x="1987" y="1825"/>
                      <a:pt x="2292" y="1825"/>
                    </a:cubicBezTo>
                    <a:cubicBezTo>
                      <a:pt x="2306" y="1825"/>
                      <a:pt x="2320" y="1825"/>
                      <a:pt x="2334" y="1824"/>
                    </a:cubicBezTo>
                    <a:cubicBezTo>
                      <a:pt x="2598" y="1814"/>
                      <a:pt x="2891" y="1659"/>
                      <a:pt x="2919" y="1397"/>
                    </a:cubicBezTo>
                    <a:cubicBezTo>
                      <a:pt x="2945" y="1150"/>
                      <a:pt x="2731" y="948"/>
                      <a:pt x="2527" y="807"/>
                    </a:cubicBezTo>
                    <a:cubicBezTo>
                      <a:pt x="1843" y="332"/>
                      <a:pt x="1044" y="1"/>
                      <a:pt x="2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54" name="Google Shape;3254;p30"/>
              <p:cNvSpPr/>
              <p:nvPr/>
            </p:nvSpPr>
            <p:spPr>
              <a:xfrm>
                <a:off x="1821050" y="613825"/>
                <a:ext cx="33025" cy="85325"/>
              </a:xfrm>
              <a:custGeom>
                <a:avLst/>
                <a:gdLst/>
                <a:ahLst/>
                <a:cxnLst/>
                <a:rect l="l" t="t" r="r" b="b"/>
                <a:pathLst>
                  <a:path w="1321" h="3413" extrusionOk="0">
                    <a:moveTo>
                      <a:pt x="923" y="0"/>
                    </a:moveTo>
                    <a:cubicBezTo>
                      <a:pt x="896" y="0"/>
                      <a:pt x="873" y="27"/>
                      <a:pt x="858" y="53"/>
                    </a:cubicBezTo>
                    <a:cubicBezTo>
                      <a:pt x="364" y="850"/>
                      <a:pt x="63" y="1785"/>
                      <a:pt x="10" y="2723"/>
                    </a:cubicBezTo>
                    <a:cubicBezTo>
                      <a:pt x="1" y="2870"/>
                      <a:pt x="0" y="3022"/>
                      <a:pt x="55" y="3159"/>
                    </a:cubicBezTo>
                    <a:cubicBezTo>
                      <a:pt x="112" y="3295"/>
                      <a:pt x="239" y="3413"/>
                      <a:pt x="387" y="3413"/>
                    </a:cubicBezTo>
                    <a:cubicBezTo>
                      <a:pt x="387" y="3413"/>
                      <a:pt x="388" y="3413"/>
                      <a:pt x="389" y="3413"/>
                    </a:cubicBezTo>
                    <a:cubicBezTo>
                      <a:pt x="521" y="3413"/>
                      <a:pt x="638" y="3323"/>
                      <a:pt x="728" y="3224"/>
                    </a:cubicBezTo>
                    <a:cubicBezTo>
                      <a:pt x="1126" y="2793"/>
                      <a:pt x="1240" y="2174"/>
                      <a:pt x="1281" y="1588"/>
                    </a:cubicBezTo>
                    <a:cubicBezTo>
                      <a:pt x="1299" y="1309"/>
                      <a:pt x="1320" y="985"/>
                      <a:pt x="1230" y="715"/>
                    </a:cubicBezTo>
                    <a:cubicBezTo>
                      <a:pt x="1156" y="493"/>
                      <a:pt x="1044" y="308"/>
                      <a:pt x="983" y="71"/>
                    </a:cubicBezTo>
                    <a:cubicBezTo>
                      <a:pt x="975" y="42"/>
                      <a:pt x="962" y="6"/>
                      <a:pt x="931" y="1"/>
                    </a:cubicBezTo>
                    <a:cubicBezTo>
                      <a:pt x="928" y="0"/>
                      <a:pt x="926" y="0"/>
                      <a:pt x="92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55" name="Google Shape;3255;p30"/>
              <p:cNvSpPr/>
              <p:nvPr/>
            </p:nvSpPr>
            <p:spPr>
              <a:xfrm>
                <a:off x="1843525" y="614825"/>
                <a:ext cx="52275" cy="95500"/>
              </a:xfrm>
              <a:custGeom>
                <a:avLst/>
                <a:gdLst/>
                <a:ahLst/>
                <a:cxnLst/>
                <a:rect l="l" t="t" r="r" b="b"/>
                <a:pathLst>
                  <a:path w="2091" h="3820" extrusionOk="0">
                    <a:moveTo>
                      <a:pt x="66" y="0"/>
                    </a:moveTo>
                    <a:cubicBezTo>
                      <a:pt x="1" y="327"/>
                      <a:pt x="180" y="651"/>
                      <a:pt x="297" y="944"/>
                    </a:cubicBezTo>
                    <a:cubicBezTo>
                      <a:pt x="416" y="1247"/>
                      <a:pt x="424" y="1613"/>
                      <a:pt x="517" y="1929"/>
                    </a:cubicBezTo>
                    <a:cubicBezTo>
                      <a:pt x="686" y="2495"/>
                      <a:pt x="926" y="3040"/>
                      <a:pt x="1231" y="3546"/>
                    </a:cubicBezTo>
                    <a:lnTo>
                      <a:pt x="1229" y="3546"/>
                    </a:lnTo>
                    <a:cubicBezTo>
                      <a:pt x="1302" y="3667"/>
                      <a:pt x="1396" y="3797"/>
                      <a:pt x="1535" y="3817"/>
                    </a:cubicBezTo>
                    <a:cubicBezTo>
                      <a:pt x="1548" y="3819"/>
                      <a:pt x="1560" y="3819"/>
                      <a:pt x="1572" y="3819"/>
                    </a:cubicBezTo>
                    <a:cubicBezTo>
                      <a:pt x="1649" y="3819"/>
                      <a:pt x="1724" y="3786"/>
                      <a:pt x="1786" y="3741"/>
                    </a:cubicBezTo>
                    <a:cubicBezTo>
                      <a:pt x="2054" y="3541"/>
                      <a:pt x="2091" y="3150"/>
                      <a:pt x="2025" y="2822"/>
                    </a:cubicBezTo>
                    <a:cubicBezTo>
                      <a:pt x="1914" y="2275"/>
                      <a:pt x="1590" y="1794"/>
                      <a:pt x="1237" y="1362"/>
                    </a:cubicBezTo>
                    <a:cubicBezTo>
                      <a:pt x="1022" y="1098"/>
                      <a:pt x="760" y="880"/>
                      <a:pt x="528" y="634"/>
                    </a:cubicBezTo>
                    <a:cubicBezTo>
                      <a:pt x="343" y="435"/>
                      <a:pt x="301" y="153"/>
                      <a:pt x="6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56" name="Google Shape;3256;p30"/>
              <p:cNvSpPr/>
              <p:nvPr/>
            </p:nvSpPr>
            <p:spPr>
              <a:xfrm>
                <a:off x="1819925" y="344725"/>
                <a:ext cx="43275" cy="285450"/>
              </a:xfrm>
              <a:custGeom>
                <a:avLst/>
                <a:gdLst/>
                <a:ahLst/>
                <a:cxnLst/>
                <a:rect l="l" t="t" r="r" b="b"/>
                <a:pathLst>
                  <a:path w="1731" h="11418" extrusionOk="0">
                    <a:moveTo>
                      <a:pt x="1508" y="1"/>
                    </a:moveTo>
                    <a:cubicBezTo>
                      <a:pt x="1436" y="1"/>
                      <a:pt x="1366" y="39"/>
                      <a:pt x="1340" y="128"/>
                    </a:cubicBezTo>
                    <a:cubicBezTo>
                      <a:pt x="528" y="2948"/>
                      <a:pt x="1" y="5914"/>
                      <a:pt x="484" y="8842"/>
                    </a:cubicBezTo>
                    <a:cubicBezTo>
                      <a:pt x="624" y="9682"/>
                      <a:pt x="849" y="10504"/>
                      <a:pt x="1166" y="11295"/>
                    </a:cubicBezTo>
                    <a:cubicBezTo>
                      <a:pt x="1200" y="11380"/>
                      <a:pt x="1277" y="11417"/>
                      <a:pt x="1352" y="11417"/>
                    </a:cubicBezTo>
                    <a:cubicBezTo>
                      <a:pt x="1464" y="11417"/>
                      <a:pt x="1571" y="11333"/>
                      <a:pt x="1518" y="11203"/>
                    </a:cubicBezTo>
                    <a:lnTo>
                      <a:pt x="1519" y="11203"/>
                    </a:lnTo>
                    <a:cubicBezTo>
                      <a:pt x="420" y="8466"/>
                      <a:pt x="502" y="5448"/>
                      <a:pt x="1094" y="2605"/>
                    </a:cubicBezTo>
                    <a:cubicBezTo>
                      <a:pt x="1259" y="1804"/>
                      <a:pt x="1465" y="1013"/>
                      <a:pt x="1691" y="227"/>
                    </a:cubicBezTo>
                    <a:cubicBezTo>
                      <a:pt x="1730" y="91"/>
                      <a:pt x="1618" y="1"/>
                      <a:pt x="150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grpSp>
        <p:grpSp>
          <p:nvGrpSpPr>
            <p:cNvPr id="3257" name="Google Shape;3257;p30"/>
            <p:cNvGrpSpPr/>
            <p:nvPr/>
          </p:nvGrpSpPr>
          <p:grpSpPr>
            <a:xfrm rot="-756439">
              <a:off x="584623" y="-200453"/>
              <a:ext cx="1248053" cy="1492749"/>
              <a:chOff x="1288525" y="846925"/>
              <a:chExt cx="396175" cy="473850"/>
            </a:xfrm>
          </p:grpSpPr>
          <p:sp>
            <p:nvSpPr>
              <p:cNvPr id="3258" name="Google Shape;3258;p30"/>
              <p:cNvSpPr/>
              <p:nvPr/>
            </p:nvSpPr>
            <p:spPr>
              <a:xfrm>
                <a:off x="1288525" y="846925"/>
                <a:ext cx="396175" cy="473850"/>
              </a:xfrm>
              <a:custGeom>
                <a:avLst/>
                <a:gdLst/>
                <a:ahLst/>
                <a:cxnLst/>
                <a:rect l="l" t="t" r="r" b="b"/>
                <a:pathLst>
                  <a:path w="15847" h="18954" extrusionOk="0">
                    <a:moveTo>
                      <a:pt x="9848" y="0"/>
                    </a:moveTo>
                    <a:cubicBezTo>
                      <a:pt x="9617" y="0"/>
                      <a:pt x="9397" y="48"/>
                      <a:pt x="9209" y="162"/>
                    </a:cubicBezTo>
                    <a:cubicBezTo>
                      <a:pt x="8958" y="312"/>
                      <a:pt x="6633" y="2497"/>
                      <a:pt x="6905" y="2681"/>
                    </a:cubicBezTo>
                    <a:cubicBezTo>
                      <a:pt x="6302" y="2273"/>
                      <a:pt x="5689" y="1861"/>
                      <a:pt x="4992" y="1651"/>
                    </a:cubicBezTo>
                    <a:cubicBezTo>
                      <a:pt x="4716" y="1568"/>
                      <a:pt x="4416" y="1525"/>
                      <a:pt x="4112" y="1525"/>
                    </a:cubicBezTo>
                    <a:cubicBezTo>
                      <a:pt x="3660" y="1525"/>
                      <a:pt x="3201" y="1620"/>
                      <a:pt x="2812" y="1816"/>
                    </a:cubicBezTo>
                    <a:cubicBezTo>
                      <a:pt x="2189" y="2132"/>
                      <a:pt x="1699" y="2947"/>
                      <a:pt x="1286" y="3490"/>
                    </a:cubicBezTo>
                    <a:cubicBezTo>
                      <a:pt x="745" y="4202"/>
                      <a:pt x="237" y="4989"/>
                      <a:pt x="147" y="5878"/>
                    </a:cubicBezTo>
                    <a:cubicBezTo>
                      <a:pt x="105" y="6294"/>
                      <a:pt x="183" y="6764"/>
                      <a:pt x="513" y="7020"/>
                    </a:cubicBezTo>
                    <a:cubicBezTo>
                      <a:pt x="711" y="7173"/>
                      <a:pt x="954" y="7227"/>
                      <a:pt x="1221" y="7227"/>
                    </a:cubicBezTo>
                    <a:cubicBezTo>
                      <a:pt x="1882" y="7227"/>
                      <a:pt x="2688" y="6893"/>
                      <a:pt x="3299" y="6893"/>
                    </a:cubicBezTo>
                    <a:cubicBezTo>
                      <a:pt x="3359" y="6893"/>
                      <a:pt x="3417" y="6896"/>
                      <a:pt x="3473" y="6903"/>
                    </a:cubicBezTo>
                    <a:cubicBezTo>
                      <a:pt x="4120" y="6984"/>
                      <a:pt x="4778" y="7461"/>
                      <a:pt x="4804" y="8112"/>
                    </a:cubicBezTo>
                    <a:cubicBezTo>
                      <a:pt x="4815" y="8396"/>
                      <a:pt x="4686" y="8698"/>
                      <a:pt x="4433" y="8824"/>
                    </a:cubicBezTo>
                    <a:cubicBezTo>
                      <a:pt x="4310" y="8886"/>
                      <a:pt x="4181" y="8910"/>
                      <a:pt x="4049" y="8910"/>
                    </a:cubicBezTo>
                    <a:cubicBezTo>
                      <a:pt x="3640" y="8910"/>
                      <a:pt x="3204" y="8676"/>
                      <a:pt x="2830" y="8589"/>
                    </a:cubicBezTo>
                    <a:cubicBezTo>
                      <a:pt x="2244" y="8454"/>
                      <a:pt x="1634" y="8310"/>
                      <a:pt x="1026" y="8273"/>
                    </a:cubicBezTo>
                    <a:cubicBezTo>
                      <a:pt x="1021" y="8273"/>
                      <a:pt x="1017" y="8273"/>
                      <a:pt x="1012" y="8273"/>
                    </a:cubicBezTo>
                    <a:cubicBezTo>
                      <a:pt x="847" y="8273"/>
                      <a:pt x="367" y="8438"/>
                      <a:pt x="243" y="8536"/>
                    </a:cubicBezTo>
                    <a:cubicBezTo>
                      <a:pt x="39" y="8696"/>
                      <a:pt x="0" y="9012"/>
                      <a:pt x="1" y="9251"/>
                    </a:cubicBezTo>
                    <a:cubicBezTo>
                      <a:pt x="10" y="10493"/>
                      <a:pt x="315" y="11966"/>
                      <a:pt x="974" y="13024"/>
                    </a:cubicBezTo>
                    <a:cubicBezTo>
                      <a:pt x="1429" y="13753"/>
                      <a:pt x="2000" y="14410"/>
                      <a:pt x="2660" y="14961"/>
                    </a:cubicBezTo>
                    <a:cubicBezTo>
                      <a:pt x="2898" y="15159"/>
                      <a:pt x="3161" y="15350"/>
                      <a:pt x="3467" y="15393"/>
                    </a:cubicBezTo>
                    <a:cubicBezTo>
                      <a:pt x="3501" y="15398"/>
                      <a:pt x="3536" y="15401"/>
                      <a:pt x="3570" y="15401"/>
                    </a:cubicBezTo>
                    <a:cubicBezTo>
                      <a:pt x="3849" y="15401"/>
                      <a:pt x="4139" y="15248"/>
                      <a:pt x="4211" y="14982"/>
                    </a:cubicBezTo>
                    <a:cubicBezTo>
                      <a:pt x="4388" y="14339"/>
                      <a:pt x="4863" y="13794"/>
                      <a:pt x="5436" y="13466"/>
                    </a:cubicBezTo>
                    <a:cubicBezTo>
                      <a:pt x="5653" y="13342"/>
                      <a:pt x="6282" y="13042"/>
                      <a:pt x="6694" y="13042"/>
                    </a:cubicBezTo>
                    <a:cubicBezTo>
                      <a:pt x="6839" y="13042"/>
                      <a:pt x="6957" y="13078"/>
                      <a:pt x="7021" y="13172"/>
                    </a:cubicBezTo>
                    <a:cubicBezTo>
                      <a:pt x="7085" y="13266"/>
                      <a:pt x="7096" y="13419"/>
                      <a:pt x="7024" y="13649"/>
                    </a:cubicBezTo>
                    <a:cubicBezTo>
                      <a:pt x="6941" y="13921"/>
                      <a:pt x="6715" y="14117"/>
                      <a:pt x="6508" y="14312"/>
                    </a:cubicBezTo>
                    <a:cubicBezTo>
                      <a:pt x="6099" y="14694"/>
                      <a:pt x="5727" y="15115"/>
                      <a:pt x="5400" y="15569"/>
                    </a:cubicBezTo>
                    <a:cubicBezTo>
                      <a:pt x="5286" y="15728"/>
                      <a:pt x="5173" y="15902"/>
                      <a:pt x="5169" y="16098"/>
                    </a:cubicBezTo>
                    <a:cubicBezTo>
                      <a:pt x="5161" y="16530"/>
                      <a:pt x="5654" y="16777"/>
                      <a:pt x="6074" y="16885"/>
                    </a:cubicBezTo>
                    <a:cubicBezTo>
                      <a:pt x="7118" y="17151"/>
                      <a:pt x="8225" y="17231"/>
                      <a:pt x="9186" y="17718"/>
                    </a:cubicBezTo>
                    <a:cubicBezTo>
                      <a:pt x="9801" y="18031"/>
                      <a:pt x="10324" y="18494"/>
                      <a:pt x="10838" y="18954"/>
                    </a:cubicBezTo>
                    <a:cubicBezTo>
                      <a:pt x="11530" y="17760"/>
                      <a:pt x="12229" y="16551"/>
                      <a:pt x="12606" y="15225"/>
                    </a:cubicBezTo>
                    <a:cubicBezTo>
                      <a:pt x="12788" y="14585"/>
                      <a:pt x="12845" y="13788"/>
                      <a:pt x="12334" y="13366"/>
                    </a:cubicBezTo>
                    <a:cubicBezTo>
                      <a:pt x="12129" y="13196"/>
                      <a:pt x="11866" y="13119"/>
                      <a:pt x="11630" y="12997"/>
                    </a:cubicBezTo>
                    <a:cubicBezTo>
                      <a:pt x="11395" y="12874"/>
                      <a:pt x="11167" y="12672"/>
                      <a:pt x="11148" y="12407"/>
                    </a:cubicBezTo>
                    <a:cubicBezTo>
                      <a:pt x="11125" y="12086"/>
                      <a:pt x="11445" y="11816"/>
                      <a:pt x="11768" y="11798"/>
                    </a:cubicBezTo>
                    <a:cubicBezTo>
                      <a:pt x="11783" y="11797"/>
                      <a:pt x="11798" y="11797"/>
                      <a:pt x="11813" y="11797"/>
                    </a:cubicBezTo>
                    <a:cubicBezTo>
                      <a:pt x="12119" y="11797"/>
                      <a:pt x="12405" y="11963"/>
                      <a:pt x="12635" y="12166"/>
                    </a:cubicBezTo>
                    <a:cubicBezTo>
                      <a:pt x="12851" y="12356"/>
                      <a:pt x="13128" y="12643"/>
                      <a:pt x="13431" y="12643"/>
                    </a:cubicBezTo>
                    <a:cubicBezTo>
                      <a:pt x="13505" y="12643"/>
                      <a:pt x="13580" y="12626"/>
                      <a:pt x="13657" y="12586"/>
                    </a:cubicBezTo>
                    <a:cubicBezTo>
                      <a:pt x="13901" y="12459"/>
                      <a:pt x="14129" y="11997"/>
                      <a:pt x="14268" y="11755"/>
                    </a:cubicBezTo>
                    <a:cubicBezTo>
                      <a:pt x="14615" y="11153"/>
                      <a:pt x="14864" y="10449"/>
                      <a:pt x="15074" y="9789"/>
                    </a:cubicBezTo>
                    <a:cubicBezTo>
                      <a:pt x="15361" y="8885"/>
                      <a:pt x="15847" y="7041"/>
                      <a:pt x="14516" y="6713"/>
                    </a:cubicBezTo>
                    <a:cubicBezTo>
                      <a:pt x="14400" y="6684"/>
                      <a:pt x="14287" y="6672"/>
                      <a:pt x="14179" y="6672"/>
                    </a:cubicBezTo>
                    <a:cubicBezTo>
                      <a:pt x="13354" y="6672"/>
                      <a:pt x="12753" y="7415"/>
                      <a:pt x="11938" y="7415"/>
                    </a:cubicBezTo>
                    <a:cubicBezTo>
                      <a:pt x="11828" y="7415"/>
                      <a:pt x="11714" y="7402"/>
                      <a:pt x="11596" y="7371"/>
                    </a:cubicBezTo>
                    <a:cubicBezTo>
                      <a:pt x="11320" y="7300"/>
                      <a:pt x="11029" y="7096"/>
                      <a:pt x="11038" y="6812"/>
                    </a:cubicBezTo>
                    <a:cubicBezTo>
                      <a:pt x="11045" y="6573"/>
                      <a:pt x="11257" y="6398"/>
                      <a:pt x="11462" y="6277"/>
                    </a:cubicBezTo>
                    <a:cubicBezTo>
                      <a:pt x="12297" y="5790"/>
                      <a:pt x="13296" y="5697"/>
                      <a:pt x="14260" y="5652"/>
                    </a:cubicBezTo>
                    <a:cubicBezTo>
                      <a:pt x="14447" y="5644"/>
                      <a:pt x="14666" y="5618"/>
                      <a:pt x="14759" y="5457"/>
                    </a:cubicBezTo>
                    <a:cubicBezTo>
                      <a:pt x="14823" y="5348"/>
                      <a:pt x="14806" y="5212"/>
                      <a:pt x="14784" y="5088"/>
                    </a:cubicBezTo>
                    <a:cubicBezTo>
                      <a:pt x="14610" y="4127"/>
                      <a:pt x="14220" y="3204"/>
                      <a:pt x="13649" y="2411"/>
                    </a:cubicBezTo>
                    <a:cubicBezTo>
                      <a:pt x="13339" y="1982"/>
                      <a:pt x="12792" y="1465"/>
                      <a:pt x="12231" y="1415"/>
                    </a:cubicBezTo>
                    <a:cubicBezTo>
                      <a:pt x="12214" y="1413"/>
                      <a:pt x="12197" y="1412"/>
                      <a:pt x="12180" y="1412"/>
                    </a:cubicBezTo>
                    <a:cubicBezTo>
                      <a:pt x="11978" y="1412"/>
                      <a:pt x="11785" y="1516"/>
                      <a:pt x="11620" y="1636"/>
                    </a:cubicBezTo>
                    <a:cubicBezTo>
                      <a:pt x="11229" y="1919"/>
                      <a:pt x="10917" y="2307"/>
                      <a:pt x="10503" y="2554"/>
                    </a:cubicBezTo>
                    <a:cubicBezTo>
                      <a:pt x="10407" y="2610"/>
                      <a:pt x="10287" y="2654"/>
                      <a:pt x="10178" y="2654"/>
                    </a:cubicBezTo>
                    <a:cubicBezTo>
                      <a:pt x="10092" y="2654"/>
                      <a:pt x="10013" y="2626"/>
                      <a:pt x="9962" y="2555"/>
                    </a:cubicBezTo>
                    <a:cubicBezTo>
                      <a:pt x="9911" y="2484"/>
                      <a:pt x="9905" y="2392"/>
                      <a:pt x="9911" y="2305"/>
                    </a:cubicBezTo>
                    <a:cubicBezTo>
                      <a:pt x="9935" y="1905"/>
                      <a:pt x="10154" y="1533"/>
                      <a:pt x="10450" y="1261"/>
                    </a:cubicBezTo>
                    <a:cubicBezTo>
                      <a:pt x="10746" y="990"/>
                      <a:pt x="11112" y="807"/>
                      <a:pt x="11487" y="665"/>
                    </a:cubicBezTo>
                    <a:cubicBezTo>
                      <a:pt x="11105" y="318"/>
                      <a:pt x="10440" y="0"/>
                      <a:pt x="98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59" name="Google Shape;3259;p30"/>
              <p:cNvSpPr/>
              <p:nvPr/>
            </p:nvSpPr>
            <p:spPr>
              <a:xfrm>
                <a:off x="1465750" y="923875"/>
                <a:ext cx="91725" cy="361925"/>
              </a:xfrm>
              <a:custGeom>
                <a:avLst/>
                <a:gdLst/>
                <a:ahLst/>
                <a:cxnLst/>
                <a:rect l="l" t="t" r="r" b="b"/>
                <a:pathLst>
                  <a:path w="3669" h="14477" extrusionOk="0">
                    <a:moveTo>
                      <a:pt x="140" y="0"/>
                    </a:moveTo>
                    <a:cubicBezTo>
                      <a:pt x="132" y="0"/>
                      <a:pt x="123" y="1"/>
                      <a:pt x="115" y="2"/>
                    </a:cubicBezTo>
                    <a:cubicBezTo>
                      <a:pt x="46" y="17"/>
                      <a:pt x="0" y="84"/>
                      <a:pt x="15" y="154"/>
                    </a:cubicBezTo>
                    <a:cubicBezTo>
                      <a:pt x="470" y="2454"/>
                      <a:pt x="939" y="4833"/>
                      <a:pt x="1661" y="7113"/>
                    </a:cubicBezTo>
                    <a:cubicBezTo>
                      <a:pt x="1793" y="7529"/>
                      <a:pt x="1936" y="7953"/>
                      <a:pt x="2074" y="8362"/>
                    </a:cubicBezTo>
                    <a:cubicBezTo>
                      <a:pt x="2729" y="10304"/>
                      <a:pt x="3407" y="12312"/>
                      <a:pt x="3180" y="14333"/>
                    </a:cubicBezTo>
                    <a:cubicBezTo>
                      <a:pt x="3172" y="14404"/>
                      <a:pt x="3223" y="14468"/>
                      <a:pt x="3293" y="14476"/>
                    </a:cubicBezTo>
                    <a:cubicBezTo>
                      <a:pt x="3298" y="14476"/>
                      <a:pt x="3303" y="14477"/>
                      <a:pt x="3308" y="14477"/>
                    </a:cubicBezTo>
                    <a:lnTo>
                      <a:pt x="3308" y="14476"/>
                    </a:lnTo>
                    <a:cubicBezTo>
                      <a:pt x="3373" y="14476"/>
                      <a:pt x="3428" y="14427"/>
                      <a:pt x="3436" y="14362"/>
                    </a:cubicBezTo>
                    <a:cubicBezTo>
                      <a:pt x="3669" y="12283"/>
                      <a:pt x="2982" y="10248"/>
                      <a:pt x="2317" y="8281"/>
                    </a:cubicBezTo>
                    <a:cubicBezTo>
                      <a:pt x="2179" y="7872"/>
                      <a:pt x="2037" y="7449"/>
                      <a:pt x="1906" y="7035"/>
                    </a:cubicBezTo>
                    <a:cubicBezTo>
                      <a:pt x="1188" y="4769"/>
                      <a:pt x="720" y="2398"/>
                      <a:pt x="266" y="104"/>
                    </a:cubicBezTo>
                    <a:cubicBezTo>
                      <a:pt x="255" y="43"/>
                      <a:pt x="201" y="0"/>
                      <a:pt x="140" y="0"/>
                    </a:cubicBezTo>
                    <a:close/>
                  </a:path>
                </a:pathLst>
              </a:custGeom>
              <a:solidFill>
                <a:srgbClr val="FFC942">
                  <a:alpha val="50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60" name="Google Shape;3260;p30"/>
              <p:cNvSpPr/>
              <p:nvPr/>
            </p:nvSpPr>
            <p:spPr>
              <a:xfrm>
                <a:off x="1361600" y="1081375"/>
                <a:ext cx="128075" cy="99675"/>
              </a:xfrm>
              <a:custGeom>
                <a:avLst/>
                <a:gdLst/>
                <a:ahLst/>
                <a:cxnLst/>
                <a:rect l="l" t="t" r="r" b="b"/>
                <a:pathLst>
                  <a:path w="5123" h="3987" extrusionOk="0">
                    <a:moveTo>
                      <a:pt x="4976" y="1"/>
                    </a:moveTo>
                    <a:cubicBezTo>
                      <a:pt x="4959" y="1"/>
                      <a:pt x="4941" y="4"/>
                      <a:pt x="4924" y="12"/>
                    </a:cubicBezTo>
                    <a:cubicBezTo>
                      <a:pt x="3032" y="859"/>
                      <a:pt x="1344" y="2162"/>
                      <a:pt x="44" y="3777"/>
                    </a:cubicBezTo>
                    <a:cubicBezTo>
                      <a:pt x="0" y="3832"/>
                      <a:pt x="9" y="3914"/>
                      <a:pt x="64" y="3958"/>
                    </a:cubicBezTo>
                    <a:cubicBezTo>
                      <a:pt x="89" y="3977"/>
                      <a:pt x="116" y="3986"/>
                      <a:pt x="145" y="3986"/>
                    </a:cubicBezTo>
                    <a:lnTo>
                      <a:pt x="145" y="3985"/>
                    </a:lnTo>
                    <a:cubicBezTo>
                      <a:pt x="182" y="3985"/>
                      <a:pt x="220" y="3970"/>
                      <a:pt x="245" y="3938"/>
                    </a:cubicBezTo>
                    <a:cubicBezTo>
                      <a:pt x="1519" y="2354"/>
                      <a:pt x="3173" y="1078"/>
                      <a:pt x="5029" y="246"/>
                    </a:cubicBezTo>
                    <a:cubicBezTo>
                      <a:pt x="5094" y="218"/>
                      <a:pt x="5122" y="141"/>
                      <a:pt x="5094" y="76"/>
                    </a:cubicBezTo>
                    <a:cubicBezTo>
                      <a:pt x="5073" y="29"/>
                      <a:pt x="5025" y="1"/>
                      <a:pt x="4976" y="1"/>
                    </a:cubicBezTo>
                    <a:close/>
                  </a:path>
                </a:pathLst>
              </a:custGeom>
              <a:solidFill>
                <a:srgbClr val="FFC942">
                  <a:alpha val="50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61" name="Google Shape;3261;p30"/>
              <p:cNvSpPr/>
              <p:nvPr/>
            </p:nvSpPr>
            <p:spPr>
              <a:xfrm>
                <a:off x="1335175" y="964825"/>
                <a:ext cx="129500" cy="33200"/>
              </a:xfrm>
              <a:custGeom>
                <a:avLst/>
                <a:gdLst/>
                <a:ahLst/>
                <a:cxnLst/>
                <a:rect l="l" t="t" r="r" b="b"/>
                <a:pathLst>
                  <a:path w="5180" h="1328" extrusionOk="0">
                    <a:moveTo>
                      <a:pt x="1788" y="1"/>
                    </a:moveTo>
                    <a:cubicBezTo>
                      <a:pt x="1161" y="1"/>
                      <a:pt x="576" y="141"/>
                      <a:pt x="85" y="415"/>
                    </a:cubicBezTo>
                    <a:cubicBezTo>
                      <a:pt x="23" y="450"/>
                      <a:pt x="1" y="528"/>
                      <a:pt x="36" y="590"/>
                    </a:cubicBezTo>
                    <a:cubicBezTo>
                      <a:pt x="59" y="632"/>
                      <a:pt x="103" y="656"/>
                      <a:pt x="148" y="656"/>
                    </a:cubicBezTo>
                    <a:cubicBezTo>
                      <a:pt x="169" y="656"/>
                      <a:pt x="191" y="651"/>
                      <a:pt x="211" y="640"/>
                    </a:cubicBezTo>
                    <a:cubicBezTo>
                      <a:pt x="662" y="387"/>
                      <a:pt x="1204" y="258"/>
                      <a:pt x="1786" y="258"/>
                    </a:cubicBezTo>
                    <a:cubicBezTo>
                      <a:pt x="2061" y="258"/>
                      <a:pt x="2344" y="286"/>
                      <a:pt x="2631" y="345"/>
                    </a:cubicBezTo>
                    <a:cubicBezTo>
                      <a:pt x="3509" y="521"/>
                      <a:pt x="4305" y="932"/>
                      <a:pt x="4968" y="1311"/>
                    </a:cubicBezTo>
                    <a:cubicBezTo>
                      <a:pt x="4989" y="1322"/>
                      <a:pt x="5010" y="1327"/>
                      <a:pt x="5032" y="1327"/>
                    </a:cubicBezTo>
                    <a:cubicBezTo>
                      <a:pt x="5077" y="1327"/>
                      <a:pt x="5121" y="1304"/>
                      <a:pt x="5144" y="1262"/>
                    </a:cubicBezTo>
                    <a:cubicBezTo>
                      <a:pt x="5179" y="1200"/>
                      <a:pt x="5158" y="1122"/>
                      <a:pt x="5096" y="1087"/>
                    </a:cubicBezTo>
                    <a:cubicBezTo>
                      <a:pt x="4415" y="699"/>
                      <a:pt x="3595" y="276"/>
                      <a:pt x="2682" y="92"/>
                    </a:cubicBezTo>
                    <a:cubicBezTo>
                      <a:pt x="2379" y="31"/>
                      <a:pt x="2079" y="1"/>
                      <a:pt x="1788" y="1"/>
                    </a:cubicBezTo>
                    <a:close/>
                  </a:path>
                </a:pathLst>
              </a:custGeom>
              <a:solidFill>
                <a:srgbClr val="FFC942">
                  <a:alpha val="50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62" name="Google Shape;3262;p30"/>
              <p:cNvSpPr/>
              <p:nvPr/>
            </p:nvSpPr>
            <p:spPr>
              <a:xfrm>
                <a:off x="1360525" y="919325"/>
                <a:ext cx="81725" cy="38550"/>
              </a:xfrm>
              <a:custGeom>
                <a:avLst/>
                <a:gdLst/>
                <a:ahLst/>
                <a:cxnLst/>
                <a:rect l="l" t="t" r="r" b="b"/>
                <a:pathLst>
                  <a:path w="3269" h="1542" extrusionOk="0">
                    <a:moveTo>
                      <a:pt x="528" y="1"/>
                    </a:moveTo>
                    <a:cubicBezTo>
                      <a:pt x="392" y="1"/>
                      <a:pt x="256" y="9"/>
                      <a:pt x="120" y="26"/>
                    </a:cubicBezTo>
                    <a:cubicBezTo>
                      <a:pt x="50" y="35"/>
                      <a:pt x="0" y="99"/>
                      <a:pt x="9" y="170"/>
                    </a:cubicBezTo>
                    <a:cubicBezTo>
                      <a:pt x="17" y="236"/>
                      <a:pt x="74" y="282"/>
                      <a:pt x="138" y="282"/>
                    </a:cubicBezTo>
                    <a:cubicBezTo>
                      <a:pt x="143" y="282"/>
                      <a:pt x="148" y="282"/>
                      <a:pt x="152" y="281"/>
                    </a:cubicBezTo>
                    <a:cubicBezTo>
                      <a:pt x="278" y="265"/>
                      <a:pt x="404" y="258"/>
                      <a:pt x="530" y="258"/>
                    </a:cubicBezTo>
                    <a:cubicBezTo>
                      <a:pt x="1491" y="258"/>
                      <a:pt x="2439" y="718"/>
                      <a:pt x="3020" y="1490"/>
                    </a:cubicBezTo>
                    <a:cubicBezTo>
                      <a:pt x="3046" y="1523"/>
                      <a:pt x="3084" y="1541"/>
                      <a:pt x="3123" y="1541"/>
                    </a:cubicBezTo>
                    <a:cubicBezTo>
                      <a:pt x="3150" y="1541"/>
                      <a:pt x="3177" y="1533"/>
                      <a:pt x="3200" y="1516"/>
                    </a:cubicBezTo>
                    <a:cubicBezTo>
                      <a:pt x="3257" y="1473"/>
                      <a:pt x="3269" y="1392"/>
                      <a:pt x="3226" y="1336"/>
                    </a:cubicBezTo>
                    <a:cubicBezTo>
                      <a:pt x="2596" y="499"/>
                      <a:pt x="1570" y="1"/>
                      <a:pt x="528" y="1"/>
                    </a:cubicBezTo>
                    <a:close/>
                  </a:path>
                </a:pathLst>
              </a:custGeom>
              <a:solidFill>
                <a:srgbClr val="FFC942">
                  <a:alpha val="50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63" name="Google Shape;3263;p30"/>
              <p:cNvSpPr/>
              <p:nvPr/>
            </p:nvSpPr>
            <p:spPr>
              <a:xfrm>
                <a:off x="1507775" y="942000"/>
                <a:ext cx="108025" cy="62250"/>
              </a:xfrm>
              <a:custGeom>
                <a:avLst/>
                <a:gdLst/>
                <a:ahLst/>
                <a:cxnLst/>
                <a:rect l="l" t="t" r="r" b="b"/>
                <a:pathLst>
                  <a:path w="4321" h="2490" extrusionOk="0">
                    <a:moveTo>
                      <a:pt x="4195" y="1"/>
                    </a:moveTo>
                    <a:cubicBezTo>
                      <a:pt x="4191" y="1"/>
                      <a:pt x="4187" y="1"/>
                      <a:pt x="4183" y="2"/>
                    </a:cubicBezTo>
                    <a:cubicBezTo>
                      <a:pt x="2554" y="69"/>
                      <a:pt x="967" y="945"/>
                      <a:pt x="41" y="2289"/>
                    </a:cubicBezTo>
                    <a:cubicBezTo>
                      <a:pt x="1" y="2347"/>
                      <a:pt x="16" y="2427"/>
                      <a:pt x="75" y="2468"/>
                    </a:cubicBezTo>
                    <a:cubicBezTo>
                      <a:pt x="97" y="2482"/>
                      <a:pt x="122" y="2490"/>
                      <a:pt x="147" y="2490"/>
                    </a:cubicBezTo>
                    <a:cubicBezTo>
                      <a:pt x="188" y="2490"/>
                      <a:pt x="228" y="2471"/>
                      <a:pt x="253" y="2435"/>
                    </a:cubicBezTo>
                    <a:cubicBezTo>
                      <a:pt x="1133" y="1156"/>
                      <a:pt x="2643" y="323"/>
                      <a:pt x="4194" y="258"/>
                    </a:cubicBezTo>
                    <a:cubicBezTo>
                      <a:pt x="4265" y="255"/>
                      <a:pt x="4320" y="196"/>
                      <a:pt x="4317" y="124"/>
                    </a:cubicBezTo>
                    <a:cubicBezTo>
                      <a:pt x="4315" y="58"/>
                      <a:pt x="4259" y="1"/>
                      <a:pt x="4195" y="1"/>
                    </a:cubicBezTo>
                    <a:close/>
                  </a:path>
                </a:pathLst>
              </a:custGeom>
              <a:solidFill>
                <a:srgbClr val="FFC942">
                  <a:alpha val="50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64" name="Google Shape;3264;p30"/>
              <p:cNvSpPr/>
              <p:nvPr/>
            </p:nvSpPr>
            <p:spPr>
              <a:xfrm>
                <a:off x="1520200" y="1072625"/>
                <a:ext cx="114775" cy="48325"/>
              </a:xfrm>
              <a:custGeom>
                <a:avLst/>
                <a:gdLst/>
                <a:ahLst/>
                <a:cxnLst/>
                <a:rect l="l" t="t" r="r" b="b"/>
                <a:pathLst>
                  <a:path w="4591" h="1933" extrusionOk="0">
                    <a:moveTo>
                      <a:pt x="1042" y="1"/>
                    </a:moveTo>
                    <a:cubicBezTo>
                      <a:pt x="706" y="1"/>
                      <a:pt x="388" y="57"/>
                      <a:pt x="100" y="167"/>
                    </a:cubicBezTo>
                    <a:cubicBezTo>
                      <a:pt x="34" y="191"/>
                      <a:pt x="0" y="266"/>
                      <a:pt x="26" y="333"/>
                    </a:cubicBezTo>
                    <a:cubicBezTo>
                      <a:pt x="45" y="384"/>
                      <a:pt x="94" y="415"/>
                      <a:pt x="145" y="415"/>
                    </a:cubicBezTo>
                    <a:cubicBezTo>
                      <a:pt x="161" y="415"/>
                      <a:pt x="176" y="412"/>
                      <a:pt x="191" y="406"/>
                    </a:cubicBezTo>
                    <a:cubicBezTo>
                      <a:pt x="449" y="308"/>
                      <a:pt x="736" y="258"/>
                      <a:pt x="1038" y="258"/>
                    </a:cubicBezTo>
                    <a:cubicBezTo>
                      <a:pt x="1241" y="258"/>
                      <a:pt x="1450" y="281"/>
                      <a:pt x="1664" y="325"/>
                    </a:cubicBezTo>
                    <a:cubicBezTo>
                      <a:pt x="2095" y="413"/>
                      <a:pt x="2546" y="591"/>
                      <a:pt x="3084" y="881"/>
                    </a:cubicBezTo>
                    <a:cubicBezTo>
                      <a:pt x="3389" y="1046"/>
                      <a:pt x="3690" y="1228"/>
                      <a:pt x="3977" y="1423"/>
                    </a:cubicBezTo>
                    <a:cubicBezTo>
                      <a:pt x="4142" y="1536"/>
                      <a:pt x="4300" y="1663"/>
                      <a:pt x="4326" y="1823"/>
                    </a:cubicBezTo>
                    <a:cubicBezTo>
                      <a:pt x="4335" y="1887"/>
                      <a:pt x="4391" y="1932"/>
                      <a:pt x="4452" y="1932"/>
                    </a:cubicBezTo>
                    <a:cubicBezTo>
                      <a:pt x="4459" y="1932"/>
                      <a:pt x="4466" y="1931"/>
                      <a:pt x="4473" y="1930"/>
                    </a:cubicBezTo>
                    <a:cubicBezTo>
                      <a:pt x="4543" y="1919"/>
                      <a:pt x="4590" y="1853"/>
                      <a:pt x="4579" y="1783"/>
                    </a:cubicBezTo>
                    <a:cubicBezTo>
                      <a:pt x="4539" y="1526"/>
                      <a:pt x="4335" y="1356"/>
                      <a:pt x="4121" y="1210"/>
                    </a:cubicBezTo>
                    <a:cubicBezTo>
                      <a:pt x="3828" y="1010"/>
                      <a:pt x="3520" y="823"/>
                      <a:pt x="3206" y="654"/>
                    </a:cubicBezTo>
                    <a:cubicBezTo>
                      <a:pt x="2645" y="352"/>
                      <a:pt x="2173" y="167"/>
                      <a:pt x="1716" y="72"/>
                    </a:cubicBezTo>
                    <a:cubicBezTo>
                      <a:pt x="1486" y="25"/>
                      <a:pt x="1261" y="1"/>
                      <a:pt x="1042" y="1"/>
                    </a:cubicBezTo>
                    <a:close/>
                  </a:path>
                </a:pathLst>
              </a:custGeom>
              <a:solidFill>
                <a:srgbClr val="FFC942">
                  <a:alpha val="50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65" name="Google Shape;3265;p30"/>
              <p:cNvSpPr/>
              <p:nvPr/>
            </p:nvSpPr>
            <p:spPr>
              <a:xfrm>
                <a:off x="1478750" y="1153550"/>
                <a:ext cx="29875" cy="92050"/>
              </a:xfrm>
              <a:custGeom>
                <a:avLst/>
                <a:gdLst/>
                <a:ahLst/>
                <a:cxnLst/>
                <a:rect l="l" t="t" r="r" b="b"/>
                <a:pathLst>
                  <a:path w="1195" h="3682" extrusionOk="0">
                    <a:moveTo>
                      <a:pt x="982" y="1"/>
                    </a:moveTo>
                    <a:cubicBezTo>
                      <a:pt x="978" y="1"/>
                      <a:pt x="975" y="1"/>
                      <a:pt x="972" y="1"/>
                    </a:cubicBezTo>
                    <a:cubicBezTo>
                      <a:pt x="901" y="5"/>
                      <a:pt x="848" y="67"/>
                      <a:pt x="853" y="138"/>
                    </a:cubicBezTo>
                    <a:cubicBezTo>
                      <a:pt x="934" y="1301"/>
                      <a:pt x="645" y="2490"/>
                      <a:pt x="38" y="3486"/>
                    </a:cubicBezTo>
                    <a:cubicBezTo>
                      <a:pt x="0" y="3547"/>
                      <a:pt x="20" y="3626"/>
                      <a:pt x="81" y="3663"/>
                    </a:cubicBezTo>
                    <a:cubicBezTo>
                      <a:pt x="102" y="3676"/>
                      <a:pt x="125" y="3682"/>
                      <a:pt x="147" y="3682"/>
                    </a:cubicBezTo>
                    <a:cubicBezTo>
                      <a:pt x="191" y="3682"/>
                      <a:pt x="233" y="3659"/>
                      <a:pt x="258" y="3620"/>
                    </a:cubicBezTo>
                    <a:cubicBezTo>
                      <a:pt x="891" y="2579"/>
                      <a:pt x="1195" y="1336"/>
                      <a:pt x="1110" y="120"/>
                    </a:cubicBezTo>
                    <a:cubicBezTo>
                      <a:pt x="1104" y="53"/>
                      <a:pt x="1047" y="1"/>
                      <a:pt x="982" y="1"/>
                    </a:cubicBezTo>
                    <a:close/>
                  </a:path>
                </a:pathLst>
              </a:custGeom>
              <a:solidFill>
                <a:srgbClr val="B1D2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66" name="Google Shape;3266;p30"/>
              <p:cNvSpPr/>
              <p:nvPr/>
            </p:nvSpPr>
            <p:spPr>
              <a:xfrm>
                <a:off x="1541775" y="1163800"/>
                <a:ext cx="36550" cy="67975"/>
              </a:xfrm>
              <a:custGeom>
                <a:avLst/>
                <a:gdLst/>
                <a:ahLst/>
                <a:cxnLst/>
                <a:rect l="l" t="t" r="r" b="b"/>
                <a:pathLst>
                  <a:path w="1462" h="2719" extrusionOk="0">
                    <a:moveTo>
                      <a:pt x="148" y="1"/>
                    </a:moveTo>
                    <a:cubicBezTo>
                      <a:pt x="101" y="1"/>
                      <a:pt x="56" y="26"/>
                      <a:pt x="33" y="71"/>
                    </a:cubicBezTo>
                    <a:cubicBezTo>
                      <a:pt x="1" y="134"/>
                      <a:pt x="26" y="211"/>
                      <a:pt x="89" y="243"/>
                    </a:cubicBezTo>
                    <a:cubicBezTo>
                      <a:pt x="460" y="434"/>
                      <a:pt x="769" y="787"/>
                      <a:pt x="958" y="1236"/>
                    </a:cubicBezTo>
                    <a:cubicBezTo>
                      <a:pt x="1116" y="1610"/>
                      <a:pt x="1195" y="2054"/>
                      <a:pt x="1203" y="2591"/>
                    </a:cubicBezTo>
                    <a:cubicBezTo>
                      <a:pt x="1204" y="2661"/>
                      <a:pt x="1261" y="2718"/>
                      <a:pt x="1332" y="2718"/>
                    </a:cubicBezTo>
                    <a:lnTo>
                      <a:pt x="1333" y="2718"/>
                    </a:lnTo>
                    <a:cubicBezTo>
                      <a:pt x="1405" y="2717"/>
                      <a:pt x="1461" y="2659"/>
                      <a:pt x="1460" y="2587"/>
                    </a:cubicBezTo>
                    <a:cubicBezTo>
                      <a:pt x="1452" y="2016"/>
                      <a:pt x="1365" y="1542"/>
                      <a:pt x="1195" y="1135"/>
                    </a:cubicBezTo>
                    <a:cubicBezTo>
                      <a:pt x="982" y="631"/>
                      <a:pt x="631" y="232"/>
                      <a:pt x="206" y="15"/>
                    </a:cubicBezTo>
                    <a:cubicBezTo>
                      <a:pt x="187" y="5"/>
                      <a:pt x="167" y="1"/>
                      <a:pt x="148" y="1"/>
                    </a:cubicBezTo>
                    <a:close/>
                  </a:path>
                </a:pathLst>
              </a:custGeom>
              <a:solidFill>
                <a:srgbClr val="FFC942">
                  <a:alpha val="50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67" name="Google Shape;3267;p30"/>
              <p:cNvSpPr/>
              <p:nvPr/>
            </p:nvSpPr>
            <p:spPr>
              <a:xfrm>
                <a:off x="1483675" y="866950"/>
                <a:ext cx="61750" cy="72450"/>
              </a:xfrm>
              <a:custGeom>
                <a:avLst/>
                <a:gdLst/>
                <a:ahLst/>
                <a:cxnLst/>
                <a:rect l="l" t="t" r="r" b="b"/>
                <a:pathLst>
                  <a:path w="2470" h="2898" extrusionOk="0">
                    <a:moveTo>
                      <a:pt x="2322" y="0"/>
                    </a:moveTo>
                    <a:cubicBezTo>
                      <a:pt x="2300" y="0"/>
                      <a:pt x="2278" y="6"/>
                      <a:pt x="2257" y="17"/>
                    </a:cubicBezTo>
                    <a:cubicBezTo>
                      <a:pt x="1236" y="618"/>
                      <a:pt x="423" y="1603"/>
                      <a:pt x="24" y="2718"/>
                    </a:cubicBezTo>
                    <a:cubicBezTo>
                      <a:pt x="1" y="2784"/>
                      <a:pt x="35" y="2863"/>
                      <a:pt x="100" y="2888"/>
                    </a:cubicBezTo>
                    <a:cubicBezTo>
                      <a:pt x="117" y="2894"/>
                      <a:pt x="133" y="2898"/>
                      <a:pt x="150" y="2898"/>
                    </a:cubicBezTo>
                    <a:cubicBezTo>
                      <a:pt x="206" y="2898"/>
                      <a:pt x="260" y="2864"/>
                      <a:pt x="284" y="2810"/>
                    </a:cubicBezTo>
                    <a:cubicBezTo>
                      <a:pt x="293" y="2787"/>
                      <a:pt x="296" y="2762"/>
                      <a:pt x="290" y="2737"/>
                    </a:cubicBezTo>
                    <a:cubicBezTo>
                      <a:pt x="678" y="1705"/>
                      <a:pt x="1438" y="798"/>
                      <a:pt x="2388" y="239"/>
                    </a:cubicBezTo>
                    <a:cubicBezTo>
                      <a:pt x="2449" y="204"/>
                      <a:pt x="2469" y="125"/>
                      <a:pt x="2434" y="64"/>
                    </a:cubicBezTo>
                    <a:cubicBezTo>
                      <a:pt x="2410" y="23"/>
                      <a:pt x="2366" y="0"/>
                      <a:pt x="2322" y="0"/>
                    </a:cubicBezTo>
                    <a:close/>
                  </a:path>
                </a:pathLst>
              </a:custGeom>
              <a:solidFill>
                <a:srgbClr val="B1D2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grpSp>
        <p:grpSp>
          <p:nvGrpSpPr>
            <p:cNvPr id="3268" name="Google Shape;3268;p30"/>
            <p:cNvGrpSpPr/>
            <p:nvPr/>
          </p:nvGrpSpPr>
          <p:grpSpPr>
            <a:xfrm rot="756441" flipH="1">
              <a:off x="8704573" y="-269295"/>
              <a:ext cx="1325917" cy="1585879"/>
              <a:chOff x="1288525" y="846925"/>
              <a:chExt cx="396175" cy="473850"/>
            </a:xfrm>
          </p:grpSpPr>
          <p:sp>
            <p:nvSpPr>
              <p:cNvPr id="3269" name="Google Shape;3269;p30"/>
              <p:cNvSpPr/>
              <p:nvPr/>
            </p:nvSpPr>
            <p:spPr>
              <a:xfrm>
                <a:off x="1288525" y="846925"/>
                <a:ext cx="396175" cy="473850"/>
              </a:xfrm>
              <a:custGeom>
                <a:avLst/>
                <a:gdLst/>
                <a:ahLst/>
                <a:cxnLst/>
                <a:rect l="l" t="t" r="r" b="b"/>
                <a:pathLst>
                  <a:path w="15847" h="18954" extrusionOk="0">
                    <a:moveTo>
                      <a:pt x="9848" y="0"/>
                    </a:moveTo>
                    <a:cubicBezTo>
                      <a:pt x="9617" y="0"/>
                      <a:pt x="9397" y="48"/>
                      <a:pt x="9209" y="162"/>
                    </a:cubicBezTo>
                    <a:cubicBezTo>
                      <a:pt x="8958" y="312"/>
                      <a:pt x="6633" y="2497"/>
                      <a:pt x="6905" y="2681"/>
                    </a:cubicBezTo>
                    <a:cubicBezTo>
                      <a:pt x="6302" y="2273"/>
                      <a:pt x="5689" y="1861"/>
                      <a:pt x="4992" y="1651"/>
                    </a:cubicBezTo>
                    <a:cubicBezTo>
                      <a:pt x="4716" y="1568"/>
                      <a:pt x="4416" y="1525"/>
                      <a:pt x="4112" y="1525"/>
                    </a:cubicBezTo>
                    <a:cubicBezTo>
                      <a:pt x="3660" y="1525"/>
                      <a:pt x="3201" y="1620"/>
                      <a:pt x="2812" y="1816"/>
                    </a:cubicBezTo>
                    <a:cubicBezTo>
                      <a:pt x="2189" y="2132"/>
                      <a:pt x="1699" y="2947"/>
                      <a:pt x="1286" y="3490"/>
                    </a:cubicBezTo>
                    <a:cubicBezTo>
                      <a:pt x="745" y="4202"/>
                      <a:pt x="237" y="4989"/>
                      <a:pt x="147" y="5878"/>
                    </a:cubicBezTo>
                    <a:cubicBezTo>
                      <a:pt x="105" y="6294"/>
                      <a:pt x="183" y="6764"/>
                      <a:pt x="513" y="7020"/>
                    </a:cubicBezTo>
                    <a:cubicBezTo>
                      <a:pt x="711" y="7173"/>
                      <a:pt x="954" y="7227"/>
                      <a:pt x="1221" y="7227"/>
                    </a:cubicBezTo>
                    <a:cubicBezTo>
                      <a:pt x="1882" y="7227"/>
                      <a:pt x="2688" y="6893"/>
                      <a:pt x="3299" y="6893"/>
                    </a:cubicBezTo>
                    <a:cubicBezTo>
                      <a:pt x="3359" y="6893"/>
                      <a:pt x="3417" y="6896"/>
                      <a:pt x="3473" y="6903"/>
                    </a:cubicBezTo>
                    <a:cubicBezTo>
                      <a:pt x="4120" y="6984"/>
                      <a:pt x="4778" y="7461"/>
                      <a:pt x="4804" y="8112"/>
                    </a:cubicBezTo>
                    <a:cubicBezTo>
                      <a:pt x="4815" y="8396"/>
                      <a:pt x="4686" y="8698"/>
                      <a:pt x="4433" y="8824"/>
                    </a:cubicBezTo>
                    <a:cubicBezTo>
                      <a:pt x="4310" y="8886"/>
                      <a:pt x="4181" y="8910"/>
                      <a:pt x="4049" y="8910"/>
                    </a:cubicBezTo>
                    <a:cubicBezTo>
                      <a:pt x="3640" y="8910"/>
                      <a:pt x="3204" y="8676"/>
                      <a:pt x="2830" y="8589"/>
                    </a:cubicBezTo>
                    <a:cubicBezTo>
                      <a:pt x="2244" y="8454"/>
                      <a:pt x="1634" y="8310"/>
                      <a:pt x="1026" y="8273"/>
                    </a:cubicBezTo>
                    <a:cubicBezTo>
                      <a:pt x="1021" y="8273"/>
                      <a:pt x="1017" y="8273"/>
                      <a:pt x="1012" y="8273"/>
                    </a:cubicBezTo>
                    <a:cubicBezTo>
                      <a:pt x="847" y="8273"/>
                      <a:pt x="367" y="8438"/>
                      <a:pt x="243" y="8536"/>
                    </a:cubicBezTo>
                    <a:cubicBezTo>
                      <a:pt x="39" y="8696"/>
                      <a:pt x="0" y="9012"/>
                      <a:pt x="1" y="9251"/>
                    </a:cubicBezTo>
                    <a:cubicBezTo>
                      <a:pt x="10" y="10493"/>
                      <a:pt x="315" y="11966"/>
                      <a:pt x="974" y="13024"/>
                    </a:cubicBezTo>
                    <a:cubicBezTo>
                      <a:pt x="1429" y="13753"/>
                      <a:pt x="2000" y="14410"/>
                      <a:pt x="2660" y="14961"/>
                    </a:cubicBezTo>
                    <a:cubicBezTo>
                      <a:pt x="2898" y="15159"/>
                      <a:pt x="3161" y="15350"/>
                      <a:pt x="3467" y="15393"/>
                    </a:cubicBezTo>
                    <a:cubicBezTo>
                      <a:pt x="3501" y="15398"/>
                      <a:pt x="3536" y="15401"/>
                      <a:pt x="3570" y="15401"/>
                    </a:cubicBezTo>
                    <a:cubicBezTo>
                      <a:pt x="3849" y="15401"/>
                      <a:pt x="4139" y="15248"/>
                      <a:pt x="4211" y="14982"/>
                    </a:cubicBezTo>
                    <a:cubicBezTo>
                      <a:pt x="4388" y="14339"/>
                      <a:pt x="4863" y="13794"/>
                      <a:pt x="5436" y="13466"/>
                    </a:cubicBezTo>
                    <a:cubicBezTo>
                      <a:pt x="5653" y="13342"/>
                      <a:pt x="6282" y="13042"/>
                      <a:pt x="6694" y="13042"/>
                    </a:cubicBezTo>
                    <a:cubicBezTo>
                      <a:pt x="6839" y="13042"/>
                      <a:pt x="6957" y="13078"/>
                      <a:pt x="7021" y="13172"/>
                    </a:cubicBezTo>
                    <a:cubicBezTo>
                      <a:pt x="7085" y="13266"/>
                      <a:pt x="7096" y="13419"/>
                      <a:pt x="7024" y="13649"/>
                    </a:cubicBezTo>
                    <a:cubicBezTo>
                      <a:pt x="6941" y="13921"/>
                      <a:pt x="6715" y="14117"/>
                      <a:pt x="6508" y="14312"/>
                    </a:cubicBezTo>
                    <a:cubicBezTo>
                      <a:pt x="6099" y="14694"/>
                      <a:pt x="5727" y="15115"/>
                      <a:pt x="5400" y="15569"/>
                    </a:cubicBezTo>
                    <a:cubicBezTo>
                      <a:pt x="5286" y="15728"/>
                      <a:pt x="5173" y="15902"/>
                      <a:pt x="5169" y="16098"/>
                    </a:cubicBezTo>
                    <a:cubicBezTo>
                      <a:pt x="5161" y="16530"/>
                      <a:pt x="5654" y="16777"/>
                      <a:pt x="6074" y="16885"/>
                    </a:cubicBezTo>
                    <a:cubicBezTo>
                      <a:pt x="7118" y="17151"/>
                      <a:pt x="8225" y="17231"/>
                      <a:pt x="9186" y="17718"/>
                    </a:cubicBezTo>
                    <a:cubicBezTo>
                      <a:pt x="9801" y="18031"/>
                      <a:pt x="10324" y="18494"/>
                      <a:pt x="10838" y="18954"/>
                    </a:cubicBezTo>
                    <a:cubicBezTo>
                      <a:pt x="11530" y="17760"/>
                      <a:pt x="12229" y="16551"/>
                      <a:pt x="12606" y="15225"/>
                    </a:cubicBezTo>
                    <a:cubicBezTo>
                      <a:pt x="12788" y="14585"/>
                      <a:pt x="12845" y="13788"/>
                      <a:pt x="12334" y="13366"/>
                    </a:cubicBezTo>
                    <a:cubicBezTo>
                      <a:pt x="12129" y="13196"/>
                      <a:pt x="11866" y="13119"/>
                      <a:pt x="11630" y="12997"/>
                    </a:cubicBezTo>
                    <a:cubicBezTo>
                      <a:pt x="11395" y="12874"/>
                      <a:pt x="11167" y="12672"/>
                      <a:pt x="11148" y="12407"/>
                    </a:cubicBezTo>
                    <a:cubicBezTo>
                      <a:pt x="11125" y="12086"/>
                      <a:pt x="11445" y="11816"/>
                      <a:pt x="11768" y="11798"/>
                    </a:cubicBezTo>
                    <a:cubicBezTo>
                      <a:pt x="11783" y="11797"/>
                      <a:pt x="11798" y="11797"/>
                      <a:pt x="11813" y="11797"/>
                    </a:cubicBezTo>
                    <a:cubicBezTo>
                      <a:pt x="12119" y="11797"/>
                      <a:pt x="12405" y="11963"/>
                      <a:pt x="12635" y="12166"/>
                    </a:cubicBezTo>
                    <a:cubicBezTo>
                      <a:pt x="12851" y="12356"/>
                      <a:pt x="13128" y="12643"/>
                      <a:pt x="13431" y="12643"/>
                    </a:cubicBezTo>
                    <a:cubicBezTo>
                      <a:pt x="13505" y="12643"/>
                      <a:pt x="13580" y="12626"/>
                      <a:pt x="13657" y="12586"/>
                    </a:cubicBezTo>
                    <a:cubicBezTo>
                      <a:pt x="13901" y="12459"/>
                      <a:pt x="14129" y="11997"/>
                      <a:pt x="14268" y="11755"/>
                    </a:cubicBezTo>
                    <a:cubicBezTo>
                      <a:pt x="14615" y="11153"/>
                      <a:pt x="14864" y="10449"/>
                      <a:pt x="15074" y="9789"/>
                    </a:cubicBezTo>
                    <a:cubicBezTo>
                      <a:pt x="15361" y="8885"/>
                      <a:pt x="15847" y="7041"/>
                      <a:pt x="14516" y="6713"/>
                    </a:cubicBezTo>
                    <a:cubicBezTo>
                      <a:pt x="14400" y="6684"/>
                      <a:pt x="14287" y="6672"/>
                      <a:pt x="14179" y="6672"/>
                    </a:cubicBezTo>
                    <a:cubicBezTo>
                      <a:pt x="13354" y="6672"/>
                      <a:pt x="12753" y="7415"/>
                      <a:pt x="11938" y="7415"/>
                    </a:cubicBezTo>
                    <a:cubicBezTo>
                      <a:pt x="11828" y="7415"/>
                      <a:pt x="11714" y="7402"/>
                      <a:pt x="11596" y="7371"/>
                    </a:cubicBezTo>
                    <a:cubicBezTo>
                      <a:pt x="11320" y="7300"/>
                      <a:pt x="11029" y="7096"/>
                      <a:pt x="11038" y="6812"/>
                    </a:cubicBezTo>
                    <a:cubicBezTo>
                      <a:pt x="11045" y="6573"/>
                      <a:pt x="11257" y="6398"/>
                      <a:pt x="11462" y="6277"/>
                    </a:cubicBezTo>
                    <a:cubicBezTo>
                      <a:pt x="12297" y="5790"/>
                      <a:pt x="13296" y="5697"/>
                      <a:pt x="14260" y="5652"/>
                    </a:cubicBezTo>
                    <a:cubicBezTo>
                      <a:pt x="14447" y="5644"/>
                      <a:pt x="14666" y="5618"/>
                      <a:pt x="14759" y="5457"/>
                    </a:cubicBezTo>
                    <a:cubicBezTo>
                      <a:pt x="14823" y="5348"/>
                      <a:pt x="14806" y="5212"/>
                      <a:pt x="14784" y="5088"/>
                    </a:cubicBezTo>
                    <a:cubicBezTo>
                      <a:pt x="14610" y="4127"/>
                      <a:pt x="14220" y="3204"/>
                      <a:pt x="13649" y="2411"/>
                    </a:cubicBezTo>
                    <a:cubicBezTo>
                      <a:pt x="13339" y="1982"/>
                      <a:pt x="12792" y="1465"/>
                      <a:pt x="12231" y="1415"/>
                    </a:cubicBezTo>
                    <a:cubicBezTo>
                      <a:pt x="12214" y="1413"/>
                      <a:pt x="12197" y="1412"/>
                      <a:pt x="12180" y="1412"/>
                    </a:cubicBezTo>
                    <a:cubicBezTo>
                      <a:pt x="11978" y="1412"/>
                      <a:pt x="11785" y="1516"/>
                      <a:pt x="11620" y="1636"/>
                    </a:cubicBezTo>
                    <a:cubicBezTo>
                      <a:pt x="11229" y="1919"/>
                      <a:pt x="10917" y="2307"/>
                      <a:pt x="10503" y="2554"/>
                    </a:cubicBezTo>
                    <a:cubicBezTo>
                      <a:pt x="10407" y="2610"/>
                      <a:pt x="10287" y="2654"/>
                      <a:pt x="10178" y="2654"/>
                    </a:cubicBezTo>
                    <a:cubicBezTo>
                      <a:pt x="10092" y="2654"/>
                      <a:pt x="10013" y="2626"/>
                      <a:pt x="9962" y="2555"/>
                    </a:cubicBezTo>
                    <a:cubicBezTo>
                      <a:pt x="9911" y="2484"/>
                      <a:pt x="9905" y="2392"/>
                      <a:pt x="9911" y="2305"/>
                    </a:cubicBezTo>
                    <a:cubicBezTo>
                      <a:pt x="9935" y="1905"/>
                      <a:pt x="10154" y="1533"/>
                      <a:pt x="10450" y="1261"/>
                    </a:cubicBezTo>
                    <a:cubicBezTo>
                      <a:pt x="10746" y="990"/>
                      <a:pt x="11112" y="807"/>
                      <a:pt x="11487" y="665"/>
                    </a:cubicBezTo>
                    <a:cubicBezTo>
                      <a:pt x="11105" y="318"/>
                      <a:pt x="10440" y="0"/>
                      <a:pt x="984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70" name="Google Shape;3270;p30"/>
              <p:cNvSpPr/>
              <p:nvPr/>
            </p:nvSpPr>
            <p:spPr>
              <a:xfrm>
                <a:off x="1465750" y="923875"/>
                <a:ext cx="91725" cy="361925"/>
              </a:xfrm>
              <a:custGeom>
                <a:avLst/>
                <a:gdLst/>
                <a:ahLst/>
                <a:cxnLst/>
                <a:rect l="l" t="t" r="r" b="b"/>
                <a:pathLst>
                  <a:path w="3669" h="14477" extrusionOk="0">
                    <a:moveTo>
                      <a:pt x="140" y="0"/>
                    </a:moveTo>
                    <a:cubicBezTo>
                      <a:pt x="132" y="0"/>
                      <a:pt x="123" y="1"/>
                      <a:pt x="115" y="2"/>
                    </a:cubicBezTo>
                    <a:cubicBezTo>
                      <a:pt x="46" y="17"/>
                      <a:pt x="0" y="84"/>
                      <a:pt x="15" y="154"/>
                    </a:cubicBezTo>
                    <a:cubicBezTo>
                      <a:pt x="470" y="2454"/>
                      <a:pt x="939" y="4833"/>
                      <a:pt x="1661" y="7113"/>
                    </a:cubicBezTo>
                    <a:cubicBezTo>
                      <a:pt x="1793" y="7529"/>
                      <a:pt x="1936" y="7953"/>
                      <a:pt x="2074" y="8362"/>
                    </a:cubicBezTo>
                    <a:cubicBezTo>
                      <a:pt x="2729" y="10304"/>
                      <a:pt x="3407" y="12312"/>
                      <a:pt x="3180" y="14333"/>
                    </a:cubicBezTo>
                    <a:cubicBezTo>
                      <a:pt x="3172" y="14404"/>
                      <a:pt x="3223" y="14468"/>
                      <a:pt x="3293" y="14476"/>
                    </a:cubicBezTo>
                    <a:cubicBezTo>
                      <a:pt x="3298" y="14476"/>
                      <a:pt x="3303" y="14477"/>
                      <a:pt x="3308" y="14477"/>
                    </a:cubicBezTo>
                    <a:lnTo>
                      <a:pt x="3308" y="14476"/>
                    </a:lnTo>
                    <a:cubicBezTo>
                      <a:pt x="3373" y="14476"/>
                      <a:pt x="3428" y="14427"/>
                      <a:pt x="3436" y="14362"/>
                    </a:cubicBezTo>
                    <a:cubicBezTo>
                      <a:pt x="3669" y="12283"/>
                      <a:pt x="2982" y="10248"/>
                      <a:pt x="2317" y="8281"/>
                    </a:cubicBezTo>
                    <a:cubicBezTo>
                      <a:pt x="2179" y="7872"/>
                      <a:pt x="2037" y="7449"/>
                      <a:pt x="1906" y="7035"/>
                    </a:cubicBezTo>
                    <a:cubicBezTo>
                      <a:pt x="1188" y="4769"/>
                      <a:pt x="720" y="2398"/>
                      <a:pt x="266" y="104"/>
                    </a:cubicBezTo>
                    <a:cubicBezTo>
                      <a:pt x="255" y="43"/>
                      <a:pt x="201" y="0"/>
                      <a:pt x="14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71" name="Google Shape;3271;p30"/>
              <p:cNvSpPr/>
              <p:nvPr/>
            </p:nvSpPr>
            <p:spPr>
              <a:xfrm>
                <a:off x="1361600" y="1081375"/>
                <a:ext cx="128075" cy="99675"/>
              </a:xfrm>
              <a:custGeom>
                <a:avLst/>
                <a:gdLst/>
                <a:ahLst/>
                <a:cxnLst/>
                <a:rect l="l" t="t" r="r" b="b"/>
                <a:pathLst>
                  <a:path w="5123" h="3987" extrusionOk="0">
                    <a:moveTo>
                      <a:pt x="4976" y="1"/>
                    </a:moveTo>
                    <a:cubicBezTo>
                      <a:pt x="4959" y="1"/>
                      <a:pt x="4941" y="4"/>
                      <a:pt x="4924" y="12"/>
                    </a:cubicBezTo>
                    <a:cubicBezTo>
                      <a:pt x="3032" y="859"/>
                      <a:pt x="1344" y="2162"/>
                      <a:pt x="44" y="3777"/>
                    </a:cubicBezTo>
                    <a:cubicBezTo>
                      <a:pt x="0" y="3832"/>
                      <a:pt x="9" y="3914"/>
                      <a:pt x="64" y="3958"/>
                    </a:cubicBezTo>
                    <a:cubicBezTo>
                      <a:pt x="89" y="3977"/>
                      <a:pt x="116" y="3986"/>
                      <a:pt x="145" y="3986"/>
                    </a:cubicBezTo>
                    <a:lnTo>
                      <a:pt x="145" y="3985"/>
                    </a:lnTo>
                    <a:cubicBezTo>
                      <a:pt x="182" y="3985"/>
                      <a:pt x="220" y="3970"/>
                      <a:pt x="245" y="3938"/>
                    </a:cubicBezTo>
                    <a:cubicBezTo>
                      <a:pt x="1519" y="2354"/>
                      <a:pt x="3173" y="1078"/>
                      <a:pt x="5029" y="246"/>
                    </a:cubicBezTo>
                    <a:cubicBezTo>
                      <a:pt x="5094" y="218"/>
                      <a:pt x="5122" y="141"/>
                      <a:pt x="5094" y="76"/>
                    </a:cubicBezTo>
                    <a:cubicBezTo>
                      <a:pt x="5073" y="29"/>
                      <a:pt x="5025" y="1"/>
                      <a:pt x="497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72" name="Google Shape;3272;p30"/>
              <p:cNvSpPr/>
              <p:nvPr/>
            </p:nvSpPr>
            <p:spPr>
              <a:xfrm>
                <a:off x="1335175" y="964825"/>
                <a:ext cx="129500" cy="33200"/>
              </a:xfrm>
              <a:custGeom>
                <a:avLst/>
                <a:gdLst/>
                <a:ahLst/>
                <a:cxnLst/>
                <a:rect l="l" t="t" r="r" b="b"/>
                <a:pathLst>
                  <a:path w="5180" h="1328" extrusionOk="0">
                    <a:moveTo>
                      <a:pt x="1788" y="1"/>
                    </a:moveTo>
                    <a:cubicBezTo>
                      <a:pt x="1161" y="1"/>
                      <a:pt x="576" y="141"/>
                      <a:pt x="85" y="415"/>
                    </a:cubicBezTo>
                    <a:cubicBezTo>
                      <a:pt x="23" y="450"/>
                      <a:pt x="1" y="528"/>
                      <a:pt x="36" y="590"/>
                    </a:cubicBezTo>
                    <a:cubicBezTo>
                      <a:pt x="59" y="632"/>
                      <a:pt x="103" y="656"/>
                      <a:pt x="148" y="656"/>
                    </a:cubicBezTo>
                    <a:cubicBezTo>
                      <a:pt x="169" y="656"/>
                      <a:pt x="191" y="651"/>
                      <a:pt x="211" y="640"/>
                    </a:cubicBezTo>
                    <a:cubicBezTo>
                      <a:pt x="662" y="387"/>
                      <a:pt x="1204" y="258"/>
                      <a:pt x="1786" y="258"/>
                    </a:cubicBezTo>
                    <a:cubicBezTo>
                      <a:pt x="2061" y="258"/>
                      <a:pt x="2344" y="286"/>
                      <a:pt x="2631" y="345"/>
                    </a:cubicBezTo>
                    <a:cubicBezTo>
                      <a:pt x="3509" y="521"/>
                      <a:pt x="4305" y="932"/>
                      <a:pt x="4968" y="1311"/>
                    </a:cubicBezTo>
                    <a:cubicBezTo>
                      <a:pt x="4989" y="1322"/>
                      <a:pt x="5010" y="1327"/>
                      <a:pt x="5032" y="1327"/>
                    </a:cubicBezTo>
                    <a:cubicBezTo>
                      <a:pt x="5077" y="1327"/>
                      <a:pt x="5121" y="1304"/>
                      <a:pt x="5144" y="1262"/>
                    </a:cubicBezTo>
                    <a:cubicBezTo>
                      <a:pt x="5179" y="1200"/>
                      <a:pt x="5158" y="1122"/>
                      <a:pt x="5096" y="1087"/>
                    </a:cubicBezTo>
                    <a:cubicBezTo>
                      <a:pt x="4415" y="699"/>
                      <a:pt x="3595" y="276"/>
                      <a:pt x="2682" y="92"/>
                    </a:cubicBezTo>
                    <a:cubicBezTo>
                      <a:pt x="2379" y="31"/>
                      <a:pt x="2079" y="1"/>
                      <a:pt x="178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73" name="Google Shape;3273;p30"/>
              <p:cNvSpPr/>
              <p:nvPr/>
            </p:nvSpPr>
            <p:spPr>
              <a:xfrm>
                <a:off x="1360525" y="919325"/>
                <a:ext cx="81725" cy="38550"/>
              </a:xfrm>
              <a:custGeom>
                <a:avLst/>
                <a:gdLst/>
                <a:ahLst/>
                <a:cxnLst/>
                <a:rect l="l" t="t" r="r" b="b"/>
                <a:pathLst>
                  <a:path w="3269" h="1542" extrusionOk="0">
                    <a:moveTo>
                      <a:pt x="528" y="1"/>
                    </a:moveTo>
                    <a:cubicBezTo>
                      <a:pt x="392" y="1"/>
                      <a:pt x="256" y="9"/>
                      <a:pt x="120" y="26"/>
                    </a:cubicBezTo>
                    <a:cubicBezTo>
                      <a:pt x="50" y="35"/>
                      <a:pt x="0" y="99"/>
                      <a:pt x="9" y="170"/>
                    </a:cubicBezTo>
                    <a:cubicBezTo>
                      <a:pt x="17" y="236"/>
                      <a:pt x="74" y="282"/>
                      <a:pt x="138" y="282"/>
                    </a:cubicBezTo>
                    <a:cubicBezTo>
                      <a:pt x="143" y="282"/>
                      <a:pt x="148" y="282"/>
                      <a:pt x="152" y="281"/>
                    </a:cubicBezTo>
                    <a:cubicBezTo>
                      <a:pt x="278" y="265"/>
                      <a:pt x="404" y="258"/>
                      <a:pt x="530" y="258"/>
                    </a:cubicBezTo>
                    <a:cubicBezTo>
                      <a:pt x="1491" y="258"/>
                      <a:pt x="2439" y="718"/>
                      <a:pt x="3020" y="1490"/>
                    </a:cubicBezTo>
                    <a:cubicBezTo>
                      <a:pt x="3046" y="1523"/>
                      <a:pt x="3084" y="1541"/>
                      <a:pt x="3123" y="1541"/>
                    </a:cubicBezTo>
                    <a:cubicBezTo>
                      <a:pt x="3150" y="1541"/>
                      <a:pt x="3177" y="1533"/>
                      <a:pt x="3200" y="1516"/>
                    </a:cubicBezTo>
                    <a:cubicBezTo>
                      <a:pt x="3257" y="1473"/>
                      <a:pt x="3269" y="1392"/>
                      <a:pt x="3226" y="1336"/>
                    </a:cubicBezTo>
                    <a:cubicBezTo>
                      <a:pt x="2596" y="499"/>
                      <a:pt x="1570" y="1"/>
                      <a:pt x="52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74" name="Google Shape;3274;p30"/>
              <p:cNvSpPr/>
              <p:nvPr/>
            </p:nvSpPr>
            <p:spPr>
              <a:xfrm>
                <a:off x="1507775" y="942000"/>
                <a:ext cx="108025" cy="62250"/>
              </a:xfrm>
              <a:custGeom>
                <a:avLst/>
                <a:gdLst/>
                <a:ahLst/>
                <a:cxnLst/>
                <a:rect l="l" t="t" r="r" b="b"/>
                <a:pathLst>
                  <a:path w="4321" h="2490" extrusionOk="0">
                    <a:moveTo>
                      <a:pt x="4195" y="1"/>
                    </a:moveTo>
                    <a:cubicBezTo>
                      <a:pt x="4191" y="1"/>
                      <a:pt x="4187" y="1"/>
                      <a:pt x="4183" y="2"/>
                    </a:cubicBezTo>
                    <a:cubicBezTo>
                      <a:pt x="2554" y="69"/>
                      <a:pt x="967" y="945"/>
                      <a:pt x="41" y="2289"/>
                    </a:cubicBezTo>
                    <a:cubicBezTo>
                      <a:pt x="1" y="2347"/>
                      <a:pt x="16" y="2427"/>
                      <a:pt x="75" y="2468"/>
                    </a:cubicBezTo>
                    <a:cubicBezTo>
                      <a:pt x="97" y="2482"/>
                      <a:pt x="122" y="2490"/>
                      <a:pt x="147" y="2490"/>
                    </a:cubicBezTo>
                    <a:cubicBezTo>
                      <a:pt x="188" y="2490"/>
                      <a:pt x="228" y="2471"/>
                      <a:pt x="253" y="2435"/>
                    </a:cubicBezTo>
                    <a:cubicBezTo>
                      <a:pt x="1133" y="1156"/>
                      <a:pt x="2643" y="323"/>
                      <a:pt x="4194" y="258"/>
                    </a:cubicBezTo>
                    <a:cubicBezTo>
                      <a:pt x="4265" y="255"/>
                      <a:pt x="4320" y="196"/>
                      <a:pt x="4317" y="124"/>
                    </a:cubicBezTo>
                    <a:cubicBezTo>
                      <a:pt x="4315" y="58"/>
                      <a:pt x="4259" y="1"/>
                      <a:pt x="41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75" name="Google Shape;3275;p30"/>
              <p:cNvSpPr/>
              <p:nvPr/>
            </p:nvSpPr>
            <p:spPr>
              <a:xfrm>
                <a:off x="1520200" y="1072625"/>
                <a:ext cx="114775" cy="48325"/>
              </a:xfrm>
              <a:custGeom>
                <a:avLst/>
                <a:gdLst/>
                <a:ahLst/>
                <a:cxnLst/>
                <a:rect l="l" t="t" r="r" b="b"/>
                <a:pathLst>
                  <a:path w="4591" h="1933" extrusionOk="0">
                    <a:moveTo>
                      <a:pt x="1042" y="1"/>
                    </a:moveTo>
                    <a:cubicBezTo>
                      <a:pt x="706" y="1"/>
                      <a:pt x="388" y="57"/>
                      <a:pt x="100" y="167"/>
                    </a:cubicBezTo>
                    <a:cubicBezTo>
                      <a:pt x="34" y="191"/>
                      <a:pt x="0" y="266"/>
                      <a:pt x="26" y="333"/>
                    </a:cubicBezTo>
                    <a:cubicBezTo>
                      <a:pt x="45" y="384"/>
                      <a:pt x="94" y="415"/>
                      <a:pt x="145" y="415"/>
                    </a:cubicBezTo>
                    <a:cubicBezTo>
                      <a:pt x="161" y="415"/>
                      <a:pt x="176" y="412"/>
                      <a:pt x="191" y="406"/>
                    </a:cubicBezTo>
                    <a:cubicBezTo>
                      <a:pt x="449" y="308"/>
                      <a:pt x="736" y="258"/>
                      <a:pt x="1038" y="258"/>
                    </a:cubicBezTo>
                    <a:cubicBezTo>
                      <a:pt x="1241" y="258"/>
                      <a:pt x="1450" y="281"/>
                      <a:pt x="1664" y="325"/>
                    </a:cubicBezTo>
                    <a:cubicBezTo>
                      <a:pt x="2095" y="413"/>
                      <a:pt x="2546" y="591"/>
                      <a:pt x="3084" y="881"/>
                    </a:cubicBezTo>
                    <a:cubicBezTo>
                      <a:pt x="3389" y="1046"/>
                      <a:pt x="3690" y="1228"/>
                      <a:pt x="3977" y="1423"/>
                    </a:cubicBezTo>
                    <a:cubicBezTo>
                      <a:pt x="4142" y="1536"/>
                      <a:pt x="4300" y="1663"/>
                      <a:pt x="4326" y="1823"/>
                    </a:cubicBezTo>
                    <a:cubicBezTo>
                      <a:pt x="4335" y="1887"/>
                      <a:pt x="4391" y="1932"/>
                      <a:pt x="4452" y="1932"/>
                    </a:cubicBezTo>
                    <a:cubicBezTo>
                      <a:pt x="4459" y="1932"/>
                      <a:pt x="4466" y="1931"/>
                      <a:pt x="4473" y="1930"/>
                    </a:cubicBezTo>
                    <a:cubicBezTo>
                      <a:pt x="4543" y="1919"/>
                      <a:pt x="4590" y="1853"/>
                      <a:pt x="4579" y="1783"/>
                    </a:cubicBezTo>
                    <a:cubicBezTo>
                      <a:pt x="4539" y="1526"/>
                      <a:pt x="4335" y="1356"/>
                      <a:pt x="4121" y="1210"/>
                    </a:cubicBezTo>
                    <a:cubicBezTo>
                      <a:pt x="3828" y="1010"/>
                      <a:pt x="3520" y="823"/>
                      <a:pt x="3206" y="654"/>
                    </a:cubicBezTo>
                    <a:cubicBezTo>
                      <a:pt x="2645" y="352"/>
                      <a:pt x="2173" y="167"/>
                      <a:pt x="1716" y="72"/>
                    </a:cubicBezTo>
                    <a:cubicBezTo>
                      <a:pt x="1486" y="25"/>
                      <a:pt x="1261" y="1"/>
                      <a:pt x="104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76" name="Google Shape;3276;p30"/>
              <p:cNvSpPr/>
              <p:nvPr/>
            </p:nvSpPr>
            <p:spPr>
              <a:xfrm>
                <a:off x="1478750" y="1153550"/>
                <a:ext cx="29875" cy="92050"/>
              </a:xfrm>
              <a:custGeom>
                <a:avLst/>
                <a:gdLst/>
                <a:ahLst/>
                <a:cxnLst/>
                <a:rect l="l" t="t" r="r" b="b"/>
                <a:pathLst>
                  <a:path w="1195" h="3682" extrusionOk="0">
                    <a:moveTo>
                      <a:pt x="982" y="1"/>
                    </a:moveTo>
                    <a:cubicBezTo>
                      <a:pt x="978" y="1"/>
                      <a:pt x="975" y="1"/>
                      <a:pt x="972" y="1"/>
                    </a:cubicBezTo>
                    <a:cubicBezTo>
                      <a:pt x="901" y="5"/>
                      <a:pt x="848" y="67"/>
                      <a:pt x="853" y="138"/>
                    </a:cubicBezTo>
                    <a:cubicBezTo>
                      <a:pt x="934" y="1301"/>
                      <a:pt x="645" y="2490"/>
                      <a:pt x="38" y="3486"/>
                    </a:cubicBezTo>
                    <a:cubicBezTo>
                      <a:pt x="0" y="3547"/>
                      <a:pt x="20" y="3626"/>
                      <a:pt x="81" y="3663"/>
                    </a:cubicBezTo>
                    <a:cubicBezTo>
                      <a:pt x="102" y="3676"/>
                      <a:pt x="125" y="3682"/>
                      <a:pt x="147" y="3682"/>
                    </a:cubicBezTo>
                    <a:cubicBezTo>
                      <a:pt x="191" y="3682"/>
                      <a:pt x="233" y="3659"/>
                      <a:pt x="258" y="3620"/>
                    </a:cubicBezTo>
                    <a:cubicBezTo>
                      <a:pt x="891" y="2579"/>
                      <a:pt x="1195" y="1336"/>
                      <a:pt x="1110" y="120"/>
                    </a:cubicBezTo>
                    <a:cubicBezTo>
                      <a:pt x="1104" y="53"/>
                      <a:pt x="1047" y="1"/>
                      <a:pt x="98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77" name="Google Shape;3277;p30"/>
              <p:cNvSpPr/>
              <p:nvPr/>
            </p:nvSpPr>
            <p:spPr>
              <a:xfrm>
                <a:off x="1541775" y="1163800"/>
                <a:ext cx="36550" cy="67975"/>
              </a:xfrm>
              <a:custGeom>
                <a:avLst/>
                <a:gdLst/>
                <a:ahLst/>
                <a:cxnLst/>
                <a:rect l="l" t="t" r="r" b="b"/>
                <a:pathLst>
                  <a:path w="1462" h="2719" extrusionOk="0">
                    <a:moveTo>
                      <a:pt x="148" y="1"/>
                    </a:moveTo>
                    <a:cubicBezTo>
                      <a:pt x="101" y="1"/>
                      <a:pt x="56" y="26"/>
                      <a:pt x="33" y="71"/>
                    </a:cubicBezTo>
                    <a:cubicBezTo>
                      <a:pt x="1" y="134"/>
                      <a:pt x="26" y="211"/>
                      <a:pt x="89" y="243"/>
                    </a:cubicBezTo>
                    <a:cubicBezTo>
                      <a:pt x="460" y="434"/>
                      <a:pt x="769" y="787"/>
                      <a:pt x="958" y="1236"/>
                    </a:cubicBezTo>
                    <a:cubicBezTo>
                      <a:pt x="1116" y="1610"/>
                      <a:pt x="1195" y="2054"/>
                      <a:pt x="1203" y="2591"/>
                    </a:cubicBezTo>
                    <a:cubicBezTo>
                      <a:pt x="1204" y="2661"/>
                      <a:pt x="1261" y="2718"/>
                      <a:pt x="1332" y="2718"/>
                    </a:cubicBezTo>
                    <a:lnTo>
                      <a:pt x="1333" y="2718"/>
                    </a:lnTo>
                    <a:cubicBezTo>
                      <a:pt x="1405" y="2717"/>
                      <a:pt x="1461" y="2659"/>
                      <a:pt x="1460" y="2587"/>
                    </a:cubicBezTo>
                    <a:cubicBezTo>
                      <a:pt x="1452" y="2016"/>
                      <a:pt x="1365" y="1542"/>
                      <a:pt x="1195" y="1135"/>
                    </a:cubicBezTo>
                    <a:cubicBezTo>
                      <a:pt x="982" y="631"/>
                      <a:pt x="631" y="232"/>
                      <a:pt x="206" y="15"/>
                    </a:cubicBezTo>
                    <a:cubicBezTo>
                      <a:pt x="187" y="5"/>
                      <a:pt x="167" y="1"/>
                      <a:pt x="14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78" name="Google Shape;3278;p30"/>
              <p:cNvSpPr/>
              <p:nvPr/>
            </p:nvSpPr>
            <p:spPr>
              <a:xfrm>
                <a:off x="1483675" y="866950"/>
                <a:ext cx="61750" cy="72450"/>
              </a:xfrm>
              <a:custGeom>
                <a:avLst/>
                <a:gdLst/>
                <a:ahLst/>
                <a:cxnLst/>
                <a:rect l="l" t="t" r="r" b="b"/>
                <a:pathLst>
                  <a:path w="2470" h="2898" extrusionOk="0">
                    <a:moveTo>
                      <a:pt x="2322" y="0"/>
                    </a:moveTo>
                    <a:cubicBezTo>
                      <a:pt x="2300" y="0"/>
                      <a:pt x="2278" y="6"/>
                      <a:pt x="2257" y="17"/>
                    </a:cubicBezTo>
                    <a:cubicBezTo>
                      <a:pt x="1236" y="618"/>
                      <a:pt x="423" y="1603"/>
                      <a:pt x="24" y="2718"/>
                    </a:cubicBezTo>
                    <a:cubicBezTo>
                      <a:pt x="1" y="2784"/>
                      <a:pt x="35" y="2863"/>
                      <a:pt x="100" y="2888"/>
                    </a:cubicBezTo>
                    <a:cubicBezTo>
                      <a:pt x="117" y="2894"/>
                      <a:pt x="133" y="2898"/>
                      <a:pt x="150" y="2898"/>
                    </a:cubicBezTo>
                    <a:cubicBezTo>
                      <a:pt x="206" y="2898"/>
                      <a:pt x="260" y="2864"/>
                      <a:pt x="284" y="2810"/>
                    </a:cubicBezTo>
                    <a:cubicBezTo>
                      <a:pt x="293" y="2787"/>
                      <a:pt x="296" y="2762"/>
                      <a:pt x="290" y="2737"/>
                    </a:cubicBezTo>
                    <a:cubicBezTo>
                      <a:pt x="678" y="1705"/>
                      <a:pt x="1438" y="798"/>
                      <a:pt x="2388" y="239"/>
                    </a:cubicBezTo>
                    <a:cubicBezTo>
                      <a:pt x="2449" y="204"/>
                      <a:pt x="2469" y="125"/>
                      <a:pt x="2434" y="64"/>
                    </a:cubicBezTo>
                    <a:cubicBezTo>
                      <a:pt x="2410" y="23"/>
                      <a:pt x="2366" y="0"/>
                      <a:pt x="232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grpSp>
        <p:grpSp>
          <p:nvGrpSpPr>
            <p:cNvPr id="3279" name="Google Shape;3279;p30"/>
            <p:cNvGrpSpPr/>
            <p:nvPr/>
          </p:nvGrpSpPr>
          <p:grpSpPr>
            <a:xfrm>
              <a:off x="-604983" y="-108470"/>
              <a:ext cx="1947707" cy="1714485"/>
              <a:chOff x="1218400" y="279000"/>
              <a:chExt cx="468300" cy="412225"/>
            </a:xfrm>
          </p:grpSpPr>
          <p:sp>
            <p:nvSpPr>
              <p:cNvPr id="3280" name="Google Shape;3280;p30"/>
              <p:cNvSpPr/>
              <p:nvPr/>
            </p:nvSpPr>
            <p:spPr>
              <a:xfrm>
                <a:off x="1218400" y="279000"/>
                <a:ext cx="468300" cy="412225"/>
              </a:xfrm>
              <a:custGeom>
                <a:avLst/>
                <a:gdLst/>
                <a:ahLst/>
                <a:cxnLst/>
                <a:rect l="l" t="t" r="r" b="b"/>
                <a:pathLst>
                  <a:path w="18732" h="16489" extrusionOk="0">
                    <a:moveTo>
                      <a:pt x="6894" y="1"/>
                    </a:moveTo>
                    <a:cubicBezTo>
                      <a:pt x="6875" y="1"/>
                      <a:pt x="6855" y="1"/>
                      <a:pt x="6835" y="1"/>
                    </a:cubicBezTo>
                    <a:cubicBezTo>
                      <a:pt x="6306" y="7"/>
                      <a:pt x="5569" y="156"/>
                      <a:pt x="5203" y="585"/>
                    </a:cubicBezTo>
                    <a:cubicBezTo>
                      <a:pt x="5059" y="754"/>
                      <a:pt x="5028" y="990"/>
                      <a:pt x="5032" y="1212"/>
                    </a:cubicBezTo>
                    <a:cubicBezTo>
                      <a:pt x="5038" y="1694"/>
                      <a:pt x="5174" y="2172"/>
                      <a:pt x="5138" y="2654"/>
                    </a:cubicBezTo>
                    <a:cubicBezTo>
                      <a:pt x="5122" y="2852"/>
                      <a:pt x="5025" y="3094"/>
                      <a:pt x="4826" y="3096"/>
                    </a:cubicBezTo>
                    <a:cubicBezTo>
                      <a:pt x="4825" y="3096"/>
                      <a:pt x="4824" y="3096"/>
                      <a:pt x="4823" y="3096"/>
                    </a:cubicBezTo>
                    <a:cubicBezTo>
                      <a:pt x="4738" y="3096"/>
                      <a:pt x="4660" y="3048"/>
                      <a:pt x="4593" y="2995"/>
                    </a:cubicBezTo>
                    <a:cubicBezTo>
                      <a:pt x="4280" y="2743"/>
                      <a:pt x="4103" y="2350"/>
                      <a:pt x="4051" y="1952"/>
                    </a:cubicBezTo>
                    <a:cubicBezTo>
                      <a:pt x="3999" y="1554"/>
                      <a:pt x="4062" y="1149"/>
                      <a:pt x="4162" y="761"/>
                    </a:cubicBezTo>
                    <a:lnTo>
                      <a:pt x="4162" y="761"/>
                    </a:lnTo>
                    <a:cubicBezTo>
                      <a:pt x="3461" y="916"/>
                      <a:pt x="2495" y="1551"/>
                      <a:pt x="2437" y="2331"/>
                    </a:cubicBezTo>
                    <a:cubicBezTo>
                      <a:pt x="2416" y="2618"/>
                      <a:pt x="2845" y="5671"/>
                      <a:pt x="3150" y="5671"/>
                    </a:cubicBezTo>
                    <a:cubicBezTo>
                      <a:pt x="3156" y="5671"/>
                      <a:pt x="3161" y="5670"/>
                      <a:pt x="3167" y="5667"/>
                    </a:cubicBezTo>
                    <a:lnTo>
                      <a:pt x="3167" y="5667"/>
                    </a:lnTo>
                    <a:cubicBezTo>
                      <a:pt x="2487" y="5924"/>
                      <a:pt x="1795" y="6187"/>
                      <a:pt x="1223" y="6637"/>
                    </a:cubicBezTo>
                    <a:cubicBezTo>
                      <a:pt x="659" y="7078"/>
                      <a:pt x="208" y="7794"/>
                      <a:pt x="102" y="8513"/>
                    </a:cubicBezTo>
                    <a:cubicBezTo>
                      <a:pt x="0" y="9204"/>
                      <a:pt x="383" y="10075"/>
                      <a:pt x="589" y="10724"/>
                    </a:cubicBezTo>
                    <a:cubicBezTo>
                      <a:pt x="859" y="11577"/>
                      <a:pt x="1209" y="12447"/>
                      <a:pt x="1883" y="13033"/>
                    </a:cubicBezTo>
                    <a:cubicBezTo>
                      <a:pt x="2135" y="13251"/>
                      <a:pt x="2460" y="13428"/>
                      <a:pt x="2784" y="13428"/>
                    </a:cubicBezTo>
                    <a:cubicBezTo>
                      <a:pt x="2865" y="13428"/>
                      <a:pt x="2947" y="13416"/>
                      <a:pt x="3028" y="13392"/>
                    </a:cubicBezTo>
                    <a:cubicBezTo>
                      <a:pt x="3917" y="13118"/>
                      <a:pt x="4058" y="11541"/>
                      <a:pt x="4639" y="10906"/>
                    </a:cubicBezTo>
                    <a:cubicBezTo>
                      <a:pt x="4938" y="10578"/>
                      <a:pt x="5389" y="10351"/>
                      <a:pt x="5819" y="10351"/>
                    </a:cubicBezTo>
                    <a:cubicBezTo>
                      <a:pt x="6022" y="10351"/>
                      <a:pt x="6220" y="10401"/>
                      <a:pt x="6395" y="10515"/>
                    </a:cubicBezTo>
                    <a:cubicBezTo>
                      <a:pt x="6632" y="10668"/>
                      <a:pt x="6805" y="10949"/>
                      <a:pt x="6763" y="11229"/>
                    </a:cubicBezTo>
                    <a:cubicBezTo>
                      <a:pt x="6676" y="11788"/>
                      <a:pt x="6025" y="12065"/>
                      <a:pt x="5647" y="12402"/>
                    </a:cubicBezTo>
                    <a:cubicBezTo>
                      <a:pt x="5198" y="12803"/>
                      <a:pt x="4728" y="13219"/>
                      <a:pt x="4347" y="13695"/>
                    </a:cubicBezTo>
                    <a:cubicBezTo>
                      <a:pt x="4253" y="13813"/>
                      <a:pt x="4103" y="14323"/>
                      <a:pt x="4111" y="14487"/>
                    </a:cubicBezTo>
                    <a:cubicBezTo>
                      <a:pt x="4123" y="14745"/>
                      <a:pt x="4359" y="14959"/>
                      <a:pt x="4557" y="15096"/>
                    </a:cubicBezTo>
                    <a:cubicBezTo>
                      <a:pt x="5576" y="15805"/>
                      <a:pt x="6955" y="16405"/>
                      <a:pt x="8200" y="16476"/>
                    </a:cubicBezTo>
                    <a:cubicBezTo>
                      <a:pt x="8352" y="16485"/>
                      <a:pt x="8505" y="16489"/>
                      <a:pt x="8658" y="16489"/>
                    </a:cubicBezTo>
                    <a:cubicBezTo>
                      <a:pt x="9365" y="16489"/>
                      <a:pt x="10072" y="16397"/>
                      <a:pt x="10754" y="16215"/>
                    </a:cubicBezTo>
                    <a:cubicBezTo>
                      <a:pt x="11053" y="16136"/>
                      <a:pt x="11361" y="16031"/>
                      <a:pt x="11573" y="15805"/>
                    </a:cubicBezTo>
                    <a:cubicBezTo>
                      <a:pt x="11785" y="15579"/>
                      <a:pt x="11863" y="15199"/>
                      <a:pt x="11666" y="14960"/>
                    </a:cubicBezTo>
                    <a:cubicBezTo>
                      <a:pt x="11242" y="14445"/>
                      <a:pt x="11071" y="13744"/>
                      <a:pt x="11133" y="13086"/>
                    </a:cubicBezTo>
                    <a:cubicBezTo>
                      <a:pt x="11165" y="12750"/>
                      <a:pt x="11367" y="11621"/>
                      <a:pt x="11803" y="11621"/>
                    </a:cubicBezTo>
                    <a:cubicBezTo>
                      <a:pt x="11804" y="11621"/>
                      <a:pt x="11805" y="11621"/>
                      <a:pt x="11806" y="11621"/>
                    </a:cubicBezTo>
                    <a:cubicBezTo>
                      <a:pt x="11921" y="11623"/>
                      <a:pt x="12051" y="11701"/>
                      <a:pt x="12199" y="11894"/>
                    </a:cubicBezTo>
                    <a:cubicBezTo>
                      <a:pt x="12373" y="12118"/>
                      <a:pt x="12404" y="12416"/>
                      <a:pt x="12442" y="12696"/>
                    </a:cubicBezTo>
                    <a:cubicBezTo>
                      <a:pt x="12518" y="13251"/>
                      <a:pt x="12649" y="13798"/>
                      <a:pt x="12831" y="14327"/>
                    </a:cubicBezTo>
                    <a:cubicBezTo>
                      <a:pt x="12895" y="14512"/>
                      <a:pt x="12972" y="14705"/>
                      <a:pt x="13130" y="14821"/>
                    </a:cubicBezTo>
                    <a:cubicBezTo>
                      <a:pt x="13230" y="14895"/>
                      <a:pt x="13341" y="14925"/>
                      <a:pt x="13457" y="14925"/>
                    </a:cubicBezTo>
                    <a:cubicBezTo>
                      <a:pt x="13745" y="14925"/>
                      <a:pt x="14059" y="14735"/>
                      <a:pt x="14295" y="14534"/>
                    </a:cubicBezTo>
                    <a:cubicBezTo>
                      <a:pt x="15114" y="13835"/>
                      <a:pt x="15818" y="12976"/>
                      <a:pt x="16770" y="12473"/>
                    </a:cubicBezTo>
                    <a:cubicBezTo>
                      <a:pt x="17379" y="12150"/>
                      <a:pt x="18060" y="11991"/>
                      <a:pt x="18731" y="11834"/>
                    </a:cubicBezTo>
                    <a:cubicBezTo>
                      <a:pt x="18156" y="10581"/>
                      <a:pt x="17571" y="9313"/>
                      <a:pt x="16704" y="8241"/>
                    </a:cubicBezTo>
                    <a:cubicBezTo>
                      <a:pt x="16343" y="7795"/>
                      <a:pt x="15834" y="7356"/>
                      <a:pt x="15289" y="7356"/>
                    </a:cubicBezTo>
                    <a:cubicBezTo>
                      <a:pt x="15203" y="7356"/>
                      <a:pt x="15115" y="7367"/>
                      <a:pt x="15028" y="7391"/>
                    </a:cubicBezTo>
                    <a:cubicBezTo>
                      <a:pt x="14771" y="7460"/>
                      <a:pt x="14556" y="7631"/>
                      <a:pt x="14321" y="7753"/>
                    </a:cubicBezTo>
                    <a:cubicBezTo>
                      <a:pt x="14177" y="7828"/>
                      <a:pt x="14010" y="7883"/>
                      <a:pt x="13850" y="7883"/>
                    </a:cubicBezTo>
                    <a:cubicBezTo>
                      <a:pt x="13749" y="7883"/>
                      <a:pt x="13650" y="7860"/>
                      <a:pt x="13562" y="7807"/>
                    </a:cubicBezTo>
                    <a:cubicBezTo>
                      <a:pt x="13286" y="7640"/>
                      <a:pt x="13249" y="7223"/>
                      <a:pt x="13420" y="6950"/>
                    </a:cubicBezTo>
                    <a:cubicBezTo>
                      <a:pt x="13591" y="6676"/>
                      <a:pt x="13908" y="6527"/>
                      <a:pt x="14222" y="6452"/>
                    </a:cubicBezTo>
                    <a:cubicBezTo>
                      <a:pt x="14568" y="6370"/>
                      <a:pt x="15094" y="6296"/>
                      <a:pt x="15153" y="5861"/>
                    </a:cubicBezTo>
                    <a:cubicBezTo>
                      <a:pt x="15191" y="5588"/>
                      <a:pt x="14945" y="5135"/>
                      <a:pt x="14828" y="4881"/>
                    </a:cubicBezTo>
                    <a:cubicBezTo>
                      <a:pt x="14535" y="4251"/>
                      <a:pt x="14104" y="3642"/>
                      <a:pt x="13685" y="3090"/>
                    </a:cubicBezTo>
                    <a:cubicBezTo>
                      <a:pt x="13240" y="2502"/>
                      <a:pt x="12399" y="1489"/>
                      <a:pt x="11561" y="1489"/>
                    </a:cubicBezTo>
                    <a:cubicBezTo>
                      <a:pt x="11321" y="1489"/>
                      <a:pt x="11081" y="1572"/>
                      <a:pt x="10850" y="1772"/>
                    </a:cubicBezTo>
                    <a:cubicBezTo>
                      <a:pt x="9971" y="2534"/>
                      <a:pt x="10582" y="3793"/>
                      <a:pt x="9704" y="4537"/>
                    </a:cubicBezTo>
                    <a:cubicBezTo>
                      <a:pt x="9561" y="4659"/>
                      <a:pt x="9365" y="4753"/>
                      <a:pt x="9184" y="4753"/>
                    </a:cubicBezTo>
                    <a:cubicBezTo>
                      <a:pt x="9091" y="4753"/>
                      <a:pt x="9002" y="4729"/>
                      <a:pt x="8925" y="4671"/>
                    </a:cubicBezTo>
                    <a:cubicBezTo>
                      <a:pt x="8735" y="4528"/>
                      <a:pt x="8713" y="4253"/>
                      <a:pt x="8733" y="4017"/>
                    </a:cubicBezTo>
                    <a:cubicBezTo>
                      <a:pt x="8817" y="3054"/>
                      <a:pt x="9316" y="2183"/>
                      <a:pt x="9836" y="1370"/>
                    </a:cubicBezTo>
                    <a:cubicBezTo>
                      <a:pt x="9936" y="1212"/>
                      <a:pt x="10041" y="1019"/>
                      <a:pt x="9964" y="850"/>
                    </a:cubicBezTo>
                    <a:cubicBezTo>
                      <a:pt x="9912" y="735"/>
                      <a:pt x="9791" y="670"/>
                      <a:pt x="9677" y="617"/>
                    </a:cubicBezTo>
                    <a:cubicBezTo>
                      <a:pt x="8808" y="212"/>
                      <a:pt x="7852" y="1"/>
                      <a:pt x="689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81" name="Google Shape;3281;p30"/>
              <p:cNvSpPr/>
              <p:nvPr/>
            </p:nvSpPr>
            <p:spPr>
              <a:xfrm>
                <a:off x="1309350" y="418400"/>
                <a:ext cx="343350" cy="146700"/>
              </a:xfrm>
              <a:custGeom>
                <a:avLst/>
                <a:gdLst/>
                <a:ahLst/>
                <a:cxnLst/>
                <a:rect l="l" t="t" r="r" b="b"/>
                <a:pathLst>
                  <a:path w="13734" h="5868" extrusionOk="0">
                    <a:moveTo>
                      <a:pt x="147" y="1"/>
                    </a:moveTo>
                    <a:cubicBezTo>
                      <a:pt x="98" y="1"/>
                      <a:pt x="51" y="29"/>
                      <a:pt x="29" y="77"/>
                    </a:cubicBezTo>
                    <a:cubicBezTo>
                      <a:pt x="0" y="142"/>
                      <a:pt x="29" y="218"/>
                      <a:pt x="94" y="247"/>
                    </a:cubicBezTo>
                    <a:cubicBezTo>
                      <a:pt x="2236" y="1202"/>
                      <a:pt x="4450" y="2189"/>
                      <a:pt x="6730" y="2914"/>
                    </a:cubicBezTo>
                    <a:cubicBezTo>
                      <a:pt x="7146" y="3045"/>
                      <a:pt x="7574" y="3174"/>
                      <a:pt x="7990" y="3296"/>
                    </a:cubicBezTo>
                    <a:cubicBezTo>
                      <a:pt x="9953" y="3880"/>
                      <a:pt x="11985" y="4484"/>
                      <a:pt x="13506" y="5835"/>
                    </a:cubicBezTo>
                    <a:cubicBezTo>
                      <a:pt x="13530" y="5857"/>
                      <a:pt x="13560" y="5868"/>
                      <a:pt x="13590" y="5868"/>
                    </a:cubicBezTo>
                    <a:cubicBezTo>
                      <a:pt x="13626" y="5868"/>
                      <a:pt x="13661" y="5853"/>
                      <a:pt x="13687" y="5824"/>
                    </a:cubicBezTo>
                    <a:cubicBezTo>
                      <a:pt x="13690" y="5821"/>
                      <a:pt x="13693" y="5816"/>
                      <a:pt x="13696" y="5813"/>
                    </a:cubicBezTo>
                    <a:cubicBezTo>
                      <a:pt x="13733" y="5760"/>
                      <a:pt x="13725" y="5687"/>
                      <a:pt x="13676" y="5643"/>
                    </a:cubicBezTo>
                    <a:cubicBezTo>
                      <a:pt x="12113" y="4254"/>
                      <a:pt x="10054" y="3642"/>
                      <a:pt x="8062" y="3050"/>
                    </a:cubicBezTo>
                    <a:cubicBezTo>
                      <a:pt x="7648" y="2927"/>
                      <a:pt x="7221" y="2800"/>
                      <a:pt x="6808" y="2669"/>
                    </a:cubicBezTo>
                    <a:cubicBezTo>
                      <a:pt x="4542" y="1948"/>
                      <a:pt x="2334" y="964"/>
                      <a:pt x="199" y="12"/>
                    </a:cubicBezTo>
                    <a:cubicBezTo>
                      <a:pt x="182" y="4"/>
                      <a:pt x="164" y="1"/>
                      <a:pt x="147" y="1"/>
                    </a:cubicBezTo>
                    <a:close/>
                  </a:path>
                </a:pathLst>
              </a:custGeom>
              <a:solidFill>
                <a:srgbClr val="8FB86A">
                  <a:alpha val="616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82" name="Google Shape;3282;p30"/>
              <p:cNvSpPr/>
              <p:nvPr/>
            </p:nvSpPr>
            <p:spPr>
              <a:xfrm>
                <a:off x="1438225" y="495525"/>
                <a:ext cx="23050" cy="158900"/>
              </a:xfrm>
              <a:custGeom>
                <a:avLst/>
                <a:gdLst/>
                <a:ahLst/>
                <a:cxnLst/>
                <a:rect l="l" t="t" r="r" b="b"/>
                <a:pathLst>
                  <a:path w="922" h="6356" extrusionOk="0">
                    <a:moveTo>
                      <a:pt x="526" y="0"/>
                    </a:moveTo>
                    <a:cubicBezTo>
                      <a:pt x="466" y="0"/>
                      <a:pt x="411" y="43"/>
                      <a:pt x="399" y="104"/>
                    </a:cubicBezTo>
                    <a:cubicBezTo>
                      <a:pt x="1" y="2140"/>
                      <a:pt x="92" y="4268"/>
                      <a:pt x="663" y="6262"/>
                    </a:cubicBezTo>
                    <a:cubicBezTo>
                      <a:pt x="680" y="6318"/>
                      <a:pt x="731" y="6355"/>
                      <a:pt x="786" y="6355"/>
                    </a:cubicBezTo>
                    <a:cubicBezTo>
                      <a:pt x="798" y="6355"/>
                      <a:pt x="810" y="6353"/>
                      <a:pt x="822" y="6350"/>
                    </a:cubicBezTo>
                    <a:cubicBezTo>
                      <a:pt x="852" y="6341"/>
                      <a:pt x="875" y="6323"/>
                      <a:pt x="892" y="6300"/>
                    </a:cubicBezTo>
                    <a:cubicBezTo>
                      <a:pt x="914" y="6269"/>
                      <a:pt x="921" y="6230"/>
                      <a:pt x="910" y="6191"/>
                    </a:cubicBezTo>
                    <a:cubicBezTo>
                      <a:pt x="351" y="4236"/>
                      <a:pt x="261" y="2150"/>
                      <a:pt x="652" y="154"/>
                    </a:cubicBezTo>
                    <a:cubicBezTo>
                      <a:pt x="665" y="84"/>
                      <a:pt x="620" y="17"/>
                      <a:pt x="551" y="2"/>
                    </a:cubicBezTo>
                    <a:cubicBezTo>
                      <a:pt x="542" y="1"/>
                      <a:pt x="534" y="0"/>
                      <a:pt x="526" y="0"/>
                    </a:cubicBezTo>
                    <a:close/>
                  </a:path>
                </a:pathLst>
              </a:custGeom>
              <a:solidFill>
                <a:srgbClr val="8FB86A">
                  <a:alpha val="616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83" name="Google Shape;3283;p30"/>
              <p:cNvSpPr/>
              <p:nvPr/>
            </p:nvSpPr>
            <p:spPr>
              <a:xfrm>
                <a:off x="1276050" y="464200"/>
                <a:ext cx="90925" cy="96550"/>
              </a:xfrm>
              <a:custGeom>
                <a:avLst/>
                <a:gdLst/>
                <a:ahLst/>
                <a:cxnLst/>
                <a:rect l="l" t="t" r="r" b="b"/>
                <a:pathLst>
                  <a:path w="3637" h="3862" extrusionOk="0">
                    <a:moveTo>
                      <a:pt x="3500" y="0"/>
                    </a:moveTo>
                    <a:cubicBezTo>
                      <a:pt x="3481" y="0"/>
                      <a:pt x="3463" y="4"/>
                      <a:pt x="3445" y="12"/>
                    </a:cubicBezTo>
                    <a:cubicBezTo>
                      <a:pt x="2736" y="345"/>
                      <a:pt x="1919" y="771"/>
                      <a:pt x="1241" y="1411"/>
                    </a:cubicBezTo>
                    <a:cubicBezTo>
                      <a:pt x="532" y="2082"/>
                      <a:pt x="94" y="2901"/>
                      <a:pt x="8" y="3719"/>
                    </a:cubicBezTo>
                    <a:cubicBezTo>
                      <a:pt x="0" y="3790"/>
                      <a:pt x="51" y="3853"/>
                      <a:pt x="122" y="3861"/>
                    </a:cubicBezTo>
                    <a:cubicBezTo>
                      <a:pt x="126" y="3861"/>
                      <a:pt x="131" y="3861"/>
                      <a:pt x="135" y="3861"/>
                    </a:cubicBezTo>
                    <a:cubicBezTo>
                      <a:pt x="200" y="3861"/>
                      <a:pt x="257" y="3812"/>
                      <a:pt x="263" y="3746"/>
                    </a:cubicBezTo>
                    <a:cubicBezTo>
                      <a:pt x="343" y="2990"/>
                      <a:pt x="753" y="2227"/>
                      <a:pt x="1417" y="1599"/>
                    </a:cubicBezTo>
                    <a:cubicBezTo>
                      <a:pt x="2069" y="984"/>
                      <a:pt x="2864" y="569"/>
                      <a:pt x="3555" y="245"/>
                    </a:cubicBezTo>
                    <a:cubicBezTo>
                      <a:pt x="3576" y="235"/>
                      <a:pt x="3592" y="221"/>
                      <a:pt x="3605" y="203"/>
                    </a:cubicBezTo>
                    <a:lnTo>
                      <a:pt x="3605" y="202"/>
                    </a:lnTo>
                    <a:cubicBezTo>
                      <a:pt x="3631" y="166"/>
                      <a:pt x="3636" y="117"/>
                      <a:pt x="3616" y="74"/>
                    </a:cubicBezTo>
                    <a:cubicBezTo>
                      <a:pt x="3595" y="28"/>
                      <a:pt x="3548" y="0"/>
                      <a:pt x="3500" y="0"/>
                    </a:cubicBezTo>
                    <a:close/>
                  </a:path>
                </a:pathLst>
              </a:custGeom>
              <a:solidFill>
                <a:srgbClr val="8FB86A">
                  <a:alpha val="616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84" name="Google Shape;3284;p30"/>
              <p:cNvSpPr/>
              <p:nvPr/>
            </p:nvSpPr>
            <p:spPr>
              <a:xfrm>
                <a:off x="1245400" y="459325"/>
                <a:ext cx="75700" cy="49300"/>
              </a:xfrm>
              <a:custGeom>
                <a:avLst/>
                <a:gdLst/>
                <a:ahLst/>
                <a:cxnLst/>
                <a:rect l="l" t="t" r="r" b="b"/>
                <a:pathLst>
                  <a:path w="3028" h="1972" extrusionOk="0">
                    <a:moveTo>
                      <a:pt x="2898" y="1"/>
                    </a:moveTo>
                    <a:cubicBezTo>
                      <a:pt x="2897" y="1"/>
                      <a:pt x="2895" y="1"/>
                      <a:pt x="2894" y="1"/>
                    </a:cubicBezTo>
                    <a:cubicBezTo>
                      <a:pt x="1711" y="37"/>
                      <a:pt x="588" y="737"/>
                      <a:pt x="34" y="1784"/>
                    </a:cubicBezTo>
                    <a:cubicBezTo>
                      <a:pt x="1" y="1847"/>
                      <a:pt x="25" y="1924"/>
                      <a:pt x="87" y="1957"/>
                    </a:cubicBezTo>
                    <a:cubicBezTo>
                      <a:pt x="106" y="1967"/>
                      <a:pt x="126" y="1972"/>
                      <a:pt x="147" y="1972"/>
                    </a:cubicBezTo>
                    <a:cubicBezTo>
                      <a:pt x="193" y="1972"/>
                      <a:pt x="237" y="1947"/>
                      <a:pt x="261" y="1904"/>
                    </a:cubicBezTo>
                    <a:cubicBezTo>
                      <a:pt x="772" y="938"/>
                      <a:pt x="1809" y="292"/>
                      <a:pt x="2902" y="258"/>
                    </a:cubicBezTo>
                    <a:cubicBezTo>
                      <a:pt x="2944" y="257"/>
                      <a:pt x="2980" y="235"/>
                      <a:pt x="3003" y="204"/>
                    </a:cubicBezTo>
                    <a:cubicBezTo>
                      <a:pt x="3019" y="182"/>
                      <a:pt x="3028" y="154"/>
                      <a:pt x="3027" y="126"/>
                    </a:cubicBezTo>
                    <a:cubicBezTo>
                      <a:pt x="3024" y="56"/>
                      <a:pt x="2967" y="1"/>
                      <a:pt x="2898" y="1"/>
                    </a:cubicBezTo>
                    <a:close/>
                  </a:path>
                </a:pathLst>
              </a:custGeom>
              <a:solidFill>
                <a:srgbClr val="8FB86A">
                  <a:alpha val="616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85" name="Google Shape;3285;p30"/>
              <p:cNvSpPr/>
              <p:nvPr/>
            </p:nvSpPr>
            <p:spPr>
              <a:xfrm>
                <a:off x="1380600" y="311825"/>
                <a:ext cx="33475" cy="121175"/>
              </a:xfrm>
              <a:custGeom>
                <a:avLst/>
                <a:gdLst/>
                <a:ahLst/>
                <a:cxnLst/>
                <a:rect l="l" t="t" r="r" b="b"/>
                <a:pathLst>
                  <a:path w="1339" h="4847" extrusionOk="0">
                    <a:moveTo>
                      <a:pt x="1191" y="1"/>
                    </a:moveTo>
                    <a:cubicBezTo>
                      <a:pt x="1148" y="1"/>
                      <a:pt x="1106" y="22"/>
                      <a:pt x="1085" y="60"/>
                    </a:cubicBezTo>
                    <a:cubicBezTo>
                      <a:pt x="200" y="1430"/>
                      <a:pt x="1" y="3232"/>
                      <a:pt x="566" y="4763"/>
                    </a:cubicBezTo>
                    <a:cubicBezTo>
                      <a:pt x="585" y="4815"/>
                      <a:pt x="634" y="4847"/>
                      <a:pt x="687" y="4847"/>
                    </a:cubicBezTo>
                    <a:cubicBezTo>
                      <a:pt x="701" y="4847"/>
                      <a:pt x="716" y="4844"/>
                      <a:pt x="730" y="4839"/>
                    </a:cubicBezTo>
                    <a:cubicBezTo>
                      <a:pt x="756" y="4829"/>
                      <a:pt x="777" y="4813"/>
                      <a:pt x="791" y="4793"/>
                    </a:cubicBezTo>
                    <a:cubicBezTo>
                      <a:pt x="814" y="4760"/>
                      <a:pt x="822" y="4715"/>
                      <a:pt x="807" y="4673"/>
                    </a:cubicBezTo>
                    <a:cubicBezTo>
                      <a:pt x="270" y="3217"/>
                      <a:pt x="459" y="1503"/>
                      <a:pt x="1300" y="199"/>
                    </a:cubicBezTo>
                    <a:cubicBezTo>
                      <a:pt x="1339" y="140"/>
                      <a:pt x="1322" y="60"/>
                      <a:pt x="1263" y="22"/>
                    </a:cubicBezTo>
                    <a:cubicBezTo>
                      <a:pt x="1241" y="8"/>
                      <a:pt x="1216" y="1"/>
                      <a:pt x="1191" y="1"/>
                    </a:cubicBezTo>
                    <a:close/>
                  </a:path>
                </a:pathLst>
              </a:custGeom>
              <a:solidFill>
                <a:srgbClr val="8FB86A">
                  <a:alpha val="616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86" name="Google Shape;3286;p30"/>
              <p:cNvSpPr/>
              <p:nvPr/>
            </p:nvSpPr>
            <p:spPr>
              <a:xfrm>
                <a:off x="1465700" y="394550"/>
                <a:ext cx="100275" cy="73750"/>
              </a:xfrm>
              <a:custGeom>
                <a:avLst/>
                <a:gdLst/>
                <a:ahLst/>
                <a:cxnLst/>
                <a:rect l="l" t="t" r="r" b="b"/>
                <a:pathLst>
                  <a:path w="4011" h="2950" extrusionOk="0">
                    <a:moveTo>
                      <a:pt x="3652" y="0"/>
                    </a:moveTo>
                    <a:cubicBezTo>
                      <a:pt x="3498" y="0"/>
                      <a:pt x="3341" y="48"/>
                      <a:pt x="3189" y="105"/>
                    </a:cubicBezTo>
                    <a:cubicBezTo>
                      <a:pt x="2856" y="230"/>
                      <a:pt x="2526" y="373"/>
                      <a:pt x="2207" y="532"/>
                    </a:cubicBezTo>
                    <a:cubicBezTo>
                      <a:pt x="1637" y="816"/>
                      <a:pt x="1212" y="1095"/>
                      <a:pt x="872" y="1414"/>
                    </a:cubicBezTo>
                    <a:cubicBezTo>
                      <a:pt x="438" y="1819"/>
                      <a:pt x="144" y="2295"/>
                      <a:pt x="18" y="2788"/>
                    </a:cubicBezTo>
                    <a:cubicBezTo>
                      <a:pt x="0" y="2858"/>
                      <a:pt x="41" y="2928"/>
                      <a:pt x="111" y="2945"/>
                    </a:cubicBezTo>
                    <a:cubicBezTo>
                      <a:pt x="121" y="2948"/>
                      <a:pt x="132" y="2949"/>
                      <a:pt x="142" y="2949"/>
                    </a:cubicBezTo>
                    <a:cubicBezTo>
                      <a:pt x="200" y="2949"/>
                      <a:pt x="252" y="2910"/>
                      <a:pt x="266" y="2853"/>
                    </a:cubicBezTo>
                    <a:cubicBezTo>
                      <a:pt x="380" y="2407"/>
                      <a:pt x="650" y="1974"/>
                      <a:pt x="1048" y="1602"/>
                    </a:cubicBezTo>
                    <a:cubicBezTo>
                      <a:pt x="1369" y="1300"/>
                      <a:pt x="1774" y="1034"/>
                      <a:pt x="2322" y="762"/>
                    </a:cubicBezTo>
                    <a:cubicBezTo>
                      <a:pt x="2632" y="607"/>
                      <a:pt x="2954" y="468"/>
                      <a:pt x="3280" y="346"/>
                    </a:cubicBezTo>
                    <a:cubicBezTo>
                      <a:pt x="3406" y="298"/>
                      <a:pt x="3534" y="258"/>
                      <a:pt x="3649" y="258"/>
                    </a:cubicBezTo>
                    <a:cubicBezTo>
                      <a:pt x="3706" y="258"/>
                      <a:pt x="3759" y="268"/>
                      <a:pt x="3808" y="291"/>
                    </a:cubicBezTo>
                    <a:cubicBezTo>
                      <a:pt x="3826" y="300"/>
                      <a:pt x="3845" y="304"/>
                      <a:pt x="3863" y="304"/>
                    </a:cubicBezTo>
                    <a:cubicBezTo>
                      <a:pt x="3905" y="304"/>
                      <a:pt x="3944" y="284"/>
                      <a:pt x="3969" y="249"/>
                    </a:cubicBezTo>
                    <a:cubicBezTo>
                      <a:pt x="3973" y="244"/>
                      <a:pt x="3976" y="238"/>
                      <a:pt x="3980" y="232"/>
                    </a:cubicBezTo>
                    <a:cubicBezTo>
                      <a:pt x="4011" y="169"/>
                      <a:pt x="3984" y="92"/>
                      <a:pt x="3921" y="60"/>
                    </a:cubicBezTo>
                    <a:cubicBezTo>
                      <a:pt x="3834" y="17"/>
                      <a:pt x="3743" y="0"/>
                      <a:pt x="3652" y="0"/>
                    </a:cubicBezTo>
                    <a:close/>
                  </a:path>
                </a:pathLst>
              </a:custGeom>
              <a:solidFill>
                <a:srgbClr val="8FB86A">
                  <a:alpha val="616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87" name="Google Shape;3287;p30"/>
              <p:cNvSpPr/>
              <p:nvPr/>
            </p:nvSpPr>
            <p:spPr>
              <a:xfrm>
                <a:off x="1516600" y="523025"/>
                <a:ext cx="65025" cy="72825"/>
              </a:xfrm>
              <a:custGeom>
                <a:avLst/>
                <a:gdLst/>
                <a:ahLst/>
                <a:cxnLst/>
                <a:rect l="l" t="t" r="r" b="b"/>
                <a:pathLst>
                  <a:path w="2601" h="2913" extrusionOk="0">
                    <a:moveTo>
                      <a:pt x="148" y="1"/>
                    </a:moveTo>
                    <a:cubicBezTo>
                      <a:pt x="104" y="1"/>
                      <a:pt x="61" y="23"/>
                      <a:pt x="37" y="63"/>
                    </a:cubicBezTo>
                    <a:cubicBezTo>
                      <a:pt x="1" y="123"/>
                      <a:pt x="20" y="202"/>
                      <a:pt x="80" y="239"/>
                    </a:cubicBezTo>
                    <a:cubicBezTo>
                      <a:pt x="1078" y="843"/>
                      <a:pt x="1883" y="1765"/>
                      <a:pt x="2347" y="2836"/>
                    </a:cubicBezTo>
                    <a:cubicBezTo>
                      <a:pt x="2368" y="2884"/>
                      <a:pt x="2415" y="2913"/>
                      <a:pt x="2464" y="2913"/>
                    </a:cubicBezTo>
                    <a:cubicBezTo>
                      <a:pt x="2481" y="2913"/>
                      <a:pt x="2499" y="2909"/>
                      <a:pt x="2516" y="2902"/>
                    </a:cubicBezTo>
                    <a:cubicBezTo>
                      <a:pt x="2539" y="2892"/>
                      <a:pt x="2556" y="2877"/>
                      <a:pt x="2570" y="2859"/>
                    </a:cubicBezTo>
                    <a:cubicBezTo>
                      <a:pt x="2595" y="2822"/>
                      <a:pt x="2601" y="2776"/>
                      <a:pt x="2583" y="2733"/>
                    </a:cubicBezTo>
                    <a:cubicBezTo>
                      <a:pt x="2097" y="1615"/>
                      <a:pt x="1257" y="651"/>
                      <a:pt x="214" y="20"/>
                    </a:cubicBezTo>
                    <a:cubicBezTo>
                      <a:pt x="193" y="7"/>
                      <a:pt x="170" y="1"/>
                      <a:pt x="148" y="1"/>
                    </a:cubicBezTo>
                    <a:close/>
                  </a:path>
                </a:pathLst>
              </a:custGeom>
              <a:solidFill>
                <a:srgbClr val="8FB86A">
                  <a:alpha val="616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88" name="Google Shape;3288;p30"/>
              <p:cNvSpPr/>
              <p:nvPr/>
            </p:nvSpPr>
            <p:spPr>
              <a:xfrm>
                <a:off x="1549325" y="489300"/>
                <a:ext cx="74625" cy="22900"/>
              </a:xfrm>
              <a:custGeom>
                <a:avLst/>
                <a:gdLst/>
                <a:ahLst/>
                <a:cxnLst/>
                <a:rect l="l" t="t" r="r" b="b"/>
                <a:pathLst>
                  <a:path w="2985" h="916" extrusionOk="0">
                    <a:moveTo>
                      <a:pt x="1033" y="0"/>
                    </a:moveTo>
                    <a:cubicBezTo>
                      <a:pt x="691" y="0"/>
                      <a:pt x="366" y="75"/>
                      <a:pt x="87" y="222"/>
                    </a:cubicBezTo>
                    <a:cubicBezTo>
                      <a:pt x="24" y="255"/>
                      <a:pt x="0" y="332"/>
                      <a:pt x="33" y="396"/>
                    </a:cubicBezTo>
                    <a:cubicBezTo>
                      <a:pt x="56" y="439"/>
                      <a:pt x="101" y="464"/>
                      <a:pt x="147" y="464"/>
                    </a:cubicBezTo>
                    <a:cubicBezTo>
                      <a:pt x="167" y="464"/>
                      <a:pt x="188" y="460"/>
                      <a:pt x="206" y="450"/>
                    </a:cubicBezTo>
                    <a:cubicBezTo>
                      <a:pt x="449" y="323"/>
                      <a:pt x="733" y="258"/>
                      <a:pt x="1035" y="258"/>
                    </a:cubicBezTo>
                    <a:cubicBezTo>
                      <a:pt x="1192" y="258"/>
                      <a:pt x="1354" y="275"/>
                      <a:pt x="1518" y="311"/>
                    </a:cubicBezTo>
                    <a:cubicBezTo>
                      <a:pt x="1914" y="398"/>
                      <a:pt x="2323" y="588"/>
                      <a:pt x="2766" y="893"/>
                    </a:cubicBezTo>
                    <a:cubicBezTo>
                      <a:pt x="2789" y="908"/>
                      <a:pt x="2814" y="915"/>
                      <a:pt x="2839" y="915"/>
                    </a:cubicBezTo>
                    <a:cubicBezTo>
                      <a:pt x="2880" y="915"/>
                      <a:pt x="2920" y="896"/>
                      <a:pt x="2944" y="861"/>
                    </a:cubicBezTo>
                    <a:cubicBezTo>
                      <a:pt x="2945" y="860"/>
                      <a:pt x="2945" y="860"/>
                      <a:pt x="2945" y="860"/>
                    </a:cubicBezTo>
                    <a:cubicBezTo>
                      <a:pt x="2985" y="800"/>
                      <a:pt x="2971" y="721"/>
                      <a:pt x="2912" y="681"/>
                    </a:cubicBezTo>
                    <a:cubicBezTo>
                      <a:pt x="2441" y="357"/>
                      <a:pt x="2003" y="154"/>
                      <a:pt x="1573" y="60"/>
                    </a:cubicBezTo>
                    <a:cubicBezTo>
                      <a:pt x="1391" y="20"/>
                      <a:pt x="1210" y="0"/>
                      <a:pt x="1033" y="0"/>
                    </a:cubicBezTo>
                    <a:close/>
                  </a:path>
                </a:pathLst>
              </a:custGeom>
              <a:solidFill>
                <a:srgbClr val="8FB86A">
                  <a:alpha val="616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89" name="Google Shape;3289;p30"/>
              <p:cNvSpPr/>
              <p:nvPr/>
            </p:nvSpPr>
            <p:spPr>
              <a:xfrm>
                <a:off x="1302625" y="326350"/>
                <a:ext cx="31825" cy="88925"/>
              </a:xfrm>
              <a:custGeom>
                <a:avLst/>
                <a:gdLst/>
                <a:ahLst/>
                <a:cxnLst/>
                <a:rect l="l" t="t" r="r" b="b"/>
                <a:pathLst>
                  <a:path w="1273" h="3557" extrusionOk="0">
                    <a:moveTo>
                      <a:pt x="227" y="1"/>
                    </a:moveTo>
                    <a:cubicBezTo>
                      <a:pt x="160" y="1"/>
                      <a:pt x="104" y="51"/>
                      <a:pt x="98" y="118"/>
                    </a:cubicBezTo>
                    <a:cubicBezTo>
                      <a:pt x="0" y="1300"/>
                      <a:pt x="335" y="2532"/>
                      <a:pt x="1017" y="3501"/>
                    </a:cubicBezTo>
                    <a:cubicBezTo>
                      <a:pt x="1042" y="3537"/>
                      <a:pt x="1086" y="3557"/>
                      <a:pt x="1129" y="3557"/>
                    </a:cubicBezTo>
                    <a:cubicBezTo>
                      <a:pt x="1154" y="3557"/>
                      <a:pt x="1179" y="3550"/>
                      <a:pt x="1200" y="3536"/>
                    </a:cubicBezTo>
                    <a:cubicBezTo>
                      <a:pt x="1214" y="3527"/>
                      <a:pt x="1227" y="3515"/>
                      <a:pt x="1237" y="3501"/>
                    </a:cubicBezTo>
                    <a:lnTo>
                      <a:pt x="1235" y="3501"/>
                    </a:lnTo>
                    <a:cubicBezTo>
                      <a:pt x="1269" y="3455"/>
                      <a:pt x="1273" y="3391"/>
                      <a:pt x="1242" y="3342"/>
                    </a:cubicBezTo>
                    <a:cubicBezTo>
                      <a:pt x="1229" y="3321"/>
                      <a:pt x="1209" y="3304"/>
                      <a:pt x="1187" y="3294"/>
                    </a:cubicBezTo>
                    <a:cubicBezTo>
                      <a:pt x="566" y="2384"/>
                      <a:pt x="263" y="1238"/>
                      <a:pt x="354" y="140"/>
                    </a:cubicBezTo>
                    <a:cubicBezTo>
                      <a:pt x="360" y="70"/>
                      <a:pt x="308" y="7"/>
                      <a:pt x="237" y="1"/>
                    </a:cubicBezTo>
                    <a:cubicBezTo>
                      <a:pt x="234" y="1"/>
                      <a:pt x="230" y="1"/>
                      <a:pt x="227" y="1"/>
                    </a:cubicBezTo>
                    <a:close/>
                  </a:path>
                </a:pathLst>
              </a:custGeom>
              <a:solidFill>
                <a:srgbClr val="8FB86A">
                  <a:alpha val="616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grpSp>
        <p:grpSp>
          <p:nvGrpSpPr>
            <p:cNvPr id="3290" name="Google Shape;3290;p30"/>
            <p:cNvGrpSpPr/>
            <p:nvPr/>
          </p:nvGrpSpPr>
          <p:grpSpPr>
            <a:xfrm flipH="1">
              <a:off x="9225077" y="-171558"/>
              <a:ext cx="2069230" cy="1821457"/>
              <a:chOff x="1218400" y="279000"/>
              <a:chExt cx="468300" cy="412225"/>
            </a:xfrm>
          </p:grpSpPr>
          <p:sp>
            <p:nvSpPr>
              <p:cNvPr id="3291" name="Google Shape;3291;p30"/>
              <p:cNvSpPr/>
              <p:nvPr/>
            </p:nvSpPr>
            <p:spPr>
              <a:xfrm>
                <a:off x="1218400" y="279000"/>
                <a:ext cx="468300" cy="412225"/>
              </a:xfrm>
              <a:custGeom>
                <a:avLst/>
                <a:gdLst/>
                <a:ahLst/>
                <a:cxnLst/>
                <a:rect l="l" t="t" r="r" b="b"/>
                <a:pathLst>
                  <a:path w="18732" h="16489" extrusionOk="0">
                    <a:moveTo>
                      <a:pt x="6894" y="1"/>
                    </a:moveTo>
                    <a:cubicBezTo>
                      <a:pt x="6875" y="1"/>
                      <a:pt x="6855" y="1"/>
                      <a:pt x="6835" y="1"/>
                    </a:cubicBezTo>
                    <a:cubicBezTo>
                      <a:pt x="6306" y="7"/>
                      <a:pt x="5569" y="156"/>
                      <a:pt x="5203" y="585"/>
                    </a:cubicBezTo>
                    <a:cubicBezTo>
                      <a:pt x="5059" y="754"/>
                      <a:pt x="5028" y="990"/>
                      <a:pt x="5032" y="1212"/>
                    </a:cubicBezTo>
                    <a:cubicBezTo>
                      <a:pt x="5038" y="1694"/>
                      <a:pt x="5174" y="2172"/>
                      <a:pt x="5138" y="2654"/>
                    </a:cubicBezTo>
                    <a:cubicBezTo>
                      <a:pt x="5122" y="2852"/>
                      <a:pt x="5025" y="3094"/>
                      <a:pt x="4826" y="3096"/>
                    </a:cubicBezTo>
                    <a:cubicBezTo>
                      <a:pt x="4825" y="3096"/>
                      <a:pt x="4824" y="3096"/>
                      <a:pt x="4823" y="3096"/>
                    </a:cubicBezTo>
                    <a:cubicBezTo>
                      <a:pt x="4738" y="3096"/>
                      <a:pt x="4660" y="3048"/>
                      <a:pt x="4593" y="2995"/>
                    </a:cubicBezTo>
                    <a:cubicBezTo>
                      <a:pt x="4280" y="2743"/>
                      <a:pt x="4103" y="2350"/>
                      <a:pt x="4051" y="1952"/>
                    </a:cubicBezTo>
                    <a:cubicBezTo>
                      <a:pt x="3999" y="1554"/>
                      <a:pt x="4062" y="1149"/>
                      <a:pt x="4162" y="761"/>
                    </a:cubicBezTo>
                    <a:lnTo>
                      <a:pt x="4162" y="761"/>
                    </a:lnTo>
                    <a:cubicBezTo>
                      <a:pt x="3461" y="916"/>
                      <a:pt x="2495" y="1551"/>
                      <a:pt x="2437" y="2331"/>
                    </a:cubicBezTo>
                    <a:cubicBezTo>
                      <a:pt x="2416" y="2618"/>
                      <a:pt x="2845" y="5671"/>
                      <a:pt x="3150" y="5671"/>
                    </a:cubicBezTo>
                    <a:cubicBezTo>
                      <a:pt x="3156" y="5671"/>
                      <a:pt x="3161" y="5670"/>
                      <a:pt x="3167" y="5667"/>
                    </a:cubicBezTo>
                    <a:lnTo>
                      <a:pt x="3167" y="5667"/>
                    </a:lnTo>
                    <a:cubicBezTo>
                      <a:pt x="2487" y="5924"/>
                      <a:pt x="1795" y="6187"/>
                      <a:pt x="1223" y="6637"/>
                    </a:cubicBezTo>
                    <a:cubicBezTo>
                      <a:pt x="659" y="7078"/>
                      <a:pt x="208" y="7794"/>
                      <a:pt x="102" y="8513"/>
                    </a:cubicBezTo>
                    <a:cubicBezTo>
                      <a:pt x="0" y="9204"/>
                      <a:pt x="383" y="10075"/>
                      <a:pt x="589" y="10724"/>
                    </a:cubicBezTo>
                    <a:cubicBezTo>
                      <a:pt x="859" y="11577"/>
                      <a:pt x="1209" y="12447"/>
                      <a:pt x="1883" y="13033"/>
                    </a:cubicBezTo>
                    <a:cubicBezTo>
                      <a:pt x="2135" y="13251"/>
                      <a:pt x="2460" y="13428"/>
                      <a:pt x="2784" y="13428"/>
                    </a:cubicBezTo>
                    <a:cubicBezTo>
                      <a:pt x="2865" y="13428"/>
                      <a:pt x="2947" y="13416"/>
                      <a:pt x="3028" y="13392"/>
                    </a:cubicBezTo>
                    <a:cubicBezTo>
                      <a:pt x="3917" y="13118"/>
                      <a:pt x="4058" y="11541"/>
                      <a:pt x="4639" y="10906"/>
                    </a:cubicBezTo>
                    <a:cubicBezTo>
                      <a:pt x="4938" y="10578"/>
                      <a:pt x="5389" y="10351"/>
                      <a:pt x="5819" y="10351"/>
                    </a:cubicBezTo>
                    <a:cubicBezTo>
                      <a:pt x="6022" y="10351"/>
                      <a:pt x="6220" y="10401"/>
                      <a:pt x="6395" y="10515"/>
                    </a:cubicBezTo>
                    <a:cubicBezTo>
                      <a:pt x="6632" y="10668"/>
                      <a:pt x="6805" y="10949"/>
                      <a:pt x="6763" y="11229"/>
                    </a:cubicBezTo>
                    <a:cubicBezTo>
                      <a:pt x="6676" y="11788"/>
                      <a:pt x="6025" y="12065"/>
                      <a:pt x="5647" y="12402"/>
                    </a:cubicBezTo>
                    <a:cubicBezTo>
                      <a:pt x="5198" y="12803"/>
                      <a:pt x="4728" y="13219"/>
                      <a:pt x="4347" y="13695"/>
                    </a:cubicBezTo>
                    <a:cubicBezTo>
                      <a:pt x="4253" y="13813"/>
                      <a:pt x="4103" y="14323"/>
                      <a:pt x="4111" y="14487"/>
                    </a:cubicBezTo>
                    <a:cubicBezTo>
                      <a:pt x="4123" y="14745"/>
                      <a:pt x="4359" y="14959"/>
                      <a:pt x="4557" y="15096"/>
                    </a:cubicBezTo>
                    <a:cubicBezTo>
                      <a:pt x="5576" y="15805"/>
                      <a:pt x="6955" y="16405"/>
                      <a:pt x="8200" y="16476"/>
                    </a:cubicBezTo>
                    <a:cubicBezTo>
                      <a:pt x="8352" y="16485"/>
                      <a:pt x="8505" y="16489"/>
                      <a:pt x="8658" y="16489"/>
                    </a:cubicBezTo>
                    <a:cubicBezTo>
                      <a:pt x="9365" y="16489"/>
                      <a:pt x="10072" y="16397"/>
                      <a:pt x="10754" y="16215"/>
                    </a:cubicBezTo>
                    <a:cubicBezTo>
                      <a:pt x="11053" y="16136"/>
                      <a:pt x="11361" y="16031"/>
                      <a:pt x="11573" y="15805"/>
                    </a:cubicBezTo>
                    <a:cubicBezTo>
                      <a:pt x="11785" y="15579"/>
                      <a:pt x="11863" y="15199"/>
                      <a:pt x="11666" y="14960"/>
                    </a:cubicBezTo>
                    <a:cubicBezTo>
                      <a:pt x="11242" y="14445"/>
                      <a:pt x="11071" y="13744"/>
                      <a:pt x="11133" y="13086"/>
                    </a:cubicBezTo>
                    <a:cubicBezTo>
                      <a:pt x="11165" y="12750"/>
                      <a:pt x="11367" y="11621"/>
                      <a:pt x="11803" y="11621"/>
                    </a:cubicBezTo>
                    <a:cubicBezTo>
                      <a:pt x="11804" y="11621"/>
                      <a:pt x="11805" y="11621"/>
                      <a:pt x="11806" y="11621"/>
                    </a:cubicBezTo>
                    <a:cubicBezTo>
                      <a:pt x="11921" y="11623"/>
                      <a:pt x="12051" y="11701"/>
                      <a:pt x="12199" y="11894"/>
                    </a:cubicBezTo>
                    <a:cubicBezTo>
                      <a:pt x="12373" y="12118"/>
                      <a:pt x="12404" y="12416"/>
                      <a:pt x="12442" y="12696"/>
                    </a:cubicBezTo>
                    <a:cubicBezTo>
                      <a:pt x="12518" y="13251"/>
                      <a:pt x="12649" y="13798"/>
                      <a:pt x="12831" y="14327"/>
                    </a:cubicBezTo>
                    <a:cubicBezTo>
                      <a:pt x="12895" y="14512"/>
                      <a:pt x="12972" y="14705"/>
                      <a:pt x="13130" y="14821"/>
                    </a:cubicBezTo>
                    <a:cubicBezTo>
                      <a:pt x="13230" y="14895"/>
                      <a:pt x="13341" y="14925"/>
                      <a:pt x="13457" y="14925"/>
                    </a:cubicBezTo>
                    <a:cubicBezTo>
                      <a:pt x="13745" y="14925"/>
                      <a:pt x="14059" y="14735"/>
                      <a:pt x="14295" y="14534"/>
                    </a:cubicBezTo>
                    <a:cubicBezTo>
                      <a:pt x="15114" y="13835"/>
                      <a:pt x="15818" y="12976"/>
                      <a:pt x="16770" y="12473"/>
                    </a:cubicBezTo>
                    <a:cubicBezTo>
                      <a:pt x="17379" y="12150"/>
                      <a:pt x="18060" y="11991"/>
                      <a:pt x="18731" y="11834"/>
                    </a:cubicBezTo>
                    <a:cubicBezTo>
                      <a:pt x="18156" y="10581"/>
                      <a:pt x="17571" y="9313"/>
                      <a:pt x="16704" y="8241"/>
                    </a:cubicBezTo>
                    <a:cubicBezTo>
                      <a:pt x="16343" y="7795"/>
                      <a:pt x="15834" y="7356"/>
                      <a:pt x="15289" y="7356"/>
                    </a:cubicBezTo>
                    <a:cubicBezTo>
                      <a:pt x="15203" y="7356"/>
                      <a:pt x="15115" y="7367"/>
                      <a:pt x="15028" y="7391"/>
                    </a:cubicBezTo>
                    <a:cubicBezTo>
                      <a:pt x="14771" y="7460"/>
                      <a:pt x="14556" y="7631"/>
                      <a:pt x="14321" y="7753"/>
                    </a:cubicBezTo>
                    <a:cubicBezTo>
                      <a:pt x="14177" y="7828"/>
                      <a:pt x="14010" y="7883"/>
                      <a:pt x="13850" y="7883"/>
                    </a:cubicBezTo>
                    <a:cubicBezTo>
                      <a:pt x="13749" y="7883"/>
                      <a:pt x="13650" y="7860"/>
                      <a:pt x="13562" y="7807"/>
                    </a:cubicBezTo>
                    <a:cubicBezTo>
                      <a:pt x="13286" y="7640"/>
                      <a:pt x="13249" y="7223"/>
                      <a:pt x="13420" y="6950"/>
                    </a:cubicBezTo>
                    <a:cubicBezTo>
                      <a:pt x="13591" y="6676"/>
                      <a:pt x="13908" y="6527"/>
                      <a:pt x="14222" y="6452"/>
                    </a:cubicBezTo>
                    <a:cubicBezTo>
                      <a:pt x="14568" y="6370"/>
                      <a:pt x="15094" y="6296"/>
                      <a:pt x="15153" y="5861"/>
                    </a:cubicBezTo>
                    <a:cubicBezTo>
                      <a:pt x="15191" y="5588"/>
                      <a:pt x="14945" y="5135"/>
                      <a:pt x="14828" y="4881"/>
                    </a:cubicBezTo>
                    <a:cubicBezTo>
                      <a:pt x="14535" y="4251"/>
                      <a:pt x="14104" y="3642"/>
                      <a:pt x="13685" y="3090"/>
                    </a:cubicBezTo>
                    <a:cubicBezTo>
                      <a:pt x="13240" y="2502"/>
                      <a:pt x="12399" y="1489"/>
                      <a:pt x="11561" y="1489"/>
                    </a:cubicBezTo>
                    <a:cubicBezTo>
                      <a:pt x="11321" y="1489"/>
                      <a:pt x="11081" y="1572"/>
                      <a:pt x="10850" y="1772"/>
                    </a:cubicBezTo>
                    <a:cubicBezTo>
                      <a:pt x="9971" y="2534"/>
                      <a:pt x="10582" y="3793"/>
                      <a:pt x="9704" y="4537"/>
                    </a:cubicBezTo>
                    <a:cubicBezTo>
                      <a:pt x="9561" y="4659"/>
                      <a:pt x="9365" y="4753"/>
                      <a:pt x="9184" y="4753"/>
                    </a:cubicBezTo>
                    <a:cubicBezTo>
                      <a:pt x="9091" y="4753"/>
                      <a:pt x="9002" y="4729"/>
                      <a:pt x="8925" y="4671"/>
                    </a:cubicBezTo>
                    <a:cubicBezTo>
                      <a:pt x="8735" y="4528"/>
                      <a:pt x="8713" y="4253"/>
                      <a:pt x="8733" y="4017"/>
                    </a:cubicBezTo>
                    <a:cubicBezTo>
                      <a:pt x="8817" y="3054"/>
                      <a:pt x="9316" y="2183"/>
                      <a:pt x="9836" y="1370"/>
                    </a:cubicBezTo>
                    <a:cubicBezTo>
                      <a:pt x="9936" y="1212"/>
                      <a:pt x="10041" y="1019"/>
                      <a:pt x="9964" y="850"/>
                    </a:cubicBezTo>
                    <a:cubicBezTo>
                      <a:pt x="9912" y="735"/>
                      <a:pt x="9791" y="670"/>
                      <a:pt x="9677" y="617"/>
                    </a:cubicBezTo>
                    <a:cubicBezTo>
                      <a:pt x="8808" y="212"/>
                      <a:pt x="7852" y="1"/>
                      <a:pt x="689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92" name="Google Shape;3292;p30"/>
              <p:cNvSpPr/>
              <p:nvPr/>
            </p:nvSpPr>
            <p:spPr>
              <a:xfrm>
                <a:off x="1309350" y="418400"/>
                <a:ext cx="343350" cy="146700"/>
              </a:xfrm>
              <a:custGeom>
                <a:avLst/>
                <a:gdLst/>
                <a:ahLst/>
                <a:cxnLst/>
                <a:rect l="l" t="t" r="r" b="b"/>
                <a:pathLst>
                  <a:path w="13734" h="5868" extrusionOk="0">
                    <a:moveTo>
                      <a:pt x="147" y="1"/>
                    </a:moveTo>
                    <a:cubicBezTo>
                      <a:pt x="98" y="1"/>
                      <a:pt x="51" y="29"/>
                      <a:pt x="29" y="77"/>
                    </a:cubicBezTo>
                    <a:cubicBezTo>
                      <a:pt x="0" y="142"/>
                      <a:pt x="29" y="218"/>
                      <a:pt x="94" y="247"/>
                    </a:cubicBezTo>
                    <a:cubicBezTo>
                      <a:pt x="2236" y="1202"/>
                      <a:pt x="4450" y="2189"/>
                      <a:pt x="6730" y="2914"/>
                    </a:cubicBezTo>
                    <a:cubicBezTo>
                      <a:pt x="7146" y="3045"/>
                      <a:pt x="7574" y="3174"/>
                      <a:pt x="7990" y="3296"/>
                    </a:cubicBezTo>
                    <a:cubicBezTo>
                      <a:pt x="9953" y="3880"/>
                      <a:pt x="11985" y="4484"/>
                      <a:pt x="13506" y="5835"/>
                    </a:cubicBezTo>
                    <a:cubicBezTo>
                      <a:pt x="13530" y="5857"/>
                      <a:pt x="13560" y="5868"/>
                      <a:pt x="13590" y="5868"/>
                    </a:cubicBezTo>
                    <a:cubicBezTo>
                      <a:pt x="13626" y="5868"/>
                      <a:pt x="13661" y="5853"/>
                      <a:pt x="13687" y="5824"/>
                    </a:cubicBezTo>
                    <a:cubicBezTo>
                      <a:pt x="13690" y="5821"/>
                      <a:pt x="13693" y="5816"/>
                      <a:pt x="13696" y="5813"/>
                    </a:cubicBezTo>
                    <a:cubicBezTo>
                      <a:pt x="13733" y="5760"/>
                      <a:pt x="13725" y="5687"/>
                      <a:pt x="13676" y="5643"/>
                    </a:cubicBezTo>
                    <a:cubicBezTo>
                      <a:pt x="12113" y="4254"/>
                      <a:pt x="10054" y="3642"/>
                      <a:pt x="8062" y="3050"/>
                    </a:cubicBezTo>
                    <a:cubicBezTo>
                      <a:pt x="7648" y="2927"/>
                      <a:pt x="7221" y="2800"/>
                      <a:pt x="6808" y="2669"/>
                    </a:cubicBezTo>
                    <a:cubicBezTo>
                      <a:pt x="4542" y="1948"/>
                      <a:pt x="2334" y="964"/>
                      <a:pt x="199" y="12"/>
                    </a:cubicBezTo>
                    <a:cubicBezTo>
                      <a:pt x="182" y="4"/>
                      <a:pt x="164" y="1"/>
                      <a:pt x="14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93" name="Google Shape;3293;p30"/>
              <p:cNvSpPr/>
              <p:nvPr/>
            </p:nvSpPr>
            <p:spPr>
              <a:xfrm>
                <a:off x="1438225" y="495525"/>
                <a:ext cx="23050" cy="158900"/>
              </a:xfrm>
              <a:custGeom>
                <a:avLst/>
                <a:gdLst/>
                <a:ahLst/>
                <a:cxnLst/>
                <a:rect l="l" t="t" r="r" b="b"/>
                <a:pathLst>
                  <a:path w="922" h="6356" extrusionOk="0">
                    <a:moveTo>
                      <a:pt x="526" y="0"/>
                    </a:moveTo>
                    <a:cubicBezTo>
                      <a:pt x="466" y="0"/>
                      <a:pt x="411" y="43"/>
                      <a:pt x="399" y="104"/>
                    </a:cubicBezTo>
                    <a:cubicBezTo>
                      <a:pt x="1" y="2140"/>
                      <a:pt x="92" y="4268"/>
                      <a:pt x="663" y="6262"/>
                    </a:cubicBezTo>
                    <a:cubicBezTo>
                      <a:pt x="680" y="6318"/>
                      <a:pt x="731" y="6355"/>
                      <a:pt x="786" y="6355"/>
                    </a:cubicBezTo>
                    <a:cubicBezTo>
                      <a:pt x="798" y="6355"/>
                      <a:pt x="810" y="6353"/>
                      <a:pt x="822" y="6350"/>
                    </a:cubicBezTo>
                    <a:cubicBezTo>
                      <a:pt x="852" y="6341"/>
                      <a:pt x="875" y="6323"/>
                      <a:pt x="892" y="6300"/>
                    </a:cubicBezTo>
                    <a:cubicBezTo>
                      <a:pt x="914" y="6269"/>
                      <a:pt x="921" y="6230"/>
                      <a:pt x="910" y="6191"/>
                    </a:cubicBezTo>
                    <a:cubicBezTo>
                      <a:pt x="351" y="4236"/>
                      <a:pt x="261" y="2150"/>
                      <a:pt x="652" y="154"/>
                    </a:cubicBezTo>
                    <a:cubicBezTo>
                      <a:pt x="665" y="84"/>
                      <a:pt x="620" y="17"/>
                      <a:pt x="551" y="2"/>
                    </a:cubicBezTo>
                    <a:cubicBezTo>
                      <a:pt x="542" y="1"/>
                      <a:pt x="534" y="0"/>
                      <a:pt x="526"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94" name="Google Shape;3294;p30"/>
              <p:cNvSpPr/>
              <p:nvPr/>
            </p:nvSpPr>
            <p:spPr>
              <a:xfrm>
                <a:off x="1276050" y="464200"/>
                <a:ext cx="90925" cy="96550"/>
              </a:xfrm>
              <a:custGeom>
                <a:avLst/>
                <a:gdLst/>
                <a:ahLst/>
                <a:cxnLst/>
                <a:rect l="l" t="t" r="r" b="b"/>
                <a:pathLst>
                  <a:path w="3637" h="3862" extrusionOk="0">
                    <a:moveTo>
                      <a:pt x="3500" y="0"/>
                    </a:moveTo>
                    <a:cubicBezTo>
                      <a:pt x="3481" y="0"/>
                      <a:pt x="3463" y="4"/>
                      <a:pt x="3445" y="12"/>
                    </a:cubicBezTo>
                    <a:cubicBezTo>
                      <a:pt x="2736" y="345"/>
                      <a:pt x="1919" y="771"/>
                      <a:pt x="1241" y="1411"/>
                    </a:cubicBezTo>
                    <a:cubicBezTo>
                      <a:pt x="532" y="2082"/>
                      <a:pt x="94" y="2901"/>
                      <a:pt x="8" y="3719"/>
                    </a:cubicBezTo>
                    <a:cubicBezTo>
                      <a:pt x="0" y="3790"/>
                      <a:pt x="51" y="3853"/>
                      <a:pt x="122" y="3861"/>
                    </a:cubicBezTo>
                    <a:cubicBezTo>
                      <a:pt x="126" y="3861"/>
                      <a:pt x="131" y="3861"/>
                      <a:pt x="135" y="3861"/>
                    </a:cubicBezTo>
                    <a:cubicBezTo>
                      <a:pt x="200" y="3861"/>
                      <a:pt x="257" y="3812"/>
                      <a:pt x="263" y="3746"/>
                    </a:cubicBezTo>
                    <a:cubicBezTo>
                      <a:pt x="343" y="2990"/>
                      <a:pt x="753" y="2227"/>
                      <a:pt x="1417" y="1599"/>
                    </a:cubicBezTo>
                    <a:cubicBezTo>
                      <a:pt x="2069" y="984"/>
                      <a:pt x="2864" y="569"/>
                      <a:pt x="3555" y="245"/>
                    </a:cubicBezTo>
                    <a:cubicBezTo>
                      <a:pt x="3576" y="235"/>
                      <a:pt x="3592" y="221"/>
                      <a:pt x="3605" y="203"/>
                    </a:cubicBezTo>
                    <a:lnTo>
                      <a:pt x="3605" y="202"/>
                    </a:lnTo>
                    <a:cubicBezTo>
                      <a:pt x="3631" y="166"/>
                      <a:pt x="3636" y="117"/>
                      <a:pt x="3616" y="74"/>
                    </a:cubicBezTo>
                    <a:cubicBezTo>
                      <a:pt x="3595" y="28"/>
                      <a:pt x="3548" y="0"/>
                      <a:pt x="3500"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95" name="Google Shape;3295;p30"/>
              <p:cNvSpPr/>
              <p:nvPr/>
            </p:nvSpPr>
            <p:spPr>
              <a:xfrm>
                <a:off x="1245400" y="459325"/>
                <a:ext cx="75700" cy="49300"/>
              </a:xfrm>
              <a:custGeom>
                <a:avLst/>
                <a:gdLst/>
                <a:ahLst/>
                <a:cxnLst/>
                <a:rect l="l" t="t" r="r" b="b"/>
                <a:pathLst>
                  <a:path w="3028" h="1972" extrusionOk="0">
                    <a:moveTo>
                      <a:pt x="2898" y="1"/>
                    </a:moveTo>
                    <a:cubicBezTo>
                      <a:pt x="2897" y="1"/>
                      <a:pt x="2895" y="1"/>
                      <a:pt x="2894" y="1"/>
                    </a:cubicBezTo>
                    <a:cubicBezTo>
                      <a:pt x="1711" y="37"/>
                      <a:pt x="588" y="737"/>
                      <a:pt x="34" y="1784"/>
                    </a:cubicBezTo>
                    <a:cubicBezTo>
                      <a:pt x="1" y="1847"/>
                      <a:pt x="25" y="1924"/>
                      <a:pt x="87" y="1957"/>
                    </a:cubicBezTo>
                    <a:cubicBezTo>
                      <a:pt x="106" y="1967"/>
                      <a:pt x="126" y="1972"/>
                      <a:pt x="147" y="1972"/>
                    </a:cubicBezTo>
                    <a:cubicBezTo>
                      <a:pt x="193" y="1972"/>
                      <a:pt x="237" y="1947"/>
                      <a:pt x="261" y="1904"/>
                    </a:cubicBezTo>
                    <a:cubicBezTo>
                      <a:pt x="772" y="938"/>
                      <a:pt x="1809" y="292"/>
                      <a:pt x="2902" y="258"/>
                    </a:cubicBezTo>
                    <a:cubicBezTo>
                      <a:pt x="2944" y="257"/>
                      <a:pt x="2980" y="235"/>
                      <a:pt x="3003" y="204"/>
                    </a:cubicBezTo>
                    <a:cubicBezTo>
                      <a:pt x="3019" y="182"/>
                      <a:pt x="3028" y="154"/>
                      <a:pt x="3027" y="126"/>
                    </a:cubicBezTo>
                    <a:cubicBezTo>
                      <a:pt x="3024" y="56"/>
                      <a:pt x="2967" y="1"/>
                      <a:pt x="2898"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96" name="Google Shape;3296;p30"/>
              <p:cNvSpPr/>
              <p:nvPr/>
            </p:nvSpPr>
            <p:spPr>
              <a:xfrm>
                <a:off x="1380600" y="311825"/>
                <a:ext cx="33475" cy="121175"/>
              </a:xfrm>
              <a:custGeom>
                <a:avLst/>
                <a:gdLst/>
                <a:ahLst/>
                <a:cxnLst/>
                <a:rect l="l" t="t" r="r" b="b"/>
                <a:pathLst>
                  <a:path w="1339" h="4847" extrusionOk="0">
                    <a:moveTo>
                      <a:pt x="1191" y="1"/>
                    </a:moveTo>
                    <a:cubicBezTo>
                      <a:pt x="1148" y="1"/>
                      <a:pt x="1106" y="22"/>
                      <a:pt x="1085" y="60"/>
                    </a:cubicBezTo>
                    <a:cubicBezTo>
                      <a:pt x="200" y="1430"/>
                      <a:pt x="1" y="3232"/>
                      <a:pt x="566" y="4763"/>
                    </a:cubicBezTo>
                    <a:cubicBezTo>
                      <a:pt x="585" y="4815"/>
                      <a:pt x="634" y="4847"/>
                      <a:pt x="687" y="4847"/>
                    </a:cubicBezTo>
                    <a:cubicBezTo>
                      <a:pt x="701" y="4847"/>
                      <a:pt x="716" y="4844"/>
                      <a:pt x="730" y="4839"/>
                    </a:cubicBezTo>
                    <a:cubicBezTo>
                      <a:pt x="756" y="4829"/>
                      <a:pt x="777" y="4813"/>
                      <a:pt x="791" y="4793"/>
                    </a:cubicBezTo>
                    <a:cubicBezTo>
                      <a:pt x="814" y="4760"/>
                      <a:pt x="822" y="4715"/>
                      <a:pt x="807" y="4673"/>
                    </a:cubicBezTo>
                    <a:cubicBezTo>
                      <a:pt x="270" y="3217"/>
                      <a:pt x="459" y="1503"/>
                      <a:pt x="1300" y="199"/>
                    </a:cubicBezTo>
                    <a:cubicBezTo>
                      <a:pt x="1339" y="140"/>
                      <a:pt x="1322" y="60"/>
                      <a:pt x="1263" y="22"/>
                    </a:cubicBezTo>
                    <a:cubicBezTo>
                      <a:pt x="1241" y="8"/>
                      <a:pt x="1216" y="1"/>
                      <a:pt x="1191"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97" name="Google Shape;3297;p30"/>
              <p:cNvSpPr/>
              <p:nvPr/>
            </p:nvSpPr>
            <p:spPr>
              <a:xfrm>
                <a:off x="1465700" y="394550"/>
                <a:ext cx="100275" cy="73750"/>
              </a:xfrm>
              <a:custGeom>
                <a:avLst/>
                <a:gdLst/>
                <a:ahLst/>
                <a:cxnLst/>
                <a:rect l="l" t="t" r="r" b="b"/>
                <a:pathLst>
                  <a:path w="4011" h="2950" extrusionOk="0">
                    <a:moveTo>
                      <a:pt x="3652" y="0"/>
                    </a:moveTo>
                    <a:cubicBezTo>
                      <a:pt x="3498" y="0"/>
                      <a:pt x="3341" y="48"/>
                      <a:pt x="3189" y="105"/>
                    </a:cubicBezTo>
                    <a:cubicBezTo>
                      <a:pt x="2856" y="230"/>
                      <a:pt x="2526" y="373"/>
                      <a:pt x="2207" y="532"/>
                    </a:cubicBezTo>
                    <a:cubicBezTo>
                      <a:pt x="1637" y="816"/>
                      <a:pt x="1212" y="1095"/>
                      <a:pt x="872" y="1414"/>
                    </a:cubicBezTo>
                    <a:cubicBezTo>
                      <a:pt x="438" y="1819"/>
                      <a:pt x="144" y="2295"/>
                      <a:pt x="18" y="2788"/>
                    </a:cubicBezTo>
                    <a:cubicBezTo>
                      <a:pt x="0" y="2858"/>
                      <a:pt x="41" y="2928"/>
                      <a:pt x="111" y="2945"/>
                    </a:cubicBezTo>
                    <a:cubicBezTo>
                      <a:pt x="121" y="2948"/>
                      <a:pt x="132" y="2949"/>
                      <a:pt x="142" y="2949"/>
                    </a:cubicBezTo>
                    <a:cubicBezTo>
                      <a:pt x="200" y="2949"/>
                      <a:pt x="252" y="2910"/>
                      <a:pt x="266" y="2853"/>
                    </a:cubicBezTo>
                    <a:cubicBezTo>
                      <a:pt x="380" y="2407"/>
                      <a:pt x="650" y="1974"/>
                      <a:pt x="1048" y="1602"/>
                    </a:cubicBezTo>
                    <a:cubicBezTo>
                      <a:pt x="1369" y="1300"/>
                      <a:pt x="1774" y="1034"/>
                      <a:pt x="2322" y="762"/>
                    </a:cubicBezTo>
                    <a:cubicBezTo>
                      <a:pt x="2632" y="607"/>
                      <a:pt x="2954" y="468"/>
                      <a:pt x="3280" y="346"/>
                    </a:cubicBezTo>
                    <a:cubicBezTo>
                      <a:pt x="3406" y="298"/>
                      <a:pt x="3534" y="258"/>
                      <a:pt x="3649" y="258"/>
                    </a:cubicBezTo>
                    <a:cubicBezTo>
                      <a:pt x="3706" y="258"/>
                      <a:pt x="3759" y="268"/>
                      <a:pt x="3808" y="291"/>
                    </a:cubicBezTo>
                    <a:cubicBezTo>
                      <a:pt x="3826" y="300"/>
                      <a:pt x="3845" y="304"/>
                      <a:pt x="3863" y="304"/>
                    </a:cubicBezTo>
                    <a:cubicBezTo>
                      <a:pt x="3905" y="304"/>
                      <a:pt x="3944" y="284"/>
                      <a:pt x="3969" y="249"/>
                    </a:cubicBezTo>
                    <a:cubicBezTo>
                      <a:pt x="3973" y="244"/>
                      <a:pt x="3976" y="238"/>
                      <a:pt x="3980" y="232"/>
                    </a:cubicBezTo>
                    <a:cubicBezTo>
                      <a:pt x="4011" y="169"/>
                      <a:pt x="3984" y="92"/>
                      <a:pt x="3921" y="60"/>
                    </a:cubicBezTo>
                    <a:cubicBezTo>
                      <a:pt x="3834" y="17"/>
                      <a:pt x="3743" y="0"/>
                      <a:pt x="3652"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98" name="Google Shape;3298;p30"/>
              <p:cNvSpPr/>
              <p:nvPr/>
            </p:nvSpPr>
            <p:spPr>
              <a:xfrm>
                <a:off x="1516600" y="523025"/>
                <a:ext cx="65025" cy="72825"/>
              </a:xfrm>
              <a:custGeom>
                <a:avLst/>
                <a:gdLst/>
                <a:ahLst/>
                <a:cxnLst/>
                <a:rect l="l" t="t" r="r" b="b"/>
                <a:pathLst>
                  <a:path w="2601" h="2913" extrusionOk="0">
                    <a:moveTo>
                      <a:pt x="148" y="1"/>
                    </a:moveTo>
                    <a:cubicBezTo>
                      <a:pt x="104" y="1"/>
                      <a:pt x="61" y="23"/>
                      <a:pt x="37" y="63"/>
                    </a:cubicBezTo>
                    <a:cubicBezTo>
                      <a:pt x="1" y="123"/>
                      <a:pt x="20" y="202"/>
                      <a:pt x="80" y="239"/>
                    </a:cubicBezTo>
                    <a:cubicBezTo>
                      <a:pt x="1078" y="843"/>
                      <a:pt x="1883" y="1765"/>
                      <a:pt x="2347" y="2836"/>
                    </a:cubicBezTo>
                    <a:cubicBezTo>
                      <a:pt x="2368" y="2884"/>
                      <a:pt x="2415" y="2913"/>
                      <a:pt x="2464" y="2913"/>
                    </a:cubicBezTo>
                    <a:cubicBezTo>
                      <a:pt x="2481" y="2913"/>
                      <a:pt x="2499" y="2909"/>
                      <a:pt x="2516" y="2902"/>
                    </a:cubicBezTo>
                    <a:cubicBezTo>
                      <a:pt x="2539" y="2892"/>
                      <a:pt x="2556" y="2877"/>
                      <a:pt x="2570" y="2859"/>
                    </a:cubicBezTo>
                    <a:cubicBezTo>
                      <a:pt x="2595" y="2822"/>
                      <a:pt x="2601" y="2776"/>
                      <a:pt x="2583" y="2733"/>
                    </a:cubicBezTo>
                    <a:cubicBezTo>
                      <a:pt x="2097" y="1615"/>
                      <a:pt x="1257" y="651"/>
                      <a:pt x="214" y="20"/>
                    </a:cubicBezTo>
                    <a:cubicBezTo>
                      <a:pt x="193" y="7"/>
                      <a:pt x="170" y="1"/>
                      <a:pt x="148"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299" name="Google Shape;3299;p30"/>
              <p:cNvSpPr/>
              <p:nvPr/>
            </p:nvSpPr>
            <p:spPr>
              <a:xfrm>
                <a:off x="1549325" y="489300"/>
                <a:ext cx="74625" cy="22900"/>
              </a:xfrm>
              <a:custGeom>
                <a:avLst/>
                <a:gdLst/>
                <a:ahLst/>
                <a:cxnLst/>
                <a:rect l="l" t="t" r="r" b="b"/>
                <a:pathLst>
                  <a:path w="2985" h="916" extrusionOk="0">
                    <a:moveTo>
                      <a:pt x="1033" y="0"/>
                    </a:moveTo>
                    <a:cubicBezTo>
                      <a:pt x="691" y="0"/>
                      <a:pt x="366" y="75"/>
                      <a:pt x="87" y="222"/>
                    </a:cubicBezTo>
                    <a:cubicBezTo>
                      <a:pt x="24" y="255"/>
                      <a:pt x="0" y="332"/>
                      <a:pt x="33" y="396"/>
                    </a:cubicBezTo>
                    <a:cubicBezTo>
                      <a:pt x="56" y="439"/>
                      <a:pt x="101" y="464"/>
                      <a:pt x="147" y="464"/>
                    </a:cubicBezTo>
                    <a:cubicBezTo>
                      <a:pt x="167" y="464"/>
                      <a:pt x="188" y="460"/>
                      <a:pt x="206" y="450"/>
                    </a:cubicBezTo>
                    <a:cubicBezTo>
                      <a:pt x="449" y="323"/>
                      <a:pt x="733" y="258"/>
                      <a:pt x="1035" y="258"/>
                    </a:cubicBezTo>
                    <a:cubicBezTo>
                      <a:pt x="1192" y="258"/>
                      <a:pt x="1354" y="275"/>
                      <a:pt x="1518" y="311"/>
                    </a:cubicBezTo>
                    <a:cubicBezTo>
                      <a:pt x="1914" y="398"/>
                      <a:pt x="2323" y="588"/>
                      <a:pt x="2766" y="893"/>
                    </a:cubicBezTo>
                    <a:cubicBezTo>
                      <a:pt x="2789" y="908"/>
                      <a:pt x="2814" y="915"/>
                      <a:pt x="2839" y="915"/>
                    </a:cubicBezTo>
                    <a:cubicBezTo>
                      <a:pt x="2880" y="915"/>
                      <a:pt x="2920" y="896"/>
                      <a:pt x="2944" y="861"/>
                    </a:cubicBezTo>
                    <a:cubicBezTo>
                      <a:pt x="2945" y="860"/>
                      <a:pt x="2945" y="860"/>
                      <a:pt x="2945" y="860"/>
                    </a:cubicBezTo>
                    <a:cubicBezTo>
                      <a:pt x="2985" y="800"/>
                      <a:pt x="2971" y="721"/>
                      <a:pt x="2912" y="681"/>
                    </a:cubicBezTo>
                    <a:cubicBezTo>
                      <a:pt x="2441" y="357"/>
                      <a:pt x="2003" y="154"/>
                      <a:pt x="1573" y="60"/>
                    </a:cubicBezTo>
                    <a:cubicBezTo>
                      <a:pt x="1391" y="20"/>
                      <a:pt x="1210" y="0"/>
                      <a:pt x="1033"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00" name="Google Shape;3300;p30"/>
              <p:cNvSpPr/>
              <p:nvPr/>
            </p:nvSpPr>
            <p:spPr>
              <a:xfrm>
                <a:off x="1302625" y="326350"/>
                <a:ext cx="31825" cy="88925"/>
              </a:xfrm>
              <a:custGeom>
                <a:avLst/>
                <a:gdLst/>
                <a:ahLst/>
                <a:cxnLst/>
                <a:rect l="l" t="t" r="r" b="b"/>
                <a:pathLst>
                  <a:path w="1273" h="3557" extrusionOk="0">
                    <a:moveTo>
                      <a:pt x="227" y="1"/>
                    </a:moveTo>
                    <a:cubicBezTo>
                      <a:pt x="160" y="1"/>
                      <a:pt x="104" y="51"/>
                      <a:pt x="98" y="118"/>
                    </a:cubicBezTo>
                    <a:cubicBezTo>
                      <a:pt x="0" y="1300"/>
                      <a:pt x="335" y="2532"/>
                      <a:pt x="1017" y="3501"/>
                    </a:cubicBezTo>
                    <a:cubicBezTo>
                      <a:pt x="1042" y="3537"/>
                      <a:pt x="1086" y="3557"/>
                      <a:pt x="1129" y="3557"/>
                    </a:cubicBezTo>
                    <a:cubicBezTo>
                      <a:pt x="1154" y="3557"/>
                      <a:pt x="1179" y="3550"/>
                      <a:pt x="1200" y="3536"/>
                    </a:cubicBezTo>
                    <a:cubicBezTo>
                      <a:pt x="1214" y="3527"/>
                      <a:pt x="1227" y="3515"/>
                      <a:pt x="1237" y="3501"/>
                    </a:cubicBezTo>
                    <a:lnTo>
                      <a:pt x="1235" y="3501"/>
                    </a:lnTo>
                    <a:cubicBezTo>
                      <a:pt x="1269" y="3455"/>
                      <a:pt x="1273" y="3391"/>
                      <a:pt x="1242" y="3342"/>
                    </a:cubicBezTo>
                    <a:cubicBezTo>
                      <a:pt x="1229" y="3321"/>
                      <a:pt x="1209" y="3304"/>
                      <a:pt x="1187" y="3294"/>
                    </a:cubicBezTo>
                    <a:cubicBezTo>
                      <a:pt x="566" y="2384"/>
                      <a:pt x="263" y="1238"/>
                      <a:pt x="354" y="140"/>
                    </a:cubicBezTo>
                    <a:cubicBezTo>
                      <a:pt x="360" y="70"/>
                      <a:pt x="308" y="7"/>
                      <a:pt x="237" y="1"/>
                    </a:cubicBezTo>
                    <a:cubicBezTo>
                      <a:pt x="234" y="1"/>
                      <a:pt x="230" y="1"/>
                      <a:pt x="22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gr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ackground 4">
  <p:cSld name="BLANK_1_1_1_1_1_1_1_1_1_1_1">
    <p:spTree>
      <p:nvGrpSpPr>
        <p:cNvPr id="1" name="Shape 3301"/>
        <p:cNvGrpSpPr/>
        <p:nvPr/>
      </p:nvGrpSpPr>
      <p:grpSpPr>
        <a:xfrm>
          <a:off x="0" y="0"/>
          <a:ext cx="0" cy="0"/>
          <a:chOff x="0" y="0"/>
          <a:chExt cx="0" cy="0"/>
        </a:xfrm>
      </p:grpSpPr>
      <p:grpSp>
        <p:nvGrpSpPr>
          <p:cNvPr id="3302" name="Google Shape;3302;p31"/>
          <p:cNvGrpSpPr/>
          <p:nvPr/>
        </p:nvGrpSpPr>
        <p:grpSpPr>
          <a:xfrm>
            <a:off x="-397241" y="-79"/>
            <a:ext cx="12957101" cy="6857478"/>
            <a:chOff x="238125" y="490000"/>
            <a:chExt cx="7130600" cy="4735300"/>
          </a:xfrm>
        </p:grpSpPr>
        <p:sp>
          <p:nvSpPr>
            <p:cNvPr id="3303" name="Google Shape;3303;p31"/>
            <p:cNvSpPr/>
            <p:nvPr/>
          </p:nvSpPr>
          <p:spPr>
            <a:xfrm>
              <a:off x="7358100" y="490000"/>
              <a:ext cx="10625" cy="4735300"/>
            </a:xfrm>
            <a:custGeom>
              <a:avLst/>
              <a:gdLst/>
              <a:ahLst/>
              <a:cxnLst/>
              <a:rect l="l" t="t" r="r" b="b"/>
              <a:pathLst>
                <a:path w="425" h="189412" extrusionOk="0">
                  <a:moveTo>
                    <a:pt x="0" y="0"/>
                  </a:moveTo>
                  <a:lnTo>
                    <a:pt x="0" y="189411"/>
                  </a:lnTo>
                  <a:lnTo>
                    <a:pt x="424" y="189411"/>
                  </a:lnTo>
                  <a:lnTo>
                    <a:pt x="424"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04" name="Google Shape;3304;p31"/>
            <p:cNvSpPr/>
            <p:nvPr/>
          </p:nvSpPr>
          <p:spPr>
            <a:xfrm>
              <a:off x="365275" y="490000"/>
              <a:ext cx="6877150" cy="4735300"/>
            </a:xfrm>
            <a:custGeom>
              <a:avLst/>
              <a:gdLst/>
              <a:ahLst/>
              <a:cxnLst/>
              <a:rect l="l" t="t" r="r" b="b"/>
              <a:pathLst>
                <a:path w="275086" h="189412" extrusionOk="0">
                  <a:moveTo>
                    <a:pt x="11238" y="412"/>
                  </a:moveTo>
                  <a:lnTo>
                    <a:pt x="11238" y="8213"/>
                  </a:lnTo>
                  <a:lnTo>
                    <a:pt x="3505" y="8213"/>
                  </a:lnTo>
                  <a:lnTo>
                    <a:pt x="3505" y="424"/>
                  </a:lnTo>
                  <a:lnTo>
                    <a:pt x="3494" y="412"/>
                  </a:lnTo>
                  <a:close/>
                  <a:moveTo>
                    <a:pt x="19394" y="424"/>
                  </a:moveTo>
                  <a:lnTo>
                    <a:pt x="19394" y="8213"/>
                  </a:lnTo>
                  <a:lnTo>
                    <a:pt x="11662" y="8213"/>
                  </a:lnTo>
                  <a:lnTo>
                    <a:pt x="11662" y="424"/>
                  </a:lnTo>
                  <a:close/>
                  <a:moveTo>
                    <a:pt x="27561" y="424"/>
                  </a:moveTo>
                  <a:lnTo>
                    <a:pt x="27561" y="8213"/>
                  </a:lnTo>
                  <a:lnTo>
                    <a:pt x="19818" y="8213"/>
                  </a:lnTo>
                  <a:lnTo>
                    <a:pt x="19818" y="424"/>
                  </a:lnTo>
                  <a:close/>
                  <a:moveTo>
                    <a:pt x="35328" y="424"/>
                  </a:moveTo>
                  <a:lnTo>
                    <a:pt x="35328" y="8213"/>
                  </a:lnTo>
                  <a:lnTo>
                    <a:pt x="27985" y="8213"/>
                  </a:lnTo>
                  <a:lnTo>
                    <a:pt x="27985" y="424"/>
                  </a:lnTo>
                  <a:close/>
                  <a:moveTo>
                    <a:pt x="43496" y="424"/>
                  </a:moveTo>
                  <a:lnTo>
                    <a:pt x="43496" y="8213"/>
                  </a:lnTo>
                  <a:lnTo>
                    <a:pt x="35752" y="8213"/>
                  </a:lnTo>
                  <a:lnTo>
                    <a:pt x="35752" y="424"/>
                  </a:lnTo>
                  <a:close/>
                  <a:moveTo>
                    <a:pt x="51652" y="424"/>
                  </a:moveTo>
                  <a:lnTo>
                    <a:pt x="51652" y="8213"/>
                  </a:lnTo>
                  <a:lnTo>
                    <a:pt x="43919" y="8213"/>
                  </a:lnTo>
                  <a:lnTo>
                    <a:pt x="43919" y="424"/>
                  </a:lnTo>
                  <a:close/>
                  <a:moveTo>
                    <a:pt x="59819" y="424"/>
                  </a:moveTo>
                  <a:lnTo>
                    <a:pt x="59819" y="8213"/>
                  </a:lnTo>
                  <a:lnTo>
                    <a:pt x="52075" y="8213"/>
                  </a:lnTo>
                  <a:lnTo>
                    <a:pt x="52075" y="424"/>
                  </a:lnTo>
                  <a:close/>
                  <a:moveTo>
                    <a:pt x="67975" y="424"/>
                  </a:moveTo>
                  <a:lnTo>
                    <a:pt x="67975" y="8213"/>
                  </a:lnTo>
                  <a:lnTo>
                    <a:pt x="60243" y="8213"/>
                  </a:lnTo>
                  <a:lnTo>
                    <a:pt x="60243" y="424"/>
                  </a:lnTo>
                  <a:close/>
                  <a:moveTo>
                    <a:pt x="76452" y="424"/>
                  </a:moveTo>
                  <a:lnTo>
                    <a:pt x="76452" y="8213"/>
                  </a:lnTo>
                  <a:lnTo>
                    <a:pt x="68399" y="8213"/>
                  </a:lnTo>
                  <a:lnTo>
                    <a:pt x="68399" y="424"/>
                  </a:lnTo>
                  <a:close/>
                  <a:moveTo>
                    <a:pt x="84608" y="424"/>
                  </a:moveTo>
                  <a:lnTo>
                    <a:pt x="84608" y="8213"/>
                  </a:lnTo>
                  <a:lnTo>
                    <a:pt x="76865" y="8213"/>
                  </a:lnTo>
                  <a:lnTo>
                    <a:pt x="76865" y="424"/>
                  </a:lnTo>
                  <a:close/>
                  <a:moveTo>
                    <a:pt x="92776" y="424"/>
                  </a:moveTo>
                  <a:lnTo>
                    <a:pt x="92776" y="8213"/>
                  </a:lnTo>
                  <a:lnTo>
                    <a:pt x="85032" y="8213"/>
                  </a:lnTo>
                  <a:lnTo>
                    <a:pt x="85032" y="424"/>
                  </a:lnTo>
                  <a:close/>
                  <a:moveTo>
                    <a:pt x="100932" y="424"/>
                  </a:moveTo>
                  <a:lnTo>
                    <a:pt x="100932" y="8213"/>
                  </a:lnTo>
                  <a:lnTo>
                    <a:pt x="93200" y="8213"/>
                  </a:lnTo>
                  <a:lnTo>
                    <a:pt x="93200" y="424"/>
                  </a:lnTo>
                  <a:close/>
                  <a:moveTo>
                    <a:pt x="109099" y="424"/>
                  </a:moveTo>
                  <a:lnTo>
                    <a:pt x="109099" y="8213"/>
                  </a:lnTo>
                  <a:lnTo>
                    <a:pt x="101356" y="8213"/>
                  </a:lnTo>
                  <a:lnTo>
                    <a:pt x="101356" y="424"/>
                  </a:lnTo>
                  <a:close/>
                  <a:moveTo>
                    <a:pt x="116866" y="424"/>
                  </a:moveTo>
                  <a:lnTo>
                    <a:pt x="116866" y="8213"/>
                  </a:lnTo>
                  <a:lnTo>
                    <a:pt x="109523" y="8213"/>
                  </a:lnTo>
                  <a:lnTo>
                    <a:pt x="109523" y="424"/>
                  </a:lnTo>
                  <a:close/>
                  <a:moveTo>
                    <a:pt x="125022" y="424"/>
                  </a:moveTo>
                  <a:lnTo>
                    <a:pt x="125022" y="8213"/>
                  </a:lnTo>
                  <a:lnTo>
                    <a:pt x="117290" y="8213"/>
                  </a:lnTo>
                  <a:lnTo>
                    <a:pt x="117290" y="424"/>
                  </a:lnTo>
                  <a:close/>
                  <a:moveTo>
                    <a:pt x="133190" y="424"/>
                  </a:moveTo>
                  <a:lnTo>
                    <a:pt x="133190" y="8213"/>
                  </a:lnTo>
                  <a:lnTo>
                    <a:pt x="125446" y="8213"/>
                  </a:lnTo>
                  <a:lnTo>
                    <a:pt x="125446" y="424"/>
                  </a:lnTo>
                  <a:close/>
                  <a:moveTo>
                    <a:pt x="141346" y="424"/>
                  </a:moveTo>
                  <a:lnTo>
                    <a:pt x="141346" y="8213"/>
                  </a:lnTo>
                  <a:lnTo>
                    <a:pt x="133614" y="8213"/>
                  </a:lnTo>
                  <a:lnTo>
                    <a:pt x="133614" y="424"/>
                  </a:lnTo>
                  <a:close/>
                  <a:moveTo>
                    <a:pt x="149513" y="424"/>
                  </a:moveTo>
                  <a:lnTo>
                    <a:pt x="149513" y="8213"/>
                  </a:lnTo>
                  <a:lnTo>
                    <a:pt x="141770" y="8213"/>
                  </a:lnTo>
                  <a:lnTo>
                    <a:pt x="141770" y="424"/>
                  </a:lnTo>
                  <a:close/>
                  <a:moveTo>
                    <a:pt x="157280" y="424"/>
                  </a:moveTo>
                  <a:lnTo>
                    <a:pt x="157280" y="8213"/>
                  </a:lnTo>
                  <a:lnTo>
                    <a:pt x="149937" y="8213"/>
                  </a:lnTo>
                  <a:lnTo>
                    <a:pt x="149937" y="424"/>
                  </a:lnTo>
                  <a:close/>
                  <a:moveTo>
                    <a:pt x="165448" y="424"/>
                  </a:moveTo>
                  <a:lnTo>
                    <a:pt x="165448" y="8213"/>
                  </a:lnTo>
                  <a:lnTo>
                    <a:pt x="157704" y="8213"/>
                  </a:lnTo>
                  <a:lnTo>
                    <a:pt x="157704" y="424"/>
                  </a:lnTo>
                  <a:close/>
                  <a:moveTo>
                    <a:pt x="173604" y="424"/>
                  </a:moveTo>
                  <a:lnTo>
                    <a:pt x="173604" y="8213"/>
                  </a:lnTo>
                  <a:lnTo>
                    <a:pt x="165871" y="8213"/>
                  </a:lnTo>
                  <a:lnTo>
                    <a:pt x="165871" y="424"/>
                  </a:lnTo>
                  <a:close/>
                  <a:moveTo>
                    <a:pt x="181771" y="424"/>
                  </a:moveTo>
                  <a:lnTo>
                    <a:pt x="181771" y="8213"/>
                  </a:lnTo>
                  <a:lnTo>
                    <a:pt x="174028" y="8213"/>
                  </a:lnTo>
                  <a:lnTo>
                    <a:pt x="174028" y="424"/>
                  </a:lnTo>
                  <a:close/>
                  <a:moveTo>
                    <a:pt x="189927" y="424"/>
                  </a:moveTo>
                  <a:lnTo>
                    <a:pt x="189927" y="8213"/>
                  </a:lnTo>
                  <a:lnTo>
                    <a:pt x="182195" y="8213"/>
                  </a:lnTo>
                  <a:lnTo>
                    <a:pt x="182195" y="424"/>
                  </a:lnTo>
                  <a:close/>
                  <a:moveTo>
                    <a:pt x="198095" y="424"/>
                  </a:moveTo>
                  <a:lnTo>
                    <a:pt x="198095" y="8213"/>
                  </a:lnTo>
                  <a:lnTo>
                    <a:pt x="190351" y="8213"/>
                  </a:lnTo>
                  <a:lnTo>
                    <a:pt x="190351" y="424"/>
                  </a:lnTo>
                  <a:close/>
                  <a:moveTo>
                    <a:pt x="206251" y="424"/>
                  </a:moveTo>
                  <a:lnTo>
                    <a:pt x="206251" y="8213"/>
                  </a:lnTo>
                  <a:lnTo>
                    <a:pt x="198519" y="8213"/>
                  </a:lnTo>
                  <a:lnTo>
                    <a:pt x="198519" y="424"/>
                  </a:lnTo>
                  <a:close/>
                  <a:moveTo>
                    <a:pt x="214419" y="424"/>
                  </a:moveTo>
                  <a:lnTo>
                    <a:pt x="214419" y="8213"/>
                  </a:lnTo>
                  <a:lnTo>
                    <a:pt x="206675" y="8213"/>
                  </a:lnTo>
                  <a:lnTo>
                    <a:pt x="206675" y="424"/>
                  </a:lnTo>
                  <a:close/>
                  <a:moveTo>
                    <a:pt x="222575" y="424"/>
                  </a:moveTo>
                  <a:lnTo>
                    <a:pt x="222575" y="8213"/>
                  </a:lnTo>
                  <a:lnTo>
                    <a:pt x="214842" y="8213"/>
                  </a:lnTo>
                  <a:lnTo>
                    <a:pt x="214842" y="424"/>
                  </a:lnTo>
                  <a:close/>
                  <a:moveTo>
                    <a:pt x="230742" y="424"/>
                  </a:moveTo>
                  <a:lnTo>
                    <a:pt x="230742" y="8213"/>
                  </a:lnTo>
                  <a:lnTo>
                    <a:pt x="222999" y="8213"/>
                  </a:lnTo>
                  <a:lnTo>
                    <a:pt x="222999" y="424"/>
                  </a:lnTo>
                  <a:close/>
                  <a:moveTo>
                    <a:pt x="238898" y="424"/>
                  </a:moveTo>
                  <a:lnTo>
                    <a:pt x="238898" y="8213"/>
                  </a:lnTo>
                  <a:lnTo>
                    <a:pt x="231166" y="8213"/>
                  </a:lnTo>
                  <a:lnTo>
                    <a:pt x="231166" y="424"/>
                  </a:lnTo>
                  <a:close/>
                  <a:moveTo>
                    <a:pt x="247066" y="424"/>
                  </a:moveTo>
                  <a:lnTo>
                    <a:pt x="247066" y="8213"/>
                  </a:lnTo>
                  <a:lnTo>
                    <a:pt x="239322" y="8213"/>
                  </a:lnTo>
                  <a:lnTo>
                    <a:pt x="239322" y="424"/>
                  </a:lnTo>
                  <a:close/>
                  <a:moveTo>
                    <a:pt x="255222" y="424"/>
                  </a:moveTo>
                  <a:lnTo>
                    <a:pt x="255222" y="8213"/>
                  </a:lnTo>
                  <a:lnTo>
                    <a:pt x="247490" y="8213"/>
                  </a:lnTo>
                  <a:lnTo>
                    <a:pt x="247490" y="424"/>
                  </a:lnTo>
                  <a:close/>
                  <a:moveTo>
                    <a:pt x="263390" y="424"/>
                  </a:moveTo>
                  <a:lnTo>
                    <a:pt x="263390" y="8213"/>
                  </a:lnTo>
                  <a:lnTo>
                    <a:pt x="255646" y="8213"/>
                  </a:lnTo>
                  <a:lnTo>
                    <a:pt x="255646" y="424"/>
                  </a:lnTo>
                  <a:close/>
                  <a:moveTo>
                    <a:pt x="271546" y="424"/>
                  </a:moveTo>
                  <a:lnTo>
                    <a:pt x="271546" y="8213"/>
                  </a:lnTo>
                  <a:lnTo>
                    <a:pt x="263813" y="8213"/>
                  </a:lnTo>
                  <a:lnTo>
                    <a:pt x="263813" y="424"/>
                  </a:lnTo>
                  <a:close/>
                  <a:moveTo>
                    <a:pt x="11238" y="8626"/>
                  </a:moveTo>
                  <a:lnTo>
                    <a:pt x="11238" y="16415"/>
                  </a:lnTo>
                  <a:lnTo>
                    <a:pt x="3505" y="16415"/>
                  </a:lnTo>
                  <a:lnTo>
                    <a:pt x="3505" y="8626"/>
                  </a:lnTo>
                  <a:close/>
                  <a:moveTo>
                    <a:pt x="19394" y="8626"/>
                  </a:moveTo>
                  <a:lnTo>
                    <a:pt x="19394" y="16415"/>
                  </a:lnTo>
                  <a:lnTo>
                    <a:pt x="11662" y="16415"/>
                  </a:lnTo>
                  <a:lnTo>
                    <a:pt x="11662" y="8626"/>
                  </a:lnTo>
                  <a:close/>
                  <a:moveTo>
                    <a:pt x="27561" y="8626"/>
                  </a:moveTo>
                  <a:lnTo>
                    <a:pt x="27561" y="16415"/>
                  </a:lnTo>
                  <a:lnTo>
                    <a:pt x="19818" y="16415"/>
                  </a:lnTo>
                  <a:lnTo>
                    <a:pt x="19818" y="8626"/>
                  </a:lnTo>
                  <a:close/>
                  <a:moveTo>
                    <a:pt x="35328" y="8626"/>
                  </a:moveTo>
                  <a:lnTo>
                    <a:pt x="35328" y="16415"/>
                  </a:lnTo>
                  <a:lnTo>
                    <a:pt x="27985" y="16415"/>
                  </a:lnTo>
                  <a:lnTo>
                    <a:pt x="27985" y="8626"/>
                  </a:lnTo>
                  <a:close/>
                  <a:moveTo>
                    <a:pt x="43496" y="8626"/>
                  </a:moveTo>
                  <a:lnTo>
                    <a:pt x="43496" y="16415"/>
                  </a:lnTo>
                  <a:lnTo>
                    <a:pt x="35752" y="16415"/>
                  </a:lnTo>
                  <a:lnTo>
                    <a:pt x="35752" y="8626"/>
                  </a:lnTo>
                  <a:close/>
                  <a:moveTo>
                    <a:pt x="51652" y="8626"/>
                  </a:moveTo>
                  <a:lnTo>
                    <a:pt x="51652" y="16415"/>
                  </a:lnTo>
                  <a:lnTo>
                    <a:pt x="43919" y="16415"/>
                  </a:lnTo>
                  <a:lnTo>
                    <a:pt x="43919" y="8626"/>
                  </a:lnTo>
                  <a:close/>
                  <a:moveTo>
                    <a:pt x="59819" y="8626"/>
                  </a:moveTo>
                  <a:lnTo>
                    <a:pt x="59819" y="16415"/>
                  </a:lnTo>
                  <a:lnTo>
                    <a:pt x="52075" y="16415"/>
                  </a:lnTo>
                  <a:lnTo>
                    <a:pt x="52075" y="8626"/>
                  </a:lnTo>
                  <a:close/>
                  <a:moveTo>
                    <a:pt x="67975" y="8626"/>
                  </a:moveTo>
                  <a:lnTo>
                    <a:pt x="67975" y="16415"/>
                  </a:lnTo>
                  <a:lnTo>
                    <a:pt x="60243" y="16415"/>
                  </a:lnTo>
                  <a:lnTo>
                    <a:pt x="60243" y="8626"/>
                  </a:lnTo>
                  <a:close/>
                  <a:moveTo>
                    <a:pt x="76452" y="8626"/>
                  </a:moveTo>
                  <a:lnTo>
                    <a:pt x="76452" y="16415"/>
                  </a:lnTo>
                  <a:lnTo>
                    <a:pt x="68399" y="16415"/>
                  </a:lnTo>
                  <a:lnTo>
                    <a:pt x="68399" y="8626"/>
                  </a:lnTo>
                  <a:close/>
                  <a:moveTo>
                    <a:pt x="84608" y="8626"/>
                  </a:moveTo>
                  <a:lnTo>
                    <a:pt x="84608" y="16415"/>
                  </a:lnTo>
                  <a:lnTo>
                    <a:pt x="76865" y="16415"/>
                  </a:lnTo>
                  <a:lnTo>
                    <a:pt x="76865" y="8626"/>
                  </a:lnTo>
                  <a:close/>
                  <a:moveTo>
                    <a:pt x="92776" y="8626"/>
                  </a:moveTo>
                  <a:lnTo>
                    <a:pt x="92776" y="16415"/>
                  </a:lnTo>
                  <a:lnTo>
                    <a:pt x="85032" y="16415"/>
                  </a:lnTo>
                  <a:lnTo>
                    <a:pt x="85032" y="8626"/>
                  </a:lnTo>
                  <a:close/>
                  <a:moveTo>
                    <a:pt x="100932" y="8626"/>
                  </a:moveTo>
                  <a:lnTo>
                    <a:pt x="100932" y="16415"/>
                  </a:lnTo>
                  <a:lnTo>
                    <a:pt x="93200" y="16415"/>
                  </a:lnTo>
                  <a:lnTo>
                    <a:pt x="93200" y="8626"/>
                  </a:lnTo>
                  <a:close/>
                  <a:moveTo>
                    <a:pt x="109099" y="8626"/>
                  </a:moveTo>
                  <a:lnTo>
                    <a:pt x="109099" y="16415"/>
                  </a:lnTo>
                  <a:lnTo>
                    <a:pt x="101356" y="16415"/>
                  </a:lnTo>
                  <a:lnTo>
                    <a:pt x="101356" y="8626"/>
                  </a:lnTo>
                  <a:close/>
                  <a:moveTo>
                    <a:pt x="116866" y="8626"/>
                  </a:moveTo>
                  <a:lnTo>
                    <a:pt x="116866" y="16415"/>
                  </a:lnTo>
                  <a:lnTo>
                    <a:pt x="109523" y="16415"/>
                  </a:lnTo>
                  <a:lnTo>
                    <a:pt x="109523" y="8626"/>
                  </a:lnTo>
                  <a:close/>
                  <a:moveTo>
                    <a:pt x="125022" y="8626"/>
                  </a:moveTo>
                  <a:lnTo>
                    <a:pt x="125022" y="16415"/>
                  </a:lnTo>
                  <a:lnTo>
                    <a:pt x="117290" y="16415"/>
                  </a:lnTo>
                  <a:lnTo>
                    <a:pt x="117290" y="8626"/>
                  </a:lnTo>
                  <a:close/>
                  <a:moveTo>
                    <a:pt x="133190" y="8626"/>
                  </a:moveTo>
                  <a:lnTo>
                    <a:pt x="133190" y="16415"/>
                  </a:lnTo>
                  <a:lnTo>
                    <a:pt x="125446" y="16415"/>
                  </a:lnTo>
                  <a:lnTo>
                    <a:pt x="125446" y="8626"/>
                  </a:lnTo>
                  <a:close/>
                  <a:moveTo>
                    <a:pt x="141346" y="8626"/>
                  </a:moveTo>
                  <a:lnTo>
                    <a:pt x="141346" y="16415"/>
                  </a:lnTo>
                  <a:lnTo>
                    <a:pt x="133614" y="16415"/>
                  </a:lnTo>
                  <a:lnTo>
                    <a:pt x="133614" y="8626"/>
                  </a:lnTo>
                  <a:close/>
                  <a:moveTo>
                    <a:pt x="149513" y="8626"/>
                  </a:moveTo>
                  <a:lnTo>
                    <a:pt x="149513" y="16415"/>
                  </a:lnTo>
                  <a:lnTo>
                    <a:pt x="141770" y="16415"/>
                  </a:lnTo>
                  <a:lnTo>
                    <a:pt x="141770" y="8626"/>
                  </a:lnTo>
                  <a:close/>
                  <a:moveTo>
                    <a:pt x="157280" y="8626"/>
                  </a:moveTo>
                  <a:lnTo>
                    <a:pt x="157280" y="16415"/>
                  </a:lnTo>
                  <a:lnTo>
                    <a:pt x="149937" y="16415"/>
                  </a:lnTo>
                  <a:lnTo>
                    <a:pt x="149937" y="8626"/>
                  </a:lnTo>
                  <a:close/>
                  <a:moveTo>
                    <a:pt x="165448" y="8626"/>
                  </a:moveTo>
                  <a:lnTo>
                    <a:pt x="165448" y="16415"/>
                  </a:lnTo>
                  <a:lnTo>
                    <a:pt x="157704" y="16415"/>
                  </a:lnTo>
                  <a:lnTo>
                    <a:pt x="157704" y="8626"/>
                  </a:lnTo>
                  <a:close/>
                  <a:moveTo>
                    <a:pt x="173604" y="8626"/>
                  </a:moveTo>
                  <a:lnTo>
                    <a:pt x="173604" y="16415"/>
                  </a:lnTo>
                  <a:lnTo>
                    <a:pt x="165871" y="16415"/>
                  </a:lnTo>
                  <a:lnTo>
                    <a:pt x="165871" y="8626"/>
                  </a:lnTo>
                  <a:close/>
                  <a:moveTo>
                    <a:pt x="181771" y="8626"/>
                  </a:moveTo>
                  <a:lnTo>
                    <a:pt x="181771" y="16415"/>
                  </a:lnTo>
                  <a:lnTo>
                    <a:pt x="174028" y="16415"/>
                  </a:lnTo>
                  <a:lnTo>
                    <a:pt x="174028" y="8626"/>
                  </a:lnTo>
                  <a:close/>
                  <a:moveTo>
                    <a:pt x="189927" y="8626"/>
                  </a:moveTo>
                  <a:lnTo>
                    <a:pt x="189927" y="16415"/>
                  </a:lnTo>
                  <a:lnTo>
                    <a:pt x="182195" y="16415"/>
                  </a:lnTo>
                  <a:lnTo>
                    <a:pt x="182195" y="8626"/>
                  </a:lnTo>
                  <a:close/>
                  <a:moveTo>
                    <a:pt x="198095" y="8626"/>
                  </a:moveTo>
                  <a:lnTo>
                    <a:pt x="198095" y="16415"/>
                  </a:lnTo>
                  <a:lnTo>
                    <a:pt x="190351" y="16415"/>
                  </a:lnTo>
                  <a:lnTo>
                    <a:pt x="190351" y="8626"/>
                  </a:lnTo>
                  <a:close/>
                  <a:moveTo>
                    <a:pt x="206251" y="8626"/>
                  </a:moveTo>
                  <a:lnTo>
                    <a:pt x="206251" y="16415"/>
                  </a:lnTo>
                  <a:lnTo>
                    <a:pt x="198519" y="16415"/>
                  </a:lnTo>
                  <a:lnTo>
                    <a:pt x="198519" y="8626"/>
                  </a:lnTo>
                  <a:close/>
                  <a:moveTo>
                    <a:pt x="214419" y="8626"/>
                  </a:moveTo>
                  <a:lnTo>
                    <a:pt x="214419" y="16415"/>
                  </a:lnTo>
                  <a:lnTo>
                    <a:pt x="206675" y="16415"/>
                  </a:lnTo>
                  <a:lnTo>
                    <a:pt x="206675" y="8626"/>
                  </a:lnTo>
                  <a:close/>
                  <a:moveTo>
                    <a:pt x="222575" y="8626"/>
                  </a:moveTo>
                  <a:lnTo>
                    <a:pt x="222575" y="16415"/>
                  </a:lnTo>
                  <a:lnTo>
                    <a:pt x="214842" y="16415"/>
                  </a:lnTo>
                  <a:lnTo>
                    <a:pt x="214842" y="8626"/>
                  </a:lnTo>
                  <a:close/>
                  <a:moveTo>
                    <a:pt x="230742" y="8626"/>
                  </a:moveTo>
                  <a:lnTo>
                    <a:pt x="230742" y="16415"/>
                  </a:lnTo>
                  <a:lnTo>
                    <a:pt x="222999" y="16415"/>
                  </a:lnTo>
                  <a:lnTo>
                    <a:pt x="222999" y="8626"/>
                  </a:lnTo>
                  <a:close/>
                  <a:moveTo>
                    <a:pt x="238898" y="8626"/>
                  </a:moveTo>
                  <a:lnTo>
                    <a:pt x="238898" y="16415"/>
                  </a:lnTo>
                  <a:lnTo>
                    <a:pt x="231166" y="16415"/>
                  </a:lnTo>
                  <a:lnTo>
                    <a:pt x="231166" y="8626"/>
                  </a:lnTo>
                  <a:close/>
                  <a:moveTo>
                    <a:pt x="247066" y="8626"/>
                  </a:moveTo>
                  <a:lnTo>
                    <a:pt x="247066" y="16415"/>
                  </a:lnTo>
                  <a:lnTo>
                    <a:pt x="239322" y="16415"/>
                  </a:lnTo>
                  <a:lnTo>
                    <a:pt x="239322" y="8626"/>
                  </a:lnTo>
                  <a:close/>
                  <a:moveTo>
                    <a:pt x="271546" y="8626"/>
                  </a:moveTo>
                  <a:lnTo>
                    <a:pt x="271546" y="16415"/>
                  </a:lnTo>
                  <a:lnTo>
                    <a:pt x="263813" y="16415"/>
                  </a:lnTo>
                  <a:lnTo>
                    <a:pt x="263813" y="8626"/>
                  </a:lnTo>
                  <a:close/>
                  <a:moveTo>
                    <a:pt x="255222" y="8626"/>
                  </a:moveTo>
                  <a:lnTo>
                    <a:pt x="255222" y="16427"/>
                  </a:lnTo>
                  <a:lnTo>
                    <a:pt x="247490" y="16427"/>
                  </a:lnTo>
                  <a:lnTo>
                    <a:pt x="247490" y="16415"/>
                  </a:lnTo>
                  <a:lnTo>
                    <a:pt x="247490" y="8626"/>
                  </a:lnTo>
                  <a:close/>
                  <a:moveTo>
                    <a:pt x="263390" y="8626"/>
                  </a:moveTo>
                  <a:lnTo>
                    <a:pt x="263390" y="16427"/>
                  </a:lnTo>
                  <a:lnTo>
                    <a:pt x="255646" y="16427"/>
                  </a:lnTo>
                  <a:lnTo>
                    <a:pt x="255646" y="16415"/>
                  </a:lnTo>
                  <a:lnTo>
                    <a:pt x="255646" y="8626"/>
                  </a:lnTo>
                  <a:close/>
                  <a:moveTo>
                    <a:pt x="271546" y="16828"/>
                  </a:moveTo>
                  <a:lnTo>
                    <a:pt x="271546" y="24617"/>
                  </a:lnTo>
                  <a:lnTo>
                    <a:pt x="263813" y="24617"/>
                  </a:lnTo>
                  <a:lnTo>
                    <a:pt x="263813" y="16828"/>
                  </a:lnTo>
                  <a:close/>
                  <a:moveTo>
                    <a:pt x="11238" y="16828"/>
                  </a:moveTo>
                  <a:lnTo>
                    <a:pt x="11238" y="24629"/>
                  </a:lnTo>
                  <a:lnTo>
                    <a:pt x="3505" y="24629"/>
                  </a:lnTo>
                  <a:lnTo>
                    <a:pt x="3505" y="16828"/>
                  </a:lnTo>
                  <a:close/>
                  <a:moveTo>
                    <a:pt x="19394" y="16828"/>
                  </a:moveTo>
                  <a:lnTo>
                    <a:pt x="19394" y="24629"/>
                  </a:lnTo>
                  <a:lnTo>
                    <a:pt x="11662" y="24629"/>
                  </a:lnTo>
                  <a:lnTo>
                    <a:pt x="11662" y="16828"/>
                  </a:lnTo>
                  <a:close/>
                  <a:moveTo>
                    <a:pt x="27561" y="16828"/>
                  </a:moveTo>
                  <a:lnTo>
                    <a:pt x="27561" y="24629"/>
                  </a:lnTo>
                  <a:lnTo>
                    <a:pt x="19818" y="24629"/>
                  </a:lnTo>
                  <a:lnTo>
                    <a:pt x="19818" y="16828"/>
                  </a:lnTo>
                  <a:close/>
                  <a:moveTo>
                    <a:pt x="35328" y="16828"/>
                  </a:moveTo>
                  <a:lnTo>
                    <a:pt x="35328" y="24629"/>
                  </a:lnTo>
                  <a:lnTo>
                    <a:pt x="27985" y="24629"/>
                  </a:lnTo>
                  <a:lnTo>
                    <a:pt x="27985" y="16828"/>
                  </a:lnTo>
                  <a:close/>
                  <a:moveTo>
                    <a:pt x="43496" y="16828"/>
                  </a:moveTo>
                  <a:lnTo>
                    <a:pt x="43496" y="24629"/>
                  </a:lnTo>
                  <a:lnTo>
                    <a:pt x="35752" y="24629"/>
                  </a:lnTo>
                  <a:lnTo>
                    <a:pt x="35752" y="16828"/>
                  </a:lnTo>
                  <a:close/>
                  <a:moveTo>
                    <a:pt x="51652" y="16828"/>
                  </a:moveTo>
                  <a:lnTo>
                    <a:pt x="51652" y="24629"/>
                  </a:lnTo>
                  <a:lnTo>
                    <a:pt x="43919" y="24629"/>
                  </a:lnTo>
                  <a:lnTo>
                    <a:pt x="43919" y="16828"/>
                  </a:lnTo>
                  <a:close/>
                  <a:moveTo>
                    <a:pt x="59819" y="16828"/>
                  </a:moveTo>
                  <a:lnTo>
                    <a:pt x="59819" y="24629"/>
                  </a:lnTo>
                  <a:lnTo>
                    <a:pt x="52075" y="24629"/>
                  </a:lnTo>
                  <a:lnTo>
                    <a:pt x="52075" y="16828"/>
                  </a:lnTo>
                  <a:close/>
                  <a:moveTo>
                    <a:pt x="67975" y="16828"/>
                  </a:moveTo>
                  <a:lnTo>
                    <a:pt x="67975" y="24629"/>
                  </a:lnTo>
                  <a:lnTo>
                    <a:pt x="60243" y="24629"/>
                  </a:lnTo>
                  <a:lnTo>
                    <a:pt x="60243" y="16828"/>
                  </a:lnTo>
                  <a:close/>
                  <a:moveTo>
                    <a:pt x="76452" y="16828"/>
                  </a:moveTo>
                  <a:lnTo>
                    <a:pt x="76452" y="24629"/>
                  </a:lnTo>
                  <a:lnTo>
                    <a:pt x="68399" y="24629"/>
                  </a:lnTo>
                  <a:lnTo>
                    <a:pt x="68399" y="16828"/>
                  </a:lnTo>
                  <a:close/>
                  <a:moveTo>
                    <a:pt x="84608" y="16828"/>
                  </a:moveTo>
                  <a:lnTo>
                    <a:pt x="84608" y="24629"/>
                  </a:lnTo>
                  <a:lnTo>
                    <a:pt x="76865" y="24629"/>
                  </a:lnTo>
                  <a:lnTo>
                    <a:pt x="76865" y="16828"/>
                  </a:lnTo>
                  <a:close/>
                  <a:moveTo>
                    <a:pt x="92776" y="16828"/>
                  </a:moveTo>
                  <a:lnTo>
                    <a:pt x="92776" y="24629"/>
                  </a:lnTo>
                  <a:lnTo>
                    <a:pt x="85032" y="24629"/>
                  </a:lnTo>
                  <a:lnTo>
                    <a:pt x="85032" y="16828"/>
                  </a:lnTo>
                  <a:close/>
                  <a:moveTo>
                    <a:pt x="100932" y="16828"/>
                  </a:moveTo>
                  <a:lnTo>
                    <a:pt x="100932" y="24629"/>
                  </a:lnTo>
                  <a:lnTo>
                    <a:pt x="93200" y="24629"/>
                  </a:lnTo>
                  <a:lnTo>
                    <a:pt x="93200" y="16828"/>
                  </a:lnTo>
                  <a:close/>
                  <a:moveTo>
                    <a:pt x="109099" y="16828"/>
                  </a:moveTo>
                  <a:lnTo>
                    <a:pt x="109099" y="24629"/>
                  </a:lnTo>
                  <a:lnTo>
                    <a:pt x="101356" y="24629"/>
                  </a:lnTo>
                  <a:lnTo>
                    <a:pt x="101356" y="16828"/>
                  </a:lnTo>
                  <a:close/>
                  <a:moveTo>
                    <a:pt x="116866" y="16828"/>
                  </a:moveTo>
                  <a:lnTo>
                    <a:pt x="116866" y="24629"/>
                  </a:lnTo>
                  <a:lnTo>
                    <a:pt x="109523" y="24629"/>
                  </a:lnTo>
                  <a:lnTo>
                    <a:pt x="109523" y="16828"/>
                  </a:lnTo>
                  <a:close/>
                  <a:moveTo>
                    <a:pt x="125022" y="16828"/>
                  </a:moveTo>
                  <a:lnTo>
                    <a:pt x="125022" y="24629"/>
                  </a:lnTo>
                  <a:lnTo>
                    <a:pt x="117290" y="24629"/>
                  </a:lnTo>
                  <a:lnTo>
                    <a:pt x="117290" y="16828"/>
                  </a:lnTo>
                  <a:close/>
                  <a:moveTo>
                    <a:pt x="133190" y="16828"/>
                  </a:moveTo>
                  <a:lnTo>
                    <a:pt x="133190" y="24629"/>
                  </a:lnTo>
                  <a:lnTo>
                    <a:pt x="125446" y="24629"/>
                  </a:lnTo>
                  <a:lnTo>
                    <a:pt x="125446" y="16828"/>
                  </a:lnTo>
                  <a:close/>
                  <a:moveTo>
                    <a:pt x="141346" y="16828"/>
                  </a:moveTo>
                  <a:lnTo>
                    <a:pt x="141346" y="24629"/>
                  </a:lnTo>
                  <a:lnTo>
                    <a:pt x="133614" y="24629"/>
                  </a:lnTo>
                  <a:lnTo>
                    <a:pt x="133614" y="16828"/>
                  </a:lnTo>
                  <a:close/>
                  <a:moveTo>
                    <a:pt x="149513" y="16828"/>
                  </a:moveTo>
                  <a:lnTo>
                    <a:pt x="149513" y="24629"/>
                  </a:lnTo>
                  <a:lnTo>
                    <a:pt x="141770" y="24629"/>
                  </a:lnTo>
                  <a:lnTo>
                    <a:pt x="141770" y="16828"/>
                  </a:lnTo>
                  <a:close/>
                  <a:moveTo>
                    <a:pt x="157280" y="16828"/>
                  </a:moveTo>
                  <a:lnTo>
                    <a:pt x="157280" y="24629"/>
                  </a:lnTo>
                  <a:lnTo>
                    <a:pt x="149937" y="24629"/>
                  </a:lnTo>
                  <a:lnTo>
                    <a:pt x="149937" y="16828"/>
                  </a:lnTo>
                  <a:close/>
                  <a:moveTo>
                    <a:pt x="165448" y="16828"/>
                  </a:moveTo>
                  <a:lnTo>
                    <a:pt x="165448" y="24629"/>
                  </a:lnTo>
                  <a:lnTo>
                    <a:pt x="157704" y="24629"/>
                  </a:lnTo>
                  <a:lnTo>
                    <a:pt x="157704" y="16828"/>
                  </a:lnTo>
                  <a:close/>
                  <a:moveTo>
                    <a:pt x="173604" y="16828"/>
                  </a:moveTo>
                  <a:lnTo>
                    <a:pt x="173604" y="24629"/>
                  </a:lnTo>
                  <a:lnTo>
                    <a:pt x="165871" y="24629"/>
                  </a:lnTo>
                  <a:lnTo>
                    <a:pt x="165871" y="16828"/>
                  </a:lnTo>
                  <a:close/>
                  <a:moveTo>
                    <a:pt x="181771" y="16828"/>
                  </a:moveTo>
                  <a:lnTo>
                    <a:pt x="181771" y="24629"/>
                  </a:lnTo>
                  <a:lnTo>
                    <a:pt x="174028" y="24629"/>
                  </a:lnTo>
                  <a:lnTo>
                    <a:pt x="174028" y="16828"/>
                  </a:lnTo>
                  <a:close/>
                  <a:moveTo>
                    <a:pt x="189927" y="16828"/>
                  </a:moveTo>
                  <a:lnTo>
                    <a:pt x="189927" y="24629"/>
                  </a:lnTo>
                  <a:lnTo>
                    <a:pt x="182195" y="24629"/>
                  </a:lnTo>
                  <a:lnTo>
                    <a:pt x="182195" y="16828"/>
                  </a:lnTo>
                  <a:close/>
                  <a:moveTo>
                    <a:pt x="198095" y="16828"/>
                  </a:moveTo>
                  <a:lnTo>
                    <a:pt x="198095" y="24629"/>
                  </a:lnTo>
                  <a:lnTo>
                    <a:pt x="190351" y="24629"/>
                  </a:lnTo>
                  <a:lnTo>
                    <a:pt x="190351" y="16828"/>
                  </a:lnTo>
                  <a:close/>
                  <a:moveTo>
                    <a:pt x="206251" y="16828"/>
                  </a:moveTo>
                  <a:lnTo>
                    <a:pt x="206251" y="24629"/>
                  </a:lnTo>
                  <a:lnTo>
                    <a:pt x="198519" y="24629"/>
                  </a:lnTo>
                  <a:lnTo>
                    <a:pt x="198519" y="16828"/>
                  </a:lnTo>
                  <a:close/>
                  <a:moveTo>
                    <a:pt x="214419" y="16828"/>
                  </a:moveTo>
                  <a:lnTo>
                    <a:pt x="214419" y="24629"/>
                  </a:lnTo>
                  <a:lnTo>
                    <a:pt x="206675" y="24629"/>
                  </a:lnTo>
                  <a:lnTo>
                    <a:pt x="206675" y="16828"/>
                  </a:lnTo>
                  <a:close/>
                  <a:moveTo>
                    <a:pt x="222575" y="16828"/>
                  </a:moveTo>
                  <a:lnTo>
                    <a:pt x="222575" y="24629"/>
                  </a:lnTo>
                  <a:lnTo>
                    <a:pt x="214842" y="24629"/>
                  </a:lnTo>
                  <a:lnTo>
                    <a:pt x="214842" y="16828"/>
                  </a:lnTo>
                  <a:close/>
                  <a:moveTo>
                    <a:pt x="230742" y="16828"/>
                  </a:moveTo>
                  <a:lnTo>
                    <a:pt x="230742" y="24629"/>
                  </a:lnTo>
                  <a:lnTo>
                    <a:pt x="222999" y="24629"/>
                  </a:lnTo>
                  <a:lnTo>
                    <a:pt x="222999" y="16828"/>
                  </a:lnTo>
                  <a:close/>
                  <a:moveTo>
                    <a:pt x="238898" y="16828"/>
                  </a:moveTo>
                  <a:lnTo>
                    <a:pt x="238898" y="24629"/>
                  </a:lnTo>
                  <a:lnTo>
                    <a:pt x="231166" y="24629"/>
                  </a:lnTo>
                  <a:lnTo>
                    <a:pt x="231166" y="16828"/>
                  </a:lnTo>
                  <a:close/>
                  <a:moveTo>
                    <a:pt x="247066" y="16828"/>
                  </a:moveTo>
                  <a:lnTo>
                    <a:pt x="247066" y="24629"/>
                  </a:lnTo>
                  <a:lnTo>
                    <a:pt x="239322" y="24629"/>
                  </a:lnTo>
                  <a:lnTo>
                    <a:pt x="239322" y="16828"/>
                  </a:lnTo>
                  <a:close/>
                  <a:moveTo>
                    <a:pt x="255222" y="16828"/>
                  </a:moveTo>
                  <a:lnTo>
                    <a:pt x="255222" y="24629"/>
                  </a:lnTo>
                  <a:lnTo>
                    <a:pt x="247490" y="24629"/>
                  </a:lnTo>
                  <a:lnTo>
                    <a:pt x="247490" y="16828"/>
                  </a:lnTo>
                  <a:close/>
                  <a:moveTo>
                    <a:pt x="263390" y="16828"/>
                  </a:moveTo>
                  <a:lnTo>
                    <a:pt x="263390" y="24629"/>
                  </a:lnTo>
                  <a:lnTo>
                    <a:pt x="255646" y="24629"/>
                  </a:lnTo>
                  <a:lnTo>
                    <a:pt x="255646" y="16828"/>
                  </a:lnTo>
                  <a:close/>
                  <a:moveTo>
                    <a:pt x="11238" y="25030"/>
                  </a:moveTo>
                  <a:lnTo>
                    <a:pt x="11238" y="32831"/>
                  </a:lnTo>
                  <a:lnTo>
                    <a:pt x="3505" y="32831"/>
                  </a:lnTo>
                  <a:lnTo>
                    <a:pt x="3505" y="25030"/>
                  </a:lnTo>
                  <a:close/>
                  <a:moveTo>
                    <a:pt x="19394" y="25030"/>
                  </a:moveTo>
                  <a:lnTo>
                    <a:pt x="19394" y="32831"/>
                  </a:lnTo>
                  <a:lnTo>
                    <a:pt x="11662" y="32831"/>
                  </a:lnTo>
                  <a:lnTo>
                    <a:pt x="11662" y="25030"/>
                  </a:lnTo>
                  <a:close/>
                  <a:moveTo>
                    <a:pt x="27561" y="25030"/>
                  </a:moveTo>
                  <a:lnTo>
                    <a:pt x="27561" y="32831"/>
                  </a:lnTo>
                  <a:lnTo>
                    <a:pt x="19818" y="32831"/>
                  </a:lnTo>
                  <a:lnTo>
                    <a:pt x="19818" y="25030"/>
                  </a:lnTo>
                  <a:close/>
                  <a:moveTo>
                    <a:pt x="35328" y="25030"/>
                  </a:moveTo>
                  <a:lnTo>
                    <a:pt x="35328" y="32831"/>
                  </a:lnTo>
                  <a:lnTo>
                    <a:pt x="27985" y="32831"/>
                  </a:lnTo>
                  <a:lnTo>
                    <a:pt x="27985" y="25030"/>
                  </a:lnTo>
                  <a:close/>
                  <a:moveTo>
                    <a:pt x="43496" y="25030"/>
                  </a:moveTo>
                  <a:lnTo>
                    <a:pt x="43496" y="32831"/>
                  </a:lnTo>
                  <a:lnTo>
                    <a:pt x="35752" y="32831"/>
                  </a:lnTo>
                  <a:lnTo>
                    <a:pt x="35752" y="25030"/>
                  </a:lnTo>
                  <a:close/>
                  <a:moveTo>
                    <a:pt x="51652" y="25030"/>
                  </a:moveTo>
                  <a:lnTo>
                    <a:pt x="51652" y="32831"/>
                  </a:lnTo>
                  <a:lnTo>
                    <a:pt x="43919" y="32831"/>
                  </a:lnTo>
                  <a:lnTo>
                    <a:pt x="43919" y="25030"/>
                  </a:lnTo>
                  <a:close/>
                  <a:moveTo>
                    <a:pt x="59819" y="25030"/>
                  </a:moveTo>
                  <a:lnTo>
                    <a:pt x="59819" y="32831"/>
                  </a:lnTo>
                  <a:lnTo>
                    <a:pt x="52075" y="32831"/>
                  </a:lnTo>
                  <a:lnTo>
                    <a:pt x="52075" y="25030"/>
                  </a:lnTo>
                  <a:close/>
                  <a:moveTo>
                    <a:pt x="67975" y="25030"/>
                  </a:moveTo>
                  <a:lnTo>
                    <a:pt x="67975" y="32831"/>
                  </a:lnTo>
                  <a:lnTo>
                    <a:pt x="60243" y="32831"/>
                  </a:lnTo>
                  <a:lnTo>
                    <a:pt x="60243" y="25030"/>
                  </a:lnTo>
                  <a:close/>
                  <a:moveTo>
                    <a:pt x="76452" y="25030"/>
                  </a:moveTo>
                  <a:lnTo>
                    <a:pt x="76452" y="32831"/>
                  </a:lnTo>
                  <a:lnTo>
                    <a:pt x="68399" y="32831"/>
                  </a:lnTo>
                  <a:lnTo>
                    <a:pt x="68399" y="25030"/>
                  </a:lnTo>
                  <a:close/>
                  <a:moveTo>
                    <a:pt x="84608" y="25030"/>
                  </a:moveTo>
                  <a:lnTo>
                    <a:pt x="84608" y="32831"/>
                  </a:lnTo>
                  <a:lnTo>
                    <a:pt x="76865" y="32831"/>
                  </a:lnTo>
                  <a:lnTo>
                    <a:pt x="76865" y="25030"/>
                  </a:lnTo>
                  <a:close/>
                  <a:moveTo>
                    <a:pt x="92776" y="25030"/>
                  </a:moveTo>
                  <a:lnTo>
                    <a:pt x="92776" y="32831"/>
                  </a:lnTo>
                  <a:lnTo>
                    <a:pt x="85032" y="32831"/>
                  </a:lnTo>
                  <a:lnTo>
                    <a:pt x="85032" y="25030"/>
                  </a:lnTo>
                  <a:close/>
                  <a:moveTo>
                    <a:pt x="100932" y="25030"/>
                  </a:moveTo>
                  <a:lnTo>
                    <a:pt x="100932" y="32831"/>
                  </a:lnTo>
                  <a:lnTo>
                    <a:pt x="93200" y="32831"/>
                  </a:lnTo>
                  <a:lnTo>
                    <a:pt x="93200" y="25030"/>
                  </a:lnTo>
                  <a:close/>
                  <a:moveTo>
                    <a:pt x="109099" y="25030"/>
                  </a:moveTo>
                  <a:lnTo>
                    <a:pt x="109099" y="32831"/>
                  </a:lnTo>
                  <a:lnTo>
                    <a:pt x="101356" y="32831"/>
                  </a:lnTo>
                  <a:lnTo>
                    <a:pt x="101356" y="25030"/>
                  </a:lnTo>
                  <a:close/>
                  <a:moveTo>
                    <a:pt x="116866" y="25030"/>
                  </a:moveTo>
                  <a:lnTo>
                    <a:pt x="116866" y="32831"/>
                  </a:lnTo>
                  <a:lnTo>
                    <a:pt x="109523" y="32831"/>
                  </a:lnTo>
                  <a:lnTo>
                    <a:pt x="109523" y="25030"/>
                  </a:lnTo>
                  <a:close/>
                  <a:moveTo>
                    <a:pt x="125022" y="25030"/>
                  </a:moveTo>
                  <a:lnTo>
                    <a:pt x="125022" y="32831"/>
                  </a:lnTo>
                  <a:lnTo>
                    <a:pt x="117290" y="32831"/>
                  </a:lnTo>
                  <a:lnTo>
                    <a:pt x="117290" y="25030"/>
                  </a:lnTo>
                  <a:close/>
                  <a:moveTo>
                    <a:pt x="133190" y="25030"/>
                  </a:moveTo>
                  <a:lnTo>
                    <a:pt x="133190" y="32831"/>
                  </a:lnTo>
                  <a:lnTo>
                    <a:pt x="125446" y="32831"/>
                  </a:lnTo>
                  <a:lnTo>
                    <a:pt x="125446" y="25030"/>
                  </a:lnTo>
                  <a:close/>
                  <a:moveTo>
                    <a:pt x="141346" y="25030"/>
                  </a:moveTo>
                  <a:lnTo>
                    <a:pt x="141346" y="32831"/>
                  </a:lnTo>
                  <a:lnTo>
                    <a:pt x="133614" y="32831"/>
                  </a:lnTo>
                  <a:lnTo>
                    <a:pt x="133614" y="25030"/>
                  </a:lnTo>
                  <a:close/>
                  <a:moveTo>
                    <a:pt x="149513" y="25030"/>
                  </a:moveTo>
                  <a:lnTo>
                    <a:pt x="149513" y="32831"/>
                  </a:lnTo>
                  <a:lnTo>
                    <a:pt x="141770" y="32831"/>
                  </a:lnTo>
                  <a:lnTo>
                    <a:pt x="141770" y="25030"/>
                  </a:lnTo>
                  <a:close/>
                  <a:moveTo>
                    <a:pt x="157280" y="25030"/>
                  </a:moveTo>
                  <a:lnTo>
                    <a:pt x="157280" y="32831"/>
                  </a:lnTo>
                  <a:lnTo>
                    <a:pt x="149937" y="32831"/>
                  </a:lnTo>
                  <a:lnTo>
                    <a:pt x="149937" y="25030"/>
                  </a:lnTo>
                  <a:close/>
                  <a:moveTo>
                    <a:pt x="165448" y="25030"/>
                  </a:moveTo>
                  <a:lnTo>
                    <a:pt x="165448" y="32831"/>
                  </a:lnTo>
                  <a:lnTo>
                    <a:pt x="157704" y="32831"/>
                  </a:lnTo>
                  <a:lnTo>
                    <a:pt x="157704" y="25030"/>
                  </a:lnTo>
                  <a:close/>
                  <a:moveTo>
                    <a:pt x="173604" y="25030"/>
                  </a:moveTo>
                  <a:lnTo>
                    <a:pt x="173604" y="32831"/>
                  </a:lnTo>
                  <a:lnTo>
                    <a:pt x="165871" y="32831"/>
                  </a:lnTo>
                  <a:lnTo>
                    <a:pt x="165871" y="25030"/>
                  </a:lnTo>
                  <a:close/>
                  <a:moveTo>
                    <a:pt x="181771" y="25030"/>
                  </a:moveTo>
                  <a:lnTo>
                    <a:pt x="181771" y="32831"/>
                  </a:lnTo>
                  <a:lnTo>
                    <a:pt x="174028" y="32831"/>
                  </a:lnTo>
                  <a:lnTo>
                    <a:pt x="174028" y="25030"/>
                  </a:lnTo>
                  <a:close/>
                  <a:moveTo>
                    <a:pt x="189927" y="25030"/>
                  </a:moveTo>
                  <a:lnTo>
                    <a:pt x="189927" y="32831"/>
                  </a:lnTo>
                  <a:lnTo>
                    <a:pt x="182195" y="32831"/>
                  </a:lnTo>
                  <a:lnTo>
                    <a:pt x="182195" y="25030"/>
                  </a:lnTo>
                  <a:close/>
                  <a:moveTo>
                    <a:pt x="198095" y="25030"/>
                  </a:moveTo>
                  <a:lnTo>
                    <a:pt x="198095" y="32831"/>
                  </a:lnTo>
                  <a:lnTo>
                    <a:pt x="190351" y="32831"/>
                  </a:lnTo>
                  <a:lnTo>
                    <a:pt x="190351" y="25030"/>
                  </a:lnTo>
                  <a:close/>
                  <a:moveTo>
                    <a:pt x="206251" y="25030"/>
                  </a:moveTo>
                  <a:lnTo>
                    <a:pt x="206251" y="32831"/>
                  </a:lnTo>
                  <a:lnTo>
                    <a:pt x="198519" y="32831"/>
                  </a:lnTo>
                  <a:lnTo>
                    <a:pt x="198519" y="25030"/>
                  </a:lnTo>
                  <a:close/>
                  <a:moveTo>
                    <a:pt x="214419" y="25030"/>
                  </a:moveTo>
                  <a:lnTo>
                    <a:pt x="214419" y="32831"/>
                  </a:lnTo>
                  <a:lnTo>
                    <a:pt x="206675" y="32831"/>
                  </a:lnTo>
                  <a:lnTo>
                    <a:pt x="206675" y="25030"/>
                  </a:lnTo>
                  <a:close/>
                  <a:moveTo>
                    <a:pt x="222575" y="25030"/>
                  </a:moveTo>
                  <a:lnTo>
                    <a:pt x="222575" y="32831"/>
                  </a:lnTo>
                  <a:lnTo>
                    <a:pt x="214842" y="32831"/>
                  </a:lnTo>
                  <a:lnTo>
                    <a:pt x="214842" y="25030"/>
                  </a:lnTo>
                  <a:close/>
                  <a:moveTo>
                    <a:pt x="230742" y="25030"/>
                  </a:moveTo>
                  <a:lnTo>
                    <a:pt x="230742" y="32831"/>
                  </a:lnTo>
                  <a:lnTo>
                    <a:pt x="222999" y="32831"/>
                  </a:lnTo>
                  <a:lnTo>
                    <a:pt x="222999" y="25030"/>
                  </a:lnTo>
                  <a:close/>
                  <a:moveTo>
                    <a:pt x="238898" y="25030"/>
                  </a:moveTo>
                  <a:lnTo>
                    <a:pt x="238898" y="32831"/>
                  </a:lnTo>
                  <a:lnTo>
                    <a:pt x="231166" y="32831"/>
                  </a:lnTo>
                  <a:lnTo>
                    <a:pt x="231166" y="25030"/>
                  </a:lnTo>
                  <a:close/>
                  <a:moveTo>
                    <a:pt x="247066" y="25030"/>
                  </a:moveTo>
                  <a:lnTo>
                    <a:pt x="247066" y="32831"/>
                  </a:lnTo>
                  <a:lnTo>
                    <a:pt x="239322" y="32831"/>
                  </a:lnTo>
                  <a:lnTo>
                    <a:pt x="239322" y="25030"/>
                  </a:lnTo>
                  <a:close/>
                  <a:moveTo>
                    <a:pt x="255222" y="25030"/>
                  </a:moveTo>
                  <a:lnTo>
                    <a:pt x="255222" y="32831"/>
                  </a:lnTo>
                  <a:lnTo>
                    <a:pt x="247490" y="32831"/>
                  </a:lnTo>
                  <a:lnTo>
                    <a:pt x="247490" y="25030"/>
                  </a:lnTo>
                  <a:close/>
                  <a:moveTo>
                    <a:pt x="263390" y="25030"/>
                  </a:moveTo>
                  <a:lnTo>
                    <a:pt x="263390" y="32831"/>
                  </a:lnTo>
                  <a:lnTo>
                    <a:pt x="255646" y="32831"/>
                  </a:lnTo>
                  <a:lnTo>
                    <a:pt x="255646" y="25030"/>
                  </a:lnTo>
                  <a:close/>
                  <a:moveTo>
                    <a:pt x="271546" y="25030"/>
                  </a:moveTo>
                  <a:lnTo>
                    <a:pt x="271546" y="32831"/>
                  </a:lnTo>
                  <a:lnTo>
                    <a:pt x="263813" y="32831"/>
                  </a:lnTo>
                  <a:lnTo>
                    <a:pt x="263813" y="25030"/>
                  </a:lnTo>
                  <a:close/>
                  <a:moveTo>
                    <a:pt x="11238" y="33243"/>
                  </a:moveTo>
                  <a:lnTo>
                    <a:pt x="11238" y="41032"/>
                  </a:lnTo>
                  <a:lnTo>
                    <a:pt x="3505" y="41032"/>
                  </a:lnTo>
                  <a:lnTo>
                    <a:pt x="3505" y="33243"/>
                  </a:lnTo>
                  <a:close/>
                  <a:moveTo>
                    <a:pt x="19394" y="33243"/>
                  </a:moveTo>
                  <a:lnTo>
                    <a:pt x="19394" y="41032"/>
                  </a:lnTo>
                  <a:lnTo>
                    <a:pt x="11662" y="41032"/>
                  </a:lnTo>
                  <a:lnTo>
                    <a:pt x="11662" y="33243"/>
                  </a:lnTo>
                  <a:close/>
                  <a:moveTo>
                    <a:pt x="27561" y="33243"/>
                  </a:moveTo>
                  <a:lnTo>
                    <a:pt x="27561" y="41032"/>
                  </a:lnTo>
                  <a:lnTo>
                    <a:pt x="19818" y="41032"/>
                  </a:lnTo>
                  <a:lnTo>
                    <a:pt x="19818" y="33243"/>
                  </a:lnTo>
                  <a:close/>
                  <a:moveTo>
                    <a:pt x="35328" y="33243"/>
                  </a:moveTo>
                  <a:lnTo>
                    <a:pt x="35328" y="41032"/>
                  </a:lnTo>
                  <a:lnTo>
                    <a:pt x="27985" y="41032"/>
                  </a:lnTo>
                  <a:lnTo>
                    <a:pt x="27985" y="33243"/>
                  </a:lnTo>
                  <a:close/>
                  <a:moveTo>
                    <a:pt x="43496" y="33243"/>
                  </a:moveTo>
                  <a:lnTo>
                    <a:pt x="43496" y="41032"/>
                  </a:lnTo>
                  <a:lnTo>
                    <a:pt x="35752" y="41032"/>
                  </a:lnTo>
                  <a:lnTo>
                    <a:pt x="35752" y="33243"/>
                  </a:lnTo>
                  <a:close/>
                  <a:moveTo>
                    <a:pt x="51652" y="33243"/>
                  </a:moveTo>
                  <a:lnTo>
                    <a:pt x="51652" y="41032"/>
                  </a:lnTo>
                  <a:lnTo>
                    <a:pt x="43919" y="41032"/>
                  </a:lnTo>
                  <a:lnTo>
                    <a:pt x="43919" y="33243"/>
                  </a:lnTo>
                  <a:close/>
                  <a:moveTo>
                    <a:pt x="59819" y="33243"/>
                  </a:moveTo>
                  <a:lnTo>
                    <a:pt x="59819" y="41032"/>
                  </a:lnTo>
                  <a:lnTo>
                    <a:pt x="52075" y="41032"/>
                  </a:lnTo>
                  <a:lnTo>
                    <a:pt x="52075" y="33243"/>
                  </a:lnTo>
                  <a:close/>
                  <a:moveTo>
                    <a:pt x="67975" y="33243"/>
                  </a:moveTo>
                  <a:lnTo>
                    <a:pt x="67975" y="41032"/>
                  </a:lnTo>
                  <a:lnTo>
                    <a:pt x="60243" y="41032"/>
                  </a:lnTo>
                  <a:lnTo>
                    <a:pt x="60243" y="33243"/>
                  </a:lnTo>
                  <a:close/>
                  <a:moveTo>
                    <a:pt x="76452" y="33243"/>
                  </a:moveTo>
                  <a:lnTo>
                    <a:pt x="76452" y="41032"/>
                  </a:lnTo>
                  <a:lnTo>
                    <a:pt x="68399" y="41032"/>
                  </a:lnTo>
                  <a:lnTo>
                    <a:pt x="68399" y="33243"/>
                  </a:lnTo>
                  <a:close/>
                  <a:moveTo>
                    <a:pt x="84608" y="33243"/>
                  </a:moveTo>
                  <a:lnTo>
                    <a:pt x="84608" y="41032"/>
                  </a:lnTo>
                  <a:lnTo>
                    <a:pt x="76865" y="41032"/>
                  </a:lnTo>
                  <a:lnTo>
                    <a:pt x="76865" y="33243"/>
                  </a:lnTo>
                  <a:close/>
                  <a:moveTo>
                    <a:pt x="92776" y="33243"/>
                  </a:moveTo>
                  <a:lnTo>
                    <a:pt x="92776" y="41032"/>
                  </a:lnTo>
                  <a:lnTo>
                    <a:pt x="85032" y="41032"/>
                  </a:lnTo>
                  <a:lnTo>
                    <a:pt x="85032" y="33243"/>
                  </a:lnTo>
                  <a:close/>
                  <a:moveTo>
                    <a:pt x="100932" y="33243"/>
                  </a:moveTo>
                  <a:lnTo>
                    <a:pt x="100932" y="41032"/>
                  </a:lnTo>
                  <a:lnTo>
                    <a:pt x="93200" y="41032"/>
                  </a:lnTo>
                  <a:lnTo>
                    <a:pt x="93200" y="33243"/>
                  </a:lnTo>
                  <a:close/>
                  <a:moveTo>
                    <a:pt x="109099" y="33243"/>
                  </a:moveTo>
                  <a:lnTo>
                    <a:pt x="109099" y="41032"/>
                  </a:lnTo>
                  <a:lnTo>
                    <a:pt x="101356" y="41032"/>
                  </a:lnTo>
                  <a:lnTo>
                    <a:pt x="101356" y="33243"/>
                  </a:lnTo>
                  <a:close/>
                  <a:moveTo>
                    <a:pt x="116866" y="33243"/>
                  </a:moveTo>
                  <a:lnTo>
                    <a:pt x="116866" y="41032"/>
                  </a:lnTo>
                  <a:lnTo>
                    <a:pt x="109523" y="41032"/>
                  </a:lnTo>
                  <a:lnTo>
                    <a:pt x="109523" y="33243"/>
                  </a:lnTo>
                  <a:close/>
                  <a:moveTo>
                    <a:pt x="125022" y="33243"/>
                  </a:moveTo>
                  <a:lnTo>
                    <a:pt x="125022" y="41032"/>
                  </a:lnTo>
                  <a:lnTo>
                    <a:pt x="117290" y="41032"/>
                  </a:lnTo>
                  <a:lnTo>
                    <a:pt x="117290" y="33243"/>
                  </a:lnTo>
                  <a:close/>
                  <a:moveTo>
                    <a:pt x="133190" y="33243"/>
                  </a:moveTo>
                  <a:lnTo>
                    <a:pt x="133190" y="41032"/>
                  </a:lnTo>
                  <a:lnTo>
                    <a:pt x="125446" y="41032"/>
                  </a:lnTo>
                  <a:lnTo>
                    <a:pt x="125446" y="33243"/>
                  </a:lnTo>
                  <a:close/>
                  <a:moveTo>
                    <a:pt x="141346" y="33243"/>
                  </a:moveTo>
                  <a:lnTo>
                    <a:pt x="141346" y="41032"/>
                  </a:lnTo>
                  <a:lnTo>
                    <a:pt x="133614" y="41032"/>
                  </a:lnTo>
                  <a:lnTo>
                    <a:pt x="133614" y="33243"/>
                  </a:lnTo>
                  <a:close/>
                  <a:moveTo>
                    <a:pt x="149513" y="33243"/>
                  </a:moveTo>
                  <a:lnTo>
                    <a:pt x="149513" y="41032"/>
                  </a:lnTo>
                  <a:lnTo>
                    <a:pt x="141770" y="41032"/>
                  </a:lnTo>
                  <a:lnTo>
                    <a:pt x="141770" y="33243"/>
                  </a:lnTo>
                  <a:close/>
                  <a:moveTo>
                    <a:pt x="157280" y="33243"/>
                  </a:moveTo>
                  <a:lnTo>
                    <a:pt x="157280" y="41032"/>
                  </a:lnTo>
                  <a:lnTo>
                    <a:pt x="149937" y="41032"/>
                  </a:lnTo>
                  <a:lnTo>
                    <a:pt x="149937" y="33243"/>
                  </a:lnTo>
                  <a:close/>
                  <a:moveTo>
                    <a:pt x="165448" y="33243"/>
                  </a:moveTo>
                  <a:lnTo>
                    <a:pt x="165448" y="41032"/>
                  </a:lnTo>
                  <a:lnTo>
                    <a:pt x="157704" y="41032"/>
                  </a:lnTo>
                  <a:lnTo>
                    <a:pt x="157704" y="33243"/>
                  </a:lnTo>
                  <a:close/>
                  <a:moveTo>
                    <a:pt x="173604" y="33243"/>
                  </a:moveTo>
                  <a:lnTo>
                    <a:pt x="173604" y="41032"/>
                  </a:lnTo>
                  <a:lnTo>
                    <a:pt x="165871" y="41032"/>
                  </a:lnTo>
                  <a:lnTo>
                    <a:pt x="165871" y="33243"/>
                  </a:lnTo>
                  <a:close/>
                  <a:moveTo>
                    <a:pt x="181771" y="33243"/>
                  </a:moveTo>
                  <a:lnTo>
                    <a:pt x="181771" y="41032"/>
                  </a:lnTo>
                  <a:lnTo>
                    <a:pt x="174028" y="41032"/>
                  </a:lnTo>
                  <a:lnTo>
                    <a:pt x="174028" y="33243"/>
                  </a:lnTo>
                  <a:close/>
                  <a:moveTo>
                    <a:pt x="189927" y="33243"/>
                  </a:moveTo>
                  <a:lnTo>
                    <a:pt x="189927" y="41032"/>
                  </a:lnTo>
                  <a:lnTo>
                    <a:pt x="182195" y="41032"/>
                  </a:lnTo>
                  <a:lnTo>
                    <a:pt x="182195" y="33243"/>
                  </a:lnTo>
                  <a:close/>
                  <a:moveTo>
                    <a:pt x="198095" y="33243"/>
                  </a:moveTo>
                  <a:lnTo>
                    <a:pt x="198095" y="41032"/>
                  </a:lnTo>
                  <a:lnTo>
                    <a:pt x="190351" y="41032"/>
                  </a:lnTo>
                  <a:lnTo>
                    <a:pt x="190351" y="33243"/>
                  </a:lnTo>
                  <a:close/>
                  <a:moveTo>
                    <a:pt x="206251" y="33243"/>
                  </a:moveTo>
                  <a:lnTo>
                    <a:pt x="206251" y="41032"/>
                  </a:lnTo>
                  <a:lnTo>
                    <a:pt x="198519" y="41032"/>
                  </a:lnTo>
                  <a:lnTo>
                    <a:pt x="198519" y="33243"/>
                  </a:lnTo>
                  <a:close/>
                  <a:moveTo>
                    <a:pt x="214419" y="33243"/>
                  </a:moveTo>
                  <a:lnTo>
                    <a:pt x="214419" y="41032"/>
                  </a:lnTo>
                  <a:lnTo>
                    <a:pt x="206675" y="41032"/>
                  </a:lnTo>
                  <a:lnTo>
                    <a:pt x="206675" y="33243"/>
                  </a:lnTo>
                  <a:close/>
                  <a:moveTo>
                    <a:pt x="222575" y="33243"/>
                  </a:moveTo>
                  <a:lnTo>
                    <a:pt x="222575" y="41032"/>
                  </a:lnTo>
                  <a:lnTo>
                    <a:pt x="214842" y="41032"/>
                  </a:lnTo>
                  <a:lnTo>
                    <a:pt x="214842" y="33243"/>
                  </a:lnTo>
                  <a:close/>
                  <a:moveTo>
                    <a:pt x="230742" y="33243"/>
                  </a:moveTo>
                  <a:lnTo>
                    <a:pt x="230742" y="41032"/>
                  </a:lnTo>
                  <a:lnTo>
                    <a:pt x="222999" y="41032"/>
                  </a:lnTo>
                  <a:lnTo>
                    <a:pt x="222999" y="33243"/>
                  </a:lnTo>
                  <a:close/>
                  <a:moveTo>
                    <a:pt x="238898" y="33243"/>
                  </a:moveTo>
                  <a:lnTo>
                    <a:pt x="238898" y="41032"/>
                  </a:lnTo>
                  <a:lnTo>
                    <a:pt x="231166" y="41032"/>
                  </a:lnTo>
                  <a:lnTo>
                    <a:pt x="231166" y="33243"/>
                  </a:lnTo>
                  <a:close/>
                  <a:moveTo>
                    <a:pt x="247066" y="33243"/>
                  </a:moveTo>
                  <a:lnTo>
                    <a:pt x="247066" y="41032"/>
                  </a:lnTo>
                  <a:lnTo>
                    <a:pt x="239322" y="41032"/>
                  </a:lnTo>
                  <a:lnTo>
                    <a:pt x="239322" y="33243"/>
                  </a:lnTo>
                  <a:close/>
                  <a:moveTo>
                    <a:pt x="255222" y="33243"/>
                  </a:moveTo>
                  <a:lnTo>
                    <a:pt x="255222" y="41032"/>
                  </a:lnTo>
                  <a:lnTo>
                    <a:pt x="247490" y="41032"/>
                  </a:lnTo>
                  <a:lnTo>
                    <a:pt x="247490" y="33243"/>
                  </a:lnTo>
                  <a:close/>
                  <a:moveTo>
                    <a:pt x="263390" y="33243"/>
                  </a:moveTo>
                  <a:lnTo>
                    <a:pt x="263390" y="41032"/>
                  </a:lnTo>
                  <a:lnTo>
                    <a:pt x="255646" y="41032"/>
                  </a:lnTo>
                  <a:lnTo>
                    <a:pt x="255646" y="33243"/>
                  </a:lnTo>
                  <a:close/>
                  <a:moveTo>
                    <a:pt x="271546" y="33243"/>
                  </a:moveTo>
                  <a:lnTo>
                    <a:pt x="271546" y="41032"/>
                  </a:lnTo>
                  <a:lnTo>
                    <a:pt x="263813" y="41032"/>
                  </a:lnTo>
                  <a:lnTo>
                    <a:pt x="263813" y="33243"/>
                  </a:lnTo>
                  <a:close/>
                  <a:moveTo>
                    <a:pt x="11238" y="41445"/>
                  </a:moveTo>
                  <a:lnTo>
                    <a:pt x="11238" y="49246"/>
                  </a:lnTo>
                  <a:lnTo>
                    <a:pt x="3505" y="49246"/>
                  </a:lnTo>
                  <a:lnTo>
                    <a:pt x="3505" y="41445"/>
                  </a:lnTo>
                  <a:close/>
                  <a:moveTo>
                    <a:pt x="19394" y="41445"/>
                  </a:moveTo>
                  <a:lnTo>
                    <a:pt x="19394" y="49246"/>
                  </a:lnTo>
                  <a:lnTo>
                    <a:pt x="11662" y="49246"/>
                  </a:lnTo>
                  <a:lnTo>
                    <a:pt x="11662" y="41445"/>
                  </a:lnTo>
                  <a:close/>
                  <a:moveTo>
                    <a:pt x="27561" y="41445"/>
                  </a:moveTo>
                  <a:lnTo>
                    <a:pt x="27561" y="49246"/>
                  </a:lnTo>
                  <a:lnTo>
                    <a:pt x="19818" y="49246"/>
                  </a:lnTo>
                  <a:lnTo>
                    <a:pt x="19818" y="41445"/>
                  </a:lnTo>
                  <a:close/>
                  <a:moveTo>
                    <a:pt x="35328" y="41445"/>
                  </a:moveTo>
                  <a:lnTo>
                    <a:pt x="35328" y="49246"/>
                  </a:lnTo>
                  <a:lnTo>
                    <a:pt x="27985" y="49246"/>
                  </a:lnTo>
                  <a:lnTo>
                    <a:pt x="27985" y="41445"/>
                  </a:lnTo>
                  <a:close/>
                  <a:moveTo>
                    <a:pt x="43496" y="41445"/>
                  </a:moveTo>
                  <a:lnTo>
                    <a:pt x="43496" y="49246"/>
                  </a:lnTo>
                  <a:lnTo>
                    <a:pt x="35752" y="49246"/>
                  </a:lnTo>
                  <a:lnTo>
                    <a:pt x="35752" y="41445"/>
                  </a:lnTo>
                  <a:close/>
                  <a:moveTo>
                    <a:pt x="51652" y="41445"/>
                  </a:moveTo>
                  <a:lnTo>
                    <a:pt x="51652" y="49246"/>
                  </a:lnTo>
                  <a:lnTo>
                    <a:pt x="43919" y="49246"/>
                  </a:lnTo>
                  <a:lnTo>
                    <a:pt x="43919" y="41445"/>
                  </a:lnTo>
                  <a:close/>
                  <a:moveTo>
                    <a:pt x="59819" y="41445"/>
                  </a:moveTo>
                  <a:lnTo>
                    <a:pt x="59819" y="49246"/>
                  </a:lnTo>
                  <a:lnTo>
                    <a:pt x="52075" y="49246"/>
                  </a:lnTo>
                  <a:lnTo>
                    <a:pt x="52075" y="41445"/>
                  </a:lnTo>
                  <a:close/>
                  <a:moveTo>
                    <a:pt x="67975" y="41445"/>
                  </a:moveTo>
                  <a:lnTo>
                    <a:pt x="67975" y="49246"/>
                  </a:lnTo>
                  <a:lnTo>
                    <a:pt x="60243" y="49246"/>
                  </a:lnTo>
                  <a:lnTo>
                    <a:pt x="60243" y="41445"/>
                  </a:lnTo>
                  <a:close/>
                  <a:moveTo>
                    <a:pt x="76452" y="41445"/>
                  </a:moveTo>
                  <a:lnTo>
                    <a:pt x="76452" y="49246"/>
                  </a:lnTo>
                  <a:lnTo>
                    <a:pt x="68399" y="49246"/>
                  </a:lnTo>
                  <a:lnTo>
                    <a:pt x="68399" y="41445"/>
                  </a:lnTo>
                  <a:close/>
                  <a:moveTo>
                    <a:pt x="84608" y="41445"/>
                  </a:moveTo>
                  <a:lnTo>
                    <a:pt x="84608" y="49246"/>
                  </a:lnTo>
                  <a:lnTo>
                    <a:pt x="76865" y="49246"/>
                  </a:lnTo>
                  <a:lnTo>
                    <a:pt x="76865" y="41445"/>
                  </a:lnTo>
                  <a:close/>
                  <a:moveTo>
                    <a:pt x="92776" y="41445"/>
                  </a:moveTo>
                  <a:lnTo>
                    <a:pt x="92776" y="49246"/>
                  </a:lnTo>
                  <a:lnTo>
                    <a:pt x="85032" y="49246"/>
                  </a:lnTo>
                  <a:lnTo>
                    <a:pt x="85032" y="41445"/>
                  </a:lnTo>
                  <a:close/>
                  <a:moveTo>
                    <a:pt x="100932" y="41445"/>
                  </a:moveTo>
                  <a:lnTo>
                    <a:pt x="100932" y="49246"/>
                  </a:lnTo>
                  <a:lnTo>
                    <a:pt x="93200" y="49246"/>
                  </a:lnTo>
                  <a:lnTo>
                    <a:pt x="93200" y="41445"/>
                  </a:lnTo>
                  <a:close/>
                  <a:moveTo>
                    <a:pt x="109099" y="41445"/>
                  </a:moveTo>
                  <a:lnTo>
                    <a:pt x="109099" y="49246"/>
                  </a:lnTo>
                  <a:lnTo>
                    <a:pt x="101356" y="49246"/>
                  </a:lnTo>
                  <a:lnTo>
                    <a:pt x="101356" y="41445"/>
                  </a:lnTo>
                  <a:close/>
                  <a:moveTo>
                    <a:pt x="116866" y="41445"/>
                  </a:moveTo>
                  <a:lnTo>
                    <a:pt x="116866" y="49246"/>
                  </a:lnTo>
                  <a:lnTo>
                    <a:pt x="109523" y="49246"/>
                  </a:lnTo>
                  <a:lnTo>
                    <a:pt x="109523" y="41445"/>
                  </a:lnTo>
                  <a:close/>
                  <a:moveTo>
                    <a:pt x="125022" y="41445"/>
                  </a:moveTo>
                  <a:lnTo>
                    <a:pt x="125022" y="49246"/>
                  </a:lnTo>
                  <a:lnTo>
                    <a:pt x="117290" y="49246"/>
                  </a:lnTo>
                  <a:lnTo>
                    <a:pt x="117290" y="41445"/>
                  </a:lnTo>
                  <a:close/>
                  <a:moveTo>
                    <a:pt x="133190" y="41445"/>
                  </a:moveTo>
                  <a:lnTo>
                    <a:pt x="133190" y="49246"/>
                  </a:lnTo>
                  <a:lnTo>
                    <a:pt x="125446" y="49246"/>
                  </a:lnTo>
                  <a:lnTo>
                    <a:pt x="125446" y="41445"/>
                  </a:lnTo>
                  <a:close/>
                  <a:moveTo>
                    <a:pt x="141346" y="41445"/>
                  </a:moveTo>
                  <a:lnTo>
                    <a:pt x="141346" y="49246"/>
                  </a:lnTo>
                  <a:lnTo>
                    <a:pt x="133614" y="49246"/>
                  </a:lnTo>
                  <a:lnTo>
                    <a:pt x="133614" y="41445"/>
                  </a:lnTo>
                  <a:close/>
                  <a:moveTo>
                    <a:pt x="149513" y="41445"/>
                  </a:moveTo>
                  <a:lnTo>
                    <a:pt x="149513" y="49246"/>
                  </a:lnTo>
                  <a:lnTo>
                    <a:pt x="141770" y="49246"/>
                  </a:lnTo>
                  <a:lnTo>
                    <a:pt x="141770" y="41445"/>
                  </a:lnTo>
                  <a:close/>
                  <a:moveTo>
                    <a:pt x="157280" y="41445"/>
                  </a:moveTo>
                  <a:lnTo>
                    <a:pt x="157280" y="49246"/>
                  </a:lnTo>
                  <a:lnTo>
                    <a:pt x="149937" y="49246"/>
                  </a:lnTo>
                  <a:lnTo>
                    <a:pt x="149937" y="41445"/>
                  </a:lnTo>
                  <a:close/>
                  <a:moveTo>
                    <a:pt x="165448" y="41445"/>
                  </a:moveTo>
                  <a:lnTo>
                    <a:pt x="165448" y="49246"/>
                  </a:lnTo>
                  <a:lnTo>
                    <a:pt x="157704" y="49246"/>
                  </a:lnTo>
                  <a:lnTo>
                    <a:pt x="157704" y="41445"/>
                  </a:lnTo>
                  <a:close/>
                  <a:moveTo>
                    <a:pt x="173604" y="41445"/>
                  </a:moveTo>
                  <a:lnTo>
                    <a:pt x="173604" y="49246"/>
                  </a:lnTo>
                  <a:lnTo>
                    <a:pt x="165871" y="49246"/>
                  </a:lnTo>
                  <a:lnTo>
                    <a:pt x="165871" y="41445"/>
                  </a:lnTo>
                  <a:close/>
                  <a:moveTo>
                    <a:pt x="181771" y="41445"/>
                  </a:moveTo>
                  <a:lnTo>
                    <a:pt x="181771" y="49246"/>
                  </a:lnTo>
                  <a:lnTo>
                    <a:pt x="174028" y="49246"/>
                  </a:lnTo>
                  <a:lnTo>
                    <a:pt x="174028" y="41445"/>
                  </a:lnTo>
                  <a:close/>
                  <a:moveTo>
                    <a:pt x="189927" y="41445"/>
                  </a:moveTo>
                  <a:lnTo>
                    <a:pt x="189927" y="49246"/>
                  </a:lnTo>
                  <a:lnTo>
                    <a:pt x="182195" y="49246"/>
                  </a:lnTo>
                  <a:lnTo>
                    <a:pt x="182195" y="41445"/>
                  </a:lnTo>
                  <a:close/>
                  <a:moveTo>
                    <a:pt x="198095" y="41445"/>
                  </a:moveTo>
                  <a:lnTo>
                    <a:pt x="198095" y="49246"/>
                  </a:lnTo>
                  <a:lnTo>
                    <a:pt x="190351" y="49246"/>
                  </a:lnTo>
                  <a:lnTo>
                    <a:pt x="190351" y="41445"/>
                  </a:lnTo>
                  <a:close/>
                  <a:moveTo>
                    <a:pt x="206251" y="41445"/>
                  </a:moveTo>
                  <a:lnTo>
                    <a:pt x="206251" y="49246"/>
                  </a:lnTo>
                  <a:lnTo>
                    <a:pt x="198519" y="49246"/>
                  </a:lnTo>
                  <a:lnTo>
                    <a:pt x="198519" y="41445"/>
                  </a:lnTo>
                  <a:close/>
                  <a:moveTo>
                    <a:pt x="214419" y="41445"/>
                  </a:moveTo>
                  <a:lnTo>
                    <a:pt x="214419" y="49246"/>
                  </a:lnTo>
                  <a:lnTo>
                    <a:pt x="206675" y="49246"/>
                  </a:lnTo>
                  <a:lnTo>
                    <a:pt x="206675" y="41445"/>
                  </a:lnTo>
                  <a:close/>
                  <a:moveTo>
                    <a:pt x="222575" y="41445"/>
                  </a:moveTo>
                  <a:lnTo>
                    <a:pt x="222575" y="49246"/>
                  </a:lnTo>
                  <a:lnTo>
                    <a:pt x="214842" y="49246"/>
                  </a:lnTo>
                  <a:lnTo>
                    <a:pt x="214842" y="41445"/>
                  </a:lnTo>
                  <a:close/>
                  <a:moveTo>
                    <a:pt x="230742" y="41445"/>
                  </a:moveTo>
                  <a:lnTo>
                    <a:pt x="230742" y="49246"/>
                  </a:lnTo>
                  <a:lnTo>
                    <a:pt x="222999" y="49246"/>
                  </a:lnTo>
                  <a:lnTo>
                    <a:pt x="222999" y="41445"/>
                  </a:lnTo>
                  <a:close/>
                  <a:moveTo>
                    <a:pt x="238898" y="41445"/>
                  </a:moveTo>
                  <a:lnTo>
                    <a:pt x="238898" y="49246"/>
                  </a:lnTo>
                  <a:lnTo>
                    <a:pt x="231166" y="49246"/>
                  </a:lnTo>
                  <a:lnTo>
                    <a:pt x="231166" y="41445"/>
                  </a:lnTo>
                  <a:close/>
                  <a:moveTo>
                    <a:pt x="247066" y="41445"/>
                  </a:moveTo>
                  <a:lnTo>
                    <a:pt x="247066" y="49246"/>
                  </a:lnTo>
                  <a:lnTo>
                    <a:pt x="239322" y="49246"/>
                  </a:lnTo>
                  <a:lnTo>
                    <a:pt x="239322" y="41445"/>
                  </a:lnTo>
                  <a:close/>
                  <a:moveTo>
                    <a:pt x="255222" y="41445"/>
                  </a:moveTo>
                  <a:lnTo>
                    <a:pt x="255222" y="49246"/>
                  </a:lnTo>
                  <a:lnTo>
                    <a:pt x="247490" y="49246"/>
                  </a:lnTo>
                  <a:lnTo>
                    <a:pt x="247490" y="41445"/>
                  </a:lnTo>
                  <a:close/>
                  <a:moveTo>
                    <a:pt x="263390" y="41445"/>
                  </a:moveTo>
                  <a:lnTo>
                    <a:pt x="263390" y="49246"/>
                  </a:lnTo>
                  <a:lnTo>
                    <a:pt x="255646" y="49246"/>
                  </a:lnTo>
                  <a:lnTo>
                    <a:pt x="255646" y="41445"/>
                  </a:lnTo>
                  <a:close/>
                  <a:moveTo>
                    <a:pt x="271546" y="41445"/>
                  </a:moveTo>
                  <a:lnTo>
                    <a:pt x="271546" y="49246"/>
                  </a:lnTo>
                  <a:lnTo>
                    <a:pt x="263813" y="49246"/>
                  </a:lnTo>
                  <a:lnTo>
                    <a:pt x="263813" y="41445"/>
                  </a:lnTo>
                  <a:close/>
                  <a:moveTo>
                    <a:pt x="11238" y="49658"/>
                  </a:moveTo>
                  <a:lnTo>
                    <a:pt x="11238" y="57448"/>
                  </a:lnTo>
                  <a:lnTo>
                    <a:pt x="3505" y="57448"/>
                  </a:lnTo>
                  <a:lnTo>
                    <a:pt x="3505" y="49658"/>
                  </a:lnTo>
                  <a:close/>
                  <a:moveTo>
                    <a:pt x="19394" y="49658"/>
                  </a:moveTo>
                  <a:lnTo>
                    <a:pt x="19394" y="57448"/>
                  </a:lnTo>
                  <a:lnTo>
                    <a:pt x="11662" y="57448"/>
                  </a:lnTo>
                  <a:lnTo>
                    <a:pt x="11662" y="49658"/>
                  </a:lnTo>
                  <a:close/>
                  <a:moveTo>
                    <a:pt x="27561" y="49658"/>
                  </a:moveTo>
                  <a:lnTo>
                    <a:pt x="27561" y="57448"/>
                  </a:lnTo>
                  <a:lnTo>
                    <a:pt x="19818" y="57448"/>
                  </a:lnTo>
                  <a:lnTo>
                    <a:pt x="19818" y="49658"/>
                  </a:lnTo>
                  <a:close/>
                  <a:moveTo>
                    <a:pt x="35328" y="49658"/>
                  </a:moveTo>
                  <a:lnTo>
                    <a:pt x="35328" y="57448"/>
                  </a:lnTo>
                  <a:lnTo>
                    <a:pt x="27985" y="57448"/>
                  </a:lnTo>
                  <a:lnTo>
                    <a:pt x="27985" y="49658"/>
                  </a:lnTo>
                  <a:close/>
                  <a:moveTo>
                    <a:pt x="43496" y="49647"/>
                  </a:moveTo>
                  <a:lnTo>
                    <a:pt x="43496" y="57448"/>
                  </a:lnTo>
                  <a:lnTo>
                    <a:pt x="35752" y="57448"/>
                  </a:lnTo>
                  <a:lnTo>
                    <a:pt x="35752" y="49647"/>
                  </a:lnTo>
                  <a:close/>
                  <a:moveTo>
                    <a:pt x="51652" y="49647"/>
                  </a:moveTo>
                  <a:lnTo>
                    <a:pt x="51652" y="57448"/>
                  </a:lnTo>
                  <a:lnTo>
                    <a:pt x="43919" y="57448"/>
                  </a:lnTo>
                  <a:lnTo>
                    <a:pt x="43919" y="49647"/>
                  </a:lnTo>
                  <a:close/>
                  <a:moveTo>
                    <a:pt x="59819" y="49647"/>
                  </a:moveTo>
                  <a:lnTo>
                    <a:pt x="59819" y="57448"/>
                  </a:lnTo>
                  <a:lnTo>
                    <a:pt x="52075" y="57448"/>
                  </a:lnTo>
                  <a:lnTo>
                    <a:pt x="52075" y="49647"/>
                  </a:lnTo>
                  <a:close/>
                  <a:moveTo>
                    <a:pt x="67975" y="49647"/>
                  </a:moveTo>
                  <a:lnTo>
                    <a:pt x="67975" y="57448"/>
                  </a:lnTo>
                  <a:lnTo>
                    <a:pt x="60243" y="57448"/>
                  </a:lnTo>
                  <a:lnTo>
                    <a:pt x="60243" y="49647"/>
                  </a:lnTo>
                  <a:close/>
                  <a:moveTo>
                    <a:pt x="76452" y="49647"/>
                  </a:moveTo>
                  <a:lnTo>
                    <a:pt x="76452" y="57448"/>
                  </a:lnTo>
                  <a:lnTo>
                    <a:pt x="68399" y="57448"/>
                  </a:lnTo>
                  <a:lnTo>
                    <a:pt x="68399" y="49647"/>
                  </a:lnTo>
                  <a:close/>
                  <a:moveTo>
                    <a:pt x="84608" y="49647"/>
                  </a:moveTo>
                  <a:lnTo>
                    <a:pt x="84608" y="57448"/>
                  </a:lnTo>
                  <a:lnTo>
                    <a:pt x="76865" y="57448"/>
                  </a:lnTo>
                  <a:lnTo>
                    <a:pt x="76865" y="49647"/>
                  </a:lnTo>
                  <a:close/>
                  <a:moveTo>
                    <a:pt x="92776" y="49647"/>
                  </a:moveTo>
                  <a:lnTo>
                    <a:pt x="92776" y="57448"/>
                  </a:lnTo>
                  <a:lnTo>
                    <a:pt x="85032" y="57448"/>
                  </a:lnTo>
                  <a:lnTo>
                    <a:pt x="85032" y="49647"/>
                  </a:lnTo>
                  <a:close/>
                  <a:moveTo>
                    <a:pt x="100932" y="49647"/>
                  </a:moveTo>
                  <a:lnTo>
                    <a:pt x="100932" y="57448"/>
                  </a:lnTo>
                  <a:lnTo>
                    <a:pt x="93200" y="57448"/>
                  </a:lnTo>
                  <a:lnTo>
                    <a:pt x="93200" y="49647"/>
                  </a:lnTo>
                  <a:close/>
                  <a:moveTo>
                    <a:pt x="109099" y="49647"/>
                  </a:moveTo>
                  <a:lnTo>
                    <a:pt x="109099" y="57448"/>
                  </a:lnTo>
                  <a:lnTo>
                    <a:pt x="101356" y="57448"/>
                  </a:lnTo>
                  <a:lnTo>
                    <a:pt x="101356" y="49647"/>
                  </a:lnTo>
                  <a:close/>
                  <a:moveTo>
                    <a:pt x="116866" y="49647"/>
                  </a:moveTo>
                  <a:lnTo>
                    <a:pt x="116866" y="57448"/>
                  </a:lnTo>
                  <a:lnTo>
                    <a:pt x="109523" y="57448"/>
                  </a:lnTo>
                  <a:lnTo>
                    <a:pt x="109523" y="49647"/>
                  </a:lnTo>
                  <a:close/>
                  <a:moveTo>
                    <a:pt x="125022" y="49647"/>
                  </a:moveTo>
                  <a:lnTo>
                    <a:pt x="125022" y="57448"/>
                  </a:lnTo>
                  <a:lnTo>
                    <a:pt x="117290" y="57448"/>
                  </a:lnTo>
                  <a:lnTo>
                    <a:pt x="117290" y="49647"/>
                  </a:lnTo>
                  <a:close/>
                  <a:moveTo>
                    <a:pt x="133190" y="49647"/>
                  </a:moveTo>
                  <a:lnTo>
                    <a:pt x="133190" y="57448"/>
                  </a:lnTo>
                  <a:lnTo>
                    <a:pt x="125446" y="57448"/>
                  </a:lnTo>
                  <a:lnTo>
                    <a:pt x="125446" y="49647"/>
                  </a:lnTo>
                  <a:close/>
                  <a:moveTo>
                    <a:pt x="141346" y="49647"/>
                  </a:moveTo>
                  <a:lnTo>
                    <a:pt x="141346" y="57448"/>
                  </a:lnTo>
                  <a:lnTo>
                    <a:pt x="133614" y="57448"/>
                  </a:lnTo>
                  <a:lnTo>
                    <a:pt x="133614" y="49647"/>
                  </a:lnTo>
                  <a:close/>
                  <a:moveTo>
                    <a:pt x="149513" y="49647"/>
                  </a:moveTo>
                  <a:lnTo>
                    <a:pt x="149513" y="57448"/>
                  </a:lnTo>
                  <a:lnTo>
                    <a:pt x="141770" y="57448"/>
                  </a:lnTo>
                  <a:lnTo>
                    <a:pt x="141770" y="49647"/>
                  </a:lnTo>
                  <a:close/>
                  <a:moveTo>
                    <a:pt x="157280" y="49647"/>
                  </a:moveTo>
                  <a:lnTo>
                    <a:pt x="157280" y="57448"/>
                  </a:lnTo>
                  <a:lnTo>
                    <a:pt x="149937" y="57448"/>
                  </a:lnTo>
                  <a:lnTo>
                    <a:pt x="149937" y="49647"/>
                  </a:lnTo>
                  <a:close/>
                  <a:moveTo>
                    <a:pt x="165448" y="49647"/>
                  </a:moveTo>
                  <a:lnTo>
                    <a:pt x="165448" y="57448"/>
                  </a:lnTo>
                  <a:lnTo>
                    <a:pt x="157704" y="57448"/>
                  </a:lnTo>
                  <a:lnTo>
                    <a:pt x="157704" y="49647"/>
                  </a:lnTo>
                  <a:close/>
                  <a:moveTo>
                    <a:pt x="173604" y="49647"/>
                  </a:moveTo>
                  <a:lnTo>
                    <a:pt x="173604" y="57448"/>
                  </a:lnTo>
                  <a:lnTo>
                    <a:pt x="165871" y="57448"/>
                  </a:lnTo>
                  <a:lnTo>
                    <a:pt x="165871" y="49647"/>
                  </a:lnTo>
                  <a:close/>
                  <a:moveTo>
                    <a:pt x="181771" y="49647"/>
                  </a:moveTo>
                  <a:lnTo>
                    <a:pt x="181771" y="57448"/>
                  </a:lnTo>
                  <a:lnTo>
                    <a:pt x="174028" y="57448"/>
                  </a:lnTo>
                  <a:lnTo>
                    <a:pt x="174028" y="49647"/>
                  </a:lnTo>
                  <a:close/>
                  <a:moveTo>
                    <a:pt x="189927" y="49647"/>
                  </a:moveTo>
                  <a:lnTo>
                    <a:pt x="189927" y="57448"/>
                  </a:lnTo>
                  <a:lnTo>
                    <a:pt x="182195" y="57448"/>
                  </a:lnTo>
                  <a:lnTo>
                    <a:pt x="182195" y="49647"/>
                  </a:lnTo>
                  <a:close/>
                  <a:moveTo>
                    <a:pt x="198095" y="49647"/>
                  </a:moveTo>
                  <a:lnTo>
                    <a:pt x="198095" y="57448"/>
                  </a:lnTo>
                  <a:lnTo>
                    <a:pt x="190351" y="57448"/>
                  </a:lnTo>
                  <a:lnTo>
                    <a:pt x="190351" y="49647"/>
                  </a:lnTo>
                  <a:close/>
                  <a:moveTo>
                    <a:pt x="206251" y="49647"/>
                  </a:moveTo>
                  <a:lnTo>
                    <a:pt x="206251" y="57448"/>
                  </a:lnTo>
                  <a:lnTo>
                    <a:pt x="198519" y="57448"/>
                  </a:lnTo>
                  <a:lnTo>
                    <a:pt x="198519" y="49647"/>
                  </a:lnTo>
                  <a:close/>
                  <a:moveTo>
                    <a:pt x="214419" y="49647"/>
                  </a:moveTo>
                  <a:lnTo>
                    <a:pt x="214419" y="57448"/>
                  </a:lnTo>
                  <a:lnTo>
                    <a:pt x="206675" y="57448"/>
                  </a:lnTo>
                  <a:lnTo>
                    <a:pt x="206675" y="49647"/>
                  </a:lnTo>
                  <a:close/>
                  <a:moveTo>
                    <a:pt x="222575" y="49647"/>
                  </a:moveTo>
                  <a:lnTo>
                    <a:pt x="222575" y="57448"/>
                  </a:lnTo>
                  <a:lnTo>
                    <a:pt x="214842" y="57448"/>
                  </a:lnTo>
                  <a:lnTo>
                    <a:pt x="214842" y="49647"/>
                  </a:lnTo>
                  <a:close/>
                  <a:moveTo>
                    <a:pt x="230742" y="49647"/>
                  </a:moveTo>
                  <a:lnTo>
                    <a:pt x="230742" y="57448"/>
                  </a:lnTo>
                  <a:lnTo>
                    <a:pt x="222999" y="57448"/>
                  </a:lnTo>
                  <a:lnTo>
                    <a:pt x="222999" y="49647"/>
                  </a:lnTo>
                  <a:close/>
                  <a:moveTo>
                    <a:pt x="238898" y="49658"/>
                  </a:moveTo>
                  <a:lnTo>
                    <a:pt x="238898" y="57448"/>
                  </a:lnTo>
                  <a:lnTo>
                    <a:pt x="231166" y="57448"/>
                  </a:lnTo>
                  <a:lnTo>
                    <a:pt x="231166" y="49658"/>
                  </a:lnTo>
                  <a:close/>
                  <a:moveTo>
                    <a:pt x="247066" y="49658"/>
                  </a:moveTo>
                  <a:lnTo>
                    <a:pt x="247066" y="57448"/>
                  </a:lnTo>
                  <a:lnTo>
                    <a:pt x="239322" y="57448"/>
                  </a:lnTo>
                  <a:lnTo>
                    <a:pt x="239322" y="49658"/>
                  </a:lnTo>
                  <a:close/>
                  <a:moveTo>
                    <a:pt x="255222" y="49658"/>
                  </a:moveTo>
                  <a:lnTo>
                    <a:pt x="255222" y="57448"/>
                  </a:lnTo>
                  <a:lnTo>
                    <a:pt x="247490" y="57448"/>
                  </a:lnTo>
                  <a:lnTo>
                    <a:pt x="247490" y="49658"/>
                  </a:lnTo>
                  <a:close/>
                  <a:moveTo>
                    <a:pt x="263390" y="49658"/>
                  </a:moveTo>
                  <a:lnTo>
                    <a:pt x="263390" y="57448"/>
                  </a:lnTo>
                  <a:lnTo>
                    <a:pt x="255646" y="57448"/>
                  </a:lnTo>
                  <a:lnTo>
                    <a:pt x="255646" y="49658"/>
                  </a:lnTo>
                  <a:close/>
                  <a:moveTo>
                    <a:pt x="271546" y="49647"/>
                  </a:moveTo>
                  <a:lnTo>
                    <a:pt x="271546" y="57448"/>
                  </a:lnTo>
                  <a:lnTo>
                    <a:pt x="263813" y="57448"/>
                  </a:lnTo>
                  <a:lnTo>
                    <a:pt x="263813" y="49647"/>
                  </a:lnTo>
                  <a:close/>
                  <a:moveTo>
                    <a:pt x="11238" y="57860"/>
                  </a:moveTo>
                  <a:lnTo>
                    <a:pt x="11238" y="65650"/>
                  </a:lnTo>
                  <a:lnTo>
                    <a:pt x="3505" y="65650"/>
                  </a:lnTo>
                  <a:lnTo>
                    <a:pt x="3505" y="57860"/>
                  </a:lnTo>
                  <a:close/>
                  <a:moveTo>
                    <a:pt x="19394" y="57860"/>
                  </a:moveTo>
                  <a:lnTo>
                    <a:pt x="19394" y="65650"/>
                  </a:lnTo>
                  <a:lnTo>
                    <a:pt x="11662" y="65650"/>
                  </a:lnTo>
                  <a:lnTo>
                    <a:pt x="11662" y="57860"/>
                  </a:lnTo>
                  <a:close/>
                  <a:moveTo>
                    <a:pt x="27561" y="57860"/>
                  </a:moveTo>
                  <a:lnTo>
                    <a:pt x="27561" y="65650"/>
                  </a:lnTo>
                  <a:lnTo>
                    <a:pt x="19818" y="65650"/>
                  </a:lnTo>
                  <a:lnTo>
                    <a:pt x="19818" y="57860"/>
                  </a:lnTo>
                  <a:close/>
                  <a:moveTo>
                    <a:pt x="35328" y="57860"/>
                  </a:moveTo>
                  <a:lnTo>
                    <a:pt x="35328" y="65650"/>
                  </a:lnTo>
                  <a:lnTo>
                    <a:pt x="27985" y="65650"/>
                  </a:lnTo>
                  <a:lnTo>
                    <a:pt x="27985" y="57860"/>
                  </a:lnTo>
                  <a:close/>
                  <a:moveTo>
                    <a:pt x="43496" y="57860"/>
                  </a:moveTo>
                  <a:lnTo>
                    <a:pt x="43496" y="65650"/>
                  </a:lnTo>
                  <a:lnTo>
                    <a:pt x="35752" y="65650"/>
                  </a:lnTo>
                  <a:lnTo>
                    <a:pt x="35752" y="57860"/>
                  </a:lnTo>
                  <a:close/>
                  <a:moveTo>
                    <a:pt x="51652" y="57860"/>
                  </a:moveTo>
                  <a:lnTo>
                    <a:pt x="51652" y="65650"/>
                  </a:lnTo>
                  <a:lnTo>
                    <a:pt x="43919" y="65650"/>
                  </a:lnTo>
                  <a:lnTo>
                    <a:pt x="43919" y="57860"/>
                  </a:lnTo>
                  <a:close/>
                  <a:moveTo>
                    <a:pt x="59819" y="57860"/>
                  </a:moveTo>
                  <a:lnTo>
                    <a:pt x="59819" y="65650"/>
                  </a:lnTo>
                  <a:lnTo>
                    <a:pt x="52075" y="65650"/>
                  </a:lnTo>
                  <a:lnTo>
                    <a:pt x="52075" y="57860"/>
                  </a:lnTo>
                  <a:close/>
                  <a:moveTo>
                    <a:pt x="67975" y="57860"/>
                  </a:moveTo>
                  <a:lnTo>
                    <a:pt x="67975" y="65650"/>
                  </a:lnTo>
                  <a:lnTo>
                    <a:pt x="60243" y="65650"/>
                  </a:lnTo>
                  <a:lnTo>
                    <a:pt x="60243" y="57860"/>
                  </a:lnTo>
                  <a:close/>
                  <a:moveTo>
                    <a:pt x="76452" y="57860"/>
                  </a:moveTo>
                  <a:lnTo>
                    <a:pt x="76452" y="65650"/>
                  </a:lnTo>
                  <a:lnTo>
                    <a:pt x="68399" y="65650"/>
                  </a:lnTo>
                  <a:lnTo>
                    <a:pt x="68399" y="57860"/>
                  </a:lnTo>
                  <a:close/>
                  <a:moveTo>
                    <a:pt x="84608" y="57860"/>
                  </a:moveTo>
                  <a:lnTo>
                    <a:pt x="84608" y="65650"/>
                  </a:lnTo>
                  <a:lnTo>
                    <a:pt x="76865" y="65650"/>
                  </a:lnTo>
                  <a:lnTo>
                    <a:pt x="76865" y="57860"/>
                  </a:lnTo>
                  <a:close/>
                  <a:moveTo>
                    <a:pt x="92776" y="57860"/>
                  </a:moveTo>
                  <a:lnTo>
                    <a:pt x="92776" y="65650"/>
                  </a:lnTo>
                  <a:lnTo>
                    <a:pt x="85032" y="65650"/>
                  </a:lnTo>
                  <a:lnTo>
                    <a:pt x="85032" y="57860"/>
                  </a:lnTo>
                  <a:close/>
                  <a:moveTo>
                    <a:pt x="100932" y="57860"/>
                  </a:moveTo>
                  <a:lnTo>
                    <a:pt x="100932" y="65650"/>
                  </a:lnTo>
                  <a:lnTo>
                    <a:pt x="93200" y="65650"/>
                  </a:lnTo>
                  <a:lnTo>
                    <a:pt x="93200" y="57860"/>
                  </a:lnTo>
                  <a:close/>
                  <a:moveTo>
                    <a:pt x="109099" y="57860"/>
                  </a:moveTo>
                  <a:lnTo>
                    <a:pt x="109099" y="65650"/>
                  </a:lnTo>
                  <a:lnTo>
                    <a:pt x="101356" y="65650"/>
                  </a:lnTo>
                  <a:lnTo>
                    <a:pt x="101356" y="57860"/>
                  </a:lnTo>
                  <a:close/>
                  <a:moveTo>
                    <a:pt x="116866" y="57860"/>
                  </a:moveTo>
                  <a:lnTo>
                    <a:pt x="116866" y="65650"/>
                  </a:lnTo>
                  <a:lnTo>
                    <a:pt x="109523" y="65650"/>
                  </a:lnTo>
                  <a:lnTo>
                    <a:pt x="109523" y="57860"/>
                  </a:lnTo>
                  <a:close/>
                  <a:moveTo>
                    <a:pt x="125022" y="57860"/>
                  </a:moveTo>
                  <a:lnTo>
                    <a:pt x="125022" y="65650"/>
                  </a:lnTo>
                  <a:lnTo>
                    <a:pt x="117290" y="65650"/>
                  </a:lnTo>
                  <a:lnTo>
                    <a:pt x="117290" y="57860"/>
                  </a:lnTo>
                  <a:close/>
                  <a:moveTo>
                    <a:pt x="133190" y="57860"/>
                  </a:moveTo>
                  <a:lnTo>
                    <a:pt x="133190" y="65650"/>
                  </a:lnTo>
                  <a:lnTo>
                    <a:pt x="125446" y="65650"/>
                  </a:lnTo>
                  <a:lnTo>
                    <a:pt x="125446" y="57860"/>
                  </a:lnTo>
                  <a:close/>
                  <a:moveTo>
                    <a:pt x="141346" y="57860"/>
                  </a:moveTo>
                  <a:lnTo>
                    <a:pt x="141346" y="65650"/>
                  </a:lnTo>
                  <a:lnTo>
                    <a:pt x="133614" y="65650"/>
                  </a:lnTo>
                  <a:lnTo>
                    <a:pt x="133614" y="57860"/>
                  </a:lnTo>
                  <a:close/>
                  <a:moveTo>
                    <a:pt x="149513" y="57860"/>
                  </a:moveTo>
                  <a:lnTo>
                    <a:pt x="149513" y="65650"/>
                  </a:lnTo>
                  <a:lnTo>
                    <a:pt x="141770" y="65650"/>
                  </a:lnTo>
                  <a:lnTo>
                    <a:pt x="141770" y="57860"/>
                  </a:lnTo>
                  <a:close/>
                  <a:moveTo>
                    <a:pt x="157280" y="57860"/>
                  </a:moveTo>
                  <a:lnTo>
                    <a:pt x="157280" y="65650"/>
                  </a:lnTo>
                  <a:lnTo>
                    <a:pt x="149937" y="65650"/>
                  </a:lnTo>
                  <a:lnTo>
                    <a:pt x="149937" y="57860"/>
                  </a:lnTo>
                  <a:close/>
                  <a:moveTo>
                    <a:pt x="165448" y="57860"/>
                  </a:moveTo>
                  <a:lnTo>
                    <a:pt x="165448" y="65650"/>
                  </a:lnTo>
                  <a:lnTo>
                    <a:pt x="157704" y="65650"/>
                  </a:lnTo>
                  <a:lnTo>
                    <a:pt x="157704" y="57860"/>
                  </a:lnTo>
                  <a:close/>
                  <a:moveTo>
                    <a:pt x="173604" y="57860"/>
                  </a:moveTo>
                  <a:lnTo>
                    <a:pt x="173604" y="65650"/>
                  </a:lnTo>
                  <a:lnTo>
                    <a:pt x="165871" y="65650"/>
                  </a:lnTo>
                  <a:lnTo>
                    <a:pt x="165871" y="57860"/>
                  </a:lnTo>
                  <a:close/>
                  <a:moveTo>
                    <a:pt x="181771" y="57860"/>
                  </a:moveTo>
                  <a:lnTo>
                    <a:pt x="181771" y="65650"/>
                  </a:lnTo>
                  <a:lnTo>
                    <a:pt x="174028" y="65650"/>
                  </a:lnTo>
                  <a:lnTo>
                    <a:pt x="174028" y="57860"/>
                  </a:lnTo>
                  <a:close/>
                  <a:moveTo>
                    <a:pt x="189927" y="57860"/>
                  </a:moveTo>
                  <a:lnTo>
                    <a:pt x="189927" y="65650"/>
                  </a:lnTo>
                  <a:lnTo>
                    <a:pt x="182195" y="65650"/>
                  </a:lnTo>
                  <a:lnTo>
                    <a:pt x="182195" y="57860"/>
                  </a:lnTo>
                  <a:close/>
                  <a:moveTo>
                    <a:pt x="198095" y="57860"/>
                  </a:moveTo>
                  <a:lnTo>
                    <a:pt x="198095" y="65650"/>
                  </a:lnTo>
                  <a:lnTo>
                    <a:pt x="190351" y="65650"/>
                  </a:lnTo>
                  <a:lnTo>
                    <a:pt x="190351" y="57860"/>
                  </a:lnTo>
                  <a:close/>
                  <a:moveTo>
                    <a:pt x="206251" y="57860"/>
                  </a:moveTo>
                  <a:lnTo>
                    <a:pt x="206251" y="65650"/>
                  </a:lnTo>
                  <a:lnTo>
                    <a:pt x="198519" y="65650"/>
                  </a:lnTo>
                  <a:lnTo>
                    <a:pt x="198519" y="57860"/>
                  </a:lnTo>
                  <a:close/>
                  <a:moveTo>
                    <a:pt x="214419" y="57860"/>
                  </a:moveTo>
                  <a:lnTo>
                    <a:pt x="214419" y="65650"/>
                  </a:lnTo>
                  <a:lnTo>
                    <a:pt x="206675" y="65650"/>
                  </a:lnTo>
                  <a:lnTo>
                    <a:pt x="206675" y="57860"/>
                  </a:lnTo>
                  <a:close/>
                  <a:moveTo>
                    <a:pt x="222575" y="57860"/>
                  </a:moveTo>
                  <a:lnTo>
                    <a:pt x="222575" y="65650"/>
                  </a:lnTo>
                  <a:lnTo>
                    <a:pt x="214842" y="65650"/>
                  </a:lnTo>
                  <a:lnTo>
                    <a:pt x="214842" y="57860"/>
                  </a:lnTo>
                  <a:close/>
                  <a:moveTo>
                    <a:pt x="230742" y="57860"/>
                  </a:moveTo>
                  <a:lnTo>
                    <a:pt x="230742" y="65650"/>
                  </a:lnTo>
                  <a:lnTo>
                    <a:pt x="222999" y="65650"/>
                  </a:lnTo>
                  <a:lnTo>
                    <a:pt x="222999" y="57860"/>
                  </a:lnTo>
                  <a:close/>
                  <a:moveTo>
                    <a:pt x="238898" y="57860"/>
                  </a:moveTo>
                  <a:lnTo>
                    <a:pt x="238898" y="65650"/>
                  </a:lnTo>
                  <a:lnTo>
                    <a:pt x="231166" y="65650"/>
                  </a:lnTo>
                  <a:lnTo>
                    <a:pt x="231166" y="57860"/>
                  </a:lnTo>
                  <a:close/>
                  <a:moveTo>
                    <a:pt x="247066" y="57860"/>
                  </a:moveTo>
                  <a:lnTo>
                    <a:pt x="247066" y="65650"/>
                  </a:lnTo>
                  <a:lnTo>
                    <a:pt x="239322" y="65650"/>
                  </a:lnTo>
                  <a:lnTo>
                    <a:pt x="239322" y="57860"/>
                  </a:lnTo>
                  <a:close/>
                  <a:moveTo>
                    <a:pt x="255222" y="57860"/>
                  </a:moveTo>
                  <a:lnTo>
                    <a:pt x="255222" y="65650"/>
                  </a:lnTo>
                  <a:lnTo>
                    <a:pt x="247490" y="65650"/>
                  </a:lnTo>
                  <a:lnTo>
                    <a:pt x="247490" y="57860"/>
                  </a:lnTo>
                  <a:close/>
                  <a:moveTo>
                    <a:pt x="263390" y="57860"/>
                  </a:moveTo>
                  <a:lnTo>
                    <a:pt x="263390" y="65650"/>
                  </a:lnTo>
                  <a:lnTo>
                    <a:pt x="255646" y="65650"/>
                  </a:lnTo>
                  <a:lnTo>
                    <a:pt x="255646" y="57860"/>
                  </a:lnTo>
                  <a:close/>
                  <a:moveTo>
                    <a:pt x="271546" y="57860"/>
                  </a:moveTo>
                  <a:lnTo>
                    <a:pt x="271546" y="65650"/>
                  </a:lnTo>
                  <a:lnTo>
                    <a:pt x="263813" y="65650"/>
                  </a:lnTo>
                  <a:lnTo>
                    <a:pt x="263813" y="57860"/>
                  </a:lnTo>
                  <a:close/>
                  <a:moveTo>
                    <a:pt x="11238" y="66062"/>
                  </a:moveTo>
                  <a:lnTo>
                    <a:pt x="11238" y="73863"/>
                  </a:lnTo>
                  <a:lnTo>
                    <a:pt x="3505" y="73863"/>
                  </a:lnTo>
                  <a:lnTo>
                    <a:pt x="3505" y="66062"/>
                  </a:lnTo>
                  <a:close/>
                  <a:moveTo>
                    <a:pt x="19394" y="66062"/>
                  </a:moveTo>
                  <a:lnTo>
                    <a:pt x="19394" y="73863"/>
                  </a:lnTo>
                  <a:lnTo>
                    <a:pt x="11662" y="73863"/>
                  </a:lnTo>
                  <a:lnTo>
                    <a:pt x="11662" y="66062"/>
                  </a:lnTo>
                  <a:close/>
                  <a:moveTo>
                    <a:pt x="27561" y="66062"/>
                  </a:moveTo>
                  <a:lnTo>
                    <a:pt x="27561" y="73863"/>
                  </a:lnTo>
                  <a:lnTo>
                    <a:pt x="19818" y="73863"/>
                  </a:lnTo>
                  <a:lnTo>
                    <a:pt x="19818" y="66062"/>
                  </a:lnTo>
                  <a:close/>
                  <a:moveTo>
                    <a:pt x="35328" y="66062"/>
                  </a:moveTo>
                  <a:lnTo>
                    <a:pt x="35328" y="73863"/>
                  </a:lnTo>
                  <a:lnTo>
                    <a:pt x="27985" y="73863"/>
                  </a:lnTo>
                  <a:lnTo>
                    <a:pt x="27985" y="66062"/>
                  </a:lnTo>
                  <a:close/>
                  <a:moveTo>
                    <a:pt x="43496" y="66062"/>
                  </a:moveTo>
                  <a:lnTo>
                    <a:pt x="43496" y="73863"/>
                  </a:lnTo>
                  <a:lnTo>
                    <a:pt x="35752" y="73863"/>
                  </a:lnTo>
                  <a:lnTo>
                    <a:pt x="35752" y="66062"/>
                  </a:lnTo>
                  <a:close/>
                  <a:moveTo>
                    <a:pt x="51652" y="66062"/>
                  </a:moveTo>
                  <a:lnTo>
                    <a:pt x="51652" y="73863"/>
                  </a:lnTo>
                  <a:lnTo>
                    <a:pt x="43919" y="73863"/>
                  </a:lnTo>
                  <a:lnTo>
                    <a:pt x="43919" y="66062"/>
                  </a:lnTo>
                  <a:close/>
                  <a:moveTo>
                    <a:pt x="59819" y="66062"/>
                  </a:moveTo>
                  <a:lnTo>
                    <a:pt x="59819" y="73863"/>
                  </a:lnTo>
                  <a:lnTo>
                    <a:pt x="52075" y="73863"/>
                  </a:lnTo>
                  <a:lnTo>
                    <a:pt x="52075" y="66062"/>
                  </a:lnTo>
                  <a:close/>
                  <a:moveTo>
                    <a:pt x="67975" y="66062"/>
                  </a:moveTo>
                  <a:lnTo>
                    <a:pt x="67975" y="73863"/>
                  </a:lnTo>
                  <a:lnTo>
                    <a:pt x="60243" y="73863"/>
                  </a:lnTo>
                  <a:lnTo>
                    <a:pt x="60243" y="66062"/>
                  </a:lnTo>
                  <a:close/>
                  <a:moveTo>
                    <a:pt x="76452" y="66062"/>
                  </a:moveTo>
                  <a:lnTo>
                    <a:pt x="76452" y="73863"/>
                  </a:lnTo>
                  <a:lnTo>
                    <a:pt x="68399" y="73863"/>
                  </a:lnTo>
                  <a:lnTo>
                    <a:pt x="68399" y="66062"/>
                  </a:lnTo>
                  <a:close/>
                  <a:moveTo>
                    <a:pt x="84608" y="66062"/>
                  </a:moveTo>
                  <a:lnTo>
                    <a:pt x="84608" y="73863"/>
                  </a:lnTo>
                  <a:lnTo>
                    <a:pt x="76865" y="73863"/>
                  </a:lnTo>
                  <a:lnTo>
                    <a:pt x="76865" y="66062"/>
                  </a:lnTo>
                  <a:close/>
                  <a:moveTo>
                    <a:pt x="92776" y="66062"/>
                  </a:moveTo>
                  <a:lnTo>
                    <a:pt x="92776" y="73863"/>
                  </a:lnTo>
                  <a:lnTo>
                    <a:pt x="85032" y="73863"/>
                  </a:lnTo>
                  <a:lnTo>
                    <a:pt x="85032" y="66062"/>
                  </a:lnTo>
                  <a:close/>
                  <a:moveTo>
                    <a:pt x="100932" y="66062"/>
                  </a:moveTo>
                  <a:lnTo>
                    <a:pt x="100932" y="73863"/>
                  </a:lnTo>
                  <a:lnTo>
                    <a:pt x="93200" y="73863"/>
                  </a:lnTo>
                  <a:lnTo>
                    <a:pt x="93200" y="66062"/>
                  </a:lnTo>
                  <a:close/>
                  <a:moveTo>
                    <a:pt x="109099" y="66062"/>
                  </a:moveTo>
                  <a:lnTo>
                    <a:pt x="109099" y="73863"/>
                  </a:lnTo>
                  <a:lnTo>
                    <a:pt x="101356" y="73863"/>
                  </a:lnTo>
                  <a:lnTo>
                    <a:pt x="101356" y="66062"/>
                  </a:lnTo>
                  <a:close/>
                  <a:moveTo>
                    <a:pt x="116866" y="66062"/>
                  </a:moveTo>
                  <a:lnTo>
                    <a:pt x="116866" y="73863"/>
                  </a:lnTo>
                  <a:lnTo>
                    <a:pt x="109523" y="73863"/>
                  </a:lnTo>
                  <a:lnTo>
                    <a:pt x="109523" y="66062"/>
                  </a:lnTo>
                  <a:close/>
                  <a:moveTo>
                    <a:pt x="125022" y="66062"/>
                  </a:moveTo>
                  <a:lnTo>
                    <a:pt x="125022" y="73863"/>
                  </a:lnTo>
                  <a:lnTo>
                    <a:pt x="117290" y="73863"/>
                  </a:lnTo>
                  <a:lnTo>
                    <a:pt x="117290" y="66062"/>
                  </a:lnTo>
                  <a:close/>
                  <a:moveTo>
                    <a:pt x="133190" y="66062"/>
                  </a:moveTo>
                  <a:lnTo>
                    <a:pt x="133190" y="73863"/>
                  </a:lnTo>
                  <a:lnTo>
                    <a:pt x="125446" y="73863"/>
                  </a:lnTo>
                  <a:lnTo>
                    <a:pt x="125446" y="66062"/>
                  </a:lnTo>
                  <a:close/>
                  <a:moveTo>
                    <a:pt x="141346" y="66062"/>
                  </a:moveTo>
                  <a:lnTo>
                    <a:pt x="141346" y="73863"/>
                  </a:lnTo>
                  <a:lnTo>
                    <a:pt x="133614" y="73863"/>
                  </a:lnTo>
                  <a:lnTo>
                    <a:pt x="133614" y="66062"/>
                  </a:lnTo>
                  <a:close/>
                  <a:moveTo>
                    <a:pt x="149513" y="66062"/>
                  </a:moveTo>
                  <a:lnTo>
                    <a:pt x="149513" y="73863"/>
                  </a:lnTo>
                  <a:lnTo>
                    <a:pt x="141770" y="73863"/>
                  </a:lnTo>
                  <a:lnTo>
                    <a:pt x="141770" y="66062"/>
                  </a:lnTo>
                  <a:close/>
                  <a:moveTo>
                    <a:pt x="157280" y="66062"/>
                  </a:moveTo>
                  <a:lnTo>
                    <a:pt x="157280" y="73863"/>
                  </a:lnTo>
                  <a:lnTo>
                    <a:pt x="149937" y="73863"/>
                  </a:lnTo>
                  <a:lnTo>
                    <a:pt x="149937" y="66062"/>
                  </a:lnTo>
                  <a:close/>
                  <a:moveTo>
                    <a:pt x="165448" y="66062"/>
                  </a:moveTo>
                  <a:lnTo>
                    <a:pt x="165448" y="73863"/>
                  </a:lnTo>
                  <a:lnTo>
                    <a:pt x="157704" y="73863"/>
                  </a:lnTo>
                  <a:lnTo>
                    <a:pt x="157704" y="66062"/>
                  </a:lnTo>
                  <a:close/>
                  <a:moveTo>
                    <a:pt x="173604" y="66062"/>
                  </a:moveTo>
                  <a:lnTo>
                    <a:pt x="173604" y="73863"/>
                  </a:lnTo>
                  <a:lnTo>
                    <a:pt x="165871" y="73863"/>
                  </a:lnTo>
                  <a:lnTo>
                    <a:pt x="165871" y="66062"/>
                  </a:lnTo>
                  <a:close/>
                  <a:moveTo>
                    <a:pt x="181771" y="66062"/>
                  </a:moveTo>
                  <a:lnTo>
                    <a:pt x="181771" y="73863"/>
                  </a:lnTo>
                  <a:lnTo>
                    <a:pt x="174028" y="73863"/>
                  </a:lnTo>
                  <a:lnTo>
                    <a:pt x="174028" y="66062"/>
                  </a:lnTo>
                  <a:close/>
                  <a:moveTo>
                    <a:pt x="189927" y="66062"/>
                  </a:moveTo>
                  <a:lnTo>
                    <a:pt x="189927" y="73863"/>
                  </a:lnTo>
                  <a:lnTo>
                    <a:pt x="182195" y="73863"/>
                  </a:lnTo>
                  <a:lnTo>
                    <a:pt x="182195" y="66062"/>
                  </a:lnTo>
                  <a:close/>
                  <a:moveTo>
                    <a:pt x="198095" y="66062"/>
                  </a:moveTo>
                  <a:lnTo>
                    <a:pt x="198095" y="73863"/>
                  </a:lnTo>
                  <a:lnTo>
                    <a:pt x="190351" y="73863"/>
                  </a:lnTo>
                  <a:lnTo>
                    <a:pt x="190351" y="66062"/>
                  </a:lnTo>
                  <a:close/>
                  <a:moveTo>
                    <a:pt x="206251" y="66062"/>
                  </a:moveTo>
                  <a:lnTo>
                    <a:pt x="206251" y="73863"/>
                  </a:lnTo>
                  <a:lnTo>
                    <a:pt x="198519" y="73863"/>
                  </a:lnTo>
                  <a:lnTo>
                    <a:pt x="198519" y="66062"/>
                  </a:lnTo>
                  <a:close/>
                  <a:moveTo>
                    <a:pt x="214419" y="66062"/>
                  </a:moveTo>
                  <a:lnTo>
                    <a:pt x="214419" y="73863"/>
                  </a:lnTo>
                  <a:lnTo>
                    <a:pt x="206675" y="73863"/>
                  </a:lnTo>
                  <a:lnTo>
                    <a:pt x="206675" y="66062"/>
                  </a:lnTo>
                  <a:close/>
                  <a:moveTo>
                    <a:pt x="222575" y="66062"/>
                  </a:moveTo>
                  <a:lnTo>
                    <a:pt x="222575" y="73863"/>
                  </a:lnTo>
                  <a:lnTo>
                    <a:pt x="214842" y="73863"/>
                  </a:lnTo>
                  <a:lnTo>
                    <a:pt x="214842" y="66062"/>
                  </a:lnTo>
                  <a:close/>
                  <a:moveTo>
                    <a:pt x="230742" y="66062"/>
                  </a:moveTo>
                  <a:lnTo>
                    <a:pt x="230742" y="73863"/>
                  </a:lnTo>
                  <a:lnTo>
                    <a:pt x="222999" y="73863"/>
                  </a:lnTo>
                  <a:lnTo>
                    <a:pt x="222999" y="66062"/>
                  </a:lnTo>
                  <a:close/>
                  <a:moveTo>
                    <a:pt x="238898" y="66062"/>
                  </a:moveTo>
                  <a:lnTo>
                    <a:pt x="238898" y="73863"/>
                  </a:lnTo>
                  <a:lnTo>
                    <a:pt x="231166" y="73863"/>
                  </a:lnTo>
                  <a:lnTo>
                    <a:pt x="231166" y="66062"/>
                  </a:lnTo>
                  <a:close/>
                  <a:moveTo>
                    <a:pt x="247066" y="66062"/>
                  </a:moveTo>
                  <a:lnTo>
                    <a:pt x="247066" y="73863"/>
                  </a:lnTo>
                  <a:lnTo>
                    <a:pt x="239322" y="73863"/>
                  </a:lnTo>
                  <a:lnTo>
                    <a:pt x="239322" y="66062"/>
                  </a:lnTo>
                  <a:close/>
                  <a:moveTo>
                    <a:pt x="255222" y="66062"/>
                  </a:moveTo>
                  <a:lnTo>
                    <a:pt x="255222" y="73863"/>
                  </a:lnTo>
                  <a:lnTo>
                    <a:pt x="247490" y="73863"/>
                  </a:lnTo>
                  <a:lnTo>
                    <a:pt x="247490" y="66062"/>
                  </a:lnTo>
                  <a:close/>
                  <a:moveTo>
                    <a:pt x="263390" y="66062"/>
                  </a:moveTo>
                  <a:lnTo>
                    <a:pt x="263390" y="73863"/>
                  </a:lnTo>
                  <a:lnTo>
                    <a:pt x="255646" y="73863"/>
                  </a:lnTo>
                  <a:lnTo>
                    <a:pt x="255646" y="66062"/>
                  </a:lnTo>
                  <a:close/>
                  <a:moveTo>
                    <a:pt x="271546" y="66062"/>
                  </a:moveTo>
                  <a:lnTo>
                    <a:pt x="271546" y="73863"/>
                  </a:lnTo>
                  <a:lnTo>
                    <a:pt x="263813" y="73863"/>
                  </a:lnTo>
                  <a:lnTo>
                    <a:pt x="263813" y="66062"/>
                  </a:lnTo>
                  <a:close/>
                  <a:moveTo>
                    <a:pt x="11238" y="74275"/>
                  </a:moveTo>
                  <a:lnTo>
                    <a:pt x="11238" y="82065"/>
                  </a:lnTo>
                  <a:lnTo>
                    <a:pt x="3505" y="82065"/>
                  </a:lnTo>
                  <a:lnTo>
                    <a:pt x="3505" y="74275"/>
                  </a:lnTo>
                  <a:close/>
                  <a:moveTo>
                    <a:pt x="19394" y="74275"/>
                  </a:moveTo>
                  <a:lnTo>
                    <a:pt x="19394" y="82065"/>
                  </a:lnTo>
                  <a:lnTo>
                    <a:pt x="11662" y="82065"/>
                  </a:lnTo>
                  <a:lnTo>
                    <a:pt x="11662" y="74275"/>
                  </a:lnTo>
                  <a:close/>
                  <a:moveTo>
                    <a:pt x="27561" y="74275"/>
                  </a:moveTo>
                  <a:lnTo>
                    <a:pt x="27561" y="82065"/>
                  </a:lnTo>
                  <a:lnTo>
                    <a:pt x="19818" y="82065"/>
                  </a:lnTo>
                  <a:lnTo>
                    <a:pt x="19818" y="74275"/>
                  </a:lnTo>
                  <a:close/>
                  <a:moveTo>
                    <a:pt x="35328" y="74275"/>
                  </a:moveTo>
                  <a:lnTo>
                    <a:pt x="35328" y="82065"/>
                  </a:lnTo>
                  <a:lnTo>
                    <a:pt x="27985" y="82065"/>
                  </a:lnTo>
                  <a:lnTo>
                    <a:pt x="27985" y="74275"/>
                  </a:lnTo>
                  <a:close/>
                  <a:moveTo>
                    <a:pt x="43496" y="74275"/>
                  </a:moveTo>
                  <a:lnTo>
                    <a:pt x="43496" y="82065"/>
                  </a:lnTo>
                  <a:lnTo>
                    <a:pt x="35752" y="82065"/>
                  </a:lnTo>
                  <a:lnTo>
                    <a:pt x="35752" y="74275"/>
                  </a:lnTo>
                  <a:close/>
                  <a:moveTo>
                    <a:pt x="51652" y="74275"/>
                  </a:moveTo>
                  <a:lnTo>
                    <a:pt x="51652" y="82065"/>
                  </a:lnTo>
                  <a:lnTo>
                    <a:pt x="43919" y="82065"/>
                  </a:lnTo>
                  <a:lnTo>
                    <a:pt x="43919" y="74275"/>
                  </a:lnTo>
                  <a:close/>
                  <a:moveTo>
                    <a:pt x="59819" y="74275"/>
                  </a:moveTo>
                  <a:lnTo>
                    <a:pt x="59819" y="82065"/>
                  </a:lnTo>
                  <a:lnTo>
                    <a:pt x="52075" y="82065"/>
                  </a:lnTo>
                  <a:lnTo>
                    <a:pt x="52075" y="74275"/>
                  </a:lnTo>
                  <a:close/>
                  <a:moveTo>
                    <a:pt x="67975" y="74275"/>
                  </a:moveTo>
                  <a:lnTo>
                    <a:pt x="67975" y="82065"/>
                  </a:lnTo>
                  <a:lnTo>
                    <a:pt x="60243" y="82065"/>
                  </a:lnTo>
                  <a:lnTo>
                    <a:pt x="60243" y="74275"/>
                  </a:lnTo>
                  <a:close/>
                  <a:moveTo>
                    <a:pt x="76452" y="74275"/>
                  </a:moveTo>
                  <a:lnTo>
                    <a:pt x="76452" y="82065"/>
                  </a:lnTo>
                  <a:lnTo>
                    <a:pt x="68399" y="82065"/>
                  </a:lnTo>
                  <a:lnTo>
                    <a:pt x="68399" y="74275"/>
                  </a:lnTo>
                  <a:close/>
                  <a:moveTo>
                    <a:pt x="84608" y="74275"/>
                  </a:moveTo>
                  <a:lnTo>
                    <a:pt x="84608" y="82065"/>
                  </a:lnTo>
                  <a:lnTo>
                    <a:pt x="76865" y="82065"/>
                  </a:lnTo>
                  <a:lnTo>
                    <a:pt x="76865" y="74275"/>
                  </a:lnTo>
                  <a:close/>
                  <a:moveTo>
                    <a:pt x="92776" y="74275"/>
                  </a:moveTo>
                  <a:lnTo>
                    <a:pt x="92776" y="82065"/>
                  </a:lnTo>
                  <a:lnTo>
                    <a:pt x="85032" y="82065"/>
                  </a:lnTo>
                  <a:lnTo>
                    <a:pt x="85032" y="74275"/>
                  </a:lnTo>
                  <a:close/>
                  <a:moveTo>
                    <a:pt x="100932" y="74275"/>
                  </a:moveTo>
                  <a:lnTo>
                    <a:pt x="100932" y="82065"/>
                  </a:lnTo>
                  <a:lnTo>
                    <a:pt x="93200" y="82065"/>
                  </a:lnTo>
                  <a:lnTo>
                    <a:pt x="93200" y="74275"/>
                  </a:lnTo>
                  <a:close/>
                  <a:moveTo>
                    <a:pt x="109099" y="74275"/>
                  </a:moveTo>
                  <a:lnTo>
                    <a:pt x="109099" y="82065"/>
                  </a:lnTo>
                  <a:lnTo>
                    <a:pt x="101356" y="82065"/>
                  </a:lnTo>
                  <a:lnTo>
                    <a:pt x="101356" y="74275"/>
                  </a:lnTo>
                  <a:close/>
                  <a:moveTo>
                    <a:pt x="116866" y="74275"/>
                  </a:moveTo>
                  <a:lnTo>
                    <a:pt x="116866" y="82065"/>
                  </a:lnTo>
                  <a:lnTo>
                    <a:pt x="109523" y="82065"/>
                  </a:lnTo>
                  <a:lnTo>
                    <a:pt x="109523" y="74275"/>
                  </a:lnTo>
                  <a:close/>
                  <a:moveTo>
                    <a:pt x="125022" y="74275"/>
                  </a:moveTo>
                  <a:lnTo>
                    <a:pt x="125022" y="82065"/>
                  </a:lnTo>
                  <a:lnTo>
                    <a:pt x="117290" y="82065"/>
                  </a:lnTo>
                  <a:lnTo>
                    <a:pt x="117290" y="74275"/>
                  </a:lnTo>
                  <a:close/>
                  <a:moveTo>
                    <a:pt x="133190" y="74275"/>
                  </a:moveTo>
                  <a:lnTo>
                    <a:pt x="133190" y="82065"/>
                  </a:lnTo>
                  <a:lnTo>
                    <a:pt x="125446" y="82065"/>
                  </a:lnTo>
                  <a:lnTo>
                    <a:pt x="125446" y="74275"/>
                  </a:lnTo>
                  <a:close/>
                  <a:moveTo>
                    <a:pt x="141346" y="74275"/>
                  </a:moveTo>
                  <a:lnTo>
                    <a:pt x="141346" y="82065"/>
                  </a:lnTo>
                  <a:lnTo>
                    <a:pt x="133614" y="82065"/>
                  </a:lnTo>
                  <a:lnTo>
                    <a:pt x="133614" y="74275"/>
                  </a:lnTo>
                  <a:close/>
                  <a:moveTo>
                    <a:pt x="149513" y="74275"/>
                  </a:moveTo>
                  <a:lnTo>
                    <a:pt x="149513" y="82065"/>
                  </a:lnTo>
                  <a:lnTo>
                    <a:pt x="141770" y="82065"/>
                  </a:lnTo>
                  <a:lnTo>
                    <a:pt x="141770" y="74275"/>
                  </a:lnTo>
                  <a:close/>
                  <a:moveTo>
                    <a:pt x="157280" y="74275"/>
                  </a:moveTo>
                  <a:lnTo>
                    <a:pt x="157280" y="82065"/>
                  </a:lnTo>
                  <a:lnTo>
                    <a:pt x="149937" y="82065"/>
                  </a:lnTo>
                  <a:lnTo>
                    <a:pt x="149937" y="74275"/>
                  </a:lnTo>
                  <a:close/>
                  <a:moveTo>
                    <a:pt x="165448" y="74275"/>
                  </a:moveTo>
                  <a:lnTo>
                    <a:pt x="165448" y="82065"/>
                  </a:lnTo>
                  <a:lnTo>
                    <a:pt x="157704" y="82065"/>
                  </a:lnTo>
                  <a:lnTo>
                    <a:pt x="157704" y="74275"/>
                  </a:lnTo>
                  <a:close/>
                  <a:moveTo>
                    <a:pt x="173604" y="74275"/>
                  </a:moveTo>
                  <a:lnTo>
                    <a:pt x="173604" y="82065"/>
                  </a:lnTo>
                  <a:lnTo>
                    <a:pt x="165871" y="82065"/>
                  </a:lnTo>
                  <a:lnTo>
                    <a:pt x="165871" y="74275"/>
                  </a:lnTo>
                  <a:close/>
                  <a:moveTo>
                    <a:pt x="181771" y="74275"/>
                  </a:moveTo>
                  <a:lnTo>
                    <a:pt x="181771" y="82065"/>
                  </a:lnTo>
                  <a:lnTo>
                    <a:pt x="174028" y="82065"/>
                  </a:lnTo>
                  <a:lnTo>
                    <a:pt x="174028" y="74275"/>
                  </a:lnTo>
                  <a:close/>
                  <a:moveTo>
                    <a:pt x="189927" y="74275"/>
                  </a:moveTo>
                  <a:lnTo>
                    <a:pt x="189927" y="82065"/>
                  </a:lnTo>
                  <a:lnTo>
                    <a:pt x="182195" y="82065"/>
                  </a:lnTo>
                  <a:lnTo>
                    <a:pt x="182195" y="74275"/>
                  </a:lnTo>
                  <a:close/>
                  <a:moveTo>
                    <a:pt x="198095" y="74275"/>
                  </a:moveTo>
                  <a:lnTo>
                    <a:pt x="198095" y="82065"/>
                  </a:lnTo>
                  <a:lnTo>
                    <a:pt x="190351" y="82065"/>
                  </a:lnTo>
                  <a:lnTo>
                    <a:pt x="190351" y="74275"/>
                  </a:lnTo>
                  <a:close/>
                  <a:moveTo>
                    <a:pt x="206251" y="74275"/>
                  </a:moveTo>
                  <a:lnTo>
                    <a:pt x="206251" y="82065"/>
                  </a:lnTo>
                  <a:lnTo>
                    <a:pt x="198519" y="82065"/>
                  </a:lnTo>
                  <a:lnTo>
                    <a:pt x="198519" y="74275"/>
                  </a:lnTo>
                  <a:close/>
                  <a:moveTo>
                    <a:pt x="214419" y="74275"/>
                  </a:moveTo>
                  <a:lnTo>
                    <a:pt x="214419" y="82065"/>
                  </a:lnTo>
                  <a:lnTo>
                    <a:pt x="206675" y="82065"/>
                  </a:lnTo>
                  <a:lnTo>
                    <a:pt x="206675" y="74275"/>
                  </a:lnTo>
                  <a:close/>
                  <a:moveTo>
                    <a:pt x="222575" y="74275"/>
                  </a:moveTo>
                  <a:lnTo>
                    <a:pt x="222575" y="82065"/>
                  </a:lnTo>
                  <a:lnTo>
                    <a:pt x="214842" y="82065"/>
                  </a:lnTo>
                  <a:lnTo>
                    <a:pt x="214842" y="74275"/>
                  </a:lnTo>
                  <a:close/>
                  <a:moveTo>
                    <a:pt x="230742" y="74275"/>
                  </a:moveTo>
                  <a:lnTo>
                    <a:pt x="230742" y="82065"/>
                  </a:lnTo>
                  <a:lnTo>
                    <a:pt x="222999" y="82065"/>
                  </a:lnTo>
                  <a:lnTo>
                    <a:pt x="222999" y="74275"/>
                  </a:lnTo>
                  <a:close/>
                  <a:moveTo>
                    <a:pt x="238898" y="74275"/>
                  </a:moveTo>
                  <a:lnTo>
                    <a:pt x="238898" y="82065"/>
                  </a:lnTo>
                  <a:lnTo>
                    <a:pt x="231166" y="82065"/>
                  </a:lnTo>
                  <a:lnTo>
                    <a:pt x="231166" y="74275"/>
                  </a:lnTo>
                  <a:close/>
                  <a:moveTo>
                    <a:pt x="247066" y="74275"/>
                  </a:moveTo>
                  <a:lnTo>
                    <a:pt x="247066" y="82065"/>
                  </a:lnTo>
                  <a:lnTo>
                    <a:pt x="239322" y="82065"/>
                  </a:lnTo>
                  <a:lnTo>
                    <a:pt x="239322" y="74275"/>
                  </a:lnTo>
                  <a:close/>
                  <a:moveTo>
                    <a:pt x="255222" y="74275"/>
                  </a:moveTo>
                  <a:lnTo>
                    <a:pt x="255222" y="82065"/>
                  </a:lnTo>
                  <a:lnTo>
                    <a:pt x="247490" y="82065"/>
                  </a:lnTo>
                  <a:lnTo>
                    <a:pt x="247490" y="74275"/>
                  </a:lnTo>
                  <a:close/>
                  <a:moveTo>
                    <a:pt x="263390" y="74275"/>
                  </a:moveTo>
                  <a:lnTo>
                    <a:pt x="263390" y="82065"/>
                  </a:lnTo>
                  <a:lnTo>
                    <a:pt x="255646" y="82065"/>
                  </a:lnTo>
                  <a:lnTo>
                    <a:pt x="255646" y="74275"/>
                  </a:lnTo>
                  <a:close/>
                  <a:moveTo>
                    <a:pt x="271546" y="74275"/>
                  </a:moveTo>
                  <a:lnTo>
                    <a:pt x="271546" y="82065"/>
                  </a:lnTo>
                  <a:lnTo>
                    <a:pt x="263813" y="82065"/>
                  </a:lnTo>
                  <a:lnTo>
                    <a:pt x="263813" y="74275"/>
                  </a:lnTo>
                  <a:close/>
                  <a:moveTo>
                    <a:pt x="84608" y="82477"/>
                  </a:moveTo>
                  <a:lnTo>
                    <a:pt x="84608" y="90267"/>
                  </a:lnTo>
                  <a:lnTo>
                    <a:pt x="76865" y="90267"/>
                  </a:lnTo>
                  <a:lnTo>
                    <a:pt x="76865" y="82477"/>
                  </a:lnTo>
                  <a:close/>
                  <a:moveTo>
                    <a:pt x="92776" y="82477"/>
                  </a:moveTo>
                  <a:lnTo>
                    <a:pt x="92776" y="90267"/>
                  </a:lnTo>
                  <a:lnTo>
                    <a:pt x="85032" y="90267"/>
                  </a:lnTo>
                  <a:lnTo>
                    <a:pt x="85032" y="82477"/>
                  </a:lnTo>
                  <a:close/>
                  <a:moveTo>
                    <a:pt x="100932" y="82477"/>
                  </a:moveTo>
                  <a:lnTo>
                    <a:pt x="100932" y="90267"/>
                  </a:lnTo>
                  <a:lnTo>
                    <a:pt x="93200" y="90267"/>
                  </a:lnTo>
                  <a:lnTo>
                    <a:pt x="93200" y="82477"/>
                  </a:lnTo>
                  <a:close/>
                  <a:moveTo>
                    <a:pt x="109099" y="82477"/>
                  </a:moveTo>
                  <a:lnTo>
                    <a:pt x="109099" y="90267"/>
                  </a:lnTo>
                  <a:lnTo>
                    <a:pt x="101356" y="90267"/>
                  </a:lnTo>
                  <a:lnTo>
                    <a:pt x="101356" y="82477"/>
                  </a:lnTo>
                  <a:close/>
                  <a:moveTo>
                    <a:pt x="116866" y="82477"/>
                  </a:moveTo>
                  <a:lnTo>
                    <a:pt x="116866" y="90267"/>
                  </a:lnTo>
                  <a:lnTo>
                    <a:pt x="109523" y="90267"/>
                  </a:lnTo>
                  <a:lnTo>
                    <a:pt x="109523" y="82477"/>
                  </a:lnTo>
                  <a:close/>
                  <a:moveTo>
                    <a:pt x="125022" y="82477"/>
                  </a:moveTo>
                  <a:lnTo>
                    <a:pt x="125022" y="90267"/>
                  </a:lnTo>
                  <a:lnTo>
                    <a:pt x="117290" y="90267"/>
                  </a:lnTo>
                  <a:lnTo>
                    <a:pt x="117290" y="82477"/>
                  </a:lnTo>
                  <a:close/>
                  <a:moveTo>
                    <a:pt x="133190" y="82477"/>
                  </a:moveTo>
                  <a:lnTo>
                    <a:pt x="133190" y="90267"/>
                  </a:lnTo>
                  <a:lnTo>
                    <a:pt x="125446" y="90267"/>
                  </a:lnTo>
                  <a:lnTo>
                    <a:pt x="125446" y="82477"/>
                  </a:lnTo>
                  <a:close/>
                  <a:moveTo>
                    <a:pt x="141346" y="82477"/>
                  </a:moveTo>
                  <a:lnTo>
                    <a:pt x="141346" y="90267"/>
                  </a:lnTo>
                  <a:lnTo>
                    <a:pt x="133614" y="90267"/>
                  </a:lnTo>
                  <a:lnTo>
                    <a:pt x="133614" y="82477"/>
                  </a:lnTo>
                  <a:close/>
                  <a:moveTo>
                    <a:pt x="149513" y="82477"/>
                  </a:moveTo>
                  <a:lnTo>
                    <a:pt x="149513" y="90267"/>
                  </a:lnTo>
                  <a:lnTo>
                    <a:pt x="141770" y="90267"/>
                  </a:lnTo>
                  <a:lnTo>
                    <a:pt x="141770" y="82477"/>
                  </a:lnTo>
                  <a:close/>
                  <a:moveTo>
                    <a:pt x="157280" y="82477"/>
                  </a:moveTo>
                  <a:lnTo>
                    <a:pt x="157280" y="90267"/>
                  </a:lnTo>
                  <a:lnTo>
                    <a:pt x="149937" y="90267"/>
                  </a:lnTo>
                  <a:lnTo>
                    <a:pt x="149937" y="82477"/>
                  </a:lnTo>
                  <a:close/>
                  <a:moveTo>
                    <a:pt x="165448" y="82477"/>
                  </a:moveTo>
                  <a:lnTo>
                    <a:pt x="165448" y="90267"/>
                  </a:lnTo>
                  <a:lnTo>
                    <a:pt x="157704" y="90267"/>
                  </a:lnTo>
                  <a:lnTo>
                    <a:pt x="157704" y="82477"/>
                  </a:lnTo>
                  <a:close/>
                  <a:moveTo>
                    <a:pt x="173604" y="82477"/>
                  </a:moveTo>
                  <a:lnTo>
                    <a:pt x="173604" y="90267"/>
                  </a:lnTo>
                  <a:lnTo>
                    <a:pt x="165871" y="90267"/>
                  </a:lnTo>
                  <a:lnTo>
                    <a:pt x="165871" y="82477"/>
                  </a:lnTo>
                  <a:close/>
                  <a:moveTo>
                    <a:pt x="189927" y="82477"/>
                  </a:moveTo>
                  <a:lnTo>
                    <a:pt x="189927" y="90267"/>
                  </a:lnTo>
                  <a:lnTo>
                    <a:pt x="182195" y="90267"/>
                  </a:lnTo>
                  <a:lnTo>
                    <a:pt x="182195" y="82477"/>
                  </a:lnTo>
                  <a:close/>
                  <a:moveTo>
                    <a:pt x="198095" y="82477"/>
                  </a:moveTo>
                  <a:lnTo>
                    <a:pt x="198095" y="90267"/>
                  </a:lnTo>
                  <a:lnTo>
                    <a:pt x="190351" y="90267"/>
                  </a:lnTo>
                  <a:lnTo>
                    <a:pt x="190351" y="82477"/>
                  </a:lnTo>
                  <a:close/>
                  <a:moveTo>
                    <a:pt x="206251" y="82477"/>
                  </a:moveTo>
                  <a:lnTo>
                    <a:pt x="206251" y="90267"/>
                  </a:lnTo>
                  <a:lnTo>
                    <a:pt x="198519" y="90267"/>
                  </a:lnTo>
                  <a:lnTo>
                    <a:pt x="198519" y="82477"/>
                  </a:lnTo>
                  <a:close/>
                  <a:moveTo>
                    <a:pt x="214419" y="82477"/>
                  </a:moveTo>
                  <a:lnTo>
                    <a:pt x="214419" y="90267"/>
                  </a:lnTo>
                  <a:lnTo>
                    <a:pt x="206675" y="90267"/>
                  </a:lnTo>
                  <a:lnTo>
                    <a:pt x="206675" y="82477"/>
                  </a:lnTo>
                  <a:close/>
                  <a:moveTo>
                    <a:pt x="222575" y="82477"/>
                  </a:moveTo>
                  <a:lnTo>
                    <a:pt x="222575" y="90267"/>
                  </a:lnTo>
                  <a:lnTo>
                    <a:pt x="214842" y="90267"/>
                  </a:lnTo>
                  <a:lnTo>
                    <a:pt x="214842" y="82477"/>
                  </a:lnTo>
                  <a:close/>
                  <a:moveTo>
                    <a:pt x="230742" y="82477"/>
                  </a:moveTo>
                  <a:lnTo>
                    <a:pt x="230742" y="90267"/>
                  </a:lnTo>
                  <a:lnTo>
                    <a:pt x="222999" y="90267"/>
                  </a:lnTo>
                  <a:lnTo>
                    <a:pt x="222999" y="82477"/>
                  </a:lnTo>
                  <a:close/>
                  <a:moveTo>
                    <a:pt x="271546" y="82477"/>
                  </a:moveTo>
                  <a:lnTo>
                    <a:pt x="271546" y="90267"/>
                  </a:lnTo>
                  <a:lnTo>
                    <a:pt x="263813" y="90267"/>
                  </a:lnTo>
                  <a:lnTo>
                    <a:pt x="263813" y="82477"/>
                  </a:lnTo>
                  <a:close/>
                  <a:moveTo>
                    <a:pt x="11238" y="82477"/>
                  </a:moveTo>
                  <a:lnTo>
                    <a:pt x="11238" y="90278"/>
                  </a:lnTo>
                  <a:lnTo>
                    <a:pt x="3505" y="90278"/>
                  </a:lnTo>
                  <a:lnTo>
                    <a:pt x="3505" y="82477"/>
                  </a:lnTo>
                  <a:close/>
                  <a:moveTo>
                    <a:pt x="19394" y="82477"/>
                  </a:moveTo>
                  <a:lnTo>
                    <a:pt x="19394" y="90278"/>
                  </a:lnTo>
                  <a:lnTo>
                    <a:pt x="11662" y="90278"/>
                  </a:lnTo>
                  <a:lnTo>
                    <a:pt x="11662" y="82477"/>
                  </a:lnTo>
                  <a:close/>
                  <a:moveTo>
                    <a:pt x="27561" y="82477"/>
                  </a:moveTo>
                  <a:lnTo>
                    <a:pt x="27561" y="90278"/>
                  </a:lnTo>
                  <a:lnTo>
                    <a:pt x="19818" y="90278"/>
                  </a:lnTo>
                  <a:lnTo>
                    <a:pt x="19818" y="82477"/>
                  </a:lnTo>
                  <a:close/>
                  <a:moveTo>
                    <a:pt x="35328" y="82477"/>
                  </a:moveTo>
                  <a:lnTo>
                    <a:pt x="35328" y="90278"/>
                  </a:lnTo>
                  <a:lnTo>
                    <a:pt x="27985" y="90278"/>
                  </a:lnTo>
                  <a:lnTo>
                    <a:pt x="27985" y="82477"/>
                  </a:lnTo>
                  <a:close/>
                  <a:moveTo>
                    <a:pt x="43496" y="82477"/>
                  </a:moveTo>
                  <a:lnTo>
                    <a:pt x="43496" y="90278"/>
                  </a:lnTo>
                  <a:lnTo>
                    <a:pt x="35752" y="90278"/>
                  </a:lnTo>
                  <a:lnTo>
                    <a:pt x="35752" y="82477"/>
                  </a:lnTo>
                  <a:close/>
                  <a:moveTo>
                    <a:pt x="51652" y="82477"/>
                  </a:moveTo>
                  <a:lnTo>
                    <a:pt x="51652" y="90278"/>
                  </a:lnTo>
                  <a:lnTo>
                    <a:pt x="43919" y="90278"/>
                  </a:lnTo>
                  <a:lnTo>
                    <a:pt x="43919" y="82477"/>
                  </a:lnTo>
                  <a:close/>
                  <a:moveTo>
                    <a:pt x="59819" y="82477"/>
                  </a:moveTo>
                  <a:lnTo>
                    <a:pt x="59819" y="90278"/>
                  </a:lnTo>
                  <a:lnTo>
                    <a:pt x="52075" y="90278"/>
                  </a:lnTo>
                  <a:lnTo>
                    <a:pt x="52075" y="82477"/>
                  </a:lnTo>
                  <a:close/>
                  <a:moveTo>
                    <a:pt x="67975" y="82477"/>
                  </a:moveTo>
                  <a:lnTo>
                    <a:pt x="67975" y="90278"/>
                  </a:lnTo>
                  <a:lnTo>
                    <a:pt x="60243" y="90278"/>
                  </a:lnTo>
                  <a:lnTo>
                    <a:pt x="60243" y="82477"/>
                  </a:lnTo>
                  <a:close/>
                  <a:moveTo>
                    <a:pt x="76452" y="82477"/>
                  </a:moveTo>
                  <a:lnTo>
                    <a:pt x="76452" y="90278"/>
                  </a:lnTo>
                  <a:lnTo>
                    <a:pt x="68399" y="90278"/>
                  </a:lnTo>
                  <a:lnTo>
                    <a:pt x="68399" y="82477"/>
                  </a:lnTo>
                  <a:close/>
                  <a:moveTo>
                    <a:pt x="181771" y="82477"/>
                  </a:moveTo>
                  <a:lnTo>
                    <a:pt x="181771" y="90278"/>
                  </a:lnTo>
                  <a:lnTo>
                    <a:pt x="174028" y="90267"/>
                  </a:lnTo>
                  <a:lnTo>
                    <a:pt x="174028" y="82477"/>
                  </a:lnTo>
                  <a:close/>
                  <a:moveTo>
                    <a:pt x="238898" y="82477"/>
                  </a:moveTo>
                  <a:lnTo>
                    <a:pt x="238898" y="90278"/>
                  </a:lnTo>
                  <a:lnTo>
                    <a:pt x="231166" y="90278"/>
                  </a:lnTo>
                  <a:lnTo>
                    <a:pt x="231166" y="82477"/>
                  </a:lnTo>
                  <a:close/>
                  <a:moveTo>
                    <a:pt x="247066" y="82477"/>
                  </a:moveTo>
                  <a:lnTo>
                    <a:pt x="247066" y="90278"/>
                  </a:lnTo>
                  <a:lnTo>
                    <a:pt x="239322" y="90278"/>
                  </a:lnTo>
                  <a:lnTo>
                    <a:pt x="239322" y="82477"/>
                  </a:lnTo>
                  <a:close/>
                  <a:moveTo>
                    <a:pt x="255222" y="82477"/>
                  </a:moveTo>
                  <a:lnTo>
                    <a:pt x="255222" y="90278"/>
                  </a:lnTo>
                  <a:lnTo>
                    <a:pt x="247490" y="90278"/>
                  </a:lnTo>
                  <a:lnTo>
                    <a:pt x="247490" y="82477"/>
                  </a:lnTo>
                  <a:close/>
                  <a:moveTo>
                    <a:pt x="263390" y="82477"/>
                  </a:moveTo>
                  <a:lnTo>
                    <a:pt x="263390" y="90278"/>
                  </a:lnTo>
                  <a:lnTo>
                    <a:pt x="255646" y="90278"/>
                  </a:lnTo>
                  <a:lnTo>
                    <a:pt x="255646" y="82477"/>
                  </a:lnTo>
                  <a:close/>
                  <a:moveTo>
                    <a:pt x="11238" y="90679"/>
                  </a:moveTo>
                  <a:lnTo>
                    <a:pt x="11238" y="98480"/>
                  </a:lnTo>
                  <a:lnTo>
                    <a:pt x="3505" y="98480"/>
                  </a:lnTo>
                  <a:lnTo>
                    <a:pt x="3505" y="90679"/>
                  </a:lnTo>
                  <a:close/>
                  <a:moveTo>
                    <a:pt x="19394" y="90679"/>
                  </a:moveTo>
                  <a:lnTo>
                    <a:pt x="19394" y="98480"/>
                  </a:lnTo>
                  <a:lnTo>
                    <a:pt x="11662" y="98480"/>
                  </a:lnTo>
                  <a:lnTo>
                    <a:pt x="11662" y="90679"/>
                  </a:lnTo>
                  <a:close/>
                  <a:moveTo>
                    <a:pt x="27561" y="90679"/>
                  </a:moveTo>
                  <a:lnTo>
                    <a:pt x="27561" y="98480"/>
                  </a:lnTo>
                  <a:lnTo>
                    <a:pt x="19818" y="98480"/>
                  </a:lnTo>
                  <a:lnTo>
                    <a:pt x="19818" y="90679"/>
                  </a:lnTo>
                  <a:close/>
                  <a:moveTo>
                    <a:pt x="35328" y="90679"/>
                  </a:moveTo>
                  <a:lnTo>
                    <a:pt x="35328" y="98480"/>
                  </a:lnTo>
                  <a:lnTo>
                    <a:pt x="27985" y="98480"/>
                  </a:lnTo>
                  <a:lnTo>
                    <a:pt x="27985" y="90679"/>
                  </a:lnTo>
                  <a:close/>
                  <a:moveTo>
                    <a:pt x="43496" y="90679"/>
                  </a:moveTo>
                  <a:lnTo>
                    <a:pt x="43496" y="98480"/>
                  </a:lnTo>
                  <a:lnTo>
                    <a:pt x="35752" y="98480"/>
                  </a:lnTo>
                  <a:lnTo>
                    <a:pt x="35752" y="90679"/>
                  </a:lnTo>
                  <a:close/>
                  <a:moveTo>
                    <a:pt x="51652" y="90679"/>
                  </a:moveTo>
                  <a:lnTo>
                    <a:pt x="51652" y="98480"/>
                  </a:lnTo>
                  <a:lnTo>
                    <a:pt x="43919" y="98480"/>
                  </a:lnTo>
                  <a:lnTo>
                    <a:pt x="43919" y="90679"/>
                  </a:lnTo>
                  <a:close/>
                  <a:moveTo>
                    <a:pt x="59819" y="90679"/>
                  </a:moveTo>
                  <a:lnTo>
                    <a:pt x="59819" y="98480"/>
                  </a:lnTo>
                  <a:lnTo>
                    <a:pt x="52075" y="98480"/>
                  </a:lnTo>
                  <a:lnTo>
                    <a:pt x="52075" y="90679"/>
                  </a:lnTo>
                  <a:close/>
                  <a:moveTo>
                    <a:pt x="67975" y="90679"/>
                  </a:moveTo>
                  <a:lnTo>
                    <a:pt x="67975" y="98480"/>
                  </a:lnTo>
                  <a:lnTo>
                    <a:pt x="60243" y="98480"/>
                  </a:lnTo>
                  <a:lnTo>
                    <a:pt x="60243" y="90679"/>
                  </a:lnTo>
                  <a:close/>
                  <a:moveTo>
                    <a:pt x="76452" y="90679"/>
                  </a:moveTo>
                  <a:lnTo>
                    <a:pt x="76452" y="98480"/>
                  </a:lnTo>
                  <a:lnTo>
                    <a:pt x="68399" y="98480"/>
                  </a:lnTo>
                  <a:lnTo>
                    <a:pt x="68399" y="90679"/>
                  </a:lnTo>
                  <a:close/>
                  <a:moveTo>
                    <a:pt x="84608" y="90679"/>
                  </a:moveTo>
                  <a:lnTo>
                    <a:pt x="84608" y="98480"/>
                  </a:lnTo>
                  <a:lnTo>
                    <a:pt x="76865" y="98480"/>
                  </a:lnTo>
                  <a:lnTo>
                    <a:pt x="76865" y="90679"/>
                  </a:lnTo>
                  <a:close/>
                  <a:moveTo>
                    <a:pt x="92776" y="90679"/>
                  </a:moveTo>
                  <a:lnTo>
                    <a:pt x="92776" y="98480"/>
                  </a:lnTo>
                  <a:lnTo>
                    <a:pt x="85032" y="98480"/>
                  </a:lnTo>
                  <a:lnTo>
                    <a:pt x="85032" y="90679"/>
                  </a:lnTo>
                  <a:close/>
                  <a:moveTo>
                    <a:pt x="100932" y="90679"/>
                  </a:moveTo>
                  <a:lnTo>
                    <a:pt x="100932" y="98480"/>
                  </a:lnTo>
                  <a:lnTo>
                    <a:pt x="93200" y="98480"/>
                  </a:lnTo>
                  <a:lnTo>
                    <a:pt x="93200" y="90679"/>
                  </a:lnTo>
                  <a:close/>
                  <a:moveTo>
                    <a:pt x="109099" y="90679"/>
                  </a:moveTo>
                  <a:lnTo>
                    <a:pt x="109099" y="98480"/>
                  </a:lnTo>
                  <a:lnTo>
                    <a:pt x="101356" y="98480"/>
                  </a:lnTo>
                  <a:lnTo>
                    <a:pt x="101356" y="90679"/>
                  </a:lnTo>
                  <a:close/>
                  <a:moveTo>
                    <a:pt x="116866" y="90679"/>
                  </a:moveTo>
                  <a:lnTo>
                    <a:pt x="116866" y="98480"/>
                  </a:lnTo>
                  <a:lnTo>
                    <a:pt x="109523" y="98480"/>
                  </a:lnTo>
                  <a:lnTo>
                    <a:pt x="109523" y="90679"/>
                  </a:lnTo>
                  <a:close/>
                  <a:moveTo>
                    <a:pt x="125034" y="90679"/>
                  </a:moveTo>
                  <a:lnTo>
                    <a:pt x="125034" y="98480"/>
                  </a:lnTo>
                  <a:lnTo>
                    <a:pt x="117290" y="98480"/>
                  </a:lnTo>
                  <a:lnTo>
                    <a:pt x="117290" y="90679"/>
                  </a:lnTo>
                  <a:close/>
                  <a:moveTo>
                    <a:pt x="133190" y="90679"/>
                  </a:moveTo>
                  <a:lnTo>
                    <a:pt x="133190" y="98480"/>
                  </a:lnTo>
                  <a:lnTo>
                    <a:pt x="125457" y="98480"/>
                  </a:lnTo>
                  <a:lnTo>
                    <a:pt x="125457" y="90679"/>
                  </a:lnTo>
                  <a:close/>
                  <a:moveTo>
                    <a:pt x="141357" y="90679"/>
                  </a:moveTo>
                  <a:lnTo>
                    <a:pt x="141357" y="98480"/>
                  </a:lnTo>
                  <a:lnTo>
                    <a:pt x="133614" y="98480"/>
                  </a:lnTo>
                  <a:lnTo>
                    <a:pt x="133614" y="90679"/>
                  </a:lnTo>
                  <a:close/>
                  <a:moveTo>
                    <a:pt x="149513" y="90679"/>
                  </a:moveTo>
                  <a:lnTo>
                    <a:pt x="149513" y="98480"/>
                  </a:lnTo>
                  <a:lnTo>
                    <a:pt x="141770" y="98480"/>
                  </a:lnTo>
                  <a:lnTo>
                    <a:pt x="141770" y="90679"/>
                  </a:lnTo>
                  <a:close/>
                  <a:moveTo>
                    <a:pt x="157280" y="90679"/>
                  </a:moveTo>
                  <a:lnTo>
                    <a:pt x="157280" y="98480"/>
                  </a:lnTo>
                  <a:lnTo>
                    <a:pt x="149937" y="98480"/>
                  </a:lnTo>
                  <a:lnTo>
                    <a:pt x="149937" y="90679"/>
                  </a:lnTo>
                  <a:close/>
                  <a:moveTo>
                    <a:pt x="165448" y="90679"/>
                  </a:moveTo>
                  <a:lnTo>
                    <a:pt x="165448" y="98480"/>
                  </a:lnTo>
                  <a:lnTo>
                    <a:pt x="157704" y="98480"/>
                  </a:lnTo>
                  <a:lnTo>
                    <a:pt x="157704" y="90679"/>
                  </a:lnTo>
                  <a:close/>
                  <a:moveTo>
                    <a:pt x="173604" y="90679"/>
                  </a:moveTo>
                  <a:lnTo>
                    <a:pt x="173604" y="98480"/>
                  </a:lnTo>
                  <a:lnTo>
                    <a:pt x="165871" y="98480"/>
                  </a:lnTo>
                  <a:lnTo>
                    <a:pt x="165871" y="90679"/>
                  </a:lnTo>
                  <a:close/>
                  <a:moveTo>
                    <a:pt x="181771" y="90679"/>
                  </a:moveTo>
                  <a:lnTo>
                    <a:pt x="181771" y="98480"/>
                  </a:lnTo>
                  <a:lnTo>
                    <a:pt x="174028" y="98480"/>
                  </a:lnTo>
                  <a:lnTo>
                    <a:pt x="174028" y="90679"/>
                  </a:lnTo>
                  <a:close/>
                  <a:moveTo>
                    <a:pt x="189927" y="90679"/>
                  </a:moveTo>
                  <a:lnTo>
                    <a:pt x="189927" y="98480"/>
                  </a:lnTo>
                  <a:lnTo>
                    <a:pt x="182195" y="98480"/>
                  </a:lnTo>
                  <a:lnTo>
                    <a:pt x="182195" y="90679"/>
                  </a:lnTo>
                  <a:close/>
                  <a:moveTo>
                    <a:pt x="198095" y="90679"/>
                  </a:moveTo>
                  <a:lnTo>
                    <a:pt x="198095" y="98480"/>
                  </a:lnTo>
                  <a:lnTo>
                    <a:pt x="190351" y="98480"/>
                  </a:lnTo>
                  <a:lnTo>
                    <a:pt x="190351" y="90679"/>
                  </a:lnTo>
                  <a:close/>
                  <a:moveTo>
                    <a:pt x="206251" y="90679"/>
                  </a:moveTo>
                  <a:lnTo>
                    <a:pt x="206251" y="98480"/>
                  </a:lnTo>
                  <a:lnTo>
                    <a:pt x="198519" y="98480"/>
                  </a:lnTo>
                  <a:lnTo>
                    <a:pt x="198519" y="90679"/>
                  </a:lnTo>
                  <a:close/>
                  <a:moveTo>
                    <a:pt x="214419" y="90679"/>
                  </a:moveTo>
                  <a:lnTo>
                    <a:pt x="214419" y="98480"/>
                  </a:lnTo>
                  <a:lnTo>
                    <a:pt x="206675" y="98480"/>
                  </a:lnTo>
                  <a:lnTo>
                    <a:pt x="206675" y="90679"/>
                  </a:lnTo>
                  <a:close/>
                  <a:moveTo>
                    <a:pt x="222575" y="90679"/>
                  </a:moveTo>
                  <a:lnTo>
                    <a:pt x="222575" y="98480"/>
                  </a:lnTo>
                  <a:lnTo>
                    <a:pt x="214842" y="98480"/>
                  </a:lnTo>
                  <a:lnTo>
                    <a:pt x="214842" y="90679"/>
                  </a:lnTo>
                  <a:close/>
                  <a:moveTo>
                    <a:pt x="230742" y="90679"/>
                  </a:moveTo>
                  <a:lnTo>
                    <a:pt x="230742" y="98480"/>
                  </a:lnTo>
                  <a:lnTo>
                    <a:pt x="222999" y="98480"/>
                  </a:lnTo>
                  <a:lnTo>
                    <a:pt x="222999" y="90679"/>
                  </a:lnTo>
                  <a:close/>
                  <a:moveTo>
                    <a:pt x="238898" y="90679"/>
                  </a:moveTo>
                  <a:lnTo>
                    <a:pt x="238898" y="98480"/>
                  </a:lnTo>
                  <a:lnTo>
                    <a:pt x="231166" y="98480"/>
                  </a:lnTo>
                  <a:lnTo>
                    <a:pt x="231166" y="90679"/>
                  </a:lnTo>
                  <a:close/>
                  <a:moveTo>
                    <a:pt x="247066" y="90679"/>
                  </a:moveTo>
                  <a:lnTo>
                    <a:pt x="247066" y="98480"/>
                  </a:lnTo>
                  <a:lnTo>
                    <a:pt x="239322" y="98480"/>
                  </a:lnTo>
                  <a:lnTo>
                    <a:pt x="239322" y="90679"/>
                  </a:lnTo>
                  <a:close/>
                  <a:moveTo>
                    <a:pt x="255222" y="90679"/>
                  </a:moveTo>
                  <a:lnTo>
                    <a:pt x="255222" y="98480"/>
                  </a:lnTo>
                  <a:lnTo>
                    <a:pt x="247490" y="98480"/>
                  </a:lnTo>
                  <a:lnTo>
                    <a:pt x="247490" y="90679"/>
                  </a:lnTo>
                  <a:close/>
                  <a:moveTo>
                    <a:pt x="263390" y="90679"/>
                  </a:moveTo>
                  <a:lnTo>
                    <a:pt x="263390" y="98480"/>
                  </a:lnTo>
                  <a:lnTo>
                    <a:pt x="255646" y="98480"/>
                  </a:lnTo>
                  <a:lnTo>
                    <a:pt x="255646" y="90679"/>
                  </a:lnTo>
                  <a:close/>
                  <a:moveTo>
                    <a:pt x="271546" y="90679"/>
                  </a:moveTo>
                  <a:lnTo>
                    <a:pt x="271546" y="98480"/>
                  </a:lnTo>
                  <a:lnTo>
                    <a:pt x="263813" y="98480"/>
                  </a:lnTo>
                  <a:lnTo>
                    <a:pt x="263813" y="90679"/>
                  </a:lnTo>
                  <a:close/>
                  <a:moveTo>
                    <a:pt x="11238" y="98893"/>
                  </a:moveTo>
                  <a:lnTo>
                    <a:pt x="11238" y="106682"/>
                  </a:lnTo>
                  <a:lnTo>
                    <a:pt x="3505" y="106682"/>
                  </a:lnTo>
                  <a:lnTo>
                    <a:pt x="3505" y="98893"/>
                  </a:lnTo>
                  <a:close/>
                  <a:moveTo>
                    <a:pt x="19394" y="98893"/>
                  </a:moveTo>
                  <a:lnTo>
                    <a:pt x="19394" y="106682"/>
                  </a:lnTo>
                  <a:lnTo>
                    <a:pt x="11662" y="106682"/>
                  </a:lnTo>
                  <a:lnTo>
                    <a:pt x="11662" y="98893"/>
                  </a:lnTo>
                  <a:close/>
                  <a:moveTo>
                    <a:pt x="27561" y="98893"/>
                  </a:moveTo>
                  <a:lnTo>
                    <a:pt x="27561" y="106682"/>
                  </a:lnTo>
                  <a:lnTo>
                    <a:pt x="19818" y="106682"/>
                  </a:lnTo>
                  <a:lnTo>
                    <a:pt x="19818" y="98893"/>
                  </a:lnTo>
                  <a:close/>
                  <a:moveTo>
                    <a:pt x="35328" y="98893"/>
                  </a:moveTo>
                  <a:lnTo>
                    <a:pt x="35328" y="106682"/>
                  </a:lnTo>
                  <a:lnTo>
                    <a:pt x="27985" y="106682"/>
                  </a:lnTo>
                  <a:lnTo>
                    <a:pt x="27985" y="98893"/>
                  </a:lnTo>
                  <a:close/>
                  <a:moveTo>
                    <a:pt x="43496" y="98893"/>
                  </a:moveTo>
                  <a:lnTo>
                    <a:pt x="43496" y="106682"/>
                  </a:lnTo>
                  <a:lnTo>
                    <a:pt x="35752" y="106682"/>
                  </a:lnTo>
                  <a:lnTo>
                    <a:pt x="35752" y="98893"/>
                  </a:lnTo>
                  <a:close/>
                  <a:moveTo>
                    <a:pt x="51652" y="98893"/>
                  </a:moveTo>
                  <a:lnTo>
                    <a:pt x="51652" y="106682"/>
                  </a:lnTo>
                  <a:lnTo>
                    <a:pt x="43919" y="106682"/>
                  </a:lnTo>
                  <a:lnTo>
                    <a:pt x="43919" y="98893"/>
                  </a:lnTo>
                  <a:close/>
                  <a:moveTo>
                    <a:pt x="59819" y="98893"/>
                  </a:moveTo>
                  <a:lnTo>
                    <a:pt x="59819" y="106682"/>
                  </a:lnTo>
                  <a:lnTo>
                    <a:pt x="52075" y="106682"/>
                  </a:lnTo>
                  <a:lnTo>
                    <a:pt x="52075" y="98893"/>
                  </a:lnTo>
                  <a:close/>
                  <a:moveTo>
                    <a:pt x="67975" y="98893"/>
                  </a:moveTo>
                  <a:lnTo>
                    <a:pt x="67975" y="106682"/>
                  </a:lnTo>
                  <a:lnTo>
                    <a:pt x="60243" y="106682"/>
                  </a:lnTo>
                  <a:lnTo>
                    <a:pt x="60243" y="98893"/>
                  </a:lnTo>
                  <a:close/>
                  <a:moveTo>
                    <a:pt x="76452" y="98893"/>
                  </a:moveTo>
                  <a:lnTo>
                    <a:pt x="76452" y="106682"/>
                  </a:lnTo>
                  <a:lnTo>
                    <a:pt x="68399" y="106682"/>
                  </a:lnTo>
                  <a:lnTo>
                    <a:pt x="68399" y="98893"/>
                  </a:lnTo>
                  <a:close/>
                  <a:moveTo>
                    <a:pt x="84608" y="98893"/>
                  </a:moveTo>
                  <a:lnTo>
                    <a:pt x="84608" y="106682"/>
                  </a:lnTo>
                  <a:lnTo>
                    <a:pt x="76865" y="106682"/>
                  </a:lnTo>
                  <a:lnTo>
                    <a:pt x="76865" y="98893"/>
                  </a:lnTo>
                  <a:close/>
                  <a:moveTo>
                    <a:pt x="92776" y="98893"/>
                  </a:moveTo>
                  <a:lnTo>
                    <a:pt x="92776" y="106682"/>
                  </a:lnTo>
                  <a:lnTo>
                    <a:pt x="85032" y="106682"/>
                  </a:lnTo>
                  <a:lnTo>
                    <a:pt x="85032" y="98893"/>
                  </a:lnTo>
                  <a:close/>
                  <a:moveTo>
                    <a:pt x="100932" y="98893"/>
                  </a:moveTo>
                  <a:lnTo>
                    <a:pt x="100932" y="106682"/>
                  </a:lnTo>
                  <a:lnTo>
                    <a:pt x="93200" y="106682"/>
                  </a:lnTo>
                  <a:lnTo>
                    <a:pt x="93200" y="98893"/>
                  </a:lnTo>
                  <a:close/>
                  <a:moveTo>
                    <a:pt x="109099" y="98893"/>
                  </a:moveTo>
                  <a:lnTo>
                    <a:pt x="109099" y="106682"/>
                  </a:lnTo>
                  <a:lnTo>
                    <a:pt x="101356" y="106682"/>
                  </a:lnTo>
                  <a:lnTo>
                    <a:pt x="101356" y="98893"/>
                  </a:lnTo>
                  <a:close/>
                  <a:moveTo>
                    <a:pt x="116866" y="98893"/>
                  </a:moveTo>
                  <a:lnTo>
                    <a:pt x="116866" y="106682"/>
                  </a:lnTo>
                  <a:lnTo>
                    <a:pt x="109523" y="106682"/>
                  </a:lnTo>
                  <a:lnTo>
                    <a:pt x="109523" y="98893"/>
                  </a:lnTo>
                  <a:close/>
                  <a:moveTo>
                    <a:pt x="125034" y="98893"/>
                  </a:moveTo>
                  <a:lnTo>
                    <a:pt x="125034" y="106682"/>
                  </a:lnTo>
                  <a:lnTo>
                    <a:pt x="117290" y="106682"/>
                  </a:lnTo>
                  <a:lnTo>
                    <a:pt x="117290" y="98893"/>
                  </a:lnTo>
                  <a:close/>
                  <a:moveTo>
                    <a:pt x="133190" y="98893"/>
                  </a:moveTo>
                  <a:lnTo>
                    <a:pt x="133190" y="106682"/>
                  </a:lnTo>
                  <a:lnTo>
                    <a:pt x="125446" y="106682"/>
                  </a:lnTo>
                  <a:lnTo>
                    <a:pt x="125446" y="98893"/>
                  </a:lnTo>
                  <a:close/>
                  <a:moveTo>
                    <a:pt x="141346" y="98893"/>
                  </a:moveTo>
                  <a:lnTo>
                    <a:pt x="141346" y="106682"/>
                  </a:lnTo>
                  <a:lnTo>
                    <a:pt x="133614" y="106682"/>
                  </a:lnTo>
                  <a:lnTo>
                    <a:pt x="133614" y="98893"/>
                  </a:lnTo>
                  <a:close/>
                  <a:moveTo>
                    <a:pt x="149513" y="98893"/>
                  </a:moveTo>
                  <a:lnTo>
                    <a:pt x="149513" y="106682"/>
                  </a:lnTo>
                  <a:lnTo>
                    <a:pt x="141770" y="106682"/>
                  </a:lnTo>
                  <a:lnTo>
                    <a:pt x="141770" y="98893"/>
                  </a:lnTo>
                  <a:close/>
                  <a:moveTo>
                    <a:pt x="157280" y="98893"/>
                  </a:moveTo>
                  <a:lnTo>
                    <a:pt x="157280" y="106682"/>
                  </a:lnTo>
                  <a:lnTo>
                    <a:pt x="149937" y="106682"/>
                  </a:lnTo>
                  <a:lnTo>
                    <a:pt x="149937" y="98893"/>
                  </a:lnTo>
                  <a:close/>
                  <a:moveTo>
                    <a:pt x="165448" y="98893"/>
                  </a:moveTo>
                  <a:lnTo>
                    <a:pt x="165448" y="106682"/>
                  </a:lnTo>
                  <a:lnTo>
                    <a:pt x="157704" y="106682"/>
                  </a:lnTo>
                  <a:lnTo>
                    <a:pt x="157704" y="98893"/>
                  </a:lnTo>
                  <a:close/>
                  <a:moveTo>
                    <a:pt x="173604" y="98893"/>
                  </a:moveTo>
                  <a:lnTo>
                    <a:pt x="173604" y="106682"/>
                  </a:lnTo>
                  <a:lnTo>
                    <a:pt x="165871" y="106682"/>
                  </a:lnTo>
                  <a:lnTo>
                    <a:pt x="165871" y="98893"/>
                  </a:lnTo>
                  <a:close/>
                  <a:moveTo>
                    <a:pt x="181771" y="98893"/>
                  </a:moveTo>
                  <a:lnTo>
                    <a:pt x="181771" y="106682"/>
                  </a:lnTo>
                  <a:lnTo>
                    <a:pt x="174028" y="106682"/>
                  </a:lnTo>
                  <a:lnTo>
                    <a:pt x="174028" y="98893"/>
                  </a:lnTo>
                  <a:close/>
                  <a:moveTo>
                    <a:pt x="189927" y="98893"/>
                  </a:moveTo>
                  <a:lnTo>
                    <a:pt x="189927" y="106682"/>
                  </a:lnTo>
                  <a:lnTo>
                    <a:pt x="182195" y="106682"/>
                  </a:lnTo>
                  <a:lnTo>
                    <a:pt x="182195" y="98893"/>
                  </a:lnTo>
                  <a:close/>
                  <a:moveTo>
                    <a:pt x="198095" y="98893"/>
                  </a:moveTo>
                  <a:lnTo>
                    <a:pt x="198095" y="106682"/>
                  </a:lnTo>
                  <a:lnTo>
                    <a:pt x="190351" y="106682"/>
                  </a:lnTo>
                  <a:lnTo>
                    <a:pt x="190351" y="98893"/>
                  </a:lnTo>
                  <a:close/>
                  <a:moveTo>
                    <a:pt x="206251" y="98893"/>
                  </a:moveTo>
                  <a:lnTo>
                    <a:pt x="206251" y="106682"/>
                  </a:lnTo>
                  <a:lnTo>
                    <a:pt x="198519" y="106682"/>
                  </a:lnTo>
                  <a:lnTo>
                    <a:pt x="198519" y="98893"/>
                  </a:lnTo>
                  <a:close/>
                  <a:moveTo>
                    <a:pt x="214419" y="98893"/>
                  </a:moveTo>
                  <a:lnTo>
                    <a:pt x="214419" y="106682"/>
                  </a:lnTo>
                  <a:lnTo>
                    <a:pt x="206675" y="106682"/>
                  </a:lnTo>
                  <a:lnTo>
                    <a:pt x="206675" y="98893"/>
                  </a:lnTo>
                  <a:close/>
                  <a:moveTo>
                    <a:pt x="222575" y="98893"/>
                  </a:moveTo>
                  <a:lnTo>
                    <a:pt x="222575" y="106682"/>
                  </a:lnTo>
                  <a:lnTo>
                    <a:pt x="214842" y="106682"/>
                  </a:lnTo>
                  <a:lnTo>
                    <a:pt x="214842" y="98893"/>
                  </a:lnTo>
                  <a:close/>
                  <a:moveTo>
                    <a:pt x="230742" y="98893"/>
                  </a:moveTo>
                  <a:lnTo>
                    <a:pt x="230742" y="106682"/>
                  </a:lnTo>
                  <a:lnTo>
                    <a:pt x="222999" y="106682"/>
                  </a:lnTo>
                  <a:lnTo>
                    <a:pt x="222999" y="98893"/>
                  </a:lnTo>
                  <a:close/>
                  <a:moveTo>
                    <a:pt x="238898" y="98893"/>
                  </a:moveTo>
                  <a:lnTo>
                    <a:pt x="238898" y="106682"/>
                  </a:lnTo>
                  <a:lnTo>
                    <a:pt x="231166" y="106682"/>
                  </a:lnTo>
                  <a:lnTo>
                    <a:pt x="231166" y="98893"/>
                  </a:lnTo>
                  <a:close/>
                  <a:moveTo>
                    <a:pt x="247066" y="98893"/>
                  </a:moveTo>
                  <a:lnTo>
                    <a:pt x="247066" y="106682"/>
                  </a:lnTo>
                  <a:lnTo>
                    <a:pt x="239322" y="106682"/>
                  </a:lnTo>
                  <a:lnTo>
                    <a:pt x="239322" y="98893"/>
                  </a:lnTo>
                  <a:close/>
                  <a:moveTo>
                    <a:pt x="255222" y="98893"/>
                  </a:moveTo>
                  <a:lnTo>
                    <a:pt x="255222" y="106682"/>
                  </a:lnTo>
                  <a:lnTo>
                    <a:pt x="247490" y="106682"/>
                  </a:lnTo>
                  <a:lnTo>
                    <a:pt x="247490" y="98893"/>
                  </a:lnTo>
                  <a:close/>
                  <a:moveTo>
                    <a:pt x="263390" y="98893"/>
                  </a:moveTo>
                  <a:lnTo>
                    <a:pt x="263390" y="106682"/>
                  </a:lnTo>
                  <a:lnTo>
                    <a:pt x="255646" y="106682"/>
                  </a:lnTo>
                  <a:lnTo>
                    <a:pt x="255646" y="98893"/>
                  </a:lnTo>
                  <a:close/>
                  <a:moveTo>
                    <a:pt x="271546" y="98893"/>
                  </a:moveTo>
                  <a:lnTo>
                    <a:pt x="271546" y="106682"/>
                  </a:lnTo>
                  <a:lnTo>
                    <a:pt x="263813" y="106682"/>
                  </a:lnTo>
                  <a:lnTo>
                    <a:pt x="263813" y="98893"/>
                  </a:lnTo>
                  <a:close/>
                  <a:moveTo>
                    <a:pt x="11238" y="107095"/>
                  </a:moveTo>
                  <a:lnTo>
                    <a:pt x="11238" y="114895"/>
                  </a:lnTo>
                  <a:lnTo>
                    <a:pt x="3505" y="114895"/>
                  </a:lnTo>
                  <a:lnTo>
                    <a:pt x="3505" y="107095"/>
                  </a:lnTo>
                  <a:close/>
                  <a:moveTo>
                    <a:pt x="19394" y="107095"/>
                  </a:moveTo>
                  <a:lnTo>
                    <a:pt x="19394" y="114895"/>
                  </a:lnTo>
                  <a:lnTo>
                    <a:pt x="11662" y="114895"/>
                  </a:lnTo>
                  <a:lnTo>
                    <a:pt x="11662" y="107095"/>
                  </a:lnTo>
                  <a:close/>
                  <a:moveTo>
                    <a:pt x="27561" y="107095"/>
                  </a:moveTo>
                  <a:lnTo>
                    <a:pt x="27561" y="114895"/>
                  </a:lnTo>
                  <a:lnTo>
                    <a:pt x="19818" y="114895"/>
                  </a:lnTo>
                  <a:lnTo>
                    <a:pt x="19818" y="107095"/>
                  </a:lnTo>
                  <a:close/>
                  <a:moveTo>
                    <a:pt x="35328" y="107095"/>
                  </a:moveTo>
                  <a:lnTo>
                    <a:pt x="35328" y="114895"/>
                  </a:lnTo>
                  <a:lnTo>
                    <a:pt x="27985" y="114895"/>
                  </a:lnTo>
                  <a:lnTo>
                    <a:pt x="27985" y="107095"/>
                  </a:lnTo>
                  <a:close/>
                  <a:moveTo>
                    <a:pt x="43496" y="107095"/>
                  </a:moveTo>
                  <a:lnTo>
                    <a:pt x="43496" y="114895"/>
                  </a:lnTo>
                  <a:lnTo>
                    <a:pt x="35752" y="114895"/>
                  </a:lnTo>
                  <a:lnTo>
                    <a:pt x="35752" y="107095"/>
                  </a:lnTo>
                  <a:close/>
                  <a:moveTo>
                    <a:pt x="51652" y="107095"/>
                  </a:moveTo>
                  <a:lnTo>
                    <a:pt x="51652" y="114895"/>
                  </a:lnTo>
                  <a:lnTo>
                    <a:pt x="43919" y="114895"/>
                  </a:lnTo>
                  <a:lnTo>
                    <a:pt x="43919" y="107095"/>
                  </a:lnTo>
                  <a:close/>
                  <a:moveTo>
                    <a:pt x="59819" y="107095"/>
                  </a:moveTo>
                  <a:lnTo>
                    <a:pt x="59819" y="114895"/>
                  </a:lnTo>
                  <a:lnTo>
                    <a:pt x="52075" y="114895"/>
                  </a:lnTo>
                  <a:lnTo>
                    <a:pt x="52075" y="107095"/>
                  </a:lnTo>
                  <a:close/>
                  <a:moveTo>
                    <a:pt x="67975" y="107095"/>
                  </a:moveTo>
                  <a:lnTo>
                    <a:pt x="67975" y="114895"/>
                  </a:lnTo>
                  <a:lnTo>
                    <a:pt x="60243" y="114895"/>
                  </a:lnTo>
                  <a:lnTo>
                    <a:pt x="60243" y="107095"/>
                  </a:lnTo>
                  <a:close/>
                  <a:moveTo>
                    <a:pt x="76452" y="107095"/>
                  </a:moveTo>
                  <a:lnTo>
                    <a:pt x="76452" y="114895"/>
                  </a:lnTo>
                  <a:lnTo>
                    <a:pt x="68399" y="114895"/>
                  </a:lnTo>
                  <a:lnTo>
                    <a:pt x="68399" y="107095"/>
                  </a:lnTo>
                  <a:close/>
                  <a:moveTo>
                    <a:pt x="84608" y="107095"/>
                  </a:moveTo>
                  <a:lnTo>
                    <a:pt x="84608" y="114895"/>
                  </a:lnTo>
                  <a:lnTo>
                    <a:pt x="76865" y="114895"/>
                  </a:lnTo>
                  <a:lnTo>
                    <a:pt x="76865" y="107095"/>
                  </a:lnTo>
                  <a:close/>
                  <a:moveTo>
                    <a:pt x="92776" y="107095"/>
                  </a:moveTo>
                  <a:lnTo>
                    <a:pt x="92776" y="114895"/>
                  </a:lnTo>
                  <a:lnTo>
                    <a:pt x="85032" y="114895"/>
                  </a:lnTo>
                  <a:lnTo>
                    <a:pt x="85032" y="107095"/>
                  </a:lnTo>
                  <a:close/>
                  <a:moveTo>
                    <a:pt x="100932" y="107095"/>
                  </a:moveTo>
                  <a:lnTo>
                    <a:pt x="100932" y="114895"/>
                  </a:lnTo>
                  <a:lnTo>
                    <a:pt x="93200" y="114895"/>
                  </a:lnTo>
                  <a:lnTo>
                    <a:pt x="93200" y="107095"/>
                  </a:lnTo>
                  <a:close/>
                  <a:moveTo>
                    <a:pt x="109099" y="107095"/>
                  </a:moveTo>
                  <a:lnTo>
                    <a:pt x="109099" y="114895"/>
                  </a:lnTo>
                  <a:lnTo>
                    <a:pt x="101356" y="114895"/>
                  </a:lnTo>
                  <a:lnTo>
                    <a:pt x="101356" y="107095"/>
                  </a:lnTo>
                  <a:close/>
                  <a:moveTo>
                    <a:pt x="116866" y="107095"/>
                  </a:moveTo>
                  <a:lnTo>
                    <a:pt x="116866" y="114895"/>
                  </a:lnTo>
                  <a:lnTo>
                    <a:pt x="109523" y="114895"/>
                  </a:lnTo>
                  <a:lnTo>
                    <a:pt x="109523" y="107095"/>
                  </a:lnTo>
                  <a:close/>
                  <a:moveTo>
                    <a:pt x="125034" y="107095"/>
                  </a:moveTo>
                  <a:lnTo>
                    <a:pt x="125034" y="114895"/>
                  </a:lnTo>
                  <a:lnTo>
                    <a:pt x="117290" y="114895"/>
                  </a:lnTo>
                  <a:lnTo>
                    <a:pt x="117290" y="107095"/>
                  </a:lnTo>
                  <a:close/>
                  <a:moveTo>
                    <a:pt x="133190" y="107095"/>
                  </a:moveTo>
                  <a:lnTo>
                    <a:pt x="133190" y="114895"/>
                  </a:lnTo>
                  <a:lnTo>
                    <a:pt x="125446" y="114895"/>
                  </a:lnTo>
                  <a:lnTo>
                    <a:pt x="125446" y="107095"/>
                  </a:lnTo>
                  <a:close/>
                  <a:moveTo>
                    <a:pt x="141346" y="107095"/>
                  </a:moveTo>
                  <a:lnTo>
                    <a:pt x="141346" y="114895"/>
                  </a:lnTo>
                  <a:lnTo>
                    <a:pt x="133614" y="114895"/>
                  </a:lnTo>
                  <a:lnTo>
                    <a:pt x="133614" y="107095"/>
                  </a:lnTo>
                  <a:close/>
                  <a:moveTo>
                    <a:pt x="149513" y="107095"/>
                  </a:moveTo>
                  <a:lnTo>
                    <a:pt x="149513" y="114895"/>
                  </a:lnTo>
                  <a:lnTo>
                    <a:pt x="141770" y="114895"/>
                  </a:lnTo>
                  <a:lnTo>
                    <a:pt x="141770" y="107095"/>
                  </a:lnTo>
                  <a:close/>
                  <a:moveTo>
                    <a:pt x="157280" y="107095"/>
                  </a:moveTo>
                  <a:lnTo>
                    <a:pt x="157280" y="114895"/>
                  </a:lnTo>
                  <a:lnTo>
                    <a:pt x="149937" y="114895"/>
                  </a:lnTo>
                  <a:lnTo>
                    <a:pt x="149937" y="107095"/>
                  </a:lnTo>
                  <a:close/>
                  <a:moveTo>
                    <a:pt x="165448" y="107095"/>
                  </a:moveTo>
                  <a:lnTo>
                    <a:pt x="165448" y="114895"/>
                  </a:lnTo>
                  <a:lnTo>
                    <a:pt x="157704" y="114895"/>
                  </a:lnTo>
                  <a:lnTo>
                    <a:pt x="157704" y="107095"/>
                  </a:lnTo>
                  <a:close/>
                  <a:moveTo>
                    <a:pt x="173604" y="107095"/>
                  </a:moveTo>
                  <a:lnTo>
                    <a:pt x="173604" y="114895"/>
                  </a:lnTo>
                  <a:lnTo>
                    <a:pt x="165871" y="114895"/>
                  </a:lnTo>
                  <a:lnTo>
                    <a:pt x="165871" y="107095"/>
                  </a:lnTo>
                  <a:close/>
                  <a:moveTo>
                    <a:pt x="181771" y="107095"/>
                  </a:moveTo>
                  <a:lnTo>
                    <a:pt x="181771" y="114895"/>
                  </a:lnTo>
                  <a:lnTo>
                    <a:pt x="174028" y="114895"/>
                  </a:lnTo>
                  <a:lnTo>
                    <a:pt x="174028" y="107095"/>
                  </a:lnTo>
                  <a:close/>
                  <a:moveTo>
                    <a:pt x="189927" y="107095"/>
                  </a:moveTo>
                  <a:lnTo>
                    <a:pt x="189927" y="114895"/>
                  </a:lnTo>
                  <a:lnTo>
                    <a:pt x="182195" y="114895"/>
                  </a:lnTo>
                  <a:lnTo>
                    <a:pt x="182195" y="107095"/>
                  </a:lnTo>
                  <a:close/>
                  <a:moveTo>
                    <a:pt x="198095" y="107095"/>
                  </a:moveTo>
                  <a:lnTo>
                    <a:pt x="198095" y="114895"/>
                  </a:lnTo>
                  <a:lnTo>
                    <a:pt x="190351" y="114895"/>
                  </a:lnTo>
                  <a:lnTo>
                    <a:pt x="190351" y="107095"/>
                  </a:lnTo>
                  <a:close/>
                  <a:moveTo>
                    <a:pt x="206251" y="107095"/>
                  </a:moveTo>
                  <a:lnTo>
                    <a:pt x="206251" y="114895"/>
                  </a:lnTo>
                  <a:lnTo>
                    <a:pt x="198519" y="114895"/>
                  </a:lnTo>
                  <a:lnTo>
                    <a:pt x="198519" y="107095"/>
                  </a:lnTo>
                  <a:close/>
                  <a:moveTo>
                    <a:pt x="214419" y="107095"/>
                  </a:moveTo>
                  <a:lnTo>
                    <a:pt x="214419" y="114895"/>
                  </a:lnTo>
                  <a:lnTo>
                    <a:pt x="206675" y="114895"/>
                  </a:lnTo>
                  <a:lnTo>
                    <a:pt x="206675" y="107095"/>
                  </a:lnTo>
                  <a:close/>
                  <a:moveTo>
                    <a:pt x="222575" y="107095"/>
                  </a:moveTo>
                  <a:lnTo>
                    <a:pt x="222575" y="114895"/>
                  </a:lnTo>
                  <a:lnTo>
                    <a:pt x="214842" y="114895"/>
                  </a:lnTo>
                  <a:lnTo>
                    <a:pt x="214842" y="107095"/>
                  </a:lnTo>
                  <a:close/>
                  <a:moveTo>
                    <a:pt x="230742" y="107095"/>
                  </a:moveTo>
                  <a:lnTo>
                    <a:pt x="230742" y="114895"/>
                  </a:lnTo>
                  <a:lnTo>
                    <a:pt x="222999" y="114895"/>
                  </a:lnTo>
                  <a:lnTo>
                    <a:pt x="222999" y="107095"/>
                  </a:lnTo>
                  <a:close/>
                  <a:moveTo>
                    <a:pt x="238898" y="107095"/>
                  </a:moveTo>
                  <a:lnTo>
                    <a:pt x="238898" y="114895"/>
                  </a:lnTo>
                  <a:lnTo>
                    <a:pt x="231166" y="114895"/>
                  </a:lnTo>
                  <a:lnTo>
                    <a:pt x="231166" y="107095"/>
                  </a:lnTo>
                  <a:close/>
                  <a:moveTo>
                    <a:pt x="247066" y="107095"/>
                  </a:moveTo>
                  <a:lnTo>
                    <a:pt x="247066" y="114895"/>
                  </a:lnTo>
                  <a:lnTo>
                    <a:pt x="239322" y="114895"/>
                  </a:lnTo>
                  <a:lnTo>
                    <a:pt x="239322" y="107095"/>
                  </a:lnTo>
                  <a:close/>
                  <a:moveTo>
                    <a:pt x="255222" y="107095"/>
                  </a:moveTo>
                  <a:lnTo>
                    <a:pt x="255222" y="114895"/>
                  </a:lnTo>
                  <a:lnTo>
                    <a:pt x="247490" y="114895"/>
                  </a:lnTo>
                  <a:lnTo>
                    <a:pt x="247490" y="107095"/>
                  </a:lnTo>
                  <a:close/>
                  <a:moveTo>
                    <a:pt x="263390" y="107095"/>
                  </a:moveTo>
                  <a:lnTo>
                    <a:pt x="263390" y="114895"/>
                  </a:lnTo>
                  <a:lnTo>
                    <a:pt x="255646" y="114895"/>
                  </a:lnTo>
                  <a:lnTo>
                    <a:pt x="255646" y="107095"/>
                  </a:lnTo>
                  <a:close/>
                  <a:moveTo>
                    <a:pt x="271546" y="107095"/>
                  </a:moveTo>
                  <a:lnTo>
                    <a:pt x="271546" y="114895"/>
                  </a:lnTo>
                  <a:lnTo>
                    <a:pt x="263813" y="114895"/>
                  </a:lnTo>
                  <a:lnTo>
                    <a:pt x="263813" y="107095"/>
                  </a:lnTo>
                  <a:close/>
                  <a:moveTo>
                    <a:pt x="11238" y="115308"/>
                  </a:moveTo>
                  <a:lnTo>
                    <a:pt x="11238" y="123097"/>
                  </a:lnTo>
                  <a:lnTo>
                    <a:pt x="3505" y="123097"/>
                  </a:lnTo>
                  <a:lnTo>
                    <a:pt x="3505" y="115308"/>
                  </a:lnTo>
                  <a:close/>
                  <a:moveTo>
                    <a:pt x="19394" y="115308"/>
                  </a:moveTo>
                  <a:lnTo>
                    <a:pt x="19394" y="123097"/>
                  </a:lnTo>
                  <a:lnTo>
                    <a:pt x="11662" y="123097"/>
                  </a:lnTo>
                  <a:lnTo>
                    <a:pt x="11662" y="115308"/>
                  </a:lnTo>
                  <a:close/>
                  <a:moveTo>
                    <a:pt x="27561" y="115308"/>
                  </a:moveTo>
                  <a:lnTo>
                    <a:pt x="27561" y="123097"/>
                  </a:lnTo>
                  <a:lnTo>
                    <a:pt x="19818" y="123097"/>
                  </a:lnTo>
                  <a:lnTo>
                    <a:pt x="19818" y="115308"/>
                  </a:lnTo>
                  <a:close/>
                  <a:moveTo>
                    <a:pt x="35328" y="115308"/>
                  </a:moveTo>
                  <a:lnTo>
                    <a:pt x="35328" y="123097"/>
                  </a:lnTo>
                  <a:lnTo>
                    <a:pt x="27985" y="123097"/>
                  </a:lnTo>
                  <a:lnTo>
                    <a:pt x="27985" y="115308"/>
                  </a:lnTo>
                  <a:close/>
                  <a:moveTo>
                    <a:pt x="43496" y="115296"/>
                  </a:moveTo>
                  <a:lnTo>
                    <a:pt x="43496" y="123097"/>
                  </a:lnTo>
                  <a:lnTo>
                    <a:pt x="35752" y="123097"/>
                  </a:lnTo>
                  <a:lnTo>
                    <a:pt x="35752" y="115296"/>
                  </a:lnTo>
                  <a:close/>
                  <a:moveTo>
                    <a:pt x="51652" y="115296"/>
                  </a:moveTo>
                  <a:lnTo>
                    <a:pt x="51652" y="123097"/>
                  </a:lnTo>
                  <a:lnTo>
                    <a:pt x="43919" y="123097"/>
                  </a:lnTo>
                  <a:lnTo>
                    <a:pt x="43919" y="115296"/>
                  </a:lnTo>
                  <a:close/>
                  <a:moveTo>
                    <a:pt x="59819" y="115296"/>
                  </a:moveTo>
                  <a:lnTo>
                    <a:pt x="59819" y="123097"/>
                  </a:lnTo>
                  <a:lnTo>
                    <a:pt x="52075" y="123097"/>
                  </a:lnTo>
                  <a:lnTo>
                    <a:pt x="52075" y="115296"/>
                  </a:lnTo>
                  <a:close/>
                  <a:moveTo>
                    <a:pt x="67975" y="115296"/>
                  </a:moveTo>
                  <a:lnTo>
                    <a:pt x="67975" y="123097"/>
                  </a:lnTo>
                  <a:lnTo>
                    <a:pt x="60243" y="123097"/>
                  </a:lnTo>
                  <a:lnTo>
                    <a:pt x="60243" y="115296"/>
                  </a:lnTo>
                  <a:close/>
                  <a:moveTo>
                    <a:pt x="76452" y="115296"/>
                  </a:moveTo>
                  <a:lnTo>
                    <a:pt x="76452" y="123097"/>
                  </a:lnTo>
                  <a:lnTo>
                    <a:pt x="68399" y="123097"/>
                  </a:lnTo>
                  <a:lnTo>
                    <a:pt x="68399" y="115296"/>
                  </a:lnTo>
                  <a:close/>
                  <a:moveTo>
                    <a:pt x="84608" y="115296"/>
                  </a:moveTo>
                  <a:lnTo>
                    <a:pt x="84608" y="123097"/>
                  </a:lnTo>
                  <a:lnTo>
                    <a:pt x="76876" y="123097"/>
                  </a:lnTo>
                  <a:lnTo>
                    <a:pt x="76876" y="115296"/>
                  </a:lnTo>
                  <a:close/>
                  <a:moveTo>
                    <a:pt x="92776" y="115296"/>
                  </a:moveTo>
                  <a:lnTo>
                    <a:pt x="92776" y="123097"/>
                  </a:lnTo>
                  <a:lnTo>
                    <a:pt x="85032" y="123097"/>
                  </a:lnTo>
                  <a:lnTo>
                    <a:pt x="85032" y="115296"/>
                  </a:lnTo>
                  <a:close/>
                  <a:moveTo>
                    <a:pt x="100932" y="115296"/>
                  </a:moveTo>
                  <a:lnTo>
                    <a:pt x="100932" y="123097"/>
                  </a:lnTo>
                  <a:lnTo>
                    <a:pt x="93200" y="123097"/>
                  </a:lnTo>
                  <a:lnTo>
                    <a:pt x="93200" y="115296"/>
                  </a:lnTo>
                  <a:close/>
                  <a:moveTo>
                    <a:pt x="109099" y="115296"/>
                  </a:moveTo>
                  <a:lnTo>
                    <a:pt x="109099" y="123097"/>
                  </a:lnTo>
                  <a:lnTo>
                    <a:pt x="101356" y="123097"/>
                  </a:lnTo>
                  <a:lnTo>
                    <a:pt x="101356" y="115296"/>
                  </a:lnTo>
                  <a:close/>
                  <a:moveTo>
                    <a:pt x="116866" y="115296"/>
                  </a:moveTo>
                  <a:lnTo>
                    <a:pt x="116866" y="123097"/>
                  </a:lnTo>
                  <a:lnTo>
                    <a:pt x="109523" y="123097"/>
                  </a:lnTo>
                  <a:lnTo>
                    <a:pt x="109523" y="115296"/>
                  </a:lnTo>
                  <a:close/>
                  <a:moveTo>
                    <a:pt x="125034" y="115296"/>
                  </a:moveTo>
                  <a:lnTo>
                    <a:pt x="125034" y="123097"/>
                  </a:lnTo>
                  <a:lnTo>
                    <a:pt x="117290" y="123097"/>
                  </a:lnTo>
                  <a:lnTo>
                    <a:pt x="117290" y="115296"/>
                  </a:lnTo>
                  <a:close/>
                  <a:moveTo>
                    <a:pt x="133190" y="115296"/>
                  </a:moveTo>
                  <a:lnTo>
                    <a:pt x="133190" y="123097"/>
                  </a:lnTo>
                  <a:lnTo>
                    <a:pt x="125446" y="123097"/>
                  </a:lnTo>
                  <a:lnTo>
                    <a:pt x="125446" y="115296"/>
                  </a:lnTo>
                  <a:close/>
                  <a:moveTo>
                    <a:pt x="141346" y="115296"/>
                  </a:moveTo>
                  <a:lnTo>
                    <a:pt x="141346" y="123097"/>
                  </a:lnTo>
                  <a:lnTo>
                    <a:pt x="133614" y="123097"/>
                  </a:lnTo>
                  <a:lnTo>
                    <a:pt x="133614" y="115296"/>
                  </a:lnTo>
                  <a:close/>
                  <a:moveTo>
                    <a:pt x="149513" y="115296"/>
                  </a:moveTo>
                  <a:lnTo>
                    <a:pt x="149513" y="123097"/>
                  </a:lnTo>
                  <a:lnTo>
                    <a:pt x="141770" y="123097"/>
                  </a:lnTo>
                  <a:lnTo>
                    <a:pt x="141770" y="115296"/>
                  </a:lnTo>
                  <a:close/>
                  <a:moveTo>
                    <a:pt x="157280" y="115296"/>
                  </a:moveTo>
                  <a:lnTo>
                    <a:pt x="157280" y="123097"/>
                  </a:lnTo>
                  <a:lnTo>
                    <a:pt x="149937" y="123097"/>
                  </a:lnTo>
                  <a:lnTo>
                    <a:pt x="149937" y="115296"/>
                  </a:lnTo>
                  <a:close/>
                  <a:moveTo>
                    <a:pt x="165448" y="115296"/>
                  </a:moveTo>
                  <a:lnTo>
                    <a:pt x="165448" y="123097"/>
                  </a:lnTo>
                  <a:lnTo>
                    <a:pt x="157704" y="123097"/>
                  </a:lnTo>
                  <a:lnTo>
                    <a:pt x="157704" y="115296"/>
                  </a:lnTo>
                  <a:close/>
                  <a:moveTo>
                    <a:pt x="173604" y="115296"/>
                  </a:moveTo>
                  <a:lnTo>
                    <a:pt x="173604" y="123097"/>
                  </a:lnTo>
                  <a:lnTo>
                    <a:pt x="165871" y="123097"/>
                  </a:lnTo>
                  <a:lnTo>
                    <a:pt x="165871" y="115296"/>
                  </a:lnTo>
                  <a:close/>
                  <a:moveTo>
                    <a:pt x="181771" y="115296"/>
                  </a:moveTo>
                  <a:lnTo>
                    <a:pt x="181771" y="123097"/>
                  </a:lnTo>
                  <a:lnTo>
                    <a:pt x="174028" y="123097"/>
                  </a:lnTo>
                  <a:lnTo>
                    <a:pt x="174028" y="115296"/>
                  </a:lnTo>
                  <a:close/>
                  <a:moveTo>
                    <a:pt x="189927" y="115296"/>
                  </a:moveTo>
                  <a:lnTo>
                    <a:pt x="189927" y="123097"/>
                  </a:lnTo>
                  <a:lnTo>
                    <a:pt x="182195" y="123097"/>
                  </a:lnTo>
                  <a:lnTo>
                    <a:pt x="182195" y="115296"/>
                  </a:lnTo>
                  <a:close/>
                  <a:moveTo>
                    <a:pt x="198095" y="115296"/>
                  </a:moveTo>
                  <a:lnTo>
                    <a:pt x="198095" y="123097"/>
                  </a:lnTo>
                  <a:lnTo>
                    <a:pt x="190351" y="123097"/>
                  </a:lnTo>
                  <a:lnTo>
                    <a:pt x="190351" y="115296"/>
                  </a:lnTo>
                  <a:close/>
                  <a:moveTo>
                    <a:pt x="206251" y="115296"/>
                  </a:moveTo>
                  <a:lnTo>
                    <a:pt x="206251" y="123097"/>
                  </a:lnTo>
                  <a:lnTo>
                    <a:pt x="198519" y="123097"/>
                  </a:lnTo>
                  <a:lnTo>
                    <a:pt x="198519" y="115296"/>
                  </a:lnTo>
                  <a:close/>
                  <a:moveTo>
                    <a:pt x="214419" y="115296"/>
                  </a:moveTo>
                  <a:lnTo>
                    <a:pt x="214419" y="123097"/>
                  </a:lnTo>
                  <a:lnTo>
                    <a:pt x="206675" y="123097"/>
                  </a:lnTo>
                  <a:lnTo>
                    <a:pt x="206675" y="115296"/>
                  </a:lnTo>
                  <a:close/>
                  <a:moveTo>
                    <a:pt x="222575" y="115296"/>
                  </a:moveTo>
                  <a:lnTo>
                    <a:pt x="222575" y="123097"/>
                  </a:lnTo>
                  <a:lnTo>
                    <a:pt x="214842" y="123097"/>
                  </a:lnTo>
                  <a:lnTo>
                    <a:pt x="214842" y="115296"/>
                  </a:lnTo>
                  <a:close/>
                  <a:moveTo>
                    <a:pt x="230742" y="115296"/>
                  </a:moveTo>
                  <a:lnTo>
                    <a:pt x="230742" y="123097"/>
                  </a:lnTo>
                  <a:lnTo>
                    <a:pt x="222999" y="123097"/>
                  </a:lnTo>
                  <a:lnTo>
                    <a:pt x="222999" y="115296"/>
                  </a:lnTo>
                  <a:close/>
                  <a:moveTo>
                    <a:pt x="238898" y="115296"/>
                  </a:moveTo>
                  <a:lnTo>
                    <a:pt x="238898" y="123097"/>
                  </a:lnTo>
                  <a:lnTo>
                    <a:pt x="231166" y="123097"/>
                  </a:lnTo>
                  <a:lnTo>
                    <a:pt x="231166" y="115296"/>
                  </a:lnTo>
                  <a:close/>
                  <a:moveTo>
                    <a:pt x="247066" y="115308"/>
                  </a:moveTo>
                  <a:lnTo>
                    <a:pt x="247066" y="123097"/>
                  </a:lnTo>
                  <a:lnTo>
                    <a:pt x="239322" y="123097"/>
                  </a:lnTo>
                  <a:lnTo>
                    <a:pt x="239322" y="115308"/>
                  </a:lnTo>
                  <a:close/>
                  <a:moveTo>
                    <a:pt x="255222" y="115308"/>
                  </a:moveTo>
                  <a:lnTo>
                    <a:pt x="255222" y="123097"/>
                  </a:lnTo>
                  <a:lnTo>
                    <a:pt x="247490" y="123097"/>
                  </a:lnTo>
                  <a:lnTo>
                    <a:pt x="247490" y="115308"/>
                  </a:lnTo>
                  <a:close/>
                  <a:moveTo>
                    <a:pt x="263390" y="115308"/>
                  </a:moveTo>
                  <a:lnTo>
                    <a:pt x="263390" y="123097"/>
                  </a:lnTo>
                  <a:lnTo>
                    <a:pt x="255646" y="123097"/>
                  </a:lnTo>
                  <a:lnTo>
                    <a:pt x="255646" y="115308"/>
                  </a:lnTo>
                  <a:close/>
                  <a:moveTo>
                    <a:pt x="271546" y="115296"/>
                  </a:moveTo>
                  <a:lnTo>
                    <a:pt x="271546" y="123097"/>
                  </a:lnTo>
                  <a:lnTo>
                    <a:pt x="263813" y="123097"/>
                  </a:lnTo>
                  <a:lnTo>
                    <a:pt x="263813" y="115296"/>
                  </a:lnTo>
                  <a:close/>
                  <a:moveTo>
                    <a:pt x="11238" y="123510"/>
                  </a:moveTo>
                  <a:lnTo>
                    <a:pt x="11238" y="131551"/>
                  </a:lnTo>
                  <a:lnTo>
                    <a:pt x="3505" y="131551"/>
                  </a:lnTo>
                  <a:lnTo>
                    <a:pt x="3505" y="123510"/>
                  </a:lnTo>
                  <a:close/>
                  <a:moveTo>
                    <a:pt x="19394" y="123510"/>
                  </a:moveTo>
                  <a:lnTo>
                    <a:pt x="19394" y="131551"/>
                  </a:lnTo>
                  <a:lnTo>
                    <a:pt x="11662" y="131551"/>
                  </a:lnTo>
                  <a:lnTo>
                    <a:pt x="11662" y="123510"/>
                  </a:lnTo>
                  <a:close/>
                  <a:moveTo>
                    <a:pt x="27561" y="123510"/>
                  </a:moveTo>
                  <a:lnTo>
                    <a:pt x="27561" y="131551"/>
                  </a:lnTo>
                  <a:lnTo>
                    <a:pt x="19818" y="131551"/>
                  </a:lnTo>
                  <a:lnTo>
                    <a:pt x="19818" y="123510"/>
                  </a:lnTo>
                  <a:close/>
                  <a:moveTo>
                    <a:pt x="35328" y="123510"/>
                  </a:moveTo>
                  <a:lnTo>
                    <a:pt x="35328" y="131551"/>
                  </a:lnTo>
                  <a:lnTo>
                    <a:pt x="27985" y="131551"/>
                  </a:lnTo>
                  <a:lnTo>
                    <a:pt x="27985" y="123510"/>
                  </a:lnTo>
                  <a:close/>
                  <a:moveTo>
                    <a:pt x="43496" y="123510"/>
                  </a:moveTo>
                  <a:lnTo>
                    <a:pt x="43496" y="131551"/>
                  </a:lnTo>
                  <a:lnTo>
                    <a:pt x="35752" y="131551"/>
                  </a:lnTo>
                  <a:lnTo>
                    <a:pt x="35752" y="123510"/>
                  </a:lnTo>
                  <a:close/>
                  <a:moveTo>
                    <a:pt x="51652" y="123510"/>
                  </a:moveTo>
                  <a:lnTo>
                    <a:pt x="51652" y="131551"/>
                  </a:lnTo>
                  <a:lnTo>
                    <a:pt x="43919" y="131551"/>
                  </a:lnTo>
                  <a:lnTo>
                    <a:pt x="43919" y="123510"/>
                  </a:lnTo>
                  <a:close/>
                  <a:moveTo>
                    <a:pt x="59819" y="123510"/>
                  </a:moveTo>
                  <a:lnTo>
                    <a:pt x="59819" y="131551"/>
                  </a:lnTo>
                  <a:lnTo>
                    <a:pt x="52075" y="131551"/>
                  </a:lnTo>
                  <a:lnTo>
                    <a:pt x="52075" y="123510"/>
                  </a:lnTo>
                  <a:close/>
                  <a:moveTo>
                    <a:pt x="67975" y="123510"/>
                  </a:moveTo>
                  <a:lnTo>
                    <a:pt x="67975" y="131551"/>
                  </a:lnTo>
                  <a:lnTo>
                    <a:pt x="60243" y="131551"/>
                  </a:lnTo>
                  <a:lnTo>
                    <a:pt x="60243" y="123510"/>
                  </a:lnTo>
                  <a:close/>
                  <a:moveTo>
                    <a:pt x="76452" y="123510"/>
                  </a:moveTo>
                  <a:lnTo>
                    <a:pt x="76452" y="131551"/>
                  </a:lnTo>
                  <a:lnTo>
                    <a:pt x="68399" y="131551"/>
                  </a:lnTo>
                  <a:lnTo>
                    <a:pt x="68399" y="123510"/>
                  </a:lnTo>
                  <a:close/>
                  <a:moveTo>
                    <a:pt x="84608" y="123510"/>
                  </a:moveTo>
                  <a:lnTo>
                    <a:pt x="84608" y="131551"/>
                  </a:lnTo>
                  <a:lnTo>
                    <a:pt x="76876" y="131551"/>
                  </a:lnTo>
                  <a:lnTo>
                    <a:pt x="76876" y="123510"/>
                  </a:lnTo>
                  <a:close/>
                  <a:moveTo>
                    <a:pt x="92776" y="123510"/>
                  </a:moveTo>
                  <a:lnTo>
                    <a:pt x="92776" y="131551"/>
                  </a:lnTo>
                  <a:lnTo>
                    <a:pt x="85032" y="131551"/>
                  </a:lnTo>
                  <a:lnTo>
                    <a:pt x="85032" y="123510"/>
                  </a:lnTo>
                  <a:close/>
                  <a:moveTo>
                    <a:pt x="100932" y="123510"/>
                  </a:moveTo>
                  <a:lnTo>
                    <a:pt x="100932" y="131551"/>
                  </a:lnTo>
                  <a:lnTo>
                    <a:pt x="93200" y="131551"/>
                  </a:lnTo>
                  <a:lnTo>
                    <a:pt x="93200" y="123510"/>
                  </a:lnTo>
                  <a:close/>
                  <a:moveTo>
                    <a:pt x="109099" y="123510"/>
                  </a:moveTo>
                  <a:lnTo>
                    <a:pt x="109099" y="131551"/>
                  </a:lnTo>
                  <a:lnTo>
                    <a:pt x="101356" y="131551"/>
                  </a:lnTo>
                  <a:lnTo>
                    <a:pt x="101356" y="123510"/>
                  </a:lnTo>
                  <a:close/>
                  <a:moveTo>
                    <a:pt x="116866" y="123510"/>
                  </a:moveTo>
                  <a:lnTo>
                    <a:pt x="116866" y="131551"/>
                  </a:lnTo>
                  <a:lnTo>
                    <a:pt x="109523" y="131551"/>
                  </a:lnTo>
                  <a:lnTo>
                    <a:pt x="109523" y="123510"/>
                  </a:lnTo>
                  <a:close/>
                  <a:moveTo>
                    <a:pt x="125034" y="123510"/>
                  </a:moveTo>
                  <a:lnTo>
                    <a:pt x="125034" y="131551"/>
                  </a:lnTo>
                  <a:lnTo>
                    <a:pt x="117290" y="131551"/>
                  </a:lnTo>
                  <a:lnTo>
                    <a:pt x="117290" y="123510"/>
                  </a:lnTo>
                  <a:close/>
                  <a:moveTo>
                    <a:pt x="133190" y="123510"/>
                  </a:moveTo>
                  <a:lnTo>
                    <a:pt x="133190" y="131551"/>
                  </a:lnTo>
                  <a:lnTo>
                    <a:pt x="125446" y="131551"/>
                  </a:lnTo>
                  <a:lnTo>
                    <a:pt x="125446" y="123510"/>
                  </a:lnTo>
                  <a:close/>
                  <a:moveTo>
                    <a:pt x="141346" y="123510"/>
                  </a:moveTo>
                  <a:lnTo>
                    <a:pt x="141346" y="131551"/>
                  </a:lnTo>
                  <a:lnTo>
                    <a:pt x="133614" y="131551"/>
                  </a:lnTo>
                  <a:lnTo>
                    <a:pt x="133614" y="123510"/>
                  </a:lnTo>
                  <a:close/>
                  <a:moveTo>
                    <a:pt x="149513" y="123510"/>
                  </a:moveTo>
                  <a:lnTo>
                    <a:pt x="149513" y="131551"/>
                  </a:lnTo>
                  <a:lnTo>
                    <a:pt x="141770" y="131551"/>
                  </a:lnTo>
                  <a:lnTo>
                    <a:pt x="141770" y="123510"/>
                  </a:lnTo>
                  <a:close/>
                  <a:moveTo>
                    <a:pt x="157280" y="123510"/>
                  </a:moveTo>
                  <a:lnTo>
                    <a:pt x="157280" y="131551"/>
                  </a:lnTo>
                  <a:lnTo>
                    <a:pt x="149937" y="131551"/>
                  </a:lnTo>
                  <a:lnTo>
                    <a:pt x="149937" y="123510"/>
                  </a:lnTo>
                  <a:close/>
                  <a:moveTo>
                    <a:pt x="165448" y="123510"/>
                  </a:moveTo>
                  <a:lnTo>
                    <a:pt x="165448" y="131551"/>
                  </a:lnTo>
                  <a:lnTo>
                    <a:pt x="157704" y="131551"/>
                  </a:lnTo>
                  <a:lnTo>
                    <a:pt x="157704" y="123510"/>
                  </a:lnTo>
                  <a:close/>
                  <a:moveTo>
                    <a:pt x="173604" y="123510"/>
                  </a:moveTo>
                  <a:lnTo>
                    <a:pt x="173604" y="131551"/>
                  </a:lnTo>
                  <a:lnTo>
                    <a:pt x="165871" y="131551"/>
                  </a:lnTo>
                  <a:lnTo>
                    <a:pt x="165871" y="123510"/>
                  </a:lnTo>
                  <a:close/>
                  <a:moveTo>
                    <a:pt x="181771" y="123510"/>
                  </a:moveTo>
                  <a:lnTo>
                    <a:pt x="181771" y="131551"/>
                  </a:lnTo>
                  <a:lnTo>
                    <a:pt x="174028" y="131551"/>
                  </a:lnTo>
                  <a:lnTo>
                    <a:pt x="174028" y="123510"/>
                  </a:lnTo>
                  <a:close/>
                  <a:moveTo>
                    <a:pt x="189927" y="123510"/>
                  </a:moveTo>
                  <a:lnTo>
                    <a:pt x="189927" y="131551"/>
                  </a:lnTo>
                  <a:lnTo>
                    <a:pt x="182195" y="131551"/>
                  </a:lnTo>
                  <a:lnTo>
                    <a:pt x="182195" y="123510"/>
                  </a:lnTo>
                  <a:close/>
                  <a:moveTo>
                    <a:pt x="198095" y="123510"/>
                  </a:moveTo>
                  <a:lnTo>
                    <a:pt x="198095" y="131551"/>
                  </a:lnTo>
                  <a:lnTo>
                    <a:pt x="190351" y="131551"/>
                  </a:lnTo>
                  <a:lnTo>
                    <a:pt x="190351" y="123510"/>
                  </a:lnTo>
                  <a:close/>
                  <a:moveTo>
                    <a:pt x="206251" y="123510"/>
                  </a:moveTo>
                  <a:lnTo>
                    <a:pt x="206251" y="131551"/>
                  </a:lnTo>
                  <a:lnTo>
                    <a:pt x="198519" y="131551"/>
                  </a:lnTo>
                  <a:lnTo>
                    <a:pt x="198519" y="123510"/>
                  </a:lnTo>
                  <a:close/>
                  <a:moveTo>
                    <a:pt x="214419" y="123510"/>
                  </a:moveTo>
                  <a:lnTo>
                    <a:pt x="214419" y="131551"/>
                  </a:lnTo>
                  <a:lnTo>
                    <a:pt x="206675" y="131551"/>
                  </a:lnTo>
                  <a:lnTo>
                    <a:pt x="206675" y="123510"/>
                  </a:lnTo>
                  <a:close/>
                  <a:moveTo>
                    <a:pt x="222575" y="123510"/>
                  </a:moveTo>
                  <a:lnTo>
                    <a:pt x="222575" y="131551"/>
                  </a:lnTo>
                  <a:lnTo>
                    <a:pt x="214842" y="131551"/>
                  </a:lnTo>
                  <a:lnTo>
                    <a:pt x="214842" y="123510"/>
                  </a:lnTo>
                  <a:close/>
                  <a:moveTo>
                    <a:pt x="230742" y="123510"/>
                  </a:moveTo>
                  <a:lnTo>
                    <a:pt x="230742" y="131551"/>
                  </a:lnTo>
                  <a:lnTo>
                    <a:pt x="222999" y="131551"/>
                  </a:lnTo>
                  <a:lnTo>
                    <a:pt x="222999" y="123510"/>
                  </a:lnTo>
                  <a:close/>
                  <a:moveTo>
                    <a:pt x="238898" y="123510"/>
                  </a:moveTo>
                  <a:lnTo>
                    <a:pt x="238898" y="131551"/>
                  </a:lnTo>
                  <a:lnTo>
                    <a:pt x="231166" y="131551"/>
                  </a:lnTo>
                  <a:lnTo>
                    <a:pt x="231166" y="123510"/>
                  </a:lnTo>
                  <a:close/>
                  <a:moveTo>
                    <a:pt x="247066" y="123510"/>
                  </a:moveTo>
                  <a:lnTo>
                    <a:pt x="247066" y="131551"/>
                  </a:lnTo>
                  <a:lnTo>
                    <a:pt x="239322" y="131551"/>
                  </a:lnTo>
                  <a:lnTo>
                    <a:pt x="239322" y="123510"/>
                  </a:lnTo>
                  <a:close/>
                  <a:moveTo>
                    <a:pt x="255222" y="123510"/>
                  </a:moveTo>
                  <a:lnTo>
                    <a:pt x="255222" y="131551"/>
                  </a:lnTo>
                  <a:lnTo>
                    <a:pt x="247490" y="131551"/>
                  </a:lnTo>
                  <a:lnTo>
                    <a:pt x="247490" y="123510"/>
                  </a:lnTo>
                  <a:close/>
                  <a:moveTo>
                    <a:pt x="263390" y="123510"/>
                  </a:moveTo>
                  <a:lnTo>
                    <a:pt x="263390" y="131551"/>
                  </a:lnTo>
                  <a:lnTo>
                    <a:pt x="255646" y="131551"/>
                  </a:lnTo>
                  <a:lnTo>
                    <a:pt x="255646" y="123510"/>
                  </a:lnTo>
                  <a:close/>
                  <a:moveTo>
                    <a:pt x="271546" y="123510"/>
                  </a:moveTo>
                  <a:lnTo>
                    <a:pt x="271546" y="131551"/>
                  </a:lnTo>
                  <a:lnTo>
                    <a:pt x="263813" y="131551"/>
                  </a:lnTo>
                  <a:lnTo>
                    <a:pt x="263813" y="123510"/>
                  </a:lnTo>
                  <a:close/>
                  <a:moveTo>
                    <a:pt x="11238" y="131964"/>
                  </a:moveTo>
                  <a:lnTo>
                    <a:pt x="11238" y="139753"/>
                  </a:lnTo>
                  <a:lnTo>
                    <a:pt x="3505" y="139753"/>
                  </a:lnTo>
                  <a:lnTo>
                    <a:pt x="3505" y="131964"/>
                  </a:lnTo>
                  <a:close/>
                  <a:moveTo>
                    <a:pt x="19394" y="131964"/>
                  </a:moveTo>
                  <a:lnTo>
                    <a:pt x="19394" y="139753"/>
                  </a:lnTo>
                  <a:lnTo>
                    <a:pt x="11662" y="139753"/>
                  </a:lnTo>
                  <a:lnTo>
                    <a:pt x="11662" y="131964"/>
                  </a:lnTo>
                  <a:close/>
                  <a:moveTo>
                    <a:pt x="27561" y="131964"/>
                  </a:moveTo>
                  <a:lnTo>
                    <a:pt x="27561" y="139753"/>
                  </a:lnTo>
                  <a:lnTo>
                    <a:pt x="19818" y="139753"/>
                  </a:lnTo>
                  <a:lnTo>
                    <a:pt x="19818" y="131964"/>
                  </a:lnTo>
                  <a:close/>
                  <a:moveTo>
                    <a:pt x="35328" y="131964"/>
                  </a:moveTo>
                  <a:lnTo>
                    <a:pt x="35328" y="139753"/>
                  </a:lnTo>
                  <a:lnTo>
                    <a:pt x="27985" y="139753"/>
                  </a:lnTo>
                  <a:lnTo>
                    <a:pt x="27985" y="131964"/>
                  </a:lnTo>
                  <a:close/>
                  <a:moveTo>
                    <a:pt x="43496" y="131964"/>
                  </a:moveTo>
                  <a:lnTo>
                    <a:pt x="43496" y="139753"/>
                  </a:lnTo>
                  <a:lnTo>
                    <a:pt x="35752" y="139753"/>
                  </a:lnTo>
                  <a:lnTo>
                    <a:pt x="35752" y="131964"/>
                  </a:lnTo>
                  <a:close/>
                  <a:moveTo>
                    <a:pt x="51652" y="131964"/>
                  </a:moveTo>
                  <a:lnTo>
                    <a:pt x="51652" y="139753"/>
                  </a:lnTo>
                  <a:lnTo>
                    <a:pt x="43919" y="139753"/>
                  </a:lnTo>
                  <a:lnTo>
                    <a:pt x="43919" y="131964"/>
                  </a:lnTo>
                  <a:close/>
                  <a:moveTo>
                    <a:pt x="59819" y="131964"/>
                  </a:moveTo>
                  <a:lnTo>
                    <a:pt x="59819" y="139753"/>
                  </a:lnTo>
                  <a:lnTo>
                    <a:pt x="52075" y="139753"/>
                  </a:lnTo>
                  <a:lnTo>
                    <a:pt x="52075" y="131964"/>
                  </a:lnTo>
                  <a:close/>
                  <a:moveTo>
                    <a:pt x="67975" y="131964"/>
                  </a:moveTo>
                  <a:lnTo>
                    <a:pt x="67975" y="139753"/>
                  </a:lnTo>
                  <a:lnTo>
                    <a:pt x="60243" y="139753"/>
                  </a:lnTo>
                  <a:lnTo>
                    <a:pt x="60243" y="131964"/>
                  </a:lnTo>
                  <a:close/>
                  <a:moveTo>
                    <a:pt x="76452" y="131964"/>
                  </a:moveTo>
                  <a:lnTo>
                    <a:pt x="76452" y="139753"/>
                  </a:lnTo>
                  <a:lnTo>
                    <a:pt x="68399" y="139753"/>
                  </a:lnTo>
                  <a:lnTo>
                    <a:pt x="68399" y="131964"/>
                  </a:lnTo>
                  <a:close/>
                  <a:moveTo>
                    <a:pt x="84608" y="131964"/>
                  </a:moveTo>
                  <a:lnTo>
                    <a:pt x="84608" y="139753"/>
                  </a:lnTo>
                  <a:lnTo>
                    <a:pt x="76876" y="139753"/>
                  </a:lnTo>
                  <a:lnTo>
                    <a:pt x="76876" y="131964"/>
                  </a:lnTo>
                  <a:close/>
                  <a:moveTo>
                    <a:pt x="92776" y="131964"/>
                  </a:moveTo>
                  <a:lnTo>
                    <a:pt x="92776" y="139753"/>
                  </a:lnTo>
                  <a:lnTo>
                    <a:pt x="85032" y="139753"/>
                  </a:lnTo>
                  <a:lnTo>
                    <a:pt x="85032" y="131964"/>
                  </a:lnTo>
                  <a:close/>
                  <a:moveTo>
                    <a:pt x="100932" y="131964"/>
                  </a:moveTo>
                  <a:lnTo>
                    <a:pt x="100932" y="139753"/>
                  </a:lnTo>
                  <a:lnTo>
                    <a:pt x="93200" y="139753"/>
                  </a:lnTo>
                  <a:lnTo>
                    <a:pt x="93200" y="131964"/>
                  </a:lnTo>
                  <a:close/>
                  <a:moveTo>
                    <a:pt x="109099" y="131964"/>
                  </a:moveTo>
                  <a:lnTo>
                    <a:pt x="109099" y="139753"/>
                  </a:lnTo>
                  <a:lnTo>
                    <a:pt x="101356" y="139753"/>
                  </a:lnTo>
                  <a:lnTo>
                    <a:pt x="101356" y="131964"/>
                  </a:lnTo>
                  <a:close/>
                  <a:moveTo>
                    <a:pt x="116866" y="131964"/>
                  </a:moveTo>
                  <a:lnTo>
                    <a:pt x="116866" y="139753"/>
                  </a:lnTo>
                  <a:lnTo>
                    <a:pt x="109523" y="139753"/>
                  </a:lnTo>
                  <a:lnTo>
                    <a:pt x="109523" y="131964"/>
                  </a:lnTo>
                  <a:close/>
                  <a:moveTo>
                    <a:pt x="125034" y="131964"/>
                  </a:moveTo>
                  <a:lnTo>
                    <a:pt x="125034" y="139753"/>
                  </a:lnTo>
                  <a:lnTo>
                    <a:pt x="117290" y="139753"/>
                  </a:lnTo>
                  <a:lnTo>
                    <a:pt x="117290" y="131964"/>
                  </a:lnTo>
                  <a:close/>
                  <a:moveTo>
                    <a:pt x="133190" y="131964"/>
                  </a:moveTo>
                  <a:lnTo>
                    <a:pt x="133190" y="139753"/>
                  </a:lnTo>
                  <a:lnTo>
                    <a:pt x="125446" y="139753"/>
                  </a:lnTo>
                  <a:lnTo>
                    <a:pt x="125446" y="131964"/>
                  </a:lnTo>
                  <a:close/>
                  <a:moveTo>
                    <a:pt x="141346" y="131964"/>
                  </a:moveTo>
                  <a:lnTo>
                    <a:pt x="141346" y="139753"/>
                  </a:lnTo>
                  <a:lnTo>
                    <a:pt x="133614" y="139753"/>
                  </a:lnTo>
                  <a:lnTo>
                    <a:pt x="133614" y="131964"/>
                  </a:lnTo>
                  <a:close/>
                  <a:moveTo>
                    <a:pt x="149513" y="131964"/>
                  </a:moveTo>
                  <a:lnTo>
                    <a:pt x="149513" y="139753"/>
                  </a:lnTo>
                  <a:lnTo>
                    <a:pt x="141770" y="139753"/>
                  </a:lnTo>
                  <a:lnTo>
                    <a:pt x="141770" y="131964"/>
                  </a:lnTo>
                  <a:close/>
                  <a:moveTo>
                    <a:pt x="157280" y="131964"/>
                  </a:moveTo>
                  <a:lnTo>
                    <a:pt x="157280" y="139753"/>
                  </a:lnTo>
                  <a:lnTo>
                    <a:pt x="149937" y="139753"/>
                  </a:lnTo>
                  <a:lnTo>
                    <a:pt x="149937" y="131964"/>
                  </a:lnTo>
                  <a:close/>
                  <a:moveTo>
                    <a:pt x="165448" y="131964"/>
                  </a:moveTo>
                  <a:lnTo>
                    <a:pt x="165448" y="139753"/>
                  </a:lnTo>
                  <a:lnTo>
                    <a:pt x="157704" y="139753"/>
                  </a:lnTo>
                  <a:lnTo>
                    <a:pt x="157704" y="131964"/>
                  </a:lnTo>
                  <a:close/>
                  <a:moveTo>
                    <a:pt x="173604" y="131964"/>
                  </a:moveTo>
                  <a:lnTo>
                    <a:pt x="173604" y="139753"/>
                  </a:lnTo>
                  <a:lnTo>
                    <a:pt x="165871" y="139753"/>
                  </a:lnTo>
                  <a:lnTo>
                    <a:pt x="165871" y="131964"/>
                  </a:lnTo>
                  <a:close/>
                  <a:moveTo>
                    <a:pt x="181771" y="131964"/>
                  </a:moveTo>
                  <a:lnTo>
                    <a:pt x="181771" y="139753"/>
                  </a:lnTo>
                  <a:lnTo>
                    <a:pt x="174028" y="139753"/>
                  </a:lnTo>
                  <a:lnTo>
                    <a:pt x="174028" y="131964"/>
                  </a:lnTo>
                  <a:close/>
                  <a:moveTo>
                    <a:pt x="189927" y="131964"/>
                  </a:moveTo>
                  <a:lnTo>
                    <a:pt x="189927" y="139753"/>
                  </a:lnTo>
                  <a:lnTo>
                    <a:pt x="182195" y="139753"/>
                  </a:lnTo>
                  <a:lnTo>
                    <a:pt x="182195" y="131964"/>
                  </a:lnTo>
                  <a:close/>
                  <a:moveTo>
                    <a:pt x="198095" y="131964"/>
                  </a:moveTo>
                  <a:lnTo>
                    <a:pt x="198095" y="139753"/>
                  </a:lnTo>
                  <a:lnTo>
                    <a:pt x="190351" y="139753"/>
                  </a:lnTo>
                  <a:lnTo>
                    <a:pt x="190351" y="131964"/>
                  </a:lnTo>
                  <a:close/>
                  <a:moveTo>
                    <a:pt x="206251" y="131964"/>
                  </a:moveTo>
                  <a:lnTo>
                    <a:pt x="206251" y="139753"/>
                  </a:lnTo>
                  <a:lnTo>
                    <a:pt x="198519" y="139753"/>
                  </a:lnTo>
                  <a:lnTo>
                    <a:pt x="198519" y="131964"/>
                  </a:lnTo>
                  <a:close/>
                  <a:moveTo>
                    <a:pt x="214419" y="131964"/>
                  </a:moveTo>
                  <a:lnTo>
                    <a:pt x="214419" y="139753"/>
                  </a:lnTo>
                  <a:lnTo>
                    <a:pt x="206675" y="139753"/>
                  </a:lnTo>
                  <a:lnTo>
                    <a:pt x="206675" y="131964"/>
                  </a:lnTo>
                  <a:close/>
                  <a:moveTo>
                    <a:pt x="222575" y="131964"/>
                  </a:moveTo>
                  <a:lnTo>
                    <a:pt x="222575" y="139753"/>
                  </a:lnTo>
                  <a:lnTo>
                    <a:pt x="214842" y="139753"/>
                  </a:lnTo>
                  <a:lnTo>
                    <a:pt x="214842" y="131964"/>
                  </a:lnTo>
                  <a:close/>
                  <a:moveTo>
                    <a:pt x="230742" y="131964"/>
                  </a:moveTo>
                  <a:lnTo>
                    <a:pt x="230742" y="139753"/>
                  </a:lnTo>
                  <a:lnTo>
                    <a:pt x="222999" y="139753"/>
                  </a:lnTo>
                  <a:lnTo>
                    <a:pt x="222999" y="131964"/>
                  </a:lnTo>
                  <a:close/>
                  <a:moveTo>
                    <a:pt x="238898" y="131964"/>
                  </a:moveTo>
                  <a:lnTo>
                    <a:pt x="238898" y="139753"/>
                  </a:lnTo>
                  <a:lnTo>
                    <a:pt x="231166" y="139753"/>
                  </a:lnTo>
                  <a:lnTo>
                    <a:pt x="231166" y="131964"/>
                  </a:lnTo>
                  <a:close/>
                  <a:moveTo>
                    <a:pt x="247066" y="131964"/>
                  </a:moveTo>
                  <a:lnTo>
                    <a:pt x="247066" y="139753"/>
                  </a:lnTo>
                  <a:lnTo>
                    <a:pt x="239322" y="139753"/>
                  </a:lnTo>
                  <a:lnTo>
                    <a:pt x="239322" y="131964"/>
                  </a:lnTo>
                  <a:close/>
                  <a:moveTo>
                    <a:pt x="255222" y="131964"/>
                  </a:moveTo>
                  <a:lnTo>
                    <a:pt x="255222" y="139753"/>
                  </a:lnTo>
                  <a:lnTo>
                    <a:pt x="247490" y="139753"/>
                  </a:lnTo>
                  <a:lnTo>
                    <a:pt x="247490" y="131964"/>
                  </a:lnTo>
                  <a:close/>
                  <a:moveTo>
                    <a:pt x="263390" y="131964"/>
                  </a:moveTo>
                  <a:lnTo>
                    <a:pt x="263390" y="139753"/>
                  </a:lnTo>
                  <a:lnTo>
                    <a:pt x="255646" y="139753"/>
                  </a:lnTo>
                  <a:lnTo>
                    <a:pt x="255646" y="131964"/>
                  </a:lnTo>
                  <a:close/>
                  <a:moveTo>
                    <a:pt x="271546" y="131964"/>
                  </a:moveTo>
                  <a:lnTo>
                    <a:pt x="271546" y="139753"/>
                  </a:lnTo>
                  <a:lnTo>
                    <a:pt x="263813" y="139753"/>
                  </a:lnTo>
                  <a:lnTo>
                    <a:pt x="263813" y="131964"/>
                  </a:lnTo>
                  <a:close/>
                  <a:moveTo>
                    <a:pt x="11238" y="140166"/>
                  </a:moveTo>
                  <a:lnTo>
                    <a:pt x="11238" y="147967"/>
                  </a:lnTo>
                  <a:lnTo>
                    <a:pt x="3505" y="147967"/>
                  </a:lnTo>
                  <a:lnTo>
                    <a:pt x="3505" y="140166"/>
                  </a:lnTo>
                  <a:close/>
                  <a:moveTo>
                    <a:pt x="19394" y="140166"/>
                  </a:moveTo>
                  <a:lnTo>
                    <a:pt x="19394" y="147967"/>
                  </a:lnTo>
                  <a:lnTo>
                    <a:pt x="11662" y="147967"/>
                  </a:lnTo>
                  <a:lnTo>
                    <a:pt x="11662" y="140166"/>
                  </a:lnTo>
                  <a:close/>
                  <a:moveTo>
                    <a:pt x="27561" y="140166"/>
                  </a:moveTo>
                  <a:lnTo>
                    <a:pt x="27561" y="147967"/>
                  </a:lnTo>
                  <a:lnTo>
                    <a:pt x="19818" y="147967"/>
                  </a:lnTo>
                  <a:lnTo>
                    <a:pt x="19818" y="140166"/>
                  </a:lnTo>
                  <a:close/>
                  <a:moveTo>
                    <a:pt x="35328" y="140166"/>
                  </a:moveTo>
                  <a:lnTo>
                    <a:pt x="35328" y="147967"/>
                  </a:lnTo>
                  <a:lnTo>
                    <a:pt x="27985" y="147967"/>
                  </a:lnTo>
                  <a:lnTo>
                    <a:pt x="27985" y="140166"/>
                  </a:lnTo>
                  <a:close/>
                  <a:moveTo>
                    <a:pt x="43496" y="140166"/>
                  </a:moveTo>
                  <a:lnTo>
                    <a:pt x="43496" y="147967"/>
                  </a:lnTo>
                  <a:lnTo>
                    <a:pt x="35752" y="147967"/>
                  </a:lnTo>
                  <a:lnTo>
                    <a:pt x="35752" y="140166"/>
                  </a:lnTo>
                  <a:close/>
                  <a:moveTo>
                    <a:pt x="51652" y="140166"/>
                  </a:moveTo>
                  <a:lnTo>
                    <a:pt x="51652" y="147967"/>
                  </a:lnTo>
                  <a:lnTo>
                    <a:pt x="43919" y="147967"/>
                  </a:lnTo>
                  <a:lnTo>
                    <a:pt x="43919" y="140166"/>
                  </a:lnTo>
                  <a:close/>
                  <a:moveTo>
                    <a:pt x="59819" y="140166"/>
                  </a:moveTo>
                  <a:lnTo>
                    <a:pt x="59819" y="147967"/>
                  </a:lnTo>
                  <a:lnTo>
                    <a:pt x="52075" y="147967"/>
                  </a:lnTo>
                  <a:lnTo>
                    <a:pt x="52075" y="140166"/>
                  </a:lnTo>
                  <a:close/>
                  <a:moveTo>
                    <a:pt x="67975" y="140166"/>
                  </a:moveTo>
                  <a:lnTo>
                    <a:pt x="67975" y="147967"/>
                  </a:lnTo>
                  <a:lnTo>
                    <a:pt x="60243" y="147967"/>
                  </a:lnTo>
                  <a:lnTo>
                    <a:pt x="60243" y="140166"/>
                  </a:lnTo>
                  <a:close/>
                  <a:moveTo>
                    <a:pt x="76452" y="140166"/>
                  </a:moveTo>
                  <a:lnTo>
                    <a:pt x="76452" y="147967"/>
                  </a:lnTo>
                  <a:lnTo>
                    <a:pt x="68399" y="147967"/>
                  </a:lnTo>
                  <a:lnTo>
                    <a:pt x="68399" y="140166"/>
                  </a:lnTo>
                  <a:close/>
                  <a:moveTo>
                    <a:pt x="84608" y="140166"/>
                  </a:moveTo>
                  <a:lnTo>
                    <a:pt x="84608" y="147967"/>
                  </a:lnTo>
                  <a:lnTo>
                    <a:pt x="76876" y="147967"/>
                  </a:lnTo>
                  <a:lnTo>
                    <a:pt x="76876" y="140166"/>
                  </a:lnTo>
                  <a:close/>
                  <a:moveTo>
                    <a:pt x="92776" y="140166"/>
                  </a:moveTo>
                  <a:lnTo>
                    <a:pt x="92776" y="147967"/>
                  </a:lnTo>
                  <a:lnTo>
                    <a:pt x="85032" y="147967"/>
                  </a:lnTo>
                  <a:lnTo>
                    <a:pt x="85032" y="140166"/>
                  </a:lnTo>
                  <a:close/>
                  <a:moveTo>
                    <a:pt x="100932" y="140166"/>
                  </a:moveTo>
                  <a:lnTo>
                    <a:pt x="100932" y="147967"/>
                  </a:lnTo>
                  <a:lnTo>
                    <a:pt x="93200" y="147967"/>
                  </a:lnTo>
                  <a:lnTo>
                    <a:pt x="93200" y="140166"/>
                  </a:lnTo>
                  <a:close/>
                  <a:moveTo>
                    <a:pt x="109099" y="140166"/>
                  </a:moveTo>
                  <a:lnTo>
                    <a:pt x="109099" y="147967"/>
                  </a:lnTo>
                  <a:lnTo>
                    <a:pt x="101356" y="147967"/>
                  </a:lnTo>
                  <a:lnTo>
                    <a:pt x="101356" y="140166"/>
                  </a:lnTo>
                  <a:close/>
                  <a:moveTo>
                    <a:pt x="116866" y="140166"/>
                  </a:moveTo>
                  <a:lnTo>
                    <a:pt x="116866" y="147967"/>
                  </a:lnTo>
                  <a:lnTo>
                    <a:pt x="109523" y="147967"/>
                  </a:lnTo>
                  <a:lnTo>
                    <a:pt x="109523" y="140166"/>
                  </a:lnTo>
                  <a:close/>
                  <a:moveTo>
                    <a:pt x="125034" y="140166"/>
                  </a:moveTo>
                  <a:lnTo>
                    <a:pt x="125034" y="147967"/>
                  </a:lnTo>
                  <a:lnTo>
                    <a:pt x="117290" y="147967"/>
                  </a:lnTo>
                  <a:lnTo>
                    <a:pt x="117290" y="140166"/>
                  </a:lnTo>
                  <a:close/>
                  <a:moveTo>
                    <a:pt x="133190" y="140166"/>
                  </a:moveTo>
                  <a:lnTo>
                    <a:pt x="133190" y="147967"/>
                  </a:lnTo>
                  <a:lnTo>
                    <a:pt x="125446" y="147967"/>
                  </a:lnTo>
                  <a:lnTo>
                    <a:pt x="125446" y="140166"/>
                  </a:lnTo>
                  <a:close/>
                  <a:moveTo>
                    <a:pt x="141346" y="140166"/>
                  </a:moveTo>
                  <a:lnTo>
                    <a:pt x="141346" y="147967"/>
                  </a:lnTo>
                  <a:lnTo>
                    <a:pt x="133614" y="147967"/>
                  </a:lnTo>
                  <a:lnTo>
                    <a:pt x="133614" y="140166"/>
                  </a:lnTo>
                  <a:close/>
                  <a:moveTo>
                    <a:pt x="149513" y="140166"/>
                  </a:moveTo>
                  <a:lnTo>
                    <a:pt x="149513" y="147967"/>
                  </a:lnTo>
                  <a:lnTo>
                    <a:pt x="141770" y="147967"/>
                  </a:lnTo>
                  <a:lnTo>
                    <a:pt x="141770" y="140166"/>
                  </a:lnTo>
                  <a:close/>
                  <a:moveTo>
                    <a:pt x="157280" y="140166"/>
                  </a:moveTo>
                  <a:lnTo>
                    <a:pt x="157280" y="147967"/>
                  </a:lnTo>
                  <a:lnTo>
                    <a:pt x="149937" y="147967"/>
                  </a:lnTo>
                  <a:lnTo>
                    <a:pt x="149937" y="140166"/>
                  </a:lnTo>
                  <a:close/>
                  <a:moveTo>
                    <a:pt x="165448" y="140166"/>
                  </a:moveTo>
                  <a:lnTo>
                    <a:pt x="165448" y="147967"/>
                  </a:lnTo>
                  <a:lnTo>
                    <a:pt x="157704" y="147967"/>
                  </a:lnTo>
                  <a:lnTo>
                    <a:pt x="157704" y="140166"/>
                  </a:lnTo>
                  <a:close/>
                  <a:moveTo>
                    <a:pt x="173604" y="140166"/>
                  </a:moveTo>
                  <a:lnTo>
                    <a:pt x="173604" y="147967"/>
                  </a:lnTo>
                  <a:lnTo>
                    <a:pt x="165871" y="147967"/>
                  </a:lnTo>
                  <a:lnTo>
                    <a:pt x="165871" y="140166"/>
                  </a:lnTo>
                  <a:close/>
                  <a:moveTo>
                    <a:pt x="181771" y="140166"/>
                  </a:moveTo>
                  <a:lnTo>
                    <a:pt x="181771" y="147967"/>
                  </a:lnTo>
                  <a:lnTo>
                    <a:pt x="174028" y="147967"/>
                  </a:lnTo>
                  <a:lnTo>
                    <a:pt x="174028" y="140166"/>
                  </a:lnTo>
                  <a:close/>
                  <a:moveTo>
                    <a:pt x="189927" y="140166"/>
                  </a:moveTo>
                  <a:lnTo>
                    <a:pt x="189927" y="147967"/>
                  </a:lnTo>
                  <a:lnTo>
                    <a:pt x="182195" y="147967"/>
                  </a:lnTo>
                  <a:lnTo>
                    <a:pt x="182195" y="140166"/>
                  </a:lnTo>
                  <a:close/>
                  <a:moveTo>
                    <a:pt x="198095" y="140166"/>
                  </a:moveTo>
                  <a:lnTo>
                    <a:pt x="198095" y="147967"/>
                  </a:lnTo>
                  <a:lnTo>
                    <a:pt x="190351" y="147967"/>
                  </a:lnTo>
                  <a:lnTo>
                    <a:pt x="190351" y="140166"/>
                  </a:lnTo>
                  <a:close/>
                  <a:moveTo>
                    <a:pt x="206251" y="140166"/>
                  </a:moveTo>
                  <a:lnTo>
                    <a:pt x="206251" y="147967"/>
                  </a:lnTo>
                  <a:lnTo>
                    <a:pt x="198519" y="147967"/>
                  </a:lnTo>
                  <a:lnTo>
                    <a:pt x="198519" y="140166"/>
                  </a:lnTo>
                  <a:close/>
                  <a:moveTo>
                    <a:pt x="214419" y="140166"/>
                  </a:moveTo>
                  <a:lnTo>
                    <a:pt x="214419" y="147967"/>
                  </a:lnTo>
                  <a:lnTo>
                    <a:pt x="206675" y="147967"/>
                  </a:lnTo>
                  <a:lnTo>
                    <a:pt x="206675" y="140166"/>
                  </a:lnTo>
                  <a:close/>
                  <a:moveTo>
                    <a:pt x="222575" y="140166"/>
                  </a:moveTo>
                  <a:lnTo>
                    <a:pt x="222575" y="147967"/>
                  </a:lnTo>
                  <a:lnTo>
                    <a:pt x="214842" y="147967"/>
                  </a:lnTo>
                  <a:lnTo>
                    <a:pt x="214842" y="140166"/>
                  </a:lnTo>
                  <a:close/>
                  <a:moveTo>
                    <a:pt x="230742" y="140166"/>
                  </a:moveTo>
                  <a:lnTo>
                    <a:pt x="230742" y="147967"/>
                  </a:lnTo>
                  <a:lnTo>
                    <a:pt x="222999" y="147967"/>
                  </a:lnTo>
                  <a:lnTo>
                    <a:pt x="222999" y="140166"/>
                  </a:lnTo>
                  <a:close/>
                  <a:moveTo>
                    <a:pt x="238898" y="140166"/>
                  </a:moveTo>
                  <a:lnTo>
                    <a:pt x="238898" y="147967"/>
                  </a:lnTo>
                  <a:lnTo>
                    <a:pt x="231166" y="147967"/>
                  </a:lnTo>
                  <a:lnTo>
                    <a:pt x="231166" y="140166"/>
                  </a:lnTo>
                  <a:close/>
                  <a:moveTo>
                    <a:pt x="247066" y="140166"/>
                  </a:moveTo>
                  <a:lnTo>
                    <a:pt x="247066" y="147967"/>
                  </a:lnTo>
                  <a:lnTo>
                    <a:pt x="239322" y="147967"/>
                  </a:lnTo>
                  <a:lnTo>
                    <a:pt x="239322" y="140166"/>
                  </a:lnTo>
                  <a:close/>
                  <a:moveTo>
                    <a:pt x="255222" y="140166"/>
                  </a:moveTo>
                  <a:lnTo>
                    <a:pt x="255222" y="147967"/>
                  </a:lnTo>
                  <a:lnTo>
                    <a:pt x="247490" y="147967"/>
                  </a:lnTo>
                  <a:lnTo>
                    <a:pt x="247490" y="140166"/>
                  </a:lnTo>
                  <a:close/>
                  <a:moveTo>
                    <a:pt x="263390" y="140166"/>
                  </a:moveTo>
                  <a:lnTo>
                    <a:pt x="263390" y="147967"/>
                  </a:lnTo>
                  <a:lnTo>
                    <a:pt x="255646" y="147967"/>
                  </a:lnTo>
                  <a:lnTo>
                    <a:pt x="255646" y="140166"/>
                  </a:lnTo>
                  <a:close/>
                  <a:moveTo>
                    <a:pt x="271546" y="140166"/>
                  </a:moveTo>
                  <a:lnTo>
                    <a:pt x="271546" y="147967"/>
                  </a:lnTo>
                  <a:lnTo>
                    <a:pt x="263813" y="147967"/>
                  </a:lnTo>
                  <a:lnTo>
                    <a:pt x="263813" y="140166"/>
                  </a:lnTo>
                  <a:close/>
                  <a:moveTo>
                    <a:pt x="11238" y="148379"/>
                  </a:moveTo>
                  <a:lnTo>
                    <a:pt x="11238" y="156169"/>
                  </a:lnTo>
                  <a:lnTo>
                    <a:pt x="3505" y="156169"/>
                  </a:lnTo>
                  <a:lnTo>
                    <a:pt x="3505" y="148379"/>
                  </a:lnTo>
                  <a:close/>
                  <a:moveTo>
                    <a:pt x="19394" y="148379"/>
                  </a:moveTo>
                  <a:lnTo>
                    <a:pt x="19394" y="156169"/>
                  </a:lnTo>
                  <a:lnTo>
                    <a:pt x="11662" y="156169"/>
                  </a:lnTo>
                  <a:lnTo>
                    <a:pt x="11662" y="148379"/>
                  </a:lnTo>
                  <a:close/>
                  <a:moveTo>
                    <a:pt x="27561" y="148379"/>
                  </a:moveTo>
                  <a:lnTo>
                    <a:pt x="27561" y="156169"/>
                  </a:lnTo>
                  <a:lnTo>
                    <a:pt x="19818" y="156169"/>
                  </a:lnTo>
                  <a:lnTo>
                    <a:pt x="19818" y="148379"/>
                  </a:lnTo>
                  <a:close/>
                  <a:moveTo>
                    <a:pt x="35328" y="148368"/>
                  </a:moveTo>
                  <a:lnTo>
                    <a:pt x="35328" y="156169"/>
                  </a:lnTo>
                  <a:lnTo>
                    <a:pt x="27985" y="156169"/>
                  </a:lnTo>
                  <a:lnTo>
                    <a:pt x="27985" y="148368"/>
                  </a:lnTo>
                  <a:close/>
                  <a:moveTo>
                    <a:pt x="43496" y="148368"/>
                  </a:moveTo>
                  <a:lnTo>
                    <a:pt x="43496" y="156169"/>
                  </a:lnTo>
                  <a:lnTo>
                    <a:pt x="35752" y="156169"/>
                  </a:lnTo>
                  <a:lnTo>
                    <a:pt x="35752" y="148368"/>
                  </a:lnTo>
                  <a:close/>
                  <a:moveTo>
                    <a:pt x="51652" y="148368"/>
                  </a:moveTo>
                  <a:lnTo>
                    <a:pt x="51652" y="156169"/>
                  </a:lnTo>
                  <a:lnTo>
                    <a:pt x="43919" y="156169"/>
                  </a:lnTo>
                  <a:lnTo>
                    <a:pt x="43919" y="148368"/>
                  </a:lnTo>
                  <a:close/>
                  <a:moveTo>
                    <a:pt x="59819" y="148368"/>
                  </a:moveTo>
                  <a:lnTo>
                    <a:pt x="59819" y="156169"/>
                  </a:lnTo>
                  <a:lnTo>
                    <a:pt x="52075" y="156169"/>
                  </a:lnTo>
                  <a:lnTo>
                    <a:pt x="52075" y="148368"/>
                  </a:lnTo>
                  <a:close/>
                  <a:moveTo>
                    <a:pt x="67975" y="148368"/>
                  </a:moveTo>
                  <a:lnTo>
                    <a:pt x="67975" y="156169"/>
                  </a:lnTo>
                  <a:lnTo>
                    <a:pt x="60243" y="156169"/>
                  </a:lnTo>
                  <a:lnTo>
                    <a:pt x="60243" y="148368"/>
                  </a:lnTo>
                  <a:close/>
                  <a:moveTo>
                    <a:pt x="76452" y="148368"/>
                  </a:moveTo>
                  <a:lnTo>
                    <a:pt x="76452" y="156169"/>
                  </a:lnTo>
                  <a:lnTo>
                    <a:pt x="68399" y="156169"/>
                  </a:lnTo>
                  <a:lnTo>
                    <a:pt x="68399" y="148368"/>
                  </a:lnTo>
                  <a:close/>
                  <a:moveTo>
                    <a:pt x="84608" y="148368"/>
                  </a:moveTo>
                  <a:lnTo>
                    <a:pt x="84608" y="156169"/>
                  </a:lnTo>
                  <a:lnTo>
                    <a:pt x="76876" y="156169"/>
                  </a:lnTo>
                  <a:lnTo>
                    <a:pt x="76876" y="148368"/>
                  </a:lnTo>
                  <a:close/>
                  <a:moveTo>
                    <a:pt x="92776" y="148368"/>
                  </a:moveTo>
                  <a:lnTo>
                    <a:pt x="92776" y="156169"/>
                  </a:lnTo>
                  <a:lnTo>
                    <a:pt x="85032" y="156169"/>
                  </a:lnTo>
                  <a:lnTo>
                    <a:pt x="85032" y="148368"/>
                  </a:lnTo>
                  <a:close/>
                  <a:moveTo>
                    <a:pt x="100932" y="148368"/>
                  </a:moveTo>
                  <a:lnTo>
                    <a:pt x="100932" y="156169"/>
                  </a:lnTo>
                  <a:lnTo>
                    <a:pt x="93200" y="156169"/>
                  </a:lnTo>
                  <a:lnTo>
                    <a:pt x="93200" y="148368"/>
                  </a:lnTo>
                  <a:close/>
                  <a:moveTo>
                    <a:pt x="109099" y="148368"/>
                  </a:moveTo>
                  <a:lnTo>
                    <a:pt x="109099" y="156169"/>
                  </a:lnTo>
                  <a:lnTo>
                    <a:pt x="101356" y="156169"/>
                  </a:lnTo>
                  <a:lnTo>
                    <a:pt x="101356" y="148368"/>
                  </a:lnTo>
                  <a:close/>
                  <a:moveTo>
                    <a:pt x="116866" y="148368"/>
                  </a:moveTo>
                  <a:lnTo>
                    <a:pt x="116866" y="156169"/>
                  </a:lnTo>
                  <a:lnTo>
                    <a:pt x="109523" y="156169"/>
                  </a:lnTo>
                  <a:lnTo>
                    <a:pt x="109523" y="148368"/>
                  </a:lnTo>
                  <a:close/>
                  <a:moveTo>
                    <a:pt x="125034" y="148368"/>
                  </a:moveTo>
                  <a:lnTo>
                    <a:pt x="125034" y="156169"/>
                  </a:lnTo>
                  <a:lnTo>
                    <a:pt x="117290" y="156169"/>
                  </a:lnTo>
                  <a:lnTo>
                    <a:pt x="117290" y="148368"/>
                  </a:lnTo>
                  <a:close/>
                  <a:moveTo>
                    <a:pt x="133190" y="148368"/>
                  </a:moveTo>
                  <a:lnTo>
                    <a:pt x="133190" y="156169"/>
                  </a:lnTo>
                  <a:lnTo>
                    <a:pt x="125446" y="156169"/>
                  </a:lnTo>
                  <a:lnTo>
                    <a:pt x="125446" y="148368"/>
                  </a:lnTo>
                  <a:close/>
                  <a:moveTo>
                    <a:pt x="141346" y="148368"/>
                  </a:moveTo>
                  <a:lnTo>
                    <a:pt x="141346" y="156169"/>
                  </a:lnTo>
                  <a:lnTo>
                    <a:pt x="133614" y="156169"/>
                  </a:lnTo>
                  <a:lnTo>
                    <a:pt x="133614" y="148368"/>
                  </a:lnTo>
                  <a:close/>
                  <a:moveTo>
                    <a:pt x="149513" y="148368"/>
                  </a:moveTo>
                  <a:lnTo>
                    <a:pt x="149513" y="156169"/>
                  </a:lnTo>
                  <a:lnTo>
                    <a:pt x="141770" y="156169"/>
                  </a:lnTo>
                  <a:lnTo>
                    <a:pt x="141770" y="148368"/>
                  </a:lnTo>
                  <a:close/>
                  <a:moveTo>
                    <a:pt x="157280" y="148368"/>
                  </a:moveTo>
                  <a:lnTo>
                    <a:pt x="157280" y="156169"/>
                  </a:lnTo>
                  <a:lnTo>
                    <a:pt x="149937" y="156169"/>
                  </a:lnTo>
                  <a:lnTo>
                    <a:pt x="149937" y="148368"/>
                  </a:lnTo>
                  <a:close/>
                  <a:moveTo>
                    <a:pt x="165448" y="148368"/>
                  </a:moveTo>
                  <a:lnTo>
                    <a:pt x="165448" y="156169"/>
                  </a:lnTo>
                  <a:lnTo>
                    <a:pt x="157704" y="156169"/>
                  </a:lnTo>
                  <a:lnTo>
                    <a:pt x="157704" y="148368"/>
                  </a:lnTo>
                  <a:close/>
                  <a:moveTo>
                    <a:pt x="173604" y="148368"/>
                  </a:moveTo>
                  <a:lnTo>
                    <a:pt x="173604" y="156169"/>
                  </a:lnTo>
                  <a:lnTo>
                    <a:pt x="165871" y="156169"/>
                  </a:lnTo>
                  <a:lnTo>
                    <a:pt x="165871" y="148368"/>
                  </a:lnTo>
                  <a:close/>
                  <a:moveTo>
                    <a:pt x="181771" y="148368"/>
                  </a:moveTo>
                  <a:lnTo>
                    <a:pt x="181771" y="156169"/>
                  </a:lnTo>
                  <a:lnTo>
                    <a:pt x="174028" y="156169"/>
                  </a:lnTo>
                  <a:lnTo>
                    <a:pt x="174028" y="148368"/>
                  </a:lnTo>
                  <a:close/>
                  <a:moveTo>
                    <a:pt x="189927" y="148368"/>
                  </a:moveTo>
                  <a:lnTo>
                    <a:pt x="189927" y="156169"/>
                  </a:lnTo>
                  <a:lnTo>
                    <a:pt x="182195" y="156169"/>
                  </a:lnTo>
                  <a:lnTo>
                    <a:pt x="182195" y="148368"/>
                  </a:lnTo>
                  <a:close/>
                  <a:moveTo>
                    <a:pt x="198095" y="148368"/>
                  </a:moveTo>
                  <a:lnTo>
                    <a:pt x="198095" y="156169"/>
                  </a:lnTo>
                  <a:lnTo>
                    <a:pt x="190351" y="156169"/>
                  </a:lnTo>
                  <a:lnTo>
                    <a:pt x="190351" y="148368"/>
                  </a:lnTo>
                  <a:close/>
                  <a:moveTo>
                    <a:pt x="206251" y="148368"/>
                  </a:moveTo>
                  <a:lnTo>
                    <a:pt x="206251" y="156169"/>
                  </a:lnTo>
                  <a:lnTo>
                    <a:pt x="198519" y="156169"/>
                  </a:lnTo>
                  <a:lnTo>
                    <a:pt x="198519" y="148368"/>
                  </a:lnTo>
                  <a:close/>
                  <a:moveTo>
                    <a:pt x="214419" y="148368"/>
                  </a:moveTo>
                  <a:lnTo>
                    <a:pt x="214419" y="156169"/>
                  </a:lnTo>
                  <a:lnTo>
                    <a:pt x="206675" y="156169"/>
                  </a:lnTo>
                  <a:lnTo>
                    <a:pt x="206675" y="148368"/>
                  </a:lnTo>
                  <a:close/>
                  <a:moveTo>
                    <a:pt x="222575" y="148368"/>
                  </a:moveTo>
                  <a:lnTo>
                    <a:pt x="222575" y="156169"/>
                  </a:lnTo>
                  <a:lnTo>
                    <a:pt x="214842" y="156169"/>
                  </a:lnTo>
                  <a:lnTo>
                    <a:pt x="214842" y="148368"/>
                  </a:lnTo>
                  <a:close/>
                  <a:moveTo>
                    <a:pt x="230742" y="148368"/>
                  </a:moveTo>
                  <a:lnTo>
                    <a:pt x="230742" y="156169"/>
                  </a:lnTo>
                  <a:lnTo>
                    <a:pt x="222999" y="156169"/>
                  </a:lnTo>
                  <a:lnTo>
                    <a:pt x="222999" y="148368"/>
                  </a:lnTo>
                  <a:close/>
                  <a:moveTo>
                    <a:pt x="238898" y="148368"/>
                  </a:moveTo>
                  <a:lnTo>
                    <a:pt x="238898" y="156169"/>
                  </a:lnTo>
                  <a:lnTo>
                    <a:pt x="231166" y="156169"/>
                  </a:lnTo>
                  <a:lnTo>
                    <a:pt x="231166" y="148368"/>
                  </a:lnTo>
                  <a:close/>
                  <a:moveTo>
                    <a:pt x="247066" y="148368"/>
                  </a:moveTo>
                  <a:lnTo>
                    <a:pt x="247066" y="156169"/>
                  </a:lnTo>
                  <a:lnTo>
                    <a:pt x="239322" y="156169"/>
                  </a:lnTo>
                  <a:lnTo>
                    <a:pt x="239322" y="148368"/>
                  </a:lnTo>
                  <a:close/>
                  <a:moveTo>
                    <a:pt x="255222" y="148379"/>
                  </a:moveTo>
                  <a:lnTo>
                    <a:pt x="255222" y="156169"/>
                  </a:lnTo>
                  <a:lnTo>
                    <a:pt x="247490" y="156169"/>
                  </a:lnTo>
                  <a:lnTo>
                    <a:pt x="247490" y="148379"/>
                  </a:lnTo>
                  <a:close/>
                  <a:moveTo>
                    <a:pt x="263390" y="148379"/>
                  </a:moveTo>
                  <a:lnTo>
                    <a:pt x="263390" y="156169"/>
                  </a:lnTo>
                  <a:lnTo>
                    <a:pt x="255646" y="156169"/>
                  </a:lnTo>
                  <a:lnTo>
                    <a:pt x="255646" y="148379"/>
                  </a:lnTo>
                  <a:close/>
                  <a:moveTo>
                    <a:pt x="271546" y="148368"/>
                  </a:moveTo>
                  <a:lnTo>
                    <a:pt x="271546" y="156169"/>
                  </a:lnTo>
                  <a:lnTo>
                    <a:pt x="263813" y="156169"/>
                  </a:lnTo>
                  <a:lnTo>
                    <a:pt x="263813" y="148368"/>
                  </a:lnTo>
                  <a:close/>
                  <a:moveTo>
                    <a:pt x="11238" y="156581"/>
                  </a:moveTo>
                  <a:lnTo>
                    <a:pt x="11238" y="164370"/>
                  </a:lnTo>
                  <a:lnTo>
                    <a:pt x="3505" y="164370"/>
                  </a:lnTo>
                  <a:lnTo>
                    <a:pt x="3505" y="156581"/>
                  </a:lnTo>
                  <a:close/>
                  <a:moveTo>
                    <a:pt x="19394" y="156581"/>
                  </a:moveTo>
                  <a:lnTo>
                    <a:pt x="19394" y="164370"/>
                  </a:lnTo>
                  <a:lnTo>
                    <a:pt x="11662" y="164370"/>
                  </a:lnTo>
                  <a:lnTo>
                    <a:pt x="11662" y="156581"/>
                  </a:lnTo>
                  <a:close/>
                  <a:moveTo>
                    <a:pt x="27561" y="156581"/>
                  </a:moveTo>
                  <a:lnTo>
                    <a:pt x="27561" y="164370"/>
                  </a:lnTo>
                  <a:lnTo>
                    <a:pt x="19818" y="164370"/>
                  </a:lnTo>
                  <a:lnTo>
                    <a:pt x="19818" y="156581"/>
                  </a:lnTo>
                  <a:close/>
                  <a:moveTo>
                    <a:pt x="35328" y="156581"/>
                  </a:moveTo>
                  <a:lnTo>
                    <a:pt x="35328" y="164370"/>
                  </a:lnTo>
                  <a:lnTo>
                    <a:pt x="27985" y="164370"/>
                  </a:lnTo>
                  <a:lnTo>
                    <a:pt x="27985" y="156581"/>
                  </a:lnTo>
                  <a:close/>
                  <a:moveTo>
                    <a:pt x="43496" y="156581"/>
                  </a:moveTo>
                  <a:lnTo>
                    <a:pt x="43496" y="164370"/>
                  </a:lnTo>
                  <a:lnTo>
                    <a:pt x="35752" y="164370"/>
                  </a:lnTo>
                  <a:lnTo>
                    <a:pt x="35752" y="156581"/>
                  </a:lnTo>
                  <a:close/>
                  <a:moveTo>
                    <a:pt x="51652" y="156581"/>
                  </a:moveTo>
                  <a:lnTo>
                    <a:pt x="51652" y="164370"/>
                  </a:lnTo>
                  <a:lnTo>
                    <a:pt x="43919" y="164370"/>
                  </a:lnTo>
                  <a:lnTo>
                    <a:pt x="43919" y="156581"/>
                  </a:lnTo>
                  <a:close/>
                  <a:moveTo>
                    <a:pt x="59819" y="156581"/>
                  </a:moveTo>
                  <a:lnTo>
                    <a:pt x="59819" y="164370"/>
                  </a:lnTo>
                  <a:lnTo>
                    <a:pt x="52075" y="164370"/>
                  </a:lnTo>
                  <a:lnTo>
                    <a:pt x="52075" y="156581"/>
                  </a:lnTo>
                  <a:close/>
                  <a:moveTo>
                    <a:pt x="67975" y="156581"/>
                  </a:moveTo>
                  <a:lnTo>
                    <a:pt x="67975" y="164370"/>
                  </a:lnTo>
                  <a:lnTo>
                    <a:pt x="60243" y="164370"/>
                  </a:lnTo>
                  <a:lnTo>
                    <a:pt x="60243" y="156581"/>
                  </a:lnTo>
                  <a:close/>
                  <a:moveTo>
                    <a:pt x="76452" y="156581"/>
                  </a:moveTo>
                  <a:lnTo>
                    <a:pt x="76452" y="164370"/>
                  </a:lnTo>
                  <a:lnTo>
                    <a:pt x="68399" y="164370"/>
                  </a:lnTo>
                  <a:lnTo>
                    <a:pt x="68399" y="156581"/>
                  </a:lnTo>
                  <a:close/>
                  <a:moveTo>
                    <a:pt x="84608" y="156581"/>
                  </a:moveTo>
                  <a:lnTo>
                    <a:pt x="84608" y="164370"/>
                  </a:lnTo>
                  <a:lnTo>
                    <a:pt x="76876" y="164370"/>
                  </a:lnTo>
                  <a:lnTo>
                    <a:pt x="76876" y="156581"/>
                  </a:lnTo>
                  <a:close/>
                  <a:moveTo>
                    <a:pt x="92776" y="156581"/>
                  </a:moveTo>
                  <a:lnTo>
                    <a:pt x="92776" y="164370"/>
                  </a:lnTo>
                  <a:lnTo>
                    <a:pt x="85032" y="164370"/>
                  </a:lnTo>
                  <a:lnTo>
                    <a:pt x="85032" y="156581"/>
                  </a:lnTo>
                  <a:close/>
                  <a:moveTo>
                    <a:pt x="100932" y="156581"/>
                  </a:moveTo>
                  <a:lnTo>
                    <a:pt x="100932" y="164370"/>
                  </a:lnTo>
                  <a:lnTo>
                    <a:pt x="93200" y="164370"/>
                  </a:lnTo>
                  <a:lnTo>
                    <a:pt x="93200" y="156581"/>
                  </a:lnTo>
                  <a:close/>
                  <a:moveTo>
                    <a:pt x="109099" y="156581"/>
                  </a:moveTo>
                  <a:lnTo>
                    <a:pt x="109099" y="164370"/>
                  </a:lnTo>
                  <a:lnTo>
                    <a:pt x="101356" y="164370"/>
                  </a:lnTo>
                  <a:lnTo>
                    <a:pt x="101356" y="156581"/>
                  </a:lnTo>
                  <a:close/>
                  <a:moveTo>
                    <a:pt x="116866" y="156581"/>
                  </a:moveTo>
                  <a:lnTo>
                    <a:pt x="116866" y="164370"/>
                  </a:lnTo>
                  <a:lnTo>
                    <a:pt x="109523" y="164370"/>
                  </a:lnTo>
                  <a:lnTo>
                    <a:pt x="109523" y="156581"/>
                  </a:lnTo>
                  <a:close/>
                  <a:moveTo>
                    <a:pt x="125034" y="156581"/>
                  </a:moveTo>
                  <a:lnTo>
                    <a:pt x="125034" y="164370"/>
                  </a:lnTo>
                  <a:lnTo>
                    <a:pt x="117290" y="164370"/>
                  </a:lnTo>
                  <a:lnTo>
                    <a:pt x="117290" y="156581"/>
                  </a:lnTo>
                  <a:close/>
                  <a:moveTo>
                    <a:pt x="133190" y="156581"/>
                  </a:moveTo>
                  <a:lnTo>
                    <a:pt x="133190" y="164370"/>
                  </a:lnTo>
                  <a:lnTo>
                    <a:pt x="125446" y="164370"/>
                  </a:lnTo>
                  <a:lnTo>
                    <a:pt x="125446" y="156581"/>
                  </a:lnTo>
                  <a:close/>
                  <a:moveTo>
                    <a:pt x="141346" y="156581"/>
                  </a:moveTo>
                  <a:lnTo>
                    <a:pt x="141346" y="164370"/>
                  </a:lnTo>
                  <a:lnTo>
                    <a:pt x="133614" y="164370"/>
                  </a:lnTo>
                  <a:lnTo>
                    <a:pt x="133614" y="156581"/>
                  </a:lnTo>
                  <a:close/>
                  <a:moveTo>
                    <a:pt x="149513" y="156581"/>
                  </a:moveTo>
                  <a:lnTo>
                    <a:pt x="149513" y="164370"/>
                  </a:lnTo>
                  <a:lnTo>
                    <a:pt x="141770" y="164370"/>
                  </a:lnTo>
                  <a:lnTo>
                    <a:pt x="141770" y="156581"/>
                  </a:lnTo>
                  <a:close/>
                  <a:moveTo>
                    <a:pt x="157280" y="156581"/>
                  </a:moveTo>
                  <a:lnTo>
                    <a:pt x="157280" y="164370"/>
                  </a:lnTo>
                  <a:lnTo>
                    <a:pt x="149937" y="164370"/>
                  </a:lnTo>
                  <a:lnTo>
                    <a:pt x="149937" y="156581"/>
                  </a:lnTo>
                  <a:close/>
                  <a:moveTo>
                    <a:pt x="165448" y="156581"/>
                  </a:moveTo>
                  <a:lnTo>
                    <a:pt x="165448" y="164370"/>
                  </a:lnTo>
                  <a:lnTo>
                    <a:pt x="157704" y="164370"/>
                  </a:lnTo>
                  <a:lnTo>
                    <a:pt x="157704" y="156581"/>
                  </a:lnTo>
                  <a:close/>
                  <a:moveTo>
                    <a:pt x="173604" y="156581"/>
                  </a:moveTo>
                  <a:lnTo>
                    <a:pt x="173604" y="164370"/>
                  </a:lnTo>
                  <a:lnTo>
                    <a:pt x="165871" y="164370"/>
                  </a:lnTo>
                  <a:lnTo>
                    <a:pt x="165871" y="156581"/>
                  </a:lnTo>
                  <a:close/>
                  <a:moveTo>
                    <a:pt x="181771" y="156581"/>
                  </a:moveTo>
                  <a:lnTo>
                    <a:pt x="181771" y="164370"/>
                  </a:lnTo>
                  <a:lnTo>
                    <a:pt x="174028" y="164370"/>
                  </a:lnTo>
                  <a:lnTo>
                    <a:pt x="174028" y="156581"/>
                  </a:lnTo>
                  <a:close/>
                  <a:moveTo>
                    <a:pt x="189927" y="156581"/>
                  </a:moveTo>
                  <a:lnTo>
                    <a:pt x="189927" y="164370"/>
                  </a:lnTo>
                  <a:lnTo>
                    <a:pt x="182195" y="164370"/>
                  </a:lnTo>
                  <a:lnTo>
                    <a:pt x="182195" y="156581"/>
                  </a:lnTo>
                  <a:close/>
                  <a:moveTo>
                    <a:pt x="198095" y="156581"/>
                  </a:moveTo>
                  <a:lnTo>
                    <a:pt x="198095" y="164370"/>
                  </a:lnTo>
                  <a:lnTo>
                    <a:pt x="190351" y="164370"/>
                  </a:lnTo>
                  <a:lnTo>
                    <a:pt x="190351" y="156581"/>
                  </a:lnTo>
                  <a:close/>
                  <a:moveTo>
                    <a:pt x="206251" y="156581"/>
                  </a:moveTo>
                  <a:lnTo>
                    <a:pt x="206251" y="164370"/>
                  </a:lnTo>
                  <a:lnTo>
                    <a:pt x="198519" y="164370"/>
                  </a:lnTo>
                  <a:lnTo>
                    <a:pt x="198519" y="156581"/>
                  </a:lnTo>
                  <a:close/>
                  <a:moveTo>
                    <a:pt x="214419" y="156581"/>
                  </a:moveTo>
                  <a:lnTo>
                    <a:pt x="214419" y="164370"/>
                  </a:lnTo>
                  <a:lnTo>
                    <a:pt x="206675" y="164370"/>
                  </a:lnTo>
                  <a:lnTo>
                    <a:pt x="206675" y="156581"/>
                  </a:lnTo>
                  <a:close/>
                  <a:moveTo>
                    <a:pt x="222575" y="156581"/>
                  </a:moveTo>
                  <a:lnTo>
                    <a:pt x="222575" y="164370"/>
                  </a:lnTo>
                  <a:lnTo>
                    <a:pt x="214842" y="164370"/>
                  </a:lnTo>
                  <a:lnTo>
                    <a:pt x="214842" y="156581"/>
                  </a:lnTo>
                  <a:close/>
                  <a:moveTo>
                    <a:pt x="230742" y="156581"/>
                  </a:moveTo>
                  <a:lnTo>
                    <a:pt x="230742" y="164370"/>
                  </a:lnTo>
                  <a:lnTo>
                    <a:pt x="222999" y="164370"/>
                  </a:lnTo>
                  <a:lnTo>
                    <a:pt x="222999" y="156581"/>
                  </a:lnTo>
                  <a:close/>
                  <a:moveTo>
                    <a:pt x="238898" y="156581"/>
                  </a:moveTo>
                  <a:lnTo>
                    <a:pt x="238898" y="164370"/>
                  </a:lnTo>
                  <a:lnTo>
                    <a:pt x="231166" y="164370"/>
                  </a:lnTo>
                  <a:lnTo>
                    <a:pt x="231166" y="156581"/>
                  </a:lnTo>
                  <a:close/>
                  <a:moveTo>
                    <a:pt x="247066" y="156581"/>
                  </a:moveTo>
                  <a:lnTo>
                    <a:pt x="247066" y="164370"/>
                  </a:lnTo>
                  <a:lnTo>
                    <a:pt x="239322" y="164370"/>
                  </a:lnTo>
                  <a:lnTo>
                    <a:pt x="239322" y="156581"/>
                  </a:lnTo>
                  <a:close/>
                  <a:moveTo>
                    <a:pt x="255222" y="156581"/>
                  </a:moveTo>
                  <a:lnTo>
                    <a:pt x="255222" y="164370"/>
                  </a:lnTo>
                  <a:lnTo>
                    <a:pt x="247490" y="164370"/>
                  </a:lnTo>
                  <a:lnTo>
                    <a:pt x="247490" y="156581"/>
                  </a:lnTo>
                  <a:close/>
                  <a:moveTo>
                    <a:pt x="263390" y="156581"/>
                  </a:moveTo>
                  <a:lnTo>
                    <a:pt x="263390" y="164370"/>
                  </a:lnTo>
                  <a:lnTo>
                    <a:pt x="255646" y="164370"/>
                  </a:lnTo>
                  <a:lnTo>
                    <a:pt x="255646" y="156581"/>
                  </a:lnTo>
                  <a:close/>
                  <a:moveTo>
                    <a:pt x="271546" y="156581"/>
                  </a:moveTo>
                  <a:lnTo>
                    <a:pt x="271546" y="164370"/>
                  </a:lnTo>
                  <a:lnTo>
                    <a:pt x="263813" y="164370"/>
                  </a:lnTo>
                  <a:lnTo>
                    <a:pt x="263813" y="156581"/>
                  </a:lnTo>
                  <a:close/>
                  <a:moveTo>
                    <a:pt x="11238" y="164783"/>
                  </a:moveTo>
                  <a:lnTo>
                    <a:pt x="11238" y="172584"/>
                  </a:lnTo>
                  <a:lnTo>
                    <a:pt x="3505" y="172584"/>
                  </a:lnTo>
                  <a:lnTo>
                    <a:pt x="3505" y="164783"/>
                  </a:lnTo>
                  <a:close/>
                  <a:moveTo>
                    <a:pt x="19394" y="164783"/>
                  </a:moveTo>
                  <a:lnTo>
                    <a:pt x="19394" y="172584"/>
                  </a:lnTo>
                  <a:lnTo>
                    <a:pt x="11662" y="172584"/>
                  </a:lnTo>
                  <a:lnTo>
                    <a:pt x="11662" y="164783"/>
                  </a:lnTo>
                  <a:close/>
                  <a:moveTo>
                    <a:pt x="27561" y="164783"/>
                  </a:moveTo>
                  <a:lnTo>
                    <a:pt x="27561" y="172584"/>
                  </a:lnTo>
                  <a:lnTo>
                    <a:pt x="19818" y="172584"/>
                  </a:lnTo>
                  <a:lnTo>
                    <a:pt x="19818" y="164783"/>
                  </a:lnTo>
                  <a:close/>
                  <a:moveTo>
                    <a:pt x="35328" y="164783"/>
                  </a:moveTo>
                  <a:lnTo>
                    <a:pt x="35328" y="172584"/>
                  </a:lnTo>
                  <a:lnTo>
                    <a:pt x="27985" y="172584"/>
                  </a:lnTo>
                  <a:lnTo>
                    <a:pt x="27985" y="164783"/>
                  </a:lnTo>
                  <a:close/>
                  <a:moveTo>
                    <a:pt x="43496" y="164783"/>
                  </a:moveTo>
                  <a:lnTo>
                    <a:pt x="43496" y="172584"/>
                  </a:lnTo>
                  <a:lnTo>
                    <a:pt x="35752" y="172584"/>
                  </a:lnTo>
                  <a:lnTo>
                    <a:pt x="35752" y="164783"/>
                  </a:lnTo>
                  <a:close/>
                  <a:moveTo>
                    <a:pt x="51652" y="164783"/>
                  </a:moveTo>
                  <a:lnTo>
                    <a:pt x="51652" y="172584"/>
                  </a:lnTo>
                  <a:lnTo>
                    <a:pt x="43919" y="172584"/>
                  </a:lnTo>
                  <a:lnTo>
                    <a:pt x="43919" y="164783"/>
                  </a:lnTo>
                  <a:close/>
                  <a:moveTo>
                    <a:pt x="59819" y="164783"/>
                  </a:moveTo>
                  <a:lnTo>
                    <a:pt x="59819" y="172584"/>
                  </a:lnTo>
                  <a:lnTo>
                    <a:pt x="52075" y="172584"/>
                  </a:lnTo>
                  <a:lnTo>
                    <a:pt x="52075" y="164783"/>
                  </a:lnTo>
                  <a:close/>
                  <a:moveTo>
                    <a:pt x="67975" y="164783"/>
                  </a:moveTo>
                  <a:lnTo>
                    <a:pt x="67975" y="172584"/>
                  </a:lnTo>
                  <a:lnTo>
                    <a:pt x="60243" y="172584"/>
                  </a:lnTo>
                  <a:lnTo>
                    <a:pt x="60243" y="164783"/>
                  </a:lnTo>
                  <a:close/>
                  <a:moveTo>
                    <a:pt x="76452" y="164783"/>
                  </a:moveTo>
                  <a:lnTo>
                    <a:pt x="76452" y="172584"/>
                  </a:lnTo>
                  <a:lnTo>
                    <a:pt x="68399" y="172584"/>
                  </a:lnTo>
                  <a:lnTo>
                    <a:pt x="68399" y="164783"/>
                  </a:lnTo>
                  <a:close/>
                  <a:moveTo>
                    <a:pt x="84608" y="164783"/>
                  </a:moveTo>
                  <a:lnTo>
                    <a:pt x="84608" y="172584"/>
                  </a:lnTo>
                  <a:lnTo>
                    <a:pt x="76876" y="172584"/>
                  </a:lnTo>
                  <a:lnTo>
                    <a:pt x="76876" y="164783"/>
                  </a:lnTo>
                  <a:close/>
                  <a:moveTo>
                    <a:pt x="92776" y="164783"/>
                  </a:moveTo>
                  <a:lnTo>
                    <a:pt x="92776" y="172584"/>
                  </a:lnTo>
                  <a:lnTo>
                    <a:pt x="85032" y="172584"/>
                  </a:lnTo>
                  <a:lnTo>
                    <a:pt x="85032" y="164783"/>
                  </a:lnTo>
                  <a:close/>
                  <a:moveTo>
                    <a:pt x="100932" y="164783"/>
                  </a:moveTo>
                  <a:lnTo>
                    <a:pt x="100932" y="172584"/>
                  </a:lnTo>
                  <a:lnTo>
                    <a:pt x="93200" y="172584"/>
                  </a:lnTo>
                  <a:lnTo>
                    <a:pt x="93200" y="164783"/>
                  </a:lnTo>
                  <a:close/>
                  <a:moveTo>
                    <a:pt x="109099" y="164783"/>
                  </a:moveTo>
                  <a:lnTo>
                    <a:pt x="109099" y="172584"/>
                  </a:lnTo>
                  <a:lnTo>
                    <a:pt x="101356" y="172584"/>
                  </a:lnTo>
                  <a:lnTo>
                    <a:pt x="101356" y="164783"/>
                  </a:lnTo>
                  <a:close/>
                  <a:moveTo>
                    <a:pt x="116866" y="164783"/>
                  </a:moveTo>
                  <a:lnTo>
                    <a:pt x="116866" y="172584"/>
                  </a:lnTo>
                  <a:lnTo>
                    <a:pt x="109523" y="172584"/>
                  </a:lnTo>
                  <a:lnTo>
                    <a:pt x="109523" y="164783"/>
                  </a:lnTo>
                  <a:close/>
                  <a:moveTo>
                    <a:pt x="125034" y="164783"/>
                  </a:moveTo>
                  <a:lnTo>
                    <a:pt x="125034" y="172584"/>
                  </a:lnTo>
                  <a:lnTo>
                    <a:pt x="117290" y="172584"/>
                  </a:lnTo>
                  <a:lnTo>
                    <a:pt x="117290" y="164783"/>
                  </a:lnTo>
                  <a:close/>
                  <a:moveTo>
                    <a:pt x="133190" y="164783"/>
                  </a:moveTo>
                  <a:lnTo>
                    <a:pt x="133190" y="172584"/>
                  </a:lnTo>
                  <a:lnTo>
                    <a:pt x="125446" y="172584"/>
                  </a:lnTo>
                  <a:lnTo>
                    <a:pt x="125446" y="164783"/>
                  </a:lnTo>
                  <a:close/>
                  <a:moveTo>
                    <a:pt x="141346" y="164783"/>
                  </a:moveTo>
                  <a:lnTo>
                    <a:pt x="141346" y="172584"/>
                  </a:lnTo>
                  <a:lnTo>
                    <a:pt x="133614" y="172584"/>
                  </a:lnTo>
                  <a:lnTo>
                    <a:pt x="133614" y="164783"/>
                  </a:lnTo>
                  <a:close/>
                  <a:moveTo>
                    <a:pt x="149513" y="164783"/>
                  </a:moveTo>
                  <a:lnTo>
                    <a:pt x="149513" y="172584"/>
                  </a:lnTo>
                  <a:lnTo>
                    <a:pt x="141770" y="172584"/>
                  </a:lnTo>
                  <a:lnTo>
                    <a:pt x="141770" y="164783"/>
                  </a:lnTo>
                  <a:close/>
                  <a:moveTo>
                    <a:pt x="157280" y="164783"/>
                  </a:moveTo>
                  <a:lnTo>
                    <a:pt x="157280" y="172584"/>
                  </a:lnTo>
                  <a:lnTo>
                    <a:pt x="149937" y="172584"/>
                  </a:lnTo>
                  <a:lnTo>
                    <a:pt x="149937" y="164783"/>
                  </a:lnTo>
                  <a:close/>
                  <a:moveTo>
                    <a:pt x="165448" y="164783"/>
                  </a:moveTo>
                  <a:lnTo>
                    <a:pt x="165448" y="172584"/>
                  </a:lnTo>
                  <a:lnTo>
                    <a:pt x="157704" y="172584"/>
                  </a:lnTo>
                  <a:lnTo>
                    <a:pt x="157704" y="164783"/>
                  </a:lnTo>
                  <a:close/>
                  <a:moveTo>
                    <a:pt x="173604" y="164783"/>
                  </a:moveTo>
                  <a:lnTo>
                    <a:pt x="173604" y="172584"/>
                  </a:lnTo>
                  <a:lnTo>
                    <a:pt x="165871" y="172584"/>
                  </a:lnTo>
                  <a:lnTo>
                    <a:pt x="165871" y="164783"/>
                  </a:lnTo>
                  <a:close/>
                  <a:moveTo>
                    <a:pt x="181771" y="164783"/>
                  </a:moveTo>
                  <a:lnTo>
                    <a:pt x="181771" y="172584"/>
                  </a:lnTo>
                  <a:lnTo>
                    <a:pt x="174028" y="172584"/>
                  </a:lnTo>
                  <a:lnTo>
                    <a:pt x="174028" y="164783"/>
                  </a:lnTo>
                  <a:close/>
                  <a:moveTo>
                    <a:pt x="189927" y="164783"/>
                  </a:moveTo>
                  <a:lnTo>
                    <a:pt x="189927" y="172584"/>
                  </a:lnTo>
                  <a:lnTo>
                    <a:pt x="182195" y="172584"/>
                  </a:lnTo>
                  <a:lnTo>
                    <a:pt x="182195" y="164783"/>
                  </a:lnTo>
                  <a:close/>
                  <a:moveTo>
                    <a:pt x="198095" y="164783"/>
                  </a:moveTo>
                  <a:lnTo>
                    <a:pt x="198095" y="172584"/>
                  </a:lnTo>
                  <a:lnTo>
                    <a:pt x="190351" y="172584"/>
                  </a:lnTo>
                  <a:lnTo>
                    <a:pt x="190351" y="164783"/>
                  </a:lnTo>
                  <a:close/>
                  <a:moveTo>
                    <a:pt x="206251" y="164783"/>
                  </a:moveTo>
                  <a:lnTo>
                    <a:pt x="206251" y="172584"/>
                  </a:lnTo>
                  <a:lnTo>
                    <a:pt x="198519" y="172584"/>
                  </a:lnTo>
                  <a:lnTo>
                    <a:pt x="198519" y="164783"/>
                  </a:lnTo>
                  <a:close/>
                  <a:moveTo>
                    <a:pt x="214419" y="164783"/>
                  </a:moveTo>
                  <a:lnTo>
                    <a:pt x="214419" y="172584"/>
                  </a:lnTo>
                  <a:lnTo>
                    <a:pt x="206675" y="172584"/>
                  </a:lnTo>
                  <a:lnTo>
                    <a:pt x="206675" y="164783"/>
                  </a:lnTo>
                  <a:close/>
                  <a:moveTo>
                    <a:pt x="222575" y="164783"/>
                  </a:moveTo>
                  <a:lnTo>
                    <a:pt x="222575" y="172584"/>
                  </a:lnTo>
                  <a:lnTo>
                    <a:pt x="214842" y="172584"/>
                  </a:lnTo>
                  <a:lnTo>
                    <a:pt x="214842" y="164783"/>
                  </a:lnTo>
                  <a:close/>
                  <a:moveTo>
                    <a:pt x="230742" y="164783"/>
                  </a:moveTo>
                  <a:lnTo>
                    <a:pt x="230742" y="172584"/>
                  </a:lnTo>
                  <a:lnTo>
                    <a:pt x="222999" y="172584"/>
                  </a:lnTo>
                  <a:lnTo>
                    <a:pt x="222999" y="164783"/>
                  </a:lnTo>
                  <a:close/>
                  <a:moveTo>
                    <a:pt x="238898" y="164783"/>
                  </a:moveTo>
                  <a:lnTo>
                    <a:pt x="238898" y="172584"/>
                  </a:lnTo>
                  <a:lnTo>
                    <a:pt x="231166" y="172584"/>
                  </a:lnTo>
                  <a:lnTo>
                    <a:pt x="231166" y="164783"/>
                  </a:lnTo>
                  <a:close/>
                  <a:moveTo>
                    <a:pt x="247066" y="164783"/>
                  </a:moveTo>
                  <a:lnTo>
                    <a:pt x="247066" y="172584"/>
                  </a:lnTo>
                  <a:lnTo>
                    <a:pt x="239322" y="172584"/>
                  </a:lnTo>
                  <a:lnTo>
                    <a:pt x="239322" y="164783"/>
                  </a:lnTo>
                  <a:close/>
                  <a:moveTo>
                    <a:pt x="255222" y="164783"/>
                  </a:moveTo>
                  <a:lnTo>
                    <a:pt x="255222" y="172584"/>
                  </a:lnTo>
                  <a:lnTo>
                    <a:pt x="247490" y="172584"/>
                  </a:lnTo>
                  <a:lnTo>
                    <a:pt x="247490" y="164783"/>
                  </a:lnTo>
                  <a:close/>
                  <a:moveTo>
                    <a:pt x="263390" y="164783"/>
                  </a:moveTo>
                  <a:lnTo>
                    <a:pt x="263390" y="172584"/>
                  </a:lnTo>
                  <a:lnTo>
                    <a:pt x="255646" y="172584"/>
                  </a:lnTo>
                  <a:lnTo>
                    <a:pt x="255646" y="164783"/>
                  </a:lnTo>
                  <a:close/>
                  <a:moveTo>
                    <a:pt x="271546" y="164783"/>
                  </a:moveTo>
                  <a:lnTo>
                    <a:pt x="271546" y="172584"/>
                  </a:lnTo>
                  <a:lnTo>
                    <a:pt x="263813" y="172584"/>
                  </a:lnTo>
                  <a:lnTo>
                    <a:pt x="263813" y="164783"/>
                  </a:lnTo>
                  <a:close/>
                  <a:moveTo>
                    <a:pt x="11238" y="172996"/>
                  </a:moveTo>
                  <a:lnTo>
                    <a:pt x="11238" y="180786"/>
                  </a:lnTo>
                  <a:lnTo>
                    <a:pt x="3505" y="180786"/>
                  </a:lnTo>
                  <a:lnTo>
                    <a:pt x="3505" y="172996"/>
                  </a:lnTo>
                  <a:close/>
                  <a:moveTo>
                    <a:pt x="19394" y="172996"/>
                  </a:moveTo>
                  <a:lnTo>
                    <a:pt x="19394" y="180786"/>
                  </a:lnTo>
                  <a:lnTo>
                    <a:pt x="11662" y="180786"/>
                  </a:lnTo>
                  <a:lnTo>
                    <a:pt x="11662" y="172996"/>
                  </a:lnTo>
                  <a:close/>
                  <a:moveTo>
                    <a:pt x="27561" y="172996"/>
                  </a:moveTo>
                  <a:lnTo>
                    <a:pt x="27561" y="180786"/>
                  </a:lnTo>
                  <a:lnTo>
                    <a:pt x="19818" y="180786"/>
                  </a:lnTo>
                  <a:lnTo>
                    <a:pt x="19818" y="172996"/>
                  </a:lnTo>
                  <a:close/>
                  <a:moveTo>
                    <a:pt x="35328" y="172996"/>
                  </a:moveTo>
                  <a:lnTo>
                    <a:pt x="35328" y="180786"/>
                  </a:lnTo>
                  <a:lnTo>
                    <a:pt x="27985" y="180786"/>
                  </a:lnTo>
                  <a:lnTo>
                    <a:pt x="27985" y="172996"/>
                  </a:lnTo>
                  <a:close/>
                  <a:moveTo>
                    <a:pt x="43496" y="172996"/>
                  </a:moveTo>
                  <a:lnTo>
                    <a:pt x="43496" y="180786"/>
                  </a:lnTo>
                  <a:lnTo>
                    <a:pt x="35752" y="180786"/>
                  </a:lnTo>
                  <a:lnTo>
                    <a:pt x="35752" y="172996"/>
                  </a:lnTo>
                  <a:close/>
                  <a:moveTo>
                    <a:pt x="51652" y="172996"/>
                  </a:moveTo>
                  <a:lnTo>
                    <a:pt x="51652" y="180786"/>
                  </a:lnTo>
                  <a:lnTo>
                    <a:pt x="43919" y="180786"/>
                  </a:lnTo>
                  <a:lnTo>
                    <a:pt x="43919" y="172996"/>
                  </a:lnTo>
                  <a:close/>
                  <a:moveTo>
                    <a:pt x="59819" y="172996"/>
                  </a:moveTo>
                  <a:lnTo>
                    <a:pt x="59819" y="180786"/>
                  </a:lnTo>
                  <a:lnTo>
                    <a:pt x="52075" y="180786"/>
                  </a:lnTo>
                  <a:lnTo>
                    <a:pt x="52075" y="172996"/>
                  </a:lnTo>
                  <a:close/>
                  <a:moveTo>
                    <a:pt x="67975" y="172996"/>
                  </a:moveTo>
                  <a:lnTo>
                    <a:pt x="67975" y="180786"/>
                  </a:lnTo>
                  <a:lnTo>
                    <a:pt x="60243" y="180786"/>
                  </a:lnTo>
                  <a:lnTo>
                    <a:pt x="60243" y="172996"/>
                  </a:lnTo>
                  <a:close/>
                  <a:moveTo>
                    <a:pt x="76452" y="172996"/>
                  </a:moveTo>
                  <a:lnTo>
                    <a:pt x="76452" y="180786"/>
                  </a:lnTo>
                  <a:lnTo>
                    <a:pt x="68399" y="180786"/>
                  </a:lnTo>
                  <a:lnTo>
                    <a:pt x="68399" y="172996"/>
                  </a:lnTo>
                  <a:close/>
                  <a:moveTo>
                    <a:pt x="84608" y="172996"/>
                  </a:moveTo>
                  <a:lnTo>
                    <a:pt x="84608" y="180786"/>
                  </a:lnTo>
                  <a:lnTo>
                    <a:pt x="76876" y="180786"/>
                  </a:lnTo>
                  <a:lnTo>
                    <a:pt x="76876" y="172996"/>
                  </a:lnTo>
                  <a:close/>
                  <a:moveTo>
                    <a:pt x="92776" y="172996"/>
                  </a:moveTo>
                  <a:lnTo>
                    <a:pt x="92776" y="180786"/>
                  </a:lnTo>
                  <a:lnTo>
                    <a:pt x="85032" y="180786"/>
                  </a:lnTo>
                  <a:lnTo>
                    <a:pt x="85032" y="172996"/>
                  </a:lnTo>
                  <a:close/>
                  <a:moveTo>
                    <a:pt x="100932" y="172996"/>
                  </a:moveTo>
                  <a:lnTo>
                    <a:pt x="100932" y="180786"/>
                  </a:lnTo>
                  <a:lnTo>
                    <a:pt x="93200" y="180786"/>
                  </a:lnTo>
                  <a:lnTo>
                    <a:pt x="93200" y="172996"/>
                  </a:lnTo>
                  <a:close/>
                  <a:moveTo>
                    <a:pt x="109099" y="172996"/>
                  </a:moveTo>
                  <a:lnTo>
                    <a:pt x="109099" y="180786"/>
                  </a:lnTo>
                  <a:lnTo>
                    <a:pt x="101356" y="180786"/>
                  </a:lnTo>
                  <a:lnTo>
                    <a:pt x="101356" y="172996"/>
                  </a:lnTo>
                  <a:close/>
                  <a:moveTo>
                    <a:pt x="116866" y="172996"/>
                  </a:moveTo>
                  <a:lnTo>
                    <a:pt x="116866" y="180786"/>
                  </a:lnTo>
                  <a:lnTo>
                    <a:pt x="109523" y="180786"/>
                  </a:lnTo>
                  <a:lnTo>
                    <a:pt x="109523" y="172996"/>
                  </a:lnTo>
                  <a:close/>
                  <a:moveTo>
                    <a:pt x="125034" y="172996"/>
                  </a:moveTo>
                  <a:lnTo>
                    <a:pt x="125034" y="180786"/>
                  </a:lnTo>
                  <a:lnTo>
                    <a:pt x="117290" y="180786"/>
                  </a:lnTo>
                  <a:lnTo>
                    <a:pt x="117290" y="172996"/>
                  </a:lnTo>
                  <a:close/>
                  <a:moveTo>
                    <a:pt x="133190" y="172996"/>
                  </a:moveTo>
                  <a:lnTo>
                    <a:pt x="133190" y="180786"/>
                  </a:lnTo>
                  <a:lnTo>
                    <a:pt x="125446" y="180786"/>
                  </a:lnTo>
                  <a:lnTo>
                    <a:pt x="125446" y="172996"/>
                  </a:lnTo>
                  <a:close/>
                  <a:moveTo>
                    <a:pt x="141346" y="172996"/>
                  </a:moveTo>
                  <a:lnTo>
                    <a:pt x="141346" y="180786"/>
                  </a:lnTo>
                  <a:lnTo>
                    <a:pt x="133614" y="180786"/>
                  </a:lnTo>
                  <a:lnTo>
                    <a:pt x="133614" y="172996"/>
                  </a:lnTo>
                  <a:close/>
                  <a:moveTo>
                    <a:pt x="149513" y="172996"/>
                  </a:moveTo>
                  <a:lnTo>
                    <a:pt x="149513" y="180786"/>
                  </a:lnTo>
                  <a:lnTo>
                    <a:pt x="141770" y="180786"/>
                  </a:lnTo>
                  <a:lnTo>
                    <a:pt x="141770" y="172996"/>
                  </a:lnTo>
                  <a:close/>
                  <a:moveTo>
                    <a:pt x="157280" y="172996"/>
                  </a:moveTo>
                  <a:lnTo>
                    <a:pt x="157280" y="180786"/>
                  </a:lnTo>
                  <a:lnTo>
                    <a:pt x="149937" y="180786"/>
                  </a:lnTo>
                  <a:lnTo>
                    <a:pt x="149937" y="172996"/>
                  </a:lnTo>
                  <a:close/>
                  <a:moveTo>
                    <a:pt x="165448" y="172996"/>
                  </a:moveTo>
                  <a:lnTo>
                    <a:pt x="165448" y="180786"/>
                  </a:lnTo>
                  <a:lnTo>
                    <a:pt x="157704" y="180786"/>
                  </a:lnTo>
                  <a:lnTo>
                    <a:pt x="157704" y="172996"/>
                  </a:lnTo>
                  <a:close/>
                  <a:moveTo>
                    <a:pt x="173604" y="172996"/>
                  </a:moveTo>
                  <a:lnTo>
                    <a:pt x="173604" y="180786"/>
                  </a:lnTo>
                  <a:lnTo>
                    <a:pt x="165871" y="180786"/>
                  </a:lnTo>
                  <a:lnTo>
                    <a:pt x="165871" y="172996"/>
                  </a:lnTo>
                  <a:close/>
                  <a:moveTo>
                    <a:pt x="181771" y="172996"/>
                  </a:moveTo>
                  <a:lnTo>
                    <a:pt x="181771" y="180786"/>
                  </a:lnTo>
                  <a:lnTo>
                    <a:pt x="174028" y="180786"/>
                  </a:lnTo>
                  <a:lnTo>
                    <a:pt x="174028" y="172996"/>
                  </a:lnTo>
                  <a:close/>
                  <a:moveTo>
                    <a:pt x="189927" y="172996"/>
                  </a:moveTo>
                  <a:lnTo>
                    <a:pt x="189927" y="180786"/>
                  </a:lnTo>
                  <a:lnTo>
                    <a:pt x="182195" y="180786"/>
                  </a:lnTo>
                  <a:lnTo>
                    <a:pt x="182195" y="172996"/>
                  </a:lnTo>
                  <a:close/>
                  <a:moveTo>
                    <a:pt x="198095" y="172996"/>
                  </a:moveTo>
                  <a:lnTo>
                    <a:pt x="198095" y="180786"/>
                  </a:lnTo>
                  <a:lnTo>
                    <a:pt x="190351" y="180786"/>
                  </a:lnTo>
                  <a:lnTo>
                    <a:pt x="190351" y="172996"/>
                  </a:lnTo>
                  <a:close/>
                  <a:moveTo>
                    <a:pt x="206251" y="172996"/>
                  </a:moveTo>
                  <a:lnTo>
                    <a:pt x="206251" y="180786"/>
                  </a:lnTo>
                  <a:lnTo>
                    <a:pt x="198519" y="180786"/>
                  </a:lnTo>
                  <a:lnTo>
                    <a:pt x="198519" y="172996"/>
                  </a:lnTo>
                  <a:close/>
                  <a:moveTo>
                    <a:pt x="214419" y="172996"/>
                  </a:moveTo>
                  <a:lnTo>
                    <a:pt x="214419" y="180786"/>
                  </a:lnTo>
                  <a:lnTo>
                    <a:pt x="206675" y="180786"/>
                  </a:lnTo>
                  <a:lnTo>
                    <a:pt x="206675" y="172996"/>
                  </a:lnTo>
                  <a:close/>
                  <a:moveTo>
                    <a:pt x="222575" y="172996"/>
                  </a:moveTo>
                  <a:lnTo>
                    <a:pt x="222575" y="180786"/>
                  </a:lnTo>
                  <a:lnTo>
                    <a:pt x="214842" y="180786"/>
                  </a:lnTo>
                  <a:lnTo>
                    <a:pt x="214842" y="172996"/>
                  </a:lnTo>
                  <a:close/>
                  <a:moveTo>
                    <a:pt x="230742" y="172996"/>
                  </a:moveTo>
                  <a:lnTo>
                    <a:pt x="230742" y="180786"/>
                  </a:lnTo>
                  <a:lnTo>
                    <a:pt x="222999" y="180786"/>
                  </a:lnTo>
                  <a:lnTo>
                    <a:pt x="222999" y="172996"/>
                  </a:lnTo>
                  <a:close/>
                  <a:moveTo>
                    <a:pt x="238898" y="172996"/>
                  </a:moveTo>
                  <a:lnTo>
                    <a:pt x="238898" y="180786"/>
                  </a:lnTo>
                  <a:lnTo>
                    <a:pt x="231166" y="180786"/>
                  </a:lnTo>
                  <a:lnTo>
                    <a:pt x="231166" y="172996"/>
                  </a:lnTo>
                  <a:close/>
                  <a:moveTo>
                    <a:pt x="247066" y="172996"/>
                  </a:moveTo>
                  <a:lnTo>
                    <a:pt x="247066" y="180786"/>
                  </a:lnTo>
                  <a:lnTo>
                    <a:pt x="239322" y="180786"/>
                  </a:lnTo>
                  <a:lnTo>
                    <a:pt x="239322" y="172996"/>
                  </a:lnTo>
                  <a:close/>
                  <a:moveTo>
                    <a:pt x="255222" y="172996"/>
                  </a:moveTo>
                  <a:lnTo>
                    <a:pt x="255222" y="180786"/>
                  </a:lnTo>
                  <a:lnTo>
                    <a:pt x="247490" y="180786"/>
                  </a:lnTo>
                  <a:lnTo>
                    <a:pt x="247490" y="172996"/>
                  </a:lnTo>
                  <a:close/>
                  <a:moveTo>
                    <a:pt x="263390" y="172996"/>
                  </a:moveTo>
                  <a:lnTo>
                    <a:pt x="263390" y="180786"/>
                  </a:lnTo>
                  <a:lnTo>
                    <a:pt x="255646" y="180786"/>
                  </a:lnTo>
                  <a:lnTo>
                    <a:pt x="255646" y="172996"/>
                  </a:lnTo>
                  <a:close/>
                  <a:moveTo>
                    <a:pt x="271546" y="172996"/>
                  </a:moveTo>
                  <a:lnTo>
                    <a:pt x="271546" y="180786"/>
                  </a:lnTo>
                  <a:lnTo>
                    <a:pt x="263813" y="180786"/>
                  </a:lnTo>
                  <a:lnTo>
                    <a:pt x="263813" y="172996"/>
                  </a:lnTo>
                  <a:close/>
                  <a:moveTo>
                    <a:pt x="11238" y="181198"/>
                  </a:moveTo>
                  <a:lnTo>
                    <a:pt x="11238" y="188988"/>
                  </a:lnTo>
                  <a:lnTo>
                    <a:pt x="3494" y="188988"/>
                  </a:lnTo>
                  <a:lnTo>
                    <a:pt x="3494" y="181198"/>
                  </a:lnTo>
                  <a:close/>
                  <a:moveTo>
                    <a:pt x="19394" y="181198"/>
                  </a:moveTo>
                  <a:lnTo>
                    <a:pt x="19394" y="188988"/>
                  </a:lnTo>
                  <a:lnTo>
                    <a:pt x="11662" y="188988"/>
                  </a:lnTo>
                  <a:lnTo>
                    <a:pt x="11662" y="181198"/>
                  </a:lnTo>
                  <a:close/>
                  <a:moveTo>
                    <a:pt x="27561" y="181198"/>
                  </a:moveTo>
                  <a:lnTo>
                    <a:pt x="27561" y="188988"/>
                  </a:lnTo>
                  <a:lnTo>
                    <a:pt x="19818" y="188988"/>
                  </a:lnTo>
                  <a:lnTo>
                    <a:pt x="19818" y="181198"/>
                  </a:lnTo>
                  <a:close/>
                  <a:moveTo>
                    <a:pt x="35328" y="181198"/>
                  </a:moveTo>
                  <a:lnTo>
                    <a:pt x="35328" y="188988"/>
                  </a:lnTo>
                  <a:lnTo>
                    <a:pt x="27985" y="188988"/>
                  </a:lnTo>
                  <a:lnTo>
                    <a:pt x="27985" y="181198"/>
                  </a:lnTo>
                  <a:close/>
                  <a:moveTo>
                    <a:pt x="43496" y="181198"/>
                  </a:moveTo>
                  <a:lnTo>
                    <a:pt x="43496" y="188988"/>
                  </a:lnTo>
                  <a:lnTo>
                    <a:pt x="35752" y="188988"/>
                  </a:lnTo>
                  <a:lnTo>
                    <a:pt x="35752" y="181198"/>
                  </a:lnTo>
                  <a:close/>
                  <a:moveTo>
                    <a:pt x="51652" y="181198"/>
                  </a:moveTo>
                  <a:lnTo>
                    <a:pt x="51652" y="188988"/>
                  </a:lnTo>
                  <a:lnTo>
                    <a:pt x="43919" y="188988"/>
                  </a:lnTo>
                  <a:lnTo>
                    <a:pt x="43919" y="181198"/>
                  </a:lnTo>
                  <a:close/>
                  <a:moveTo>
                    <a:pt x="59819" y="181198"/>
                  </a:moveTo>
                  <a:lnTo>
                    <a:pt x="59819" y="188988"/>
                  </a:lnTo>
                  <a:lnTo>
                    <a:pt x="52075" y="188988"/>
                  </a:lnTo>
                  <a:lnTo>
                    <a:pt x="52075" y="181198"/>
                  </a:lnTo>
                  <a:close/>
                  <a:moveTo>
                    <a:pt x="67975" y="181198"/>
                  </a:moveTo>
                  <a:lnTo>
                    <a:pt x="67975" y="188988"/>
                  </a:lnTo>
                  <a:lnTo>
                    <a:pt x="60243" y="188988"/>
                  </a:lnTo>
                  <a:lnTo>
                    <a:pt x="60243" y="181198"/>
                  </a:lnTo>
                  <a:close/>
                  <a:moveTo>
                    <a:pt x="76441" y="181198"/>
                  </a:moveTo>
                  <a:lnTo>
                    <a:pt x="76441" y="188988"/>
                  </a:lnTo>
                  <a:lnTo>
                    <a:pt x="68399" y="188988"/>
                  </a:lnTo>
                  <a:lnTo>
                    <a:pt x="68399" y="181198"/>
                  </a:lnTo>
                  <a:close/>
                  <a:moveTo>
                    <a:pt x="84608" y="181198"/>
                  </a:moveTo>
                  <a:lnTo>
                    <a:pt x="84608" y="188988"/>
                  </a:lnTo>
                  <a:lnTo>
                    <a:pt x="76865" y="188988"/>
                  </a:lnTo>
                  <a:lnTo>
                    <a:pt x="76865" y="181198"/>
                  </a:lnTo>
                  <a:close/>
                  <a:moveTo>
                    <a:pt x="92776" y="181198"/>
                  </a:moveTo>
                  <a:lnTo>
                    <a:pt x="92776" y="188988"/>
                  </a:lnTo>
                  <a:lnTo>
                    <a:pt x="85032" y="188988"/>
                  </a:lnTo>
                  <a:lnTo>
                    <a:pt x="85032" y="181198"/>
                  </a:lnTo>
                  <a:close/>
                  <a:moveTo>
                    <a:pt x="100932" y="181198"/>
                  </a:moveTo>
                  <a:lnTo>
                    <a:pt x="100932" y="188988"/>
                  </a:lnTo>
                  <a:lnTo>
                    <a:pt x="93188" y="188988"/>
                  </a:lnTo>
                  <a:lnTo>
                    <a:pt x="93188" y="181198"/>
                  </a:lnTo>
                  <a:close/>
                  <a:moveTo>
                    <a:pt x="109099" y="181198"/>
                  </a:moveTo>
                  <a:lnTo>
                    <a:pt x="109099" y="188988"/>
                  </a:lnTo>
                  <a:lnTo>
                    <a:pt x="101356" y="188988"/>
                  </a:lnTo>
                  <a:lnTo>
                    <a:pt x="101356" y="181198"/>
                  </a:lnTo>
                  <a:close/>
                  <a:moveTo>
                    <a:pt x="116866" y="181198"/>
                  </a:moveTo>
                  <a:lnTo>
                    <a:pt x="116866" y="188988"/>
                  </a:lnTo>
                  <a:lnTo>
                    <a:pt x="109512" y="188988"/>
                  </a:lnTo>
                  <a:lnTo>
                    <a:pt x="109512" y="181198"/>
                  </a:lnTo>
                  <a:close/>
                  <a:moveTo>
                    <a:pt x="125022" y="181198"/>
                  </a:moveTo>
                  <a:lnTo>
                    <a:pt x="125022" y="188988"/>
                  </a:lnTo>
                  <a:lnTo>
                    <a:pt x="117290" y="188988"/>
                  </a:lnTo>
                  <a:lnTo>
                    <a:pt x="117290" y="181198"/>
                  </a:lnTo>
                  <a:close/>
                  <a:moveTo>
                    <a:pt x="133190" y="181198"/>
                  </a:moveTo>
                  <a:lnTo>
                    <a:pt x="133190" y="188988"/>
                  </a:lnTo>
                  <a:lnTo>
                    <a:pt x="125446" y="188988"/>
                  </a:lnTo>
                  <a:lnTo>
                    <a:pt x="125446" y="181198"/>
                  </a:lnTo>
                  <a:close/>
                  <a:moveTo>
                    <a:pt x="141346" y="181198"/>
                  </a:moveTo>
                  <a:lnTo>
                    <a:pt x="141346" y="188988"/>
                  </a:lnTo>
                  <a:lnTo>
                    <a:pt x="133614" y="188988"/>
                  </a:lnTo>
                  <a:lnTo>
                    <a:pt x="133614" y="181198"/>
                  </a:lnTo>
                  <a:close/>
                  <a:moveTo>
                    <a:pt x="149513" y="181198"/>
                  </a:moveTo>
                  <a:lnTo>
                    <a:pt x="149513" y="188988"/>
                  </a:lnTo>
                  <a:lnTo>
                    <a:pt x="141770" y="188988"/>
                  </a:lnTo>
                  <a:lnTo>
                    <a:pt x="141770" y="181198"/>
                  </a:lnTo>
                  <a:close/>
                  <a:moveTo>
                    <a:pt x="157280" y="181198"/>
                  </a:moveTo>
                  <a:lnTo>
                    <a:pt x="157280" y="188988"/>
                  </a:lnTo>
                  <a:lnTo>
                    <a:pt x="149937" y="188988"/>
                  </a:lnTo>
                  <a:lnTo>
                    <a:pt x="149937" y="181198"/>
                  </a:lnTo>
                  <a:close/>
                  <a:moveTo>
                    <a:pt x="165448" y="181198"/>
                  </a:moveTo>
                  <a:lnTo>
                    <a:pt x="165448" y="188988"/>
                  </a:lnTo>
                  <a:lnTo>
                    <a:pt x="157704" y="188988"/>
                  </a:lnTo>
                  <a:lnTo>
                    <a:pt x="157704" y="181198"/>
                  </a:lnTo>
                  <a:close/>
                  <a:moveTo>
                    <a:pt x="173604" y="181198"/>
                  </a:moveTo>
                  <a:lnTo>
                    <a:pt x="173604" y="188988"/>
                  </a:lnTo>
                  <a:lnTo>
                    <a:pt x="165871" y="188988"/>
                  </a:lnTo>
                  <a:lnTo>
                    <a:pt x="165871" y="181198"/>
                  </a:lnTo>
                  <a:close/>
                  <a:moveTo>
                    <a:pt x="181771" y="181198"/>
                  </a:moveTo>
                  <a:lnTo>
                    <a:pt x="181771" y="188988"/>
                  </a:lnTo>
                  <a:lnTo>
                    <a:pt x="174028" y="188988"/>
                  </a:lnTo>
                  <a:lnTo>
                    <a:pt x="174028" y="181198"/>
                  </a:lnTo>
                  <a:close/>
                  <a:moveTo>
                    <a:pt x="189927" y="181198"/>
                  </a:moveTo>
                  <a:lnTo>
                    <a:pt x="189927" y="188988"/>
                  </a:lnTo>
                  <a:lnTo>
                    <a:pt x="182195" y="188988"/>
                  </a:lnTo>
                  <a:lnTo>
                    <a:pt x="182195" y="181198"/>
                  </a:lnTo>
                  <a:close/>
                  <a:moveTo>
                    <a:pt x="198095" y="181198"/>
                  </a:moveTo>
                  <a:lnTo>
                    <a:pt x="198095" y="188988"/>
                  </a:lnTo>
                  <a:lnTo>
                    <a:pt x="190351" y="188988"/>
                  </a:lnTo>
                  <a:lnTo>
                    <a:pt x="190351" y="181198"/>
                  </a:lnTo>
                  <a:close/>
                  <a:moveTo>
                    <a:pt x="206251" y="181198"/>
                  </a:moveTo>
                  <a:lnTo>
                    <a:pt x="206251" y="188988"/>
                  </a:lnTo>
                  <a:lnTo>
                    <a:pt x="198519" y="188988"/>
                  </a:lnTo>
                  <a:lnTo>
                    <a:pt x="198519" y="181198"/>
                  </a:lnTo>
                  <a:close/>
                  <a:moveTo>
                    <a:pt x="214419" y="181198"/>
                  </a:moveTo>
                  <a:lnTo>
                    <a:pt x="214419" y="188988"/>
                  </a:lnTo>
                  <a:lnTo>
                    <a:pt x="206675" y="188988"/>
                  </a:lnTo>
                  <a:lnTo>
                    <a:pt x="206675" y="181198"/>
                  </a:lnTo>
                  <a:close/>
                  <a:moveTo>
                    <a:pt x="222575" y="181198"/>
                  </a:moveTo>
                  <a:lnTo>
                    <a:pt x="222575" y="188988"/>
                  </a:lnTo>
                  <a:lnTo>
                    <a:pt x="214842" y="188988"/>
                  </a:lnTo>
                  <a:lnTo>
                    <a:pt x="214842" y="181198"/>
                  </a:lnTo>
                  <a:close/>
                  <a:moveTo>
                    <a:pt x="230742" y="181198"/>
                  </a:moveTo>
                  <a:lnTo>
                    <a:pt x="230742" y="188988"/>
                  </a:lnTo>
                  <a:lnTo>
                    <a:pt x="222999" y="188988"/>
                  </a:lnTo>
                  <a:lnTo>
                    <a:pt x="222999" y="181198"/>
                  </a:lnTo>
                  <a:close/>
                  <a:moveTo>
                    <a:pt x="238898" y="181198"/>
                  </a:moveTo>
                  <a:lnTo>
                    <a:pt x="238898" y="188988"/>
                  </a:lnTo>
                  <a:lnTo>
                    <a:pt x="231166" y="188988"/>
                  </a:lnTo>
                  <a:lnTo>
                    <a:pt x="231166" y="181198"/>
                  </a:lnTo>
                  <a:close/>
                  <a:moveTo>
                    <a:pt x="247066" y="181198"/>
                  </a:moveTo>
                  <a:lnTo>
                    <a:pt x="247066" y="188988"/>
                  </a:lnTo>
                  <a:lnTo>
                    <a:pt x="239322" y="188988"/>
                  </a:lnTo>
                  <a:lnTo>
                    <a:pt x="239322" y="181198"/>
                  </a:lnTo>
                  <a:close/>
                  <a:moveTo>
                    <a:pt x="255222" y="181198"/>
                  </a:moveTo>
                  <a:lnTo>
                    <a:pt x="255222" y="188988"/>
                  </a:lnTo>
                  <a:lnTo>
                    <a:pt x="247490" y="188988"/>
                  </a:lnTo>
                  <a:lnTo>
                    <a:pt x="247490" y="181198"/>
                  </a:lnTo>
                  <a:close/>
                  <a:moveTo>
                    <a:pt x="263390" y="181198"/>
                  </a:moveTo>
                  <a:lnTo>
                    <a:pt x="263390" y="188988"/>
                  </a:lnTo>
                  <a:lnTo>
                    <a:pt x="255646" y="188988"/>
                  </a:lnTo>
                  <a:lnTo>
                    <a:pt x="255646" y="181198"/>
                  </a:lnTo>
                  <a:close/>
                  <a:moveTo>
                    <a:pt x="271546" y="181198"/>
                  </a:moveTo>
                  <a:lnTo>
                    <a:pt x="271546" y="188988"/>
                  </a:lnTo>
                  <a:lnTo>
                    <a:pt x="263813" y="188988"/>
                  </a:lnTo>
                  <a:lnTo>
                    <a:pt x="263813" y="181198"/>
                  </a:lnTo>
                  <a:close/>
                  <a:moveTo>
                    <a:pt x="3082" y="0"/>
                  </a:moveTo>
                  <a:lnTo>
                    <a:pt x="3082" y="11"/>
                  </a:lnTo>
                  <a:lnTo>
                    <a:pt x="0" y="11"/>
                  </a:lnTo>
                  <a:lnTo>
                    <a:pt x="0" y="424"/>
                  </a:lnTo>
                  <a:lnTo>
                    <a:pt x="3082" y="424"/>
                  </a:lnTo>
                  <a:lnTo>
                    <a:pt x="3082" y="8213"/>
                  </a:lnTo>
                  <a:lnTo>
                    <a:pt x="0" y="8213"/>
                  </a:lnTo>
                  <a:lnTo>
                    <a:pt x="0" y="8626"/>
                  </a:lnTo>
                  <a:lnTo>
                    <a:pt x="3082" y="8626"/>
                  </a:lnTo>
                  <a:lnTo>
                    <a:pt x="3082" y="16427"/>
                  </a:lnTo>
                  <a:lnTo>
                    <a:pt x="0" y="16427"/>
                  </a:lnTo>
                  <a:lnTo>
                    <a:pt x="0" y="16828"/>
                  </a:lnTo>
                  <a:lnTo>
                    <a:pt x="3082" y="16828"/>
                  </a:lnTo>
                  <a:lnTo>
                    <a:pt x="3082" y="24629"/>
                  </a:lnTo>
                  <a:lnTo>
                    <a:pt x="0" y="24629"/>
                  </a:lnTo>
                  <a:lnTo>
                    <a:pt x="0" y="25041"/>
                  </a:lnTo>
                  <a:lnTo>
                    <a:pt x="3082" y="25041"/>
                  </a:lnTo>
                  <a:lnTo>
                    <a:pt x="3082" y="32831"/>
                  </a:lnTo>
                  <a:lnTo>
                    <a:pt x="0" y="32831"/>
                  </a:lnTo>
                  <a:lnTo>
                    <a:pt x="0" y="33243"/>
                  </a:lnTo>
                  <a:lnTo>
                    <a:pt x="3082" y="33243"/>
                  </a:lnTo>
                  <a:lnTo>
                    <a:pt x="3082" y="41044"/>
                  </a:lnTo>
                  <a:lnTo>
                    <a:pt x="0" y="41044"/>
                  </a:lnTo>
                  <a:lnTo>
                    <a:pt x="0" y="41456"/>
                  </a:lnTo>
                  <a:lnTo>
                    <a:pt x="3082" y="41456"/>
                  </a:lnTo>
                  <a:lnTo>
                    <a:pt x="3082" y="49246"/>
                  </a:lnTo>
                  <a:lnTo>
                    <a:pt x="0" y="49246"/>
                  </a:lnTo>
                  <a:lnTo>
                    <a:pt x="0" y="49658"/>
                  </a:lnTo>
                  <a:lnTo>
                    <a:pt x="3082" y="49658"/>
                  </a:lnTo>
                  <a:lnTo>
                    <a:pt x="3082" y="57448"/>
                  </a:lnTo>
                  <a:lnTo>
                    <a:pt x="0" y="57448"/>
                  </a:lnTo>
                  <a:lnTo>
                    <a:pt x="0" y="57860"/>
                  </a:lnTo>
                  <a:lnTo>
                    <a:pt x="3082" y="57860"/>
                  </a:lnTo>
                  <a:lnTo>
                    <a:pt x="3082" y="65661"/>
                  </a:lnTo>
                  <a:lnTo>
                    <a:pt x="0" y="65661"/>
                  </a:lnTo>
                  <a:lnTo>
                    <a:pt x="0" y="66074"/>
                  </a:lnTo>
                  <a:lnTo>
                    <a:pt x="3082" y="66074"/>
                  </a:lnTo>
                  <a:lnTo>
                    <a:pt x="3082" y="73863"/>
                  </a:lnTo>
                  <a:lnTo>
                    <a:pt x="0" y="73863"/>
                  </a:lnTo>
                  <a:lnTo>
                    <a:pt x="0" y="74275"/>
                  </a:lnTo>
                  <a:lnTo>
                    <a:pt x="3082" y="74275"/>
                  </a:lnTo>
                  <a:lnTo>
                    <a:pt x="3082" y="82076"/>
                  </a:lnTo>
                  <a:lnTo>
                    <a:pt x="0" y="82076"/>
                  </a:lnTo>
                  <a:lnTo>
                    <a:pt x="0" y="82477"/>
                  </a:lnTo>
                  <a:lnTo>
                    <a:pt x="3082" y="82477"/>
                  </a:lnTo>
                  <a:lnTo>
                    <a:pt x="3082" y="90278"/>
                  </a:lnTo>
                  <a:lnTo>
                    <a:pt x="0" y="90278"/>
                  </a:lnTo>
                  <a:lnTo>
                    <a:pt x="0" y="90691"/>
                  </a:lnTo>
                  <a:lnTo>
                    <a:pt x="3082" y="90691"/>
                  </a:lnTo>
                  <a:lnTo>
                    <a:pt x="3082" y="98480"/>
                  </a:lnTo>
                  <a:lnTo>
                    <a:pt x="0" y="98480"/>
                  </a:lnTo>
                  <a:lnTo>
                    <a:pt x="0" y="98893"/>
                  </a:lnTo>
                  <a:lnTo>
                    <a:pt x="3082" y="98893"/>
                  </a:lnTo>
                  <a:lnTo>
                    <a:pt x="3082" y="106694"/>
                  </a:lnTo>
                  <a:lnTo>
                    <a:pt x="0" y="106694"/>
                  </a:lnTo>
                  <a:lnTo>
                    <a:pt x="0" y="107095"/>
                  </a:lnTo>
                  <a:lnTo>
                    <a:pt x="3082" y="107095"/>
                  </a:lnTo>
                  <a:lnTo>
                    <a:pt x="3082" y="114895"/>
                  </a:lnTo>
                  <a:lnTo>
                    <a:pt x="0" y="114895"/>
                  </a:lnTo>
                  <a:lnTo>
                    <a:pt x="0" y="115308"/>
                  </a:lnTo>
                  <a:lnTo>
                    <a:pt x="3082" y="115308"/>
                  </a:lnTo>
                  <a:lnTo>
                    <a:pt x="3082" y="123097"/>
                  </a:lnTo>
                  <a:lnTo>
                    <a:pt x="0" y="123097"/>
                  </a:lnTo>
                  <a:lnTo>
                    <a:pt x="0" y="123510"/>
                  </a:lnTo>
                  <a:lnTo>
                    <a:pt x="3082" y="123510"/>
                  </a:lnTo>
                  <a:lnTo>
                    <a:pt x="3082" y="131551"/>
                  </a:lnTo>
                  <a:lnTo>
                    <a:pt x="0" y="131551"/>
                  </a:lnTo>
                  <a:lnTo>
                    <a:pt x="0" y="131964"/>
                  </a:lnTo>
                  <a:lnTo>
                    <a:pt x="3082" y="131964"/>
                  </a:lnTo>
                  <a:lnTo>
                    <a:pt x="3082" y="139765"/>
                  </a:lnTo>
                  <a:lnTo>
                    <a:pt x="0" y="139765"/>
                  </a:lnTo>
                  <a:lnTo>
                    <a:pt x="0" y="140166"/>
                  </a:lnTo>
                  <a:lnTo>
                    <a:pt x="3082" y="140166"/>
                  </a:lnTo>
                  <a:lnTo>
                    <a:pt x="3082" y="147967"/>
                  </a:lnTo>
                  <a:lnTo>
                    <a:pt x="0" y="147967"/>
                  </a:lnTo>
                  <a:lnTo>
                    <a:pt x="0" y="148379"/>
                  </a:lnTo>
                  <a:lnTo>
                    <a:pt x="3082" y="148379"/>
                  </a:lnTo>
                  <a:lnTo>
                    <a:pt x="3082" y="156169"/>
                  </a:lnTo>
                  <a:lnTo>
                    <a:pt x="0" y="156169"/>
                  </a:lnTo>
                  <a:lnTo>
                    <a:pt x="0" y="156581"/>
                  </a:lnTo>
                  <a:lnTo>
                    <a:pt x="3082" y="156581"/>
                  </a:lnTo>
                  <a:lnTo>
                    <a:pt x="3082" y="164382"/>
                  </a:lnTo>
                  <a:lnTo>
                    <a:pt x="0" y="164382"/>
                  </a:lnTo>
                  <a:lnTo>
                    <a:pt x="0" y="164794"/>
                  </a:lnTo>
                  <a:lnTo>
                    <a:pt x="3082" y="164794"/>
                  </a:lnTo>
                  <a:lnTo>
                    <a:pt x="3082" y="172584"/>
                  </a:lnTo>
                  <a:lnTo>
                    <a:pt x="0" y="172584"/>
                  </a:lnTo>
                  <a:lnTo>
                    <a:pt x="0" y="172996"/>
                  </a:lnTo>
                  <a:lnTo>
                    <a:pt x="3082" y="172996"/>
                  </a:lnTo>
                  <a:lnTo>
                    <a:pt x="3082" y="180786"/>
                  </a:lnTo>
                  <a:lnTo>
                    <a:pt x="0" y="180786"/>
                  </a:lnTo>
                  <a:lnTo>
                    <a:pt x="0" y="181198"/>
                  </a:lnTo>
                  <a:lnTo>
                    <a:pt x="3082" y="181198"/>
                  </a:lnTo>
                  <a:lnTo>
                    <a:pt x="3082" y="188999"/>
                  </a:lnTo>
                  <a:lnTo>
                    <a:pt x="0" y="188999"/>
                  </a:lnTo>
                  <a:lnTo>
                    <a:pt x="0" y="189411"/>
                  </a:lnTo>
                  <a:lnTo>
                    <a:pt x="275085" y="189411"/>
                  </a:lnTo>
                  <a:lnTo>
                    <a:pt x="275085" y="188999"/>
                  </a:lnTo>
                  <a:lnTo>
                    <a:pt x="272004" y="188999"/>
                  </a:lnTo>
                  <a:lnTo>
                    <a:pt x="272004" y="181198"/>
                  </a:lnTo>
                  <a:lnTo>
                    <a:pt x="275085" y="181198"/>
                  </a:lnTo>
                  <a:lnTo>
                    <a:pt x="275085" y="180786"/>
                  </a:lnTo>
                  <a:lnTo>
                    <a:pt x="272004" y="180786"/>
                  </a:lnTo>
                  <a:lnTo>
                    <a:pt x="272004" y="172996"/>
                  </a:lnTo>
                  <a:lnTo>
                    <a:pt x="275085" y="172996"/>
                  </a:lnTo>
                  <a:lnTo>
                    <a:pt x="275085" y="172584"/>
                  </a:lnTo>
                  <a:lnTo>
                    <a:pt x="272004" y="172584"/>
                  </a:lnTo>
                  <a:lnTo>
                    <a:pt x="272004" y="164794"/>
                  </a:lnTo>
                  <a:lnTo>
                    <a:pt x="275085" y="164794"/>
                  </a:lnTo>
                  <a:lnTo>
                    <a:pt x="275085" y="164382"/>
                  </a:lnTo>
                  <a:lnTo>
                    <a:pt x="272004" y="164382"/>
                  </a:lnTo>
                  <a:lnTo>
                    <a:pt x="272004" y="156581"/>
                  </a:lnTo>
                  <a:lnTo>
                    <a:pt x="275085" y="156581"/>
                  </a:lnTo>
                  <a:lnTo>
                    <a:pt x="275085" y="156169"/>
                  </a:lnTo>
                  <a:lnTo>
                    <a:pt x="272004" y="156169"/>
                  </a:lnTo>
                  <a:lnTo>
                    <a:pt x="272004" y="148379"/>
                  </a:lnTo>
                  <a:lnTo>
                    <a:pt x="275085" y="148379"/>
                  </a:lnTo>
                  <a:lnTo>
                    <a:pt x="275085" y="147967"/>
                  </a:lnTo>
                  <a:lnTo>
                    <a:pt x="272004" y="147967"/>
                  </a:lnTo>
                  <a:lnTo>
                    <a:pt x="272004" y="140166"/>
                  </a:lnTo>
                  <a:lnTo>
                    <a:pt x="275085" y="140166"/>
                  </a:lnTo>
                  <a:lnTo>
                    <a:pt x="275085" y="139765"/>
                  </a:lnTo>
                  <a:lnTo>
                    <a:pt x="272004" y="139765"/>
                  </a:lnTo>
                  <a:lnTo>
                    <a:pt x="272004" y="131964"/>
                  </a:lnTo>
                  <a:lnTo>
                    <a:pt x="275085" y="131964"/>
                  </a:lnTo>
                  <a:lnTo>
                    <a:pt x="275085" y="131551"/>
                  </a:lnTo>
                  <a:lnTo>
                    <a:pt x="272004" y="131551"/>
                  </a:lnTo>
                  <a:lnTo>
                    <a:pt x="272004" y="123510"/>
                  </a:lnTo>
                  <a:lnTo>
                    <a:pt x="275085" y="123510"/>
                  </a:lnTo>
                  <a:lnTo>
                    <a:pt x="275085" y="123097"/>
                  </a:lnTo>
                  <a:lnTo>
                    <a:pt x="272004" y="123097"/>
                  </a:lnTo>
                  <a:lnTo>
                    <a:pt x="272004" y="115308"/>
                  </a:lnTo>
                  <a:lnTo>
                    <a:pt x="275085" y="115308"/>
                  </a:lnTo>
                  <a:lnTo>
                    <a:pt x="275085" y="114895"/>
                  </a:lnTo>
                  <a:lnTo>
                    <a:pt x="272004" y="114895"/>
                  </a:lnTo>
                  <a:lnTo>
                    <a:pt x="272004" y="107095"/>
                  </a:lnTo>
                  <a:lnTo>
                    <a:pt x="275085" y="107095"/>
                  </a:lnTo>
                  <a:lnTo>
                    <a:pt x="275085" y="106694"/>
                  </a:lnTo>
                  <a:lnTo>
                    <a:pt x="272004" y="106694"/>
                  </a:lnTo>
                  <a:lnTo>
                    <a:pt x="272004" y="98893"/>
                  </a:lnTo>
                  <a:lnTo>
                    <a:pt x="275085" y="98893"/>
                  </a:lnTo>
                  <a:lnTo>
                    <a:pt x="275085" y="98480"/>
                  </a:lnTo>
                  <a:lnTo>
                    <a:pt x="272004" y="98480"/>
                  </a:lnTo>
                  <a:lnTo>
                    <a:pt x="272004" y="90691"/>
                  </a:lnTo>
                  <a:lnTo>
                    <a:pt x="275085" y="90691"/>
                  </a:lnTo>
                  <a:lnTo>
                    <a:pt x="275085" y="90278"/>
                  </a:lnTo>
                  <a:lnTo>
                    <a:pt x="272004" y="90278"/>
                  </a:lnTo>
                  <a:lnTo>
                    <a:pt x="272004" y="82477"/>
                  </a:lnTo>
                  <a:lnTo>
                    <a:pt x="275085" y="82477"/>
                  </a:lnTo>
                  <a:lnTo>
                    <a:pt x="275085" y="82076"/>
                  </a:lnTo>
                  <a:lnTo>
                    <a:pt x="272004" y="82076"/>
                  </a:lnTo>
                  <a:lnTo>
                    <a:pt x="272004" y="74275"/>
                  </a:lnTo>
                  <a:lnTo>
                    <a:pt x="275085" y="74275"/>
                  </a:lnTo>
                  <a:lnTo>
                    <a:pt x="275085" y="73863"/>
                  </a:lnTo>
                  <a:lnTo>
                    <a:pt x="272004" y="73863"/>
                  </a:lnTo>
                  <a:lnTo>
                    <a:pt x="272004" y="66074"/>
                  </a:lnTo>
                  <a:lnTo>
                    <a:pt x="275085" y="66074"/>
                  </a:lnTo>
                  <a:lnTo>
                    <a:pt x="275085" y="65661"/>
                  </a:lnTo>
                  <a:lnTo>
                    <a:pt x="272004" y="65661"/>
                  </a:lnTo>
                  <a:lnTo>
                    <a:pt x="272004" y="57860"/>
                  </a:lnTo>
                  <a:lnTo>
                    <a:pt x="275085" y="57860"/>
                  </a:lnTo>
                  <a:lnTo>
                    <a:pt x="275085" y="57448"/>
                  </a:lnTo>
                  <a:lnTo>
                    <a:pt x="272004" y="57448"/>
                  </a:lnTo>
                  <a:lnTo>
                    <a:pt x="272004" y="49658"/>
                  </a:lnTo>
                  <a:lnTo>
                    <a:pt x="275085" y="49658"/>
                  </a:lnTo>
                  <a:lnTo>
                    <a:pt x="275085" y="49246"/>
                  </a:lnTo>
                  <a:lnTo>
                    <a:pt x="272004" y="49246"/>
                  </a:lnTo>
                  <a:lnTo>
                    <a:pt x="272004" y="41456"/>
                  </a:lnTo>
                  <a:lnTo>
                    <a:pt x="275085" y="41456"/>
                  </a:lnTo>
                  <a:lnTo>
                    <a:pt x="275085" y="41044"/>
                  </a:lnTo>
                  <a:lnTo>
                    <a:pt x="272004" y="41044"/>
                  </a:lnTo>
                  <a:lnTo>
                    <a:pt x="272004" y="33243"/>
                  </a:lnTo>
                  <a:lnTo>
                    <a:pt x="275085" y="33243"/>
                  </a:lnTo>
                  <a:lnTo>
                    <a:pt x="275085" y="32831"/>
                  </a:lnTo>
                  <a:lnTo>
                    <a:pt x="272004" y="32831"/>
                  </a:lnTo>
                  <a:lnTo>
                    <a:pt x="272004" y="25041"/>
                  </a:lnTo>
                  <a:lnTo>
                    <a:pt x="275085" y="25041"/>
                  </a:lnTo>
                  <a:lnTo>
                    <a:pt x="275085" y="24629"/>
                  </a:lnTo>
                  <a:lnTo>
                    <a:pt x="272004" y="24629"/>
                  </a:lnTo>
                  <a:lnTo>
                    <a:pt x="272004" y="16828"/>
                  </a:lnTo>
                  <a:lnTo>
                    <a:pt x="275085" y="16828"/>
                  </a:lnTo>
                  <a:lnTo>
                    <a:pt x="275085" y="16427"/>
                  </a:lnTo>
                  <a:lnTo>
                    <a:pt x="272004" y="16427"/>
                  </a:lnTo>
                  <a:lnTo>
                    <a:pt x="272004" y="8626"/>
                  </a:lnTo>
                  <a:lnTo>
                    <a:pt x="275085" y="8626"/>
                  </a:lnTo>
                  <a:lnTo>
                    <a:pt x="275085" y="8213"/>
                  </a:lnTo>
                  <a:lnTo>
                    <a:pt x="272004" y="8213"/>
                  </a:lnTo>
                  <a:lnTo>
                    <a:pt x="272004" y="424"/>
                  </a:lnTo>
                  <a:lnTo>
                    <a:pt x="275085" y="424"/>
                  </a:lnTo>
                  <a:lnTo>
                    <a:pt x="275085" y="11"/>
                  </a:lnTo>
                  <a:lnTo>
                    <a:pt x="272004" y="11"/>
                  </a:lnTo>
                  <a:lnTo>
                    <a:pt x="272004" y="0"/>
                  </a:lnTo>
                  <a:lnTo>
                    <a:pt x="271546" y="0"/>
                  </a:lnTo>
                  <a:lnTo>
                    <a:pt x="271546" y="11"/>
                  </a:lnTo>
                  <a:lnTo>
                    <a:pt x="263813" y="11"/>
                  </a:lnTo>
                  <a:lnTo>
                    <a:pt x="263813" y="0"/>
                  </a:lnTo>
                  <a:lnTo>
                    <a:pt x="263390" y="0"/>
                  </a:lnTo>
                  <a:lnTo>
                    <a:pt x="263390" y="11"/>
                  </a:lnTo>
                  <a:lnTo>
                    <a:pt x="255646" y="11"/>
                  </a:lnTo>
                  <a:lnTo>
                    <a:pt x="255646" y="0"/>
                  </a:lnTo>
                  <a:lnTo>
                    <a:pt x="255222" y="0"/>
                  </a:lnTo>
                  <a:lnTo>
                    <a:pt x="255222" y="11"/>
                  </a:lnTo>
                  <a:lnTo>
                    <a:pt x="247490" y="11"/>
                  </a:lnTo>
                  <a:lnTo>
                    <a:pt x="247490" y="0"/>
                  </a:lnTo>
                  <a:lnTo>
                    <a:pt x="247066" y="0"/>
                  </a:lnTo>
                  <a:lnTo>
                    <a:pt x="247066" y="11"/>
                  </a:lnTo>
                  <a:lnTo>
                    <a:pt x="239322" y="11"/>
                  </a:lnTo>
                  <a:lnTo>
                    <a:pt x="239322" y="0"/>
                  </a:lnTo>
                  <a:lnTo>
                    <a:pt x="238898" y="0"/>
                  </a:lnTo>
                  <a:lnTo>
                    <a:pt x="238898" y="11"/>
                  </a:lnTo>
                  <a:lnTo>
                    <a:pt x="231166" y="11"/>
                  </a:lnTo>
                  <a:lnTo>
                    <a:pt x="231166" y="0"/>
                  </a:lnTo>
                  <a:lnTo>
                    <a:pt x="230742" y="0"/>
                  </a:lnTo>
                  <a:lnTo>
                    <a:pt x="230742" y="11"/>
                  </a:lnTo>
                  <a:lnTo>
                    <a:pt x="222999" y="11"/>
                  </a:lnTo>
                  <a:lnTo>
                    <a:pt x="222999" y="0"/>
                  </a:lnTo>
                  <a:lnTo>
                    <a:pt x="222575" y="0"/>
                  </a:lnTo>
                  <a:lnTo>
                    <a:pt x="222575" y="11"/>
                  </a:lnTo>
                  <a:lnTo>
                    <a:pt x="214831" y="11"/>
                  </a:lnTo>
                  <a:lnTo>
                    <a:pt x="214831" y="0"/>
                  </a:lnTo>
                  <a:lnTo>
                    <a:pt x="214407" y="0"/>
                  </a:lnTo>
                  <a:lnTo>
                    <a:pt x="214407" y="11"/>
                  </a:lnTo>
                  <a:lnTo>
                    <a:pt x="206675" y="11"/>
                  </a:lnTo>
                  <a:lnTo>
                    <a:pt x="206675" y="0"/>
                  </a:lnTo>
                  <a:lnTo>
                    <a:pt x="206251" y="0"/>
                  </a:lnTo>
                  <a:lnTo>
                    <a:pt x="206251" y="11"/>
                  </a:lnTo>
                  <a:lnTo>
                    <a:pt x="198507" y="11"/>
                  </a:lnTo>
                  <a:lnTo>
                    <a:pt x="198507" y="0"/>
                  </a:lnTo>
                  <a:lnTo>
                    <a:pt x="198083" y="0"/>
                  </a:lnTo>
                  <a:lnTo>
                    <a:pt x="198083" y="11"/>
                  </a:lnTo>
                  <a:lnTo>
                    <a:pt x="190351" y="11"/>
                  </a:lnTo>
                  <a:lnTo>
                    <a:pt x="190351" y="0"/>
                  </a:lnTo>
                  <a:lnTo>
                    <a:pt x="189927" y="0"/>
                  </a:lnTo>
                  <a:lnTo>
                    <a:pt x="189927" y="11"/>
                  </a:lnTo>
                  <a:lnTo>
                    <a:pt x="182184" y="11"/>
                  </a:lnTo>
                  <a:lnTo>
                    <a:pt x="182184" y="0"/>
                  </a:lnTo>
                  <a:lnTo>
                    <a:pt x="181760" y="0"/>
                  </a:lnTo>
                  <a:lnTo>
                    <a:pt x="181760" y="11"/>
                  </a:lnTo>
                  <a:lnTo>
                    <a:pt x="174016" y="11"/>
                  </a:lnTo>
                  <a:lnTo>
                    <a:pt x="174016" y="0"/>
                  </a:lnTo>
                  <a:lnTo>
                    <a:pt x="173592" y="0"/>
                  </a:lnTo>
                  <a:lnTo>
                    <a:pt x="173592" y="11"/>
                  </a:lnTo>
                  <a:lnTo>
                    <a:pt x="165860" y="11"/>
                  </a:lnTo>
                  <a:lnTo>
                    <a:pt x="165860" y="0"/>
                  </a:lnTo>
                  <a:lnTo>
                    <a:pt x="165436" y="0"/>
                  </a:lnTo>
                  <a:lnTo>
                    <a:pt x="165436" y="11"/>
                  </a:lnTo>
                  <a:lnTo>
                    <a:pt x="157692" y="11"/>
                  </a:lnTo>
                  <a:lnTo>
                    <a:pt x="157692" y="0"/>
                  </a:lnTo>
                  <a:lnTo>
                    <a:pt x="157269" y="0"/>
                  </a:lnTo>
                  <a:lnTo>
                    <a:pt x="157269" y="11"/>
                  </a:lnTo>
                  <a:lnTo>
                    <a:pt x="149926" y="11"/>
                  </a:lnTo>
                  <a:lnTo>
                    <a:pt x="149926" y="0"/>
                  </a:lnTo>
                  <a:lnTo>
                    <a:pt x="149502" y="0"/>
                  </a:lnTo>
                  <a:lnTo>
                    <a:pt x="149502" y="11"/>
                  </a:lnTo>
                  <a:lnTo>
                    <a:pt x="141758" y="11"/>
                  </a:lnTo>
                  <a:lnTo>
                    <a:pt x="141758" y="0"/>
                  </a:lnTo>
                  <a:lnTo>
                    <a:pt x="141334" y="0"/>
                  </a:lnTo>
                  <a:lnTo>
                    <a:pt x="141334" y="11"/>
                  </a:lnTo>
                  <a:lnTo>
                    <a:pt x="133602" y="11"/>
                  </a:lnTo>
                  <a:lnTo>
                    <a:pt x="133602" y="0"/>
                  </a:lnTo>
                  <a:lnTo>
                    <a:pt x="133178" y="0"/>
                  </a:lnTo>
                  <a:lnTo>
                    <a:pt x="133178" y="11"/>
                  </a:lnTo>
                  <a:lnTo>
                    <a:pt x="125435" y="11"/>
                  </a:lnTo>
                  <a:lnTo>
                    <a:pt x="125435" y="0"/>
                  </a:lnTo>
                  <a:lnTo>
                    <a:pt x="125011" y="0"/>
                  </a:lnTo>
                  <a:lnTo>
                    <a:pt x="125011" y="11"/>
                  </a:lnTo>
                  <a:lnTo>
                    <a:pt x="117267" y="11"/>
                  </a:lnTo>
                  <a:lnTo>
                    <a:pt x="117267" y="0"/>
                  </a:lnTo>
                  <a:lnTo>
                    <a:pt x="116843" y="0"/>
                  </a:lnTo>
                  <a:lnTo>
                    <a:pt x="116843" y="11"/>
                  </a:lnTo>
                  <a:lnTo>
                    <a:pt x="109500" y="11"/>
                  </a:lnTo>
                  <a:lnTo>
                    <a:pt x="109500" y="0"/>
                  </a:lnTo>
                  <a:lnTo>
                    <a:pt x="109077" y="0"/>
                  </a:lnTo>
                  <a:lnTo>
                    <a:pt x="109077" y="11"/>
                  </a:lnTo>
                  <a:lnTo>
                    <a:pt x="101333" y="11"/>
                  </a:lnTo>
                  <a:lnTo>
                    <a:pt x="101333" y="0"/>
                  </a:lnTo>
                  <a:lnTo>
                    <a:pt x="100909" y="0"/>
                  </a:lnTo>
                  <a:lnTo>
                    <a:pt x="100909" y="11"/>
                  </a:lnTo>
                  <a:lnTo>
                    <a:pt x="93177" y="11"/>
                  </a:lnTo>
                  <a:lnTo>
                    <a:pt x="93177" y="0"/>
                  </a:lnTo>
                  <a:lnTo>
                    <a:pt x="92753" y="0"/>
                  </a:lnTo>
                  <a:lnTo>
                    <a:pt x="92753" y="11"/>
                  </a:lnTo>
                  <a:lnTo>
                    <a:pt x="85009" y="11"/>
                  </a:lnTo>
                  <a:lnTo>
                    <a:pt x="85009" y="0"/>
                  </a:lnTo>
                  <a:lnTo>
                    <a:pt x="84585" y="0"/>
                  </a:lnTo>
                  <a:lnTo>
                    <a:pt x="84585" y="11"/>
                  </a:lnTo>
                  <a:lnTo>
                    <a:pt x="76853" y="11"/>
                  </a:lnTo>
                  <a:lnTo>
                    <a:pt x="76853" y="0"/>
                  </a:lnTo>
                  <a:lnTo>
                    <a:pt x="76429" y="0"/>
                  </a:lnTo>
                  <a:lnTo>
                    <a:pt x="76429" y="11"/>
                  </a:lnTo>
                  <a:lnTo>
                    <a:pt x="68376" y="11"/>
                  </a:lnTo>
                  <a:lnTo>
                    <a:pt x="68376" y="0"/>
                  </a:lnTo>
                  <a:lnTo>
                    <a:pt x="67952" y="0"/>
                  </a:lnTo>
                  <a:lnTo>
                    <a:pt x="67952" y="11"/>
                  </a:lnTo>
                  <a:lnTo>
                    <a:pt x="60220" y="11"/>
                  </a:lnTo>
                  <a:lnTo>
                    <a:pt x="60220" y="0"/>
                  </a:lnTo>
                  <a:lnTo>
                    <a:pt x="59796" y="0"/>
                  </a:lnTo>
                  <a:lnTo>
                    <a:pt x="59796" y="11"/>
                  </a:lnTo>
                  <a:lnTo>
                    <a:pt x="52053" y="11"/>
                  </a:lnTo>
                  <a:lnTo>
                    <a:pt x="52053" y="0"/>
                  </a:lnTo>
                  <a:lnTo>
                    <a:pt x="51629" y="0"/>
                  </a:lnTo>
                  <a:lnTo>
                    <a:pt x="51629" y="11"/>
                  </a:lnTo>
                  <a:lnTo>
                    <a:pt x="43896" y="11"/>
                  </a:lnTo>
                  <a:lnTo>
                    <a:pt x="43896" y="0"/>
                  </a:lnTo>
                  <a:lnTo>
                    <a:pt x="43473" y="0"/>
                  </a:lnTo>
                  <a:lnTo>
                    <a:pt x="43473" y="11"/>
                  </a:lnTo>
                  <a:lnTo>
                    <a:pt x="35729" y="11"/>
                  </a:lnTo>
                  <a:lnTo>
                    <a:pt x="35729" y="0"/>
                  </a:lnTo>
                  <a:lnTo>
                    <a:pt x="35305" y="0"/>
                  </a:lnTo>
                  <a:lnTo>
                    <a:pt x="35305" y="11"/>
                  </a:lnTo>
                  <a:lnTo>
                    <a:pt x="27962" y="11"/>
                  </a:lnTo>
                  <a:lnTo>
                    <a:pt x="27962" y="0"/>
                  </a:lnTo>
                  <a:lnTo>
                    <a:pt x="27538" y="0"/>
                  </a:lnTo>
                  <a:lnTo>
                    <a:pt x="27538" y="11"/>
                  </a:lnTo>
                  <a:lnTo>
                    <a:pt x="19795" y="11"/>
                  </a:lnTo>
                  <a:lnTo>
                    <a:pt x="19795" y="0"/>
                  </a:lnTo>
                  <a:lnTo>
                    <a:pt x="19371" y="0"/>
                  </a:lnTo>
                  <a:lnTo>
                    <a:pt x="19371" y="11"/>
                  </a:lnTo>
                  <a:lnTo>
                    <a:pt x="11639" y="11"/>
                  </a:lnTo>
                  <a:lnTo>
                    <a:pt x="11639" y="0"/>
                  </a:lnTo>
                  <a:lnTo>
                    <a:pt x="11215" y="0"/>
                  </a:lnTo>
                  <a:lnTo>
                    <a:pt x="11215" y="11"/>
                  </a:lnTo>
                  <a:lnTo>
                    <a:pt x="3505" y="11"/>
                  </a:lnTo>
                  <a:lnTo>
                    <a:pt x="350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05" name="Google Shape;3305;p31"/>
            <p:cNvSpPr/>
            <p:nvPr/>
          </p:nvSpPr>
          <p:spPr>
            <a:xfrm>
              <a:off x="238125" y="490000"/>
              <a:ext cx="10600" cy="4735300"/>
            </a:xfrm>
            <a:custGeom>
              <a:avLst/>
              <a:gdLst/>
              <a:ahLst/>
              <a:cxnLst/>
              <a:rect l="l" t="t" r="r" b="b"/>
              <a:pathLst>
                <a:path w="424" h="189412" extrusionOk="0">
                  <a:moveTo>
                    <a:pt x="0" y="0"/>
                  </a:moveTo>
                  <a:lnTo>
                    <a:pt x="0" y="189411"/>
                  </a:lnTo>
                  <a:lnTo>
                    <a:pt x="424" y="189411"/>
                  </a:lnTo>
                  <a:lnTo>
                    <a:pt x="424"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grpSp>
      <p:sp>
        <p:nvSpPr>
          <p:cNvPr id="3306" name="Google Shape;3306;p31"/>
          <p:cNvSpPr/>
          <p:nvPr/>
        </p:nvSpPr>
        <p:spPr>
          <a:xfrm rot="-1234770">
            <a:off x="259029" y="3042216"/>
            <a:ext cx="362249" cy="273634"/>
          </a:xfrm>
          <a:custGeom>
            <a:avLst/>
            <a:gdLst/>
            <a:ahLst/>
            <a:cxnLst/>
            <a:rect l="l" t="t" r="r" b="b"/>
            <a:pathLst>
              <a:path w="3680" h="3488" extrusionOk="0">
                <a:moveTo>
                  <a:pt x="2596" y="1"/>
                </a:moveTo>
                <a:cubicBezTo>
                  <a:pt x="2586" y="1"/>
                  <a:pt x="2577" y="4"/>
                  <a:pt x="2569" y="11"/>
                </a:cubicBezTo>
                <a:cubicBezTo>
                  <a:pt x="2551" y="26"/>
                  <a:pt x="2550" y="53"/>
                  <a:pt x="2551" y="76"/>
                </a:cubicBezTo>
                <a:cubicBezTo>
                  <a:pt x="2555" y="189"/>
                  <a:pt x="2563" y="301"/>
                  <a:pt x="2578" y="414"/>
                </a:cubicBezTo>
                <a:cubicBezTo>
                  <a:pt x="2582" y="446"/>
                  <a:pt x="2587" y="478"/>
                  <a:pt x="2579" y="509"/>
                </a:cubicBezTo>
                <a:cubicBezTo>
                  <a:pt x="2573" y="532"/>
                  <a:pt x="2561" y="553"/>
                  <a:pt x="2550" y="573"/>
                </a:cubicBezTo>
                <a:cubicBezTo>
                  <a:pt x="2442" y="774"/>
                  <a:pt x="2382" y="997"/>
                  <a:pt x="2354" y="1225"/>
                </a:cubicBezTo>
                <a:cubicBezTo>
                  <a:pt x="2347" y="1275"/>
                  <a:pt x="2342" y="1326"/>
                  <a:pt x="2338" y="1376"/>
                </a:cubicBezTo>
                <a:cubicBezTo>
                  <a:pt x="2297" y="1330"/>
                  <a:pt x="2257" y="1284"/>
                  <a:pt x="2215" y="1237"/>
                </a:cubicBezTo>
                <a:cubicBezTo>
                  <a:pt x="2083" y="1095"/>
                  <a:pt x="1949" y="948"/>
                  <a:pt x="1775" y="864"/>
                </a:cubicBezTo>
                <a:cubicBezTo>
                  <a:pt x="1656" y="807"/>
                  <a:pt x="1518" y="777"/>
                  <a:pt x="1426" y="682"/>
                </a:cubicBezTo>
                <a:cubicBezTo>
                  <a:pt x="1323" y="575"/>
                  <a:pt x="1298" y="407"/>
                  <a:pt x="1187" y="308"/>
                </a:cubicBezTo>
                <a:cubicBezTo>
                  <a:pt x="1174" y="296"/>
                  <a:pt x="1157" y="284"/>
                  <a:pt x="1138" y="284"/>
                </a:cubicBezTo>
                <a:cubicBezTo>
                  <a:pt x="1138" y="284"/>
                  <a:pt x="1137" y="284"/>
                  <a:pt x="1137" y="284"/>
                </a:cubicBezTo>
                <a:cubicBezTo>
                  <a:pt x="1100" y="284"/>
                  <a:pt x="1076" y="327"/>
                  <a:pt x="1076" y="364"/>
                </a:cubicBezTo>
                <a:cubicBezTo>
                  <a:pt x="1074" y="444"/>
                  <a:pt x="1129" y="511"/>
                  <a:pt x="1161" y="584"/>
                </a:cubicBezTo>
                <a:cubicBezTo>
                  <a:pt x="1270" y="823"/>
                  <a:pt x="1137" y="1095"/>
                  <a:pt x="1099" y="1356"/>
                </a:cubicBezTo>
                <a:cubicBezTo>
                  <a:pt x="1065" y="1581"/>
                  <a:pt x="1108" y="1808"/>
                  <a:pt x="1203" y="2017"/>
                </a:cubicBezTo>
                <a:cubicBezTo>
                  <a:pt x="1093" y="2000"/>
                  <a:pt x="983" y="1990"/>
                  <a:pt x="872" y="1990"/>
                </a:cubicBezTo>
                <a:cubicBezTo>
                  <a:pt x="770" y="1990"/>
                  <a:pt x="668" y="1998"/>
                  <a:pt x="568" y="2018"/>
                </a:cubicBezTo>
                <a:cubicBezTo>
                  <a:pt x="548" y="2022"/>
                  <a:pt x="528" y="2026"/>
                  <a:pt x="509" y="2026"/>
                </a:cubicBezTo>
                <a:cubicBezTo>
                  <a:pt x="505" y="2026"/>
                  <a:pt x="502" y="2026"/>
                  <a:pt x="498" y="2026"/>
                </a:cubicBezTo>
                <a:cubicBezTo>
                  <a:pt x="466" y="2024"/>
                  <a:pt x="436" y="2010"/>
                  <a:pt x="407" y="1997"/>
                </a:cubicBezTo>
                <a:cubicBezTo>
                  <a:pt x="305" y="1949"/>
                  <a:pt x="200" y="1907"/>
                  <a:pt x="93" y="1871"/>
                </a:cubicBezTo>
                <a:cubicBezTo>
                  <a:pt x="80" y="1866"/>
                  <a:pt x="65" y="1862"/>
                  <a:pt x="51" y="1862"/>
                </a:cubicBezTo>
                <a:cubicBezTo>
                  <a:pt x="41" y="1862"/>
                  <a:pt x="32" y="1864"/>
                  <a:pt x="24" y="1869"/>
                </a:cubicBezTo>
                <a:cubicBezTo>
                  <a:pt x="0" y="1884"/>
                  <a:pt x="0" y="1923"/>
                  <a:pt x="17" y="1947"/>
                </a:cubicBezTo>
                <a:cubicBezTo>
                  <a:pt x="34" y="1971"/>
                  <a:pt x="62" y="1985"/>
                  <a:pt x="87" y="2000"/>
                </a:cubicBezTo>
                <a:cubicBezTo>
                  <a:pt x="304" y="2129"/>
                  <a:pt x="343" y="2410"/>
                  <a:pt x="459" y="2618"/>
                </a:cubicBezTo>
                <a:cubicBezTo>
                  <a:pt x="598" y="2868"/>
                  <a:pt x="795" y="3083"/>
                  <a:pt x="1038" y="3235"/>
                </a:cubicBezTo>
                <a:cubicBezTo>
                  <a:pt x="1302" y="3401"/>
                  <a:pt x="1614" y="3488"/>
                  <a:pt x="1925" y="3488"/>
                </a:cubicBezTo>
                <a:cubicBezTo>
                  <a:pt x="2029" y="3488"/>
                  <a:pt x="2133" y="3478"/>
                  <a:pt x="2236" y="3458"/>
                </a:cubicBezTo>
                <a:cubicBezTo>
                  <a:pt x="2454" y="3415"/>
                  <a:pt x="2667" y="3327"/>
                  <a:pt x="2837" y="3182"/>
                </a:cubicBezTo>
                <a:cubicBezTo>
                  <a:pt x="2856" y="3166"/>
                  <a:pt x="2876" y="3146"/>
                  <a:pt x="2890" y="3125"/>
                </a:cubicBezTo>
                <a:cubicBezTo>
                  <a:pt x="2924" y="3122"/>
                  <a:pt x="2959" y="3104"/>
                  <a:pt x="2988" y="3085"/>
                </a:cubicBezTo>
                <a:cubicBezTo>
                  <a:pt x="3177" y="2967"/>
                  <a:pt x="3325" y="2791"/>
                  <a:pt x="3431" y="2594"/>
                </a:cubicBezTo>
                <a:cubicBezTo>
                  <a:pt x="3628" y="2228"/>
                  <a:pt x="3679" y="1786"/>
                  <a:pt x="3573" y="1383"/>
                </a:cubicBezTo>
                <a:cubicBezTo>
                  <a:pt x="3501" y="1106"/>
                  <a:pt x="3353" y="855"/>
                  <a:pt x="3155" y="648"/>
                </a:cubicBezTo>
                <a:cubicBezTo>
                  <a:pt x="2992" y="476"/>
                  <a:pt x="2736" y="355"/>
                  <a:pt x="2676" y="109"/>
                </a:cubicBezTo>
                <a:cubicBezTo>
                  <a:pt x="2669" y="80"/>
                  <a:pt x="2664" y="50"/>
                  <a:pt x="2646" y="26"/>
                </a:cubicBezTo>
                <a:cubicBezTo>
                  <a:pt x="2635" y="11"/>
                  <a:pt x="2615" y="1"/>
                  <a:pt x="2596" y="1"/>
                </a:cubicBezTo>
                <a:close/>
              </a:path>
            </a:pathLst>
          </a:custGeom>
          <a:solidFill>
            <a:srgbClr val="FF8969">
              <a:alpha val="67760"/>
            </a:srgbClr>
          </a:solidFill>
          <a:ln>
            <a:noFill/>
          </a:ln>
        </p:spPr>
        <p:txBody>
          <a:bodyPr spcFirstLastPara="1" wrap="square" lIns="104026" tIns="104026" rIns="104026" bIns="104026" anchor="ctr" anchorCtr="0">
            <a:noAutofit/>
          </a:bodyPr>
          <a:lstStyle/>
          <a:p>
            <a:pPr marL="0" lvl="0" indent="0" algn="l" rtl="0">
              <a:spcBef>
                <a:spcPts val="0"/>
              </a:spcBef>
              <a:spcAft>
                <a:spcPts val="0"/>
              </a:spcAft>
              <a:buNone/>
            </a:pPr>
            <a:endParaRPr sz="1593"/>
          </a:p>
        </p:txBody>
      </p:sp>
      <p:sp>
        <p:nvSpPr>
          <p:cNvPr id="3307" name="Google Shape;3307;p31"/>
          <p:cNvSpPr/>
          <p:nvPr/>
        </p:nvSpPr>
        <p:spPr>
          <a:xfrm rot="654456">
            <a:off x="286015" y="4857820"/>
            <a:ext cx="357513" cy="263271"/>
          </a:xfrm>
          <a:custGeom>
            <a:avLst/>
            <a:gdLst/>
            <a:ahLst/>
            <a:cxnLst/>
            <a:rect l="l" t="t" r="r" b="b"/>
            <a:pathLst>
              <a:path w="3632" h="3356" extrusionOk="0">
                <a:moveTo>
                  <a:pt x="748" y="1"/>
                </a:moveTo>
                <a:cubicBezTo>
                  <a:pt x="726" y="1"/>
                  <a:pt x="704" y="16"/>
                  <a:pt x="694" y="35"/>
                </a:cubicBezTo>
                <a:cubicBezTo>
                  <a:pt x="680" y="62"/>
                  <a:pt x="681" y="93"/>
                  <a:pt x="680" y="122"/>
                </a:cubicBezTo>
                <a:cubicBezTo>
                  <a:pt x="667" y="374"/>
                  <a:pt x="437" y="540"/>
                  <a:pt x="307" y="740"/>
                </a:cubicBezTo>
                <a:cubicBezTo>
                  <a:pt x="151" y="980"/>
                  <a:pt x="52" y="1254"/>
                  <a:pt x="31" y="1540"/>
                </a:cubicBezTo>
                <a:cubicBezTo>
                  <a:pt x="1" y="1955"/>
                  <a:pt x="132" y="2379"/>
                  <a:pt x="394" y="2703"/>
                </a:cubicBezTo>
                <a:cubicBezTo>
                  <a:pt x="533" y="2877"/>
                  <a:pt x="711" y="3024"/>
                  <a:pt x="918" y="3105"/>
                </a:cubicBezTo>
                <a:cubicBezTo>
                  <a:pt x="941" y="3115"/>
                  <a:pt x="968" y="3123"/>
                  <a:pt x="993" y="3126"/>
                </a:cubicBezTo>
                <a:cubicBezTo>
                  <a:pt x="1013" y="3155"/>
                  <a:pt x="1043" y="3177"/>
                  <a:pt x="1074" y="3195"/>
                </a:cubicBezTo>
                <a:cubicBezTo>
                  <a:pt x="1267" y="3306"/>
                  <a:pt x="1492" y="3355"/>
                  <a:pt x="1715" y="3356"/>
                </a:cubicBezTo>
                <a:cubicBezTo>
                  <a:pt x="1719" y="3356"/>
                  <a:pt x="1724" y="3356"/>
                  <a:pt x="1728" y="3356"/>
                </a:cubicBezTo>
                <a:cubicBezTo>
                  <a:pt x="2140" y="3356"/>
                  <a:pt x="2550" y="3196"/>
                  <a:pt x="2852" y="2918"/>
                </a:cubicBezTo>
                <a:cubicBezTo>
                  <a:pt x="3063" y="2723"/>
                  <a:pt x="3217" y="2476"/>
                  <a:pt x="3308" y="2204"/>
                </a:cubicBezTo>
                <a:cubicBezTo>
                  <a:pt x="3383" y="1978"/>
                  <a:pt x="3371" y="1696"/>
                  <a:pt x="3561" y="1529"/>
                </a:cubicBezTo>
                <a:cubicBezTo>
                  <a:pt x="3583" y="1509"/>
                  <a:pt x="3607" y="1490"/>
                  <a:pt x="3619" y="1464"/>
                </a:cubicBezTo>
                <a:cubicBezTo>
                  <a:pt x="3632" y="1437"/>
                  <a:pt x="3625" y="1399"/>
                  <a:pt x="3597" y="1388"/>
                </a:cubicBezTo>
                <a:cubicBezTo>
                  <a:pt x="3592" y="1385"/>
                  <a:pt x="3587" y="1385"/>
                  <a:pt x="3581" y="1385"/>
                </a:cubicBezTo>
                <a:cubicBezTo>
                  <a:pt x="3564" y="1385"/>
                  <a:pt x="3547" y="1394"/>
                  <a:pt x="3531" y="1402"/>
                </a:cubicBezTo>
                <a:cubicBezTo>
                  <a:pt x="3433" y="1458"/>
                  <a:pt x="3338" y="1519"/>
                  <a:pt x="3245" y="1584"/>
                </a:cubicBezTo>
                <a:cubicBezTo>
                  <a:pt x="3219" y="1602"/>
                  <a:pt x="3192" y="1622"/>
                  <a:pt x="3161" y="1629"/>
                </a:cubicBezTo>
                <a:cubicBezTo>
                  <a:pt x="3145" y="1633"/>
                  <a:pt x="3129" y="1634"/>
                  <a:pt x="3112" y="1634"/>
                </a:cubicBezTo>
                <a:cubicBezTo>
                  <a:pt x="3105" y="1634"/>
                  <a:pt x="3098" y="1634"/>
                  <a:pt x="3091" y="1634"/>
                </a:cubicBezTo>
                <a:cubicBezTo>
                  <a:pt x="3086" y="1634"/>
                  <a:pt x="3081" y="1634"/>
                  <a:pt x="3077" y="1634"/>
                </a:cubicBezTo>
                <a:cubicBezTo>
                  <a:pt x="2854" y="1634"/>
                  <a:pt x="2634" y="1685"/>
                  <a:pt x="2423" y="1764"/>
                </a:cubicBezTo>
                <a:cubicBezTo>
                  <a:pt x="2375" y="1782"/>
                  <a:pt x="2328" y="1802"/>
                  <a:pt x="2282" y="1821"/>
                </a:cubicBezTo>
                <a:cubicBezTo>
                  <a:pt x="2304" y="1764"/>
                  <a:pt x="2326" y="1706"/>
                  <a:pt x="2347" y="1647"/>
                </a:cubicBezTo>
                <a:cubicBezTo>
                  <a:pt x="2412" y="1465"/>
                  <a:pt x="2478" y="1277"/>
                  <a:pt x="2471" y="1084"/>
                </a:cubicBezTo>
                <a:cubicBezTo>
                  <a:pt x="2467" y="953"/>
                  <a:pt x="2429" y="817"/>
                  <a:pt x="2469" y="691"/>
                </a:cubicBezTo>
                <a:cubicBezTo>
                  <a:pt x="2516" y="549"/>
                  <a:pt x="2654" y="449"/>
                  <a:pt x="2689" y="305"/>
                </a:cubicBezTo>
                <a:cubicBezTo>
                  <a:pt x="2693" y="287"/>
                  <a:pt x="2696" y="267"/>
                  <a:pt x="2688" y="249"/>
                </a:cubicBezTo>
                <a:cubicBezTo>
                  <a:pt x="2678" y="230"/>
                  <a:pt x="2657" y="222"/>
                  <a:pt x="2634" y="222"/>
                </a:cubicBezTo>
                <a:cubicBezTo>
                  <a:pt x="2618" y="222"/>
                  <a:pt x="2601" y="226"/>
                  <a:pt x="2587" y="233"/>
                </a:cubicBezTo>
                <a:cubicBezTo>
                  <a:pt x="2517" y="268"/>
                  <a:pt x="2482" y="348"/>
                  <a:pt x="2433" y="411"/>
                </a:cubicBezTo>
                <a:cubicBezTo>
                  <a:pt x="2273" y="618"/>
                  <a:pt x="1969" y="628"/>
                  <a:pt x="1722" y="715"/>
                </a:cubicBezTo>
                <a:cubicBezTo>
                  <a:pt x="1507" y="790"/>
                  <a:pt x="1326" y="936"/>
                  <a:pt x="1185" y="1116"/>
                </a:cubicBezTo>
                <a:cubicBezTo>
                  <a:pt x="1116" y="914"/>
                  <a:pt x="1022" y="721"/>
                  <a:pt x="888" y="555"/>
                </a:cubicBezTo>
                <a:cubicBezTo>
                  <a:pt x="873" y="538"/>
                  <a:pt x="857" y="519"/>
                  <a:pt x="849" y="498"/>
                </a:cubicBezTo>
                <a:cubicBezTo>
                  <a:pt x="835" y="468"/>
                  <a:pt x="833" y="435"/>
                  <a:pt x="832" y="403"/>
                </a:cubicBezTo>
                <a:cubicBezTo>
                  <a:pt x="825" y="290"/>
                  <a:pt x="813" y="178"/>
                  <a:pt x="797" y="66"/>
                </a:cubicBezTo>
                <a:cubicBezTo>
                  <a:pt x="792" y="43"/>
                  <a:pt x="787" y="18"/>
                  <a:pt x="767" y="5"/>
                </a:cubicBezTo>
                <a:cubicBezTo>
                  <a:pt x="761" y="2"/>
                  <a:pt x="754" y="1"/>
                  <a:pt x="748" y="1"/>
                </a:cubicBezTo>
                <a:close/>
              </a:path>
            </a:pathLst>
          </a:custGeom>
          <a:solidFill>
            <a:srgbClr val="FFC942">
              <a:alpha val="41590"/>
            </a:srgbClr>
          </a:solidFill>
          <a:ln>
            <a:noFill/>
          </a:ln>
        </p:spPr>
        <p:txBody>
          <a:bodyPr spcFirstLastPara="1" wrap="square" lIns="104026" tIns="104026" rIns="104026" bIns="104026" anchor="ctr" anchorCtr="0">
            <a:noAutofit/>
          </a:bodyPr>
          <a:lstStyle/>
          <a:p>
            <a:pPr marL="0" lvl="0" indent="0" algn="l" rtl="0">
              <a:spcBef>
                <a:spcPts val="0"/>
              </a:spcBef>
              <a:spcAft>
                <a:spcPts val="0"/>
              </a:spcAft>
              <a:buNone/>
            </a:pPr>
            <a:endParaRPr sz="1593"/>
          </a:p>
        </p:txBody>
      </p:sp>
      <p:sp>
        <p:nvSpPr>
          <p:cNvPr id="3308" name="Google Shape;3308;p31"/>
          <p:cNvSpPr/>
          <p:nvPr/>
        </p:nvSpPr>
        <p:spPr>
          <a:xfrm rot="-1998728">
            <a:off x="11548976" y="4773980"/>
            <a:ext cx="357519" cy="263276"/>
          </a:xfrm>
          <a:custGeom>
            <a:avLst/>
            <a:gdLst/>
            <a:ahLst/>
            <a:cxnLst/>
            <a:rect l="l" t="t" r="r" b="b"/>
            <a:pathLst>
              <a:path w="3632" h="3356" extrusionOk="0">
                <a:moveTo>
                  <a:pt x="748" y="1"/>
                </a:moveTo>
                <a:cubicBezTo>
                  <a:pt x="726" y="1"/>
                  <a:pt x="704" y="16"/>
                  <a:pt x="694" y="35"/>
                </a:cubicBezTo>
                <a:cubicBezTo>
                  <a:pt x="680" y="62"/>
                  <a:pt x="681" y="93"/>
                  <a:pt x="680" y="122"/>
                </a:cubicBezTo>
                <a:cubicBezTo>
                  <a:pt x="667" y="374"/>
                  <a:pt x="437" y="540"/>
                  <a:pt x="307" y="740"/>
                </a:cubicBezTo>
                <a:cubicBezTo>
                  <a:pt x="151" y="980"/>
                  <a:pt x="52" y="1254"/>
                  <a:pt x="31" y="1540"/>
                </a:cubicBezTo>
                <a:cubicBezTo>
                  <a:pt x="1" y="1955"/>
                  <a:pt x="132" y="2379"/>
                  <a:pt x="394" y="2703"/>
                </a:cubicBezTo>
                <a:cubicBezTo>
                  <a:pt x="533" y="2877"/>
                  <a:pt x="711" y="3024"/>
                  <a:pt x="918" y="3105"/>
                </a:cubicBezTo>
                <a:cubicBezTo>
                  <a:pt x="941" y="3115"/>
                  <a:pt x="968" y="3123"/>
                  <a:pt x="993" y="3126"/>
                </a:cubicBezTo>
                <a:cubicBezTo>
                  <a:pt x="1013" y="3155"/>
                  <a:pt x="1043" y="3177"/>
                  <a:pt x="1074" y="3195"/>
                </a:cubicBezTo>
                <a:cubicBezTo>
                  <a:pt x="1267" y="3306"/>
                  <a:pt x="1492" y="3355"/>
                  <a:pt x="1715" y="3356"/>
                </a:cubicBezTo>
                <a:cubicBezTo>
                  <a:pt x="1719" y="3356"/>
                  <a:pt x="1724" y="3356"/>
                  <a:pt x="1728" y="3356"/>
                </a:cubicBezTo>
                <a:cubicBezTo>
                  <a:pt x="2140" y="3356"/>
                  <a:pt x="2550" y="3196"/>
                  <a:pt x="2852" y="2918"/>
                </a:cubicBezTo>
                <a:cubicBezTo>
                  <a:pt x="3063" y="2723"/>
                  <a:pt x="3217" y="2476"/>
                  <a:pt x="3308" y="2204"/>
                </a:cubicBezTo>
                <a:cubicBezTo>
                  <a:pt x="3383" y="1978"/>
                  <a:pt x="3371" y="1696"/>
                  <a:pt x="3561" y="1529"/>
                </a:cubicBezTo>
                <a:cubicBezTo>
                  <a:pt x="3583" y="1509"/>
                  <a:pt x="3607" y="1490"/>
                  <a:pt x="3619" y="1464"/>
                </a:cubicBezTo>
                <a:cubicBezTo>
                  <a:pt x="3632" y="1437"/>
                  <a:pt x="3625" y="1399"/>
                  <a:pt x="3597" y="1388"/>
                </a:cubicBezTo>
                <a:cubicBezTo>
                  <a:pt x="3592" y="1385"/>
                  <a:pt x="3587" y="1385"/>
                  <a:pt x="3581" y="1385"/>
                </a:cubicBezTo>
                <a:cubicBezTo>
                  <a:pt x="3564" y="1385"/>
                  <a:pt x="3547" y="1394"/>
                  <a:pt x="3531" y="1402"/>
                </a:cubicBezTo>
                <a:cubicBezTo>
                  <a:pt x="3433" y="1458"/>
                  <a:pt x="3338" y="1519"/>
                  <a:pt x="3245" y="1584"/>
                </a:cubicBezTo>
                <a:cubicBezTo>
                  <a:pt x="3219" y="1602"/>
                  <a:pt x="3192" y="1622"/>
                  <a:pt x="3161" y="1629"/>
                </a:cubicBezTo>
                <a:cubicBezTo>
                  <a:pt x="3145" y="1633"/>
                  <a:pt x="3129" y="1634"/>
                  <a:pt x="3112" y="1634"/>
                </a:cubicBezTo>
                <a:cubicBezTo>
                  <a:pt x="3105" y="1634"/>
                  <a:pt x="3098" y="1634"/>
                  <a:pt x="3091" y="1634"/>
                </a:cubicBezTo>
                <a:cubicBezTo>
                  <a:pt x="3086" y="1634"/>
                  <a:pt x="3081" y="1634"/>
                  <a:pt x="3077" y="1634"/>
                </a:cubicBezTo>
                <a:cubicBezTo>
                  <a:pt x="2854" y="1634"/>
                  <a:pt x="2634" y="1685"/>
                  <a:pt x="2423" y="1764"/>
                </a:cubicBezTo>
                <a:cubicBezTo>
                  <a:pt x="2375" y="1782"/>
                  <a:pt x="2328" y="1802"/>
                  <a:pt x="2282" y="1821"/>
                </a:cubicBezTo>
                <a:cubicBezTo>
                  <a:pt x="2304" y="1764"/>
                  <a:pt x="2326" y="1706"/>
                  <a:pt x="2347" y="1647"/>
                </a:cubicBezTo>
                <a:cubicBezTo>
                  <a:pt x="2412" y="1465"/>
                  <a:pt x="2478" y="1277"/>
                  <a:pt x="2471" y="1084"/>
                </a:cubicBezTo>
                <a:cubicBezTo>
                  <a:pt x="2467" y="953"/>
                  <a:pt x="2429" y="817"/>
                  <a:pt x="2469" y="691"/>
                </a:cubicBezTo>
                <a:cubicBezTo>
                  <a:pt x="2516" y="549"/>
                  <a:pt x="2654" y="449"/>
                  <a:pt x="2689" y="305"/>
                </a:cubicBezTo>
                <a:cubicBezTo>
                  <a:pt x="2693" y="287"/>
                  <a:pt x="2696" y="267"/>
                  <a:pt x="2688" y="249"/>
                </a:cubicBezTo>
                <a:cubicBezTo>
                  <a:pt x="2678" y="230"/>
                  <a:pt x="2657" y="222"/>
                  <a:pt x="2634" y="222"/>
                </a:cubicBezTo>
                <a:cubicBezTo>
                  <a:pt x="2618" y="222"/>
                  <a:pt x="2601" y="226"/>
                  <a:pt x="2587" y="233"/>
                </a:cubicBezTo>
                <a:cubicBezTo>
                  <a:pt x="2517" y="268"/>
                  <a:pt x="2482" y="348"/>
                  <a:pt x="2433" y="411"/>
                </a:cubicBezTo>
                <a:cubicBezTo>
                  <a:pt x="2273" y="618"/>
                  <a:pt x="1969" y="628"/>
                  <a:pt x="1722" y="715"/>
                </a:cubicBezTo>
                <a:cubicBezTo>
                  <a:pt x="1507" y="790"/>
                  <a:pt x="1326" y="936"/>
                  <a:pt x="1185" y="1116"/>
                </a:cubicBezTo>
                <a:cubicBezTo>
                  <a:pt x="1116" y="914"/>
                  <a:pt x="1022" y="721"/>
                  <a:pt x="888" y="555"/>
                </a:cubicBezTo>
                <a:cubicBezTo>
                  <a:pt x="873" y="538"/>
                  <a:pt x="857" y="519"/>
                  <a:pt x="849" y="498"/>
                </a:cubicBezTo>
                <a:cubicBezTo>
                  <a:pt x="835" y="468"/>
                  <a:pt x="833" y="435"/>
                  <a:pt x="832" y="403"/>
                </a:cubicBezTo>
                <a:cubicBezTo>
                  <a:pt x="825" y="290"/>
                  <a:pt x="813" y="178"/>
                  <a:pt x="797" y="66"/>
                </a:cubicBezTo>
                <a:cubicBezTo>
                  <a:pt x="792" y="43"/>
                  <a:pt x="787" y="18"/>
                  <a:pt x="767" y="5"/>
                </a:cubicBezTo>
                <a:cubicBezTo>
                  <a:pt x="761" y="2"/>
                  <a:pt x="754" y="1"/>
                  <a:pt x="748" y="1"/>
                </a:cubicBezTo>
                <a:close/>
              </a:path>
            </a:pathLst>
          </a:custGeom>
          <a:solidFill>
            <a:srgbClr val="FF8969">
              <a:alpha val="67760"/>
            </a:srgbClr>
          </a:solidFill>
          <a:ln>
            <a:noFill/>
          </a:ln>
        </p:spPr>
        <p:txBody>
          <a:bodyPr spcFirstLastPara="1" wrap="square" lIns="104026" tIns="104026" rIns="104026" bIns="104026" anchor="ctr" anchorCtr="0">
            <a:noAutofit/>
          </a:bodyPr>
          <a:lstStyle/>
          <a:p>
            <a:pPr marL="0" lvl="0" indent="0" algn="l" rtl="0">
              <a:spcBef>
                <a:spcPts val="0"/>
              </a:spcBef>
              <a:spcAft>
                <a:spcPts val="0"/>
              </a:spcAft>
              <a:buNone/>
            </a:pPr>
            <a:endParaRPr sz="1593"/>
          </a:p>
        </p:txBody>
      </p:sp>
      <p:sp>
        <p:nvSpPr>
          <p:cNvPr id="3309" name="Google Shape;3309;p31"/>
          <p:cNvSpPr/>
          <p:nvPr/>
        </p:nvSpPr>
        <p:spPr>
          <a:xfrm rot="-2413061">
            <a:off x="11548990" y="3065930"/>
            <a:ext cx="357517" cy="263274"/>
          </a:xfrm>
          <a:custGeom>
            <a:avLst/>
            <a:gdLst/>
            <a:ahLst/>
            <a:cxnLst/>
            <a:rect l="l" t="t" r="r" b="b"/>
            <a:pathLst>
              <a:path w="3632" h="3356" extrusionOk="0">
                <a:moveTo>
                  <a:pt x="748" y="1"/>
                </a:moveTo>
                <a:cubicBezTo>
                  <a:pt x="726" y="1"/>
                  <a:pt x="704" y="16"/>
                  <a:pt x="694" y="35"/>
                </a:cubicBezTo>
                <a:cubicBezTo>
                  <a:pt x="680" y="62"/>
                  <a:pt x="681" y="93"/>
                  <a:pt x="680" y="122"/>
                </a:cubicBezTo>
                <a:cubicBezTo>
                  <a:pt x="667" y="374"/>
                  <a:pt x="437" y="540"/>
                  <a:pt x="307" y="740"/>
                </a:cubicBezTo>
                <a:cubicBezTo>
                  <a:pt x="151" y="980"/>
                  <a:pt x="52" y="1254"/>
                  <a:pt x="31" y="1540"/>
                </a:cubicBezTo>
                <a:cubicBezTo>
                  <a:pt x="1" y="1955"/>
                  <a:pt x="132" y="2379"/>
                  <a:pt x="394" y="2703"/>
                </a:cubicBezTo>
                <a:cubicBezTo>
                  <a:pt x="533" y="2877"/>
                  <a:pt x="711" y="3024"/>
                  <a:pt x="918" y="3105"/>
                </a:cubicBezTo>
                <a:cubicBezTo>
                  <a:pt x="941" y="3115"/>
                  <a:pt x="968" y="3123"/>
                  <a:pt x="993" y="3126"/>
                </a:cubicBezTo>
                <a:cubicBezTo>
                  <a:pt x="1013" y="3155"/>
                  <a:pt x="1043" y="3177"/>
                  <a:pt x="1074" y="3195"/>
                </a:cubicBezTo>
                <a:cubicBezTo>
                  <a:pt x="1267" y="3306"/>
                  <a:pt x="1492" y="3355"/>
                  <a:pt x="1715" y="3356"/>
                </a:cubicBezTo>
                <a:cubicBezTo>
                  <a:pt x="1719" y="3356"/>
                  <a:pt x="1724" y="3356"/>
                  <a:pt x="1728" y="3356"/>
                </a:cubicBezTo>
                <a:cubicBezTo>
                  <a:pt x="2140" y="3356"/>
                  <a:pt x="2550" y="3196"/>
                  <a:pt x="2852" y="2918"/>
                </a:cubicBezTo>
                <a:cubicBezTo>
                  <a:pt x="3063" y="2723"/>
                  <a:pt x="3217" y="2476"/>
                  <a:pt x="3308" y="2204"/>
                </a:cubicBezTo>
                <a:cubicBezTo>
                  <a:pt x="3383" y="1978"/>
                  <a:pt x="3371" y="1696"/>
                  <a:pt x="3561" y="1529"/>
                </a:cubicBezTo>
                <a:cubicBezTo>
                  <a:pt x="3583" y="1509"/>
                  <a:pt x="3607" y="1490"/>
                  <a:pt x="3619" y="1464"/>
                </a:cubicBezTo>
                <a:cubicBezTo>
                  <a:pt x="3632" y="1437"/>
                  <a:pt x="3625" y="1399"/>
                  <a:pt x="3597" y="1388"/>
                </a:cubicBezTo>
                <a:cubicBezTo>
                  <a:pt x="3592" y="1385"/>
                  <a:pt x="3587" y="1385"/>
                  <a:pt x="3581" y="1385"/>
                </a:cubicBezTo>
                <a:cubicBezTo>
                  <a:pt x="3564" y="1385"/>
                  <a:pt x="3547" y="1394"/>
                  <a:pt x="3531" y="1402"/>
                </a:cubicBezTo>
                <a:cubicBezTo>
                  <a:pt x="3433" y="1458"/>
                  <a:pt x="3338" y="1519"/>
                  <a:pt x="3245" y="1584"/>
                </a:cubicBezTo>
                <a:cubicBezTo>
                  <a:pt x="3219" y="1602"/>
                  <a:pt x="3192" y="1622"/>
                  <a:pt x="3161" y="1629"/>
                </a:cubicBezTo>
                <a:cubicBezTo>
                  <a:pt x="3145" y="1633"/>
                  <a:pt x="3129" y="1634"/>
                  <a:pt x="3112" y="1634"/>
                </a:cubicBezTo>
                <a:cubicBezTo>
                  <a:pt x="3105" y="1634"/>
                  <a:pt x="3098" y="1634"/>
                  <a:pt x="3091" y="1634"/>
                </a:cubicBezTo>
                <a:cubicBezTo>
                  <a:pt x="3086" y="1634"/>
                  <a:pt x="3081" y="1634"/>
                  <a:pt x="3077" y="1634"/>
                </a:cubicBezTo>
                <a:cubicBezTo>
                  <a:pt x="2854" y="1634"/>
                  <a:pt x="2634" y="1685"/>
                  <a:pt x="2423" y="1764"/>
                </a:cubicBezTo>
                <a:cubicBezTo>
                  <a:pt x="2375" y="1782"/>
                  <a:pt x="2328" y="1802"/>
                  <a:pt x="2282" y="1821"/>
                </a:cubicBezTo>
                <a:cubicBezTo>
                  <a:pt x="2304" y="1764"/>
                  <a:pt x="2326" y="1706"/>
                  <a:pt x="2347" y="1647"/>
                </a:cubicBezTo>
                <a:cubicBezTo>
                  <a:pt x="2412" y="1465"/>
                  <a:pt x="2478" y="1277"/>
                  <a:pt x="2471" y="1084"/>
                </a:cubicBezTo>
                <a:cubicBezTo>
                  <a:pt x="2467" y="953"/>
                  <a:pt x="2429" y="817"/>
                  <a:pt x="2469" y="691"/>
                </a:cubicBezTo>
                <a:cubicBezTo>
                  <a:pt x="2516" y="549"/>
                  <a:pt x="2654" y="449"/>
                  <a:pt x="2689" y="305"/>
                </a:cubicBezTo>
                <a:cubicBezTo>
                  <a:pt x="2693" y="287"/>
                  <a:pt x="2696" y="267"/>
                  <a:pt x="2688" y="249"/>
                </a:cubicBezTo>
                <a:cubicBezTo>
                  <a:pt x="2678" y="230"/>
                  <a:pt x="2657" y="222"/>
                  <a:pt x="2634" y="222"/>
                </a:cubicBezTo>
                <a:cubicBezTo>
                  <a:pt x="2618" y="222"/>
                  <a:pt x="2601" y="226"/>
                  <a:pt x="2587" y="233"/>
                </a:cubicBezTo>
                <a:cubicBezTo>
                  <a:pt x="2517" y="268"/>
                  <a:pt x="2482" y="348"/>
                  <a:pt x="2433" y="411"/>
                </a:cubicBezTo>
                <a:cubicBezTo>
                  <a:pt x="2273" y="618"/>
                  <a:pt x="1969" y="628"/>
                  <a:pt x="1722" y="715"/>
                </a:cubicBezTo>
                <a:cubicBezTo>
                  <a:pt x="1507" y="790"/>
                  <a:pt x="1326" y="936"/>
                  <a:pt x="1185" y="1116"/>
                </a:cubicBezTo>
                <a:cubicBezTo>
                  <a:pt x="1116" y="914"/>
                  <a:pt x="1022" y="721"/>
                  <a:pt x="888" y="555"/>
                </a:cubicBezTo>
                <a:cubicBezTo>
                  <a:pt x="873" y="538"/>
                  <a:pt x="857" y="519"/>
                  <a:pt x="849" y="498"/>
                </a:cubicBezTo>
                <a:cubicBezTo>
                  <a:pt x="835" y="468"/>
                  <a:pt x="833" y="435"/>
                  <a:pt x="832" y="403"/>
                </a:cubicBezTo>
                <a:cubicBezTo>
                  <a:pt x="825" y="290"/>
                  <a:pt x="813" y="178"/>
                  <a:pt x="797" y="66"/>
                </a:cubicBezTo>
                <a:cubicBezTo>
                  <a:pt x="792" y="43"/>
                  <a:pt x="787" y="18"/>
                  <a:pt x="767" y="5"/>
                </a:cubicBezTo>
                <a:cubicBezTo>
                  <a:pt x="761" y="2"/>
                  <a:pt x="754" y="1"/>
                  <a:pt x="748" y="1"/>
                </a:cubicBezTo>
                <a:close/>
              </a:path>
            </a:pathLst>
          </a:custGeom>
          <a:solidFill>
            <a:srgbClr val="FFC942">
              <a:alpha val="41590"/>
            </a:srgbClr>
          </a:solidFill>
          <a:ln>
            <a:noFill/>
          </a:ln>
        </p:spPr>
        <p:txBody>
          <a:bodyPr spcFirstLastPara="1" wrap="square" lIns="104026" tIns="104026" rIns="104026" bIns="104026" anchor="ctr" anchorCtr="0">
            <a:noAutofit/>
          </a:bodyPr>
          <a:lstStyle/>
          <a:p>
            <a:pPr marL="0" lvl="0" indent="0" algn="l" rtl="0">
              <a:spcBef>
                <a:spcPts val="0"/>
              </a:spcBef>
              <a:spcAft>
                <a:spcPts val="0"/>
              </a:spcAft>
              <a:buNone/>
            </a:pPr>
            <a:endParaRPr sz="1593"/>
          </a:p>
        </p:txBody>
      </p:sp>
      <p:sp>
        <p:nvSpPr>
          <p:cNvPr id="3310" name="Google Shape;3310;p31"/>
          <p:cNvSpPr/>
          <p:nvPr/>
        </p:nvSpPr>
        <p:spPr>
          <a:xfrm>
            <a:off x="-6198975" y="6356675"/>
            <a:ext cx="25577251" cy="4638104"/>
          </a:xfrm>
          <a:custGeom>
            <a:avLst/>
            <a:gdLst/>
            <a:ahLst/>
            <a:cxnLst/>
            <a:rect l="l" t="t" r="r" b="b"/>
            <a:pathLst>
              <a:path w="12947" h="6024" extrusionOk="0">
                <a:moveTo>
                  <a:pt x="4030" y="1"/>
                </a:moveTo>
                <a:cubicBezTo>
                  <a:pt x="3775" y="1"/>
                  <a:pt x="3529" y="41"/>
                  <a:pt x="3302" y="159"/>
                </a:cubicBezTo>
                <a:cubicBezTo>
                  <a:pt x="2785" y="429"/>
                  <a:pt x="2524" y="1042"/>
                  <a:pt x="2022" y="1339"/>
                </a:cubicBezTo>
                <a:cubicBezTo>
                  <a:pt x="1579" y="1601"/>
                  <a:pt x="1002" y="1583"/>
                  <a:pt x="588" y="1888"/>
                </a:cubicBezTo>
                <a:cubicBezTo>
                  <a:pt x="96" y="2251"/>
                  <a:pt x="1" y="3002"/>
                  <a:pt x="283" y="3544"/>
                </a:cubicBezTo>
                <a:cubicBezTo>
                  <a:pt x="566" y="4086"/>
                  <a:pt x="1146" y="4423"/>
                  <a:pt x="1746" y="4544"/>
                </a:cubicBezTo>
                <a:cubicBezTo>
                  <a:pt x="2803" y="4756"/>
                  <a:pt x="3531" y="4524"/>
                  <a:pt x="4550" y="4999"/>
                </a:cubicBezTo>
                <a:cubicBezTo>
                  <a:pt x="5354" y="5373"/>
                  <a:pt x="6195" y="6024"/>
                  <a:pt x="7114" y="6024"/>
                </a:cubicBezTo>
                <a:cubicBezTo>
                  <a:pt x="7268" y="6024"/>
                  <a:pt x="7424" y="6005"/>
                  <a:pt x="7582" y="5965"/>
                </a:cubicBezTo>
                <a:cubicBezTo>
                  <a:pt x="8191" y="5808"/>
                  <a:pt x="8616" y="5341"/>
                  <a:pt x="9156" y="5055"/>
                </a:cubicBezTo>
                <a:cubicBezTo>
                  <a:pt x="9780" y="4725"/>
                  <a:pt x="10264" y="4858"/>
                  <a:pt x="10918" y="4749"/>
                </a:cubicBezTo>
                <a:cubicBezTo>
                  <a:pt x="11920" y="4582"/>
                  <a:pt x="12852" y="3698"/>
                  <a:pt x="12927" y="2658"/>
                </a:cubicBezTo>
                <a:cubicBezTo>
                  <a:pt x="12946" y="2394"/>
                  <a:pt x="12916" y="2123"/>
                  <a:pt x="12798" y="1887"/>
                </a:cubicBezTo>
                <a:cubicBezTo>
                  <a:pt x="12504" y="1296"/>
                  <a:pt x="11772" y="1091"/>
                  <a:pt x="11118" y="999"/>
                </a:cubicBezTo>
                <a:cubicBezTo>
                  <a:pt x="10135" y="862"/>
                  <a:pt x="9324" y="125"/>
                  <a:pt x="8351" y="35"/>
                </a:cubicBezTo>
                <a:cubicBezTo>
                  <a:pt x="8213" y="23"/>
                  <a:pt x="8076" y="18"/>
                  <a:pt x="7939" y="18"/>
                </a:cubicBezTo>
                <a:cubicBezTo>
                  <a:pt x="7201" y="18"/>
                  <a:pt x="6468" y="170"/>
                  <a:pt x="5716" y="170"/>
                </a:cubicBezTo>
                <a:cubicBezTo>
                  <a:pt x="5493" y="170"/>
                  <a:pt x="5267" y="156"/>
                  <a:pt x="5040" y="121"/>
                </a:cubicBezTo>
                <a:cubicBezTo>
                  <a:pt x="4749" y="76"/>
                  <a:pt x="4445" y="18"/>
                  <a:pt x="4149" y="3"/>
                </a:cubicBezTo>
                <a:cubicBezTo>
                  <a:pt x="4109" y="2"/>
                  <a:pt x="4069" y="1"/>
                  <a:pt x="4030" y="1"/>
                </a:cubicBezTo>
                <a:close/>
              </a:path>
            </a:pathLst>
          </a:custGeom>
          <a:solidFill>
            <a:schemeClr val="accent2"/>
          </a:solidFill>
          <a:ln>
            <a:noFill/>
          </a:ln>
        </p:spPr>
        <p:txBody>
          <a:bodyPr spcFirstLastPara="1" wrap="square" lIns="104026" tIns="104026" rIns="104026" bIns="104026" anchor="ctr" anchorCtr="0">
            <a:noAutofit/>
          </a:bodyPr>
          <a:lstStyle/>
          <a:p>
            <a:pPr marL="0" lvl="0" indent="0" algn="l" rtl="0">
              <a:spcBef>
                <a:spcPts val="0"/>
              </a:spcBef>
              <a:spcAft>
                <a:spcPts val="0"/>
              </a:spcAft>
              <a:buNone/>
            </a:pPr>
            <a:endParaRPr sz="1593"/>
          </a:p>
        </p:txBody>
      </p:sp>
      <p:grpSp>
        <p:nvGrpSpPr>
          <p:cNvPr id="3311" name="Google Shape;3311;p31"/>
          <p:cNvGrpSpPr/>
          <p:nvPr/>
        </p:nvGrpSpPr>
        <p:grpSpPr>
          <a:xfrm>
            <a:off x="730087" y="6238310"/>
            <a:ext cx="487728" cy="606371"/>
            <a:chOff x="2100500" y="1458275"/>
            <a:chExt cx="159000" cy="248050"/>
          </a:xfrm>
        </p:grpSpPr>
        <p:sp>
          <p:nvSpPr>
            <p:cNvPr id="3312" name="Google Shape;3312;p31"/>
            <p:cNvSpPr/>
            <p:nvPr/>
          </p:nvSpPr>
          <p:spPr>
            <a:xfrm>
              <a:off x="2140475" y="1458275"/>
              <a:ext cx="64750" cy="247950"/>
            </a:xfrm>
            <a:custGeom>
              <a:avLst/>
              <a:gdLst/>
              <a:ahLst/>
              <a:cxnLst/>
              <a:rect l="l" t="t" r="r" b="b"/>
              <a:pathLst>
                <a:path w="2590" h="9918" extrusionOk="0">
                  <a:moveTo>
                    <a:pt x="1433" y="0"/>
                  </a:moveTo>
                  <a:lnTo>
                    <a:pt x="1433" y="0"/>
                  </a:lnTo>
                  <a:cubicBezTo>
                    <a:pt x="1805" y="1618"/>
                    <a:pt x="1614" y="3360"/>
                    <a:pt x="902" y="4860"/>
                  </a:cubicBezTo>
                  <a:cubicBezTo>
                    <a:pt x="675" y="5337"/>
                    <a:pt x="231" y="5891"/>
                    <a:pt x="126" y="6405"/>
                  </a:cubicBezTo>
                  <a:cubicBezTo>
                    <a:pt x="1" y="7009"/>
                    <a:pt x="472" y="7818"/>
                    <a:pt x="801" y="8289"/>
                  </a:cubicBezTo>
                  <a:cubicBezTo>
                    <a:pt x="1228" y="8900"/>
                    <a:pt x="1783" y="9411"/>
                    <a:pt x="2332" y="9918"/>
                  </a:cubicBezTo>
                  <a:cubicBezTo>
                    <a:pt x="1798" y="9094"/>
                    <a:pt x="1381" y="8140"/>
                    <a:pt x="1463" y="7163"/>
                  </a:cubicBezTo>
                  <a:cubicBezTo>
                    <a:pt x="1551" y="6098"/>
                    <a:pt x="2056" y="5099"/>
                    <a:pt x="2299" y="4077"/>
                  </a:cubicBezTo>
                  <a:cubicBezTo>
                    <a:pt x="2590" y="2862"/>
                    <a:pt x="2176" y="1601"/>
                    <a:pt x="1768" y="420"/>
                  </a:cubicBezTo>
                  <a:cubicBezTo>
                    <a:pt x="1706" y="242"/>
                    <a:pt x="1617" y="39"/>
                    <a:pt x="143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13" name="Google Shape;3313;p31"/>
            <p:cNvSpPr/>
            <p:nvPr/>
          </p:nvSpPr>
          <p:spPr>
            <a:xfrm>
              <a:off x="2100500" y="1549475"/>
              <a:ext cx="98525" cy="156750"/>
            </a:xfrm>
            <a:custGeom>
              <a:avLst/>
              <a:gdLst/>
              <a:ahLst/>
              <a:cxnLst/>
              <a:rect l="l" t="t" r="r" b="b"/>
              <a:pathLst>
                <a:path w="3941" h="6270" extrusionOk="0">
                  <a:moveTo>
                    <a:pt x="56" y="1"/>
                  </a:moveTo>
                  <a:cubicBezTo>
                    <a:pt x="187" y="582"/>
                    <a:pt x="229" y="1182"/>
                    <a:pt x="179" y="1775"/>
                  </a:cubicBezTo>
                  <a:cubicBezTo>
                    <a:pt x="131" y="2343"/>
                    <a:pt x="0" y="2909"/>
                    <a:pt x="45" y="3476"/>
                  </a:cubicBezTo>
                  <a:cubicBezTo>
                    <a:pt x="110" y="4315"/>
                    <a:pt x="610" y="5087"/>
                    <a:pt x="1297" y="5558"/>
                  </a:cubicBezTo>
                  <a:cubicBezTo>
                    <a:pt x="1682" y="5820"/>
                    <a:pt x="1909" y="5784"/>
                    <a:pt x="2340" y="5811"/>
                  </a:cubicBezTo>
                  <a:cubicBezTo>
                    <a:pt x="2616" y="5828"/>
                    <a:pt x="2889" y="5887"/>
                    <a:pt x="3154" y="5968"/>
                  </a:cubicBezTo>
                  <a:cubicBezTo>
                    <a:pt x="3288" y="6008"/>
                    <a:pt x="3421" y="6055"/>
                    <a:pt x="3552" y="6104"/>
                  </a:cubicBezTo>
                  <a:cubicBezTo>
                    <a:pt x="3616" y="6130"/>
                    <a:pt x="3680" y="6155"/>
                    <a:pt x="3743" y="6183"/>
                  </a:cubicBezTo>
                  <a:cubicBezTo>
                    <a:pt x="3799" y="6206"/>
                    <a:pt x="3861" y="6224"/>
                    <a:pt x="3914" y="6252"/>
                  </a:cubicBezTo>
                  <a:cubicBezTo>
                    <a:pt x="3920" y="6256"/>
                    <a:pt x="3926" y="6260"/>
                    <a:pt x="3932" y="6264"/>
                  </a:cubicBezTo>
                  <a:lnTo>
                    <a:pt x="3932" y="6264"/>
                  </a:lnTo>
                  <a:cubicBezTo>
                    <a:pt x="3888" y="6229"/>
                    <a:pt x="3850" y="6172"/>
                    <a:pt x="3810" y="6131"/>
                  </a:cubicBezTo>
                  <a:cubicBezTo>
                    <a:pt x="3764" y="6085"/>
                    <a:pt x="3715" y="6039"/>
                    <a:pt x="3664" y="5998"/>
                  </a:cubicBezTo>
                  <a:cubicBezTo>
                    <a:pt x="3573" y="5926"/>
                    <a:pt x="3470" y="5876"/>
                    <a:pt x="3375" y="5807"/>
                  </a:cubicBezTo>
                  <a:cubicBezTo>
                    <a:pt x="3195" y="5678"/>
                    <a:pt x="3007" y="5560"/>
                    <a:pt x="2821" y="5440"/>
                  </a:cubicBezTo>
                  <a:cubicBezTo>
                    <a:pt x="2449" y="5201"/>
                    <a:pt x="2077" y="4951"/>
                    <a:pt x="1795" y="4605"/>
                  </a:cubicBezTo>
                  <a:cubicBezTo>
                    <a:pt x="1704" y="4490"/>
                    <a:pt x="1622" y="4368"/>
                    <a:pt x="1554" y="4238"/>
                  </a:cubicBezTo>
                  <a:cubicBezTo>
                    <a:pt x="1395" y="3943"/>
                    <a:pt x="1300" y="3616"/>
                    <a:pt x="1221" y="3291"/>
                  </a:cubicBezTo>
                  <a:cubicBezTo>
                    <a:pt x="949" y="2145"/>
                    <a:pt x="842" y="878"/>
                    <a:pt x="56" y="1"/>
                  </a:cubicBezTo>
                  <a:close/>
                  <a:moveTo>
                    <a:pt x="3932" y="6264"/>
                  </a:moveTo>
                  <a:cubicBezTo>
                    <a:pt x="3935" y="6266"/>
                    <a:pt x="3938" y="6268"/>
                    <a:pt x="3940" y="6270"/>
                  </a:cubicBezTo>
                  <a:cubicBezTo>
                    <a:pt x="3938" y="6268"/>
                    <a:pt x="3935" y="6266"/>
                    <a:pt x="3932" y="6264"/>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14" name="Google Shape;3314;p31"/>
            <p:cNvSpPr/>
            <p:nvPr/>
          </p:nvSpPr>
          <p:spPr>
            <a:xfrm>
              <a:off x="2188425" y="1550725"/>
              <a:ext cx="47825" cy="155600"/>
            </a:xfrm>
            <a:custGeom>
              <a:avLst/>
              <a:gdLst/>
              <a:ahLst/>
              <a:cxnLst/>
              <a:rect l="l" t="t" r="r" b="b"/>
              <a:pathLst>
                <a:path w="1913" h="6224" extrusionOk="0">
                  <a:moveTo>
                    <a:pt x="858" y="1"/>
                  </a:moveTo>
                  <a:lnTo>
                    <a:pt x="858" y="1"/>
                  </a:lnTo>
                  <a:cubicBezTo>
                    <a:pt x="1337" y="1195"/>
                    <a:pt x="1238" y="2606"/>
                    <a:pt x="594" y="3721"/>
                  </a:cubicBezTo>
                  <a:cubicBezTo>
                    <a:pt x="434" y="4000"/>
                    <a:pt x="240" y="4264"/>
                    <a:pt x="128" y="4566"/>
                  </a:cubicBezTo>
                  <a:cubicBezTo>
                    <a:pt x="34" y="4827"/>
                    <a:pt x="0" y="5109"/>
                    <a:pt x="43" y="5384"/>
                  </a:cubicBezTo>
                  <a:cubicBezTo>
                    <a:pt x="64" y="5512"/>
                    <a:pt x="109" y="5627"/>
                    <a:pt x="149" y="5749"/>
                  </a:cubicBezTo>
                  <a:cubicBezTo>
                    <a:pt x="188" y="5866"/>
                    <a:pt x="237" y="5982"/>
                    <a:pt x="307" y="6084"/>
                  </a:cubicBezTo>
                  <a:cubicBezTo>
                    <a:pt x="343" y="6135"/>
                    <a:pt x="382" y="6182"/>
                    <a:pt x="427" y="6223"/>
                  </a:cubicBezTo>
                  <a:lnTo>
                    <a:pt x="427" y="6223"/>
                  </a:lnTo>
                  <a:cubicBezTo>
                    <a:pt x="420" y="6216"/>
                    <a:pt x="418" y="6160"/>
                    <a:pt x="414" y="6147"/>
                  </a:cubicBezTo>
                  <a:cubicBezTo>
                    <a:pt x="407" y="6122"/>
                    <a:pt x="400" y="6099"/>
                    <a:pt x="397" y="6072"/>
                  </a:cubicBezTo>
                  <a:cubicBezTo>
                    <a:pt x="390" y="6018"/>
                    <a:pt x="389" y="5963"/>
                    <a:pt x="391" y="5909"/>
                  </a:cubicBezTo>
                  <a:cubicBezTo>
                    <a:pt x="398" y="5794"/>
                    <a:pt x="421" y="5679"/>
                    <a:pt x="455" y="5570"/>
                  </a:cubicBezTo>
                  <a:cubicBezTo>
                    <a:pt x="523" y="5356"/>
                    <a:pt x="633" y="5147"/>
                    <a:pt x="782" y="4978"/>
                  </a:cubicBezTo>
                  <a:cubicBezTo>
                    <a:pt x="794" y="4965"/>
                    <a:pt x="806" y="4952"/>
                    <a:pt x="818" y="4938"/>
                  </a:cubicBezTo>
                  <a:cubicBezTo>
                    <a:pt x="1086" y="4665"/>
                    <a:pt x="1323" y="4344"/>
                    <a:pt x="1503" y="3996"/>
                  </a:cubicBezTo>
                  <a:cubicBezTo>
                    <a:pt x="1675" y="3661"/>
                    <a:pt x="1794" y="3301"/>
                    <a:pt x="1833" y="2930"/>
                  </a:cubicBezTo>
                  <a:cubicBezTo>
                    <a:pt x="1912" y="2176"/>
                    <a:pt x="1675" y="1423"/>
                    <a:pt x="1374" y="727"/>
                  </a:cubicBezTo>
                  <a:cubicBezTo>
                    <a:pt x="1253" y="450"/>
                    <a:pt x="1111" y="164"/>
                    <a:pt x="858" y="1"/>
                  </a:cubicBezTo>
                  <a:close/>
                  <a:moveTo>
                    <a:pt x="427" y="6223"/>
                  </a:moveTo>
                  <a:cubicBezTo>
                    <a:pt x="428" y="6223"/>
                    <a:pt x="428" y="6223"/>
                    <a:pt x="428" y="6223"/>
                  </a:cubicBezTo>
                  <a:cubicBezTo>
                    <a:pt x="428" y="6223"/>
                    <a:pt x="428" y="6223"/>
                    <a:pt x="427" y="622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15" name="Google Shape;3315;p31"/>
            <p:cNvSpPr/>
            <p:nvPr/>
          </p:nvSpPr>
          <p:spPr>
            <a:xfrm>
              <a:off x="2197950" y="1641275"/>
              <a:ext cx="61550" cy="64650"/>
            </a:xfrm>
            <a:custGeom>
              <a:avLst/>
              <a:gdLst/>
              <a:ahLst/>
              <a:cxnLst/>
              <a:rect l="l" t="t" r="r" b="b"/>
              <a:pathLst>
                <a:path w="2462" h="2586" extrusionOk="0">
                  <a:moveTo>
                    <a:pt x="2462" y="0"/>
                  </a:moveTo>
                  <a:lnTo>
                    <a:pt x="2462" y="0"/>
                  </a:lnTo>
                  <a:cubicBezTo>
                    <a:pt x="2401" y="240"/>
                    <a:pt x="2210" y="424"/>
                    <a:pt x="2008" y="567"/>
                  </a:cubicBezTo>
                  <a:cubicBezTo>
                    <a:pt x="1738" y="757"/>
                    <a:pt x="1436" y="896"/>
                    <a:pt x="1145" y="1051"/>
                  </a:cubicBezTo>
                  <a:cubicBezTo>
                    <a:pt x="855" y="1207"/>
                    <a:pt x="569" y="1385"/>
                    <a:pt x="354" y="1635"/>
                  </a:cubicBezTo>
                  <a:cubicBezTo>
                    <a:pt x="172" y="1844"/>
                    <a:pt x="97" y="2060"/>
                    <a:pt x="36" y="2328"/>
                  </a:cubicBezTo>
                  <a:cubicBezTo>
                    <a:pt x="18" y="2404"/>
                    <a:pt x="0" y="2483"/>
                    <a:pt x="17" y="2558"/>
                  </a:cubicBezTo>
                  <a:cubicBezTo>
                    <a:pt x="20" y="2568"/>
                    <a:pt x="23" y="2579"/>
                    <a:pt x="32" y="2584"/>
                  </a:cubicBezTo>
                  <a:cubicBezTo>
                    <a:pt x="35" y="2585"/>
                    <a:pt x="37" y="2585"/>
                    <a:pt x="40" y="2585"/>
                  </a:cubicBezTo>
                  <a:cubicBezTo>
                    <a:pt x="50" y="2585"/>
                    <a:pt x="61" y="2576"/>
                    <a:pt x="69" y="2568"/>
                  </a:cubicBezTo>
                  <a:cubicBezTo>
                    <a:pt x="310" y="2323"/>
                    <a:pt x="609" y="2023"/>
                    <a:pt x="932" y="1899"/>
                  </a:cubicBezTo>
                  <a:cubicBezTo>
                    <a:pt x="1293" y="1760"/>
                    <a:pt x="1613" y="1596"/>
                    <a:pt x="1881" y="1310"/>
                  </a:cubicBezTo>
                  <a:cubicBezTo>
                    <a:pt x="2216" y="955"/>
                    <a:pt x="2423" y="485"/>
                    <a:pt x="246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grpSp>
      <p:sp>
        <p:nvSpPr>
          <p:cNvPr id="3316" name="Google Shape;3316;p31"/>
          <p:cNvSpPr/>
          <p:nvPr/>
        </p:nvSpPr>
        <p:spPr>
          <a:xfrm flipH="1">
            <a:off x="2607789" y="6552268"/>
            <a:ext cx="487728" cy="239615"/>
          </a:xfrm>
          <a:custGeom>
            <a:avLst/>
            <a:gdLst/>
            <a:ahLst/>
            <a:cxnLst/>
            <a:rect l="l" t="t" r="r" b="b"/>
            <a:pathLst>
              <a:path w="2589" h="1596" extrusionOk="0">
                <a:moveTo>
                  <a:pt x="1397" y="1"/>
                </a:moveTo>
                <a:cubicBezTo>
                  <a:pt x="1324" y="1"/>
                  <a:pt x="1255" y="15"/>
                  <a:pt x="1193" y="46"/>
                </a:cubicBezTo>
                <a:cubicBezTo>
                  <a:pt x="851" y="217"/>
                  <a:pt x="1" y="995"/>
                  <a:pt x="265" y="1458"/>
                </a:cubicBezTo>
                <a:cubicBezTo>
                  <a:pt x="329" y="1570"/>
                  <a:pt x="461" y="1595"/>
                  <a:pt x="598" y="1595"/>
                </a:cubicBezTo>
                <a:cubicBezTo>
                  <a:pt x="701" y="1595"/>
                  <a:pt x="807" y="1581"/>
                  <a:pt x="887" y="1578"/>
                </a:cubicBezTo>
                <a:cubicBezTo>
                  <a:pt x="1279" y="1564"/>
                  <a:pt x="1671" y="1539"/>
                  <a:pt x="2062" y="1496"/>
                </a:cubicBezTo>
                <a:cubicBezTo>
                  <a:pt x="2147" y="1486"/>
                  <a:pt x="2234" y="1477"/>
                  <a:pt x="2311" y="1438"/>
                </a:cubicBezTo>
                <a:cubicBezTo>
                  <a:pt x="2472" y="1358"/>
                  <a:pt x="2545" y="1240"/>
                  <a:pt x="2555" y="1106"/>
                </a:cubicBezTo>
                <a:cubicBezTo>
                  <a:pt x="2589" y="650"/>
                  <a:pt x="1895" y="1"/>
                  <a:pt x="1397" y="1"/>
                </a:cubicBezTo>
                <a:close/>
              </a:path>
            </a:pathLst>
          </a:custGeom>
          <a:solidFill>
            <a:schemeClr val="accent5"/>
          </a:solidFill>
          <a:ln>
            <a:noFill/>
          </a:ln>
        </p:spPr>
        <p:txBody>
          <a:bodyPr spcFirstLastPara="1" wrap="square" lIns="104026" tIns="104026" rIns="104026" bIns="104026" anchor="ctr" anchorCtr="0">
            <a:noAutofit/>
          </a:bodyPr>
          <a:lstStyle/>
          <a:p>
            <a:pPr marL="0" lvl="0" indent="0" algn="l" rtl="0">
              <a:spcBef>
                <a:spcPts val="0"/>
              </a:spcBef>
              <a:spcAft>
                <a:spcPts val="0"/>
              </a:spcAft>
              <a:buNone/>
            </a:pPr>
            <a:endParaRPr sz="1593"/>
          </a:p>
        </p:txBody>
      </p:sp>
      <p:sp>
        <p:nvSpPr>
          <p:cNvPr id="3317" name="Google Shape;3317;p31"/>
          <p:cNvSpPr/>
          <p:nvPr/>
        </p:nvSpPr>
        <p:spPr>
          <a:xfrm>
            <a:off x="7613492" y="6527812"/>
            <a:ext cx="472845" cy="232258"/>
          </a:xfrm>
          <a:custGeom>
            <a:avLst/>
            <a:gdLst/>
            <a:ahLst/>
            <a:cxnLst/>
            <a:rect l="l" t="t" r="r" b="b"/>
            <a:pathLst>
              <a:path w="2510" h="1547" extrusionOk="0">
                <a:moveTo>
                  <a:pt x="1354" y="1"/>
                </a:moveTo>
                <a:cubicBezTo>
                  <a:pt x="1283" y="1"/>
                  <a:pt x="1216" y="14"/>
                  <a:pt x="1156" y="44"/>
                </a:cubicBezTo>
                <a:cubicBezTo>
                  <a:pt x="825" y="211"/>
                  <a:pt x="1" y="964"/>
                  <a:pt x="257" y="1413"/>
                </a:cubicBezTo>
                <a:cubicBezTo>
                  <a:pt x="319" y="1522"/>
                  <a:pt x="447" y="1547"/>
                  <a:pt x="580" y="1547"/>
                </a:cubicBezTo>
                <a:cubicBezTo>
                  <a:pt x="680" y="1547"/>
                  <a:pt x="782" y="1533"/>
                  <a:pt x="860" y="1530"/>
                </a:cubicBezTo>
                <a:cubicBezTo>
                  <a:pt x="1240" y="1516"/>
                  <a:pt x="1620" y="1492"/>
                  <a:pt x="1999" y="1451"/>
                </a:cubicBezTo>
                <a:cubicBezTo>
                  <a:pt x="2082" y="1441"/>
                  <a:pt x="2165" y="1431"/>
                  <a:pt x="2241" y="1394"/>
                </a:cubicBezTo>
                <a:cubicBezTo>
                  <a:pt x="2396" y="1317"/>
                  <a:pt x="2468" y="1203"/>
                  <a:pt x="2478" y="1072"/>
                </a:cubicBezTo>
                <a:lnTo>
                  <a:pt x="2477" y="1072"/>
                </a:lnTo>
                <a:cubicBezTo>
                  <a:pt x="2509" y="629"/>
                  <a:pt x="1837" y="1"/>
                  <a:pt x="1354" y="1"/>
                </a:cubicBezTo>
                <a:close/>
              </a:path>
            </a:pathLst>
          </a:custGeom>
          <a:solidFill>
            <a:schemeClr val="accent5"/>
          </a:solidFill>
          <a:ln>
            <a:noFill/>
          </a:ln>
        </p:spPr>
        <p:txBody>
          <a:bodyPr spcFirstLastPara="1" wrap="square" lIns="104026" tIns="104026" rIns="104026" bIns="104026" anchor="ctr" anchorCtr="0">
            <a:noAutofit/>
          </a:bodyPr>
          <a:lstStyle/>
          <a:p>
            <a:pPr marL="0" lvl="0" indent="0" algn="l" rtl="0">
              <a:spcBef>
                <a:spcPts val="0"/>
              </a:spcBef>
              <a:spcAft>
                <a:spcPts val="0"/>
              </a:spcAft>
              <a:buNone/>
            </a:pPr>
            <a:endParaRPr sz="1593"/>
          </a:p>
        </p:txBody>
      </p:sp>
      <p:grpSp>
        <p:nvGrpSpPr>
          <p:cNvPr id="3318" name="Google Shape;3318;p31"/>
          <p:cNvGrpSpPr/>
          <p:nvPr/>
        </p:nvGrpSpPr>
        <p:grpSpPr>
          <a:xfrm>
            <a:off x="5281970" y="6356670"/>
            <a:ext cx="487728" cy="606371"/>
            <a:chOff x="2100500" y="1458275"/>
            <a:chExt cx="159000" cy="248050"/>
          </a:xfrm>
        </p:grpSpPr>
        <p:sp>
          <p:nvSpPr>
            <p:cNvPr id="3319" name="Google Shape;3319;p31"/>
            <p:cNvSpPr/>
            <p:nvPr/>
          </p:nvSpPr>
          <p:spPr>
            <a:xfrm>
              <a:off x="2140475" y="1458275"/>
              <a:ext cx="64750" cy="247950"/>
            </a:xfrm>
            <a:custGeom>
              <a:avLst/>
              <a:gdLst/>
              <a:ahLst/>
              <a:cxnLst/>
              <a:rect l="l" t="t" r="r" b="b"/>
              <a:pathLst>
                <a:path w="2590" h="9918" extrusionOk="0">
                  <a:moveTo>
                    <a:pt x="1433" y="0"/>
                  </a:moveTo>
                  <a:lnTo>
                    <a:pt x="1433" y="0"/>
                  </a:lnTo>
                  <a:cubicBezTo>
                    <a:pt x="1805" y="1618"/>
                    <a:pt x="1614" y="3360"/>
                    <a:pt x="902" y="4860"/>
                  </a:cubicBezTo>
                  <a:cubicBezTo>
                    <a:pt x="675" y="5337"/>
                    <a:pt x="231" y="5891"/>
                    <a:pt x="126" y="6405"/>
                  </a:cubicBezTo>
                  <a:cubicBezTo>
                    <a:pt x="1" y="7009"/>
                    <a:pt x="472" y="7818"/>
                    <a:pt x="801" y="8289"/>
                  </a:cubicBezTo>
                  <a:cubicBezTo>
                    <a:pt x="1228" y="8900"/>
                    <a:pt x="1783" y="9411"/>
                    <a:pt x="2332" y="9918"/>
                  </a:cubicBezTo>
                  <a:cubicBezTo>
                    <a:pt x="1798" y="9094"/>
                    <a:pt x="1381" y="8140"/>
                    <a:pt x="1463" y="7163"/>
                  </a:cubicBezTo>
                  <a:cubicBezTo>
                    <a:pt x="1551" y="6098"/>
                    <a:pt x="2056" y="5099"/>
                    <a:pt x="2299" y="4077"/>
                  </a:cubicBezTo>
                  <a:cubicBezTo>
                    <a:pt x="2590" y="2862"/>
                    <a:pt x="2176" y="1601"/>
                    <a:pt x="1768" y="420"/>
                  </a:cubicBezTo>
                  <a:cubicBezTo>
                    <a:pt x="1706" y="242"/>
                    <a:pt x="1617" y="39"/>
                    <a:pt x="143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20" name="Google Shape;3320;p31"/>
            <p:cNvSpPr/>
            <p:nvPr/>
          </p:nvSpPr>
          <p:spPr>
            <a:xfrm>
              <a:off x="2100500" y="1549475"/>
              <a:ext cx="98525" cy="156750"/>
            </a:xfrm>
            <a:custGeom>
              <a:avLst/>
              <a:gdLst/>
              <a:ahLst/>
              <a:cxnLst/>
              <a:rect l="l" t="t" r="r" b="b"/>
              <a:pathLst>
                <a:path w="3941" h="6270" extrusionOk="0">
                  <a:moveTo>
                    <a:pt x="56" y="1"/>
                  </a:moveTo>
                  <a:cubicBezTo>
                    <a:pt x="187" y="582"/>
                    <a:pt x="229" y="1182"/>
                    <a:pt x="179" y="1775"/>
                  </a:cubicBezTo>
                  <a:cubicBezTo>
                    <a:pt x="131" y="2343"/>
                    <a:pt x="0" y="2909"/>
                    <a:pt x="45" y="3476"/>
                  </a:cubicBezTo>
                  <a:cubicBezTo>
                    <a:pt x="110" y="4315"/>
                    <a:pt x="610" y="5087"/>
                    <a:pt x="1297" y="5558"/>
                  </a:cubicBezTo>
                  <a:cubicBezTo>
                    <a:pt x="1682" y="5820"/>
                    <a:pt x="1909" y="5784"/>
                    <a:pt x="2340" y="5811"/>
                  </a:cubicBezTo>
                  <a:cubicBezTo>
                    <a:pt x="2616" y="5828"/>
                    <a:pt x="2889" y="5887"/>
                    <a:pt x="3154" y="5968"/>
                  </a:cubicBezTo>
                  <a:cubicBezTo>
                    <a:pt x="3288" y="6008"/>
                    <a:pt x="3421" y="6055"/>
                    <a:pt x="3552" y="6104"/>
                  </a:cubicBezTo>
                  <a:cubicBezTo>
                    <a:pt x="3616" y="6130"/>
                    <a:pt x="3680" y="6155"/>
                    <a:pt x="3743" y="6183"/>
                  </a:cubicBezTo>
                  <a:cubicBezTo>
                    <a:pt x="3799" y="6206"/>
                    <a:pt x="3861" y="6224"/>
                    <a:pt x="3914" y="6252"/>
                  </a:cubicBezTo>
                  <a:cubicBezTo>
                    <a:pt x="3920" y="6256"/>
                    <a:pt x="3926" y="6260"/>
                    <a:pt x="3932" y="6264"/>
                  </a:cubicBezTo>
                  <a:lnTo>
                    <a:pt x="3932" y="6264"/>
                  </a:lnTo>
                  <a:cubicBezTo>
                    <a:pt x="3888" y="6229"/>
                    <a:pt x="3850" y="6172"/>
                    <a:pt x="3810" y="6131"/>
                  </a:cubicBezTo>
                  <a:cubicBezTo>
                    <a:pt x="3764" y="6085"/>
                    <a:pt x="3715" y="6039"/>
                    <a:pt x="3664" y="5998"/>
                  </a:cubicBezTo>
                  <a:cubicBezTo>
                    <a:pt x="3573" y="5926"/>
                    <a:pt x="3470" y="5876"/>
                    <a:pt x="3375" y="5807"/>
                  </a:cubicBezTo>
                  <a:cubicBezTo>
                    <a:pt x="3195" y="5678"/>
                    <a:pt x="3007" y="5560"/>
                    <a:pt x="2821" y="5440"/>
                  </a:cubicBezTo>
                  <a:cubicBezTo>
                    <a:pt x="2449" y="5201"/>
                    <a:pt x="2077" y="4951"/>
                    <a:pt x="1795" y="4605"/>
                  </a:cubicBezTo>
                  <a:cubicBezTo>
                    <a:pt x="1704" y="4490"/>
                    <a:pt x="1622" y="4368"/>
                    <a:pt x="1554" y="4238"/>
                  </a:cubicBezTo>
                  <a:cubicBezTo>
                    <a:pt x="1395" y="3943"/>
                    <a:pt x="1300" y="3616"/>
                    <a:pt x="1221" y="3291"/>
                  </a:cubicBezTo>
                  <a:cubicBezTo>
                    <a:pt x="949" y="2145"/>
                    <a:pt x="842" y="878"/>
                    <a:pt x="56" y="1"/>
                  </a:cubicBezTo>
                  <a:close/>
                  <a:moveTo>
                    <a:pt x="3932" y="6264"/>
                  </a:moveTo>
                  <a:cubicBezTo>
                    <a:pt x="3935" y="6266"/>
                    <a:pt x="3938" y="6268"/>
                    <a:pt x="3940" y="6270"/>
                  </a:cubicBezTo>
                  <a:cubicBezTo>
                    <a:pt x="3938" y="6268"/>
                    <a:pt x="3935" y="6266"/>
                    <a:pt x="3932" y="6264"/>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21" name="Google Shape;3321;p31"/>
            <p:cNvSpPr/>
            <p:nvPr/>
          </p:nvSpPr>
          <p:spPr>
            <a:xfrm>
              <a:off x="2188425" y="1550725"/>
              <a:ext cx="47825" cy="155600"/>
            </a:xfrm>
            <a:custGeom>
              <a:avLst/>
              <a:gdLst/>
              <a:ahLst/>
              <a:cxnLst/>
              <a:rect l="l" t="t" r="r" b="b"/>
              <a:pathLst>
                <a:path w="1913" h="6224" extrusionOk="0">
                  <a:moveTo>
                    <a:pt x="858" y="1"/>
                  </a:moveTo>
                  <a:lnTo>
                    <a:pt x="858" y="1"/>
                  </a:lnTo>
                  <a:cubicBezTo>
                    <a:pt x="1337" y="1195"/>
                    <a:pt x="1238" y="2606"/>
                    <a:pt x="594" y="3721"/>
                  </a:cubicBezTo>
                  <a:cubicBezTo>
                    <a:pt x="434" y="4000"/>
                    <a:pt x="240" y="4264"/>
                    <a:pt x="128" y="4566"/>
                  </a:cubicBezTo>
                  <a:cubicBezTo>
                    <a:pt x="34" y="4827"/>
                    <a:pt x="0" y="5109"/>
                    <a:pt x="43" y="5384"/>
                  </a:cubicBezTo>
                  <a:cubicBezTo>
                    <a:pt x="64" y="5512"/>
                    <a:pt x="109" y="5627"/>
                    <a:pt x="149" y="5749"/>
                  </a:cubicBezTo>
                  <a:cubicBezTo>
                    <a:pt x="188" y="5866"/>
                    <a:pt x="237" y="5982"/>
                    <a:pt x="307" y="6084"/>
                  </a:cubicBezTo>
                  <a:cubicBezTo>
                    <a:pt x="343" y="6135"/>
                    <a:pt x="382" y="6182"/>
                    <a:pt x="427" y="6223"/>
                  </a:cubicBezTo>
                  <a:lnTo>
                    <a:pt x="427" y="6223"/>
                  </a:lnTo>
                  <a:cubicBezTo>
                    <a:pt x="420" y="6216"/>
                    <a:pt x="418" y="6160"/>
                    <a:pt x="414" y="6147"/>
                  </a:cubicBezTo>
                  <a:cubicBezTo>
                    <a:pt x="407" y="6122"/>
                    <a:pt x="400" y="6099"/>
                    <a:pt x="397" y="6072"/>
                  </a:cubicBezTo>
                  <a:cubicBezTo>
                    <a:pt x="390" y="6018"/>
                    <a:pt x="389" y="5963"/>
                    <a:pt x="391" y="5909"/>
                  </a:cubicBezTo>
                  <a:cubicBezTo>
                    <a:pt x="398" y="5794"/>
                    <a:pt x="421" y="5679"/>
                    <a:pt x="455" y="5570"/>
                  </a:cubicBezTo>
                  <a:cubicBezTo>
                    <a:pt x="523" y="5356"/>
                    <a:pt x="633" y="5147"/>
                    <a:pt x="782" y="4978"/>
                  </a:cubicBezTo>
                  <a:cubicBezTo>
                    <a:pt x="794" y="4965"/>
                    <a:pt x="806" y="4952"/>
                    <a:pt x="818" y="4938"/>
                  </a:cubicBezTo>
                  <a:cubicBezTo>
                    <a:pt x="1086" y="4665"/>
                    <a:pt x="1323" y="4344"/>
                    <a:pt x="1503" y="3996"/>
                  </a:cubicBezTo>
                  <a:cubicBezTo>
                    <a:pt x="1675" y="3661"/>
                    <a:pt x="1794" y="3301"/>
                    <a:pt x="1833" y="2930"/>
                  </a:cubicBezTo>
                  <a:cubicBezTo>
                    <a:pt x="1912" y="2176"/>
                    <a:pt x="1675" y="1423"/>
                    <a:pt x="1374" y="727"/>
                  </a:cubicBezTo>
                  <a:cubicBezTo>
                    <a:pt x="1253" y="450"/>
                    <a:pt x="1111" y="164"/>
                    <a:pt x="858" y="1"/>
                  </a:cubicBezTo>
                  <a:close/>
                  <a:moveTo>
                    <a:pt x="427" y="6223"/>
                  </a:moveTo>
                  <a:cubicBezTo>
                    <a:pt x="428" y="6223"/>
                    <a:pt x="428" y="6223"/>
                    <a:pt x="428" y="6223"/>
                  </a:cubicBezTo>
                  <a:cubicBezTo>
                    <a:pt x="428" y="6223"/>
                    <a:pt x="428" y="6223"/>
                    <a:pt x="427" y="622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22" name="Google Shape;3322;p31"/>
            <p:cNvSpPr/>
            <p:nvPr/>
          </p:nvSpPr>
          <p:spPr>
            <a:xfrm>
              <a:off x="2197950" y="1641275"/>
              <a:ext cx="61550" cy="64650"/>
            </a:xfrm>
            <a:custGeom>
              <a:avLst/>
              <a:gdLst/>
              <a:ahLst/>
              <a:cxnLst/>
              <a:rect l="l" t="t" r="r" b="b"/>
              <a:pathLst>
                <a:path w="2462" h="2586" extrusionOk="0">
                  <a:moveTo>
                    <a:pt x="2462" y="0"/>
                  </a:moveTo>
                  <a:lnTo>
                    <a:pt x="2462" y="0"/>
                  </a:lnTo>
                  <a:cubicBezTo>
                    <a:pt x="2401" y="240"/>
                    <a:pt x="2210" y="424"/>
                    <a:pt x="2008" y="567"/>
                  </a:cubicBezTo>
                  <a:cubicBezTo>
                    <a:pt x="1738" y="757"/>
                    <a:pt x="1436" y="896"/>
                    <a:pt x="1145" y="1051"/>
                  </a:cubicBezTo>
                  <a:cubicBezTo>
                    <a:pt x="855" y="1207"/>
                    <a:pt x="569" y="1385"/>
                    <a:pt x="354" y="1635"/>
                  </a:cubicBezTo>
                  <a:cubicBezTo>
                    <a:pt x="172" y="1844"/>
                    <a:pt x="97" y="2060"/>
                    <a:pt x="36" y="2328"/>
                  </a:cubicBezTo>
                  <a:cubicBezTo>
                    <a:pt x="18" y="2404"/>
                    <a:pt x="0" y="2483"/>
                    <a:pt x="17" y="2558"/>
                  </a:cubicBezTo>
                  <a:cubicBezTo>
                    <a:pt x="20" y="2568"/>
                    <a:pt x="23" y="2579"/>
                    <a:pt x="32" y="2584"/>
                  </a:cubicBezTo>
                  <a:cubicBezTo>
                    <a:pt x="35" y="2585"/>
                    <a:pt x="37" y="2585"/>
                    <a:pt x="40" y="2585"/>
                  </a:cubicBezTo>
                  <a:cubicBezTo>
                    <a:pt x="50" y="2585"/>
                    <a:pt x="61" y="2576"/>
                    <a:pt x="69" y="2568"/>
                  </a:cubicBezTo>
                  <a:cubicBezTo>
                    <a:pt x="310" y="2323"/>
                    <a:pt x="609" y="2023"/>
                    <a:pt x="932" y="1899"/>
                  </a:cubicBezTo>
                  <a:cubicBezTo>
                    <a:pt x="1293" y="1760"/>
                    <a:pt x="1613" y="1596"/>
                    <a:pt x="1881" y="1310"/>
                  </a:cubicBezTo>
                  <a:cubicBezTo>
                    <a:pt x="2216" y="955"/>
                    <a:pt x="2423" y="485"/>
                    <a:pt x="246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grpSp>
      <p:grpSp>
        <p:nvGrpSpPr>
          <p:cNvPr id="3323" name="Google Shape;3323;p31"/>
          <p:cNvGrpSpPr/>
          <p:nvPr/>
        </p:nvGrpSpPr>
        <p:grpSpPr>
          <a:xfrm>
            <a:off x="10465604" y="6287572"/>
            <a:ext cx="487728" cy="606371"/>
            <a:chOff x="2100500" y="1458275"/>
            <a:chExt cx="159000" cy="248050"/>
          </a:xfrm>
        </p:grpSpPr>
        <p:sp>
          <p:nvSpPr>
            <p:cNvPr id="3324" name="Google Shape;3324;p31"/>
            <p:cNvSpPr/>
            <p:nvPr/>
          </p:nvSpPr>
          <p:spPr>
            <a:xfrm>
              <a:off x="2140475" y="1458275"/>
              <a:ext cx="64750" cy="247950"/>
            </a:xfrm>
            <a:custGeom>
              <a:avLst/>
              <a:gdLst/>
              <a:ahLst/>
              <a:cxnLst/>
              <a:rect l="l" t="t" r="r" b="b"/>
              <a:pathLst>
                <a:path w="2590" h="9918" extrusionOk="0">
                  <a:moveTo>
                    <a:pt x="1433" y="0"/>
                  </a:moveTo>
                  <a:lnTo>
                    <a:pt x="1433" y="0"/>
                  </a:lnTo>
                  <a:cubicBezTo>
                    <a:pt x="1805" y="1618"/>
                    <a:pt x="1614" y="3360"/>
                    <a:pt x="902" y="4860"/>
                  </a:cubicBezTo>
                  <a:cubicBezTo>
                    <a:pt x="675" y="5337"/>
                    <a:pt x="231" y="5891"/>
                    <a:pt x="126" y="6405"/>
                  </a:cubicBezTo>
                  <a:cubicBezTo>
                    <a:pt x="1" y="7009"/>
                    <a:pt x="472" y="7818"/>
                    <a:pt x="801" y="8289"/>
                  </a:cubicBezTo>
                  <a:cubicBezTo>
                    <a:pt x="1228" y="8900"/>
                    <a:pt x="1783" y="9411"/>
                    <a:pt x="2332" y="9918"/>
                  </a:cubicBezTo>
                  <a:cubicBezTo>
                    <a:pt x="1798" y="9094"/>
                    <a:pt x="1381" y="8140"/>
                    <a:pt x="1463" y="7163"/>
                  </a:cubicBezTo>
                  <a:cubicBezTo>
                    <a:pt x="1551" y="6098"/>
                    <a:pt x="2056" y="5099"/>
                    <a:pt x="2299" y="4077"/>
                  </a:cubicBezTo>
                  <a:cubicBezTo>
                    <a:pt x="2590" y="2862"/>
                    <a:pt x="2176" y="1601"/>
                    <a:pt x="1768" y="420"/>
                  </a:cubicBezTo>
                  <a:cubicBezTo>
                    <a:pt x="1706" y="242"/>
                    <a:pt x="1617" y="39"/>
                    <a:pt x="143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25" name="Google Shape;3325;p31"/>
            <p:cNvSpPr/>
            <p:nvPr/>
          </p:nvSpPr>
          <p:spPr>
            <a:xfrm>
              <a:off x="2100500" y="1549475"/>
              <a:ext cx="98525" cy="156750"/>
            </a:xfrm>
            <a:custGeom>
              <a:avLst/>
              <a:gdLst/>
              <a:ahLst/>
              <a:cxnLst/>
              <a:rect l="l" t="t" r="r" b="b"/>
              <a:pathLst>
                <a:path w="3941" h="6270" extrusionOk="0">
                  <a:moveTo>
                    <a:pt x="56" y="1"/>
                  </a:moveTo>
                  <a:cubicBezTo>
                    <a:pt x="187" y="582"/>
                    <a:pt x="229" y="1182"/>
                    <a:pt x="179" y="1775"/>
                  </a:cubicBezTo>
                  <a:cubicBezTo>
                    <a:pt x="131" y="2343"/>
                    <a:pt x="0" y="2909"/>
                    <a:pt x="45" y="3476"/>
                  </a:cubicBezTo>
                  <a:cubicBezTo>
                    <a:pt x="110" y="4315"/>
                    <a:pt x="610" y="5087"/>
                    <a:pt x="1297" y="5558"/>
                  </a:cubicBezTo>
                  <a:cubicBezTo>
                    <a:pt x="1682" y="5820"/>
                    <a:pt x="1909" y="5784"/>
                    <a:pt x="2340" y="5811"/>
                  </a:cubicBezTo>
                  <a:cubicBezTo>
                    <a:pt x="2616" y="5828"/>
                    <a:pt x="2889" y="5887"/>
                    <a:pt x="3154" y="5968"/>
                  </a:cubicBezTo>
                  <a:cubicBezTo>
                    <a:pt x="3288" y="6008"/>
                    <a:pt x="3421" y="6055"/>
                    <a:pt x="3552" y="6104"/>
                  </a:cubicBezTo>
                  <a:cubicBezTo>
                    <a:pt x="3616" y="6130"/>
                    <a:pt x="3680" y="6155"/>
                    <a:pt x="3743" y="6183"/>
                  </a:cubicBezTo>
                  <a:cubicBezTo>
                    <a:pt x="3799" y="6206"/>
                    <a:pt x="3861" y="6224"/>
                    <a:pt x="3914" y="6252"/>
                  </a:cubicBezTo>
                  <a:cubicBezTo>
                    <a:pt x="3920" y="6256"/>
                    <a:pt x="3926" y="6260"/>
                    <a:pt x="3932" y="6264"/>
                  </a:cubicBezTo>
                  <a:lnTo>
                    <a:pt x="3932" y="6264"/>
                  </a:lnTo>
                  <a:cubicBezTo>
                    <a:pt x="3888" y="6229"/>
                    <a:pt x="3850" y="6172"/>
                    <a:pt x="3810" y="6131"/>
                  </a:cubicBezTo>
                  <a:cubicBezTo>
                    <a:pt x="3764" y="6085"/>
                    <a:pt x="3715" y="6039"/>
                    <a:pt x="3664" y="5998"/>
                  </a:cubicBezTo>
                  <a:cubicBezTo>
                    <a:pt x="3573" y="5926"/>
                    <a:pt x="3470" y="5876"/>
                    <a:pt x="3375" y="5807"/>
                  </a:cubicBezTo>
                  <a:cubicBezTo>
                    <a:pt x="3195" y="5678"/>
                    <a:pt x="3007" y="5560"/>
                    <a:pt x="2821" y="5440"/>
                  </a:cubicBezTo>
                  <a:cubicBezTo>
                    <a:pt x="2449" y="5201"/>
                    <a:pt x="2077" y="4951"/>
                    <a:pt x="1795" y="4605"/>
                  </a:cubicBezTo>
                  <a:cubicBezTo>
                    <a:pt x="1704" y="4490"/>
                    <a:pt x="1622" y="4368"/>
                    <a:pt x="1554" y="4238"/>
                  </a:cubicBezTo>
                  <a:cubicBezTo>
                    <a:pt x="1395" y="3943"/>
                    <a:pt x="1300" y="3616"/>
                    <a:pt x="1221" y="3291"/>
                  </a:cubicBezTo>
                  <a:cubicBezTo>
                    <a:pt x="949" y="2145"/>
                    <a:pt x="842" y="878"/>
                    <a:pt x="56" y="1"/>
                  </a:cubicBezTo>
                  <a:close/>
                  <a:moveTo>
                    <a:pt x="3932" y="6264"/>
                  </a:moveTo>
                  <a:cubicBezTo>
                    <a:pt x="3935" y="6266"/>
                    <a:pt x="3938" y="6268"/>
                    <a:pt x="3940" y="6270"/>
                  </a:cubicBezTo>
                  <a:cubicBezTo>
                    <a:pt x="3938" y="6268"/>
                    <a:pt x="3935" y="6266"/>
                    <a:pt x="3932" y="6264"/>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26" name="Google Shape;3326;p31"/>
            <p:cNvSpPr/>
            <p:nvPr/>
          </p:nvSpPr>
          <p:spPr>
            <a:xfrm>
              <a:off x="2188425" y="1550725"/>
              <a:ext cx="47825" cy="155600"/>
            </a:xfrm>
            <a:custGeom>
              <a:avLst/>
              <a:gdLst/>
              <a:ahLst/>
              <a:cxnLst/>
              <a:rect l="l" t="t" r="r" b="b"/>
              <a:pathLst>
                <a:path w="1913" h="6224" extrusionOk="0">
                  <a:moveTo>
                    <a:pt x="858" y="1"/>
                  </a:moveTo>
                  <a:lnTo>
                    <a:pt x="858" y="1"/>
                  </a:lnTo>
                  <a:cubicBezTo>
                    <a:pt x="1337" y="1195"/>
                    <a:pt x="1238" y="2606"/>
                    <a:pt x="594" y="3721"/>
                  </a:cubicBezTo>
                  <a:cubicBezTo>
                    <a:pt x="434" y="4000"/>
                    <a:pt x="240" y="4264"/>
                    <a:pt x="128" y="4566"/>
                  </a:cubicBezTo>
                  <a:cubicBezTo>
                    <a:pt x="34" y="4827"/>
                    <a:pt x="0" y="5109"/>
                    <a:pt x="43" y="5384"/>
                  </a:cubicBezTo>
                  <a:cubicBezTo>
                    <a:pt x="64" y="5512"/>
                    <a:pt x="109" y="5627"/>
                    <a:pt x="149" y="5749"/>
                  </a:cubicBezTo>
                  <a:cubicBezTo>
                    <a:pt x="188" y="5866"/>
                    <a:pt x="237" y="5982"/>
                    <a:pt x="307" y="6084"/>
                  </a:cubicBezTo>
                  <a:cubicBezTo>
                    <a:pt x="343" y="6135"/>
                    <a:pt x="382" y="6182"/>
                    <a:pt x="427" y="6223"/>
                  </a:cubicBezTo>
                  <a:lnTo>
                    <a:pt x="427" y="6223"/>
                  </a:lnTo>
                  <a:cubicBezTo>
                    <a:pt x="420" y="6216"/>
                    <a:pt x="418" y="6160"/>
                    <a:pt x="414" y="6147"/>
                  </a:cubicBezTo>
                  <a:cubicBezTo>
                    <a:pt x="407" y="6122"/>
                    <a:pt x="400" y="6099"/>
                    <a:pt x="397" y="6072"/>
                  </a:cubicBezTo>
                  <a:cubicBezTo>
                    <a:pt x="390" y="6018"/>
                    <a:pt x="389" y="5963"/>
                    <a:pt x="391" y="5909"/>
                  </a:cubicBezTo>
                  <a:cubicBezTo>
                    <a:pt x="398" y="5794"/>
                    <a:pt x="421" y="5679"/>
                    <a:pt x="455" y="5570"/>
                  </a:cubicBezTo>
                  <a:cubicBezTo>
                    <a:pt x="523" y="5356"/>
                    <a:pt x="633" y="5147"/>
                    <a:pt x="782" y="4978"/>
                  </a:cubicBezTo>
                  <a:cubicBezTo>
                    <a:pt x="794" y="4965"/>
                    <a:pt x="806" y="4952"/>
                    <a:pt x="818" y="4938"/>
                  </a:cubicBezTo>
                  <a:cubicBezTo>
                    <a:pt x="1086" y="4665"/>
                    <a:pt x="1323" y="4344"/>
                    <a:pt x="1503" y="3996"/>
                  </a:cubicBezTo>
                  <a:cubicBezTo>
                    <a:pt x="1675" y="3661"/>
                    <a:pt x="1794" y="3301"/>
                    <a:pt x="1833" y="2930"/>
                  </a:cubicBezTo>
                  <a:cubicBezTo>
                    <a:pt x="1912" y="2176"/>
                    <a:pt x="1675" y="1423"/>
                    <a:pt x="1374" y="727"/>
                  </a:cubicBezTo>
                  <a:cubicBezTo>
                    <a:pt x="1253" y="450"/>
                    <a:pt x="1111" y="164"/>
                    <a:pt x="858" y="1"/>
                  </a:cubicBezTo>
                  <a:close/>
                  <a:moveTo>
                    <a:pt x="427" y="6223"/>
                  </a:moveTo>
                  <a:cubicBezTo>
                    <a:pt x="428" y="6223"/>
                    <a:pt x="428" y="6223"/>
                    <a:pt x="428" y="6223"/>
                  </a:cubicBezTo>
                  <a:cubicBezTo>
                    <a:pt x="428" y="6223"/>
                    <a:pt x="428" y="6223"/>
                    <a:pt x="427" y="622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27" name="Google Shape;3327;p31"/>
            <p:cNvSpPr/>
            <p:nvPr/>
          </p:nvSpPr>
          <p:spPr>
            <a:xfrm>
              <a:off x="2197950" y="1641275"/>
              <a:ext cx="61550" cy="64650"/>
            </a:xfrm>
            <a:custGeom>
              <a:avLst/>
              <a:gdLst/>
              <a:ahLst/>
              <a:cxnLst/>
              <a:rect l="l" t="t" r="r" b="b"/>
              <a:pathLst>
                <a:path w="2462" h="2586" extrusionOk="0">
                  <a:moveTo>
                    <a:pt x="2462" y="0"/>
                  </a:moveTo>
                  <a:lnTo>
                    <a:pt x="2462" y="0"/>
                  </a:lnTo>
                  <a:cubicBezTo>
                    <a:pt x="2401" y="240"/>
                    <a:pt x="2210" y="424"/>
                    <a:pt x="2008" y="567"/>
                  </a:cubicBezTo>
                  <a:cubicBezTo>
                    <a:pt x="1738" y="757"/>
                    <a:pt x="1436" y="896"/>
                    <a:pt x="1145" y="1051"/>
                  </a:cubicBezTo>
                  <a:cubicBezTo>
                    <a:pt x="855" y="1207"/>
                    <a:pt x="569" y="1385"/>
                    <a:pt x="354" y="1635"/>
                  </a:cubicBezTo>
                  <a:cubicBezTo>
                    <a:pt x="172" y="1844"/>
                    <a:pt x="97" y="2060"/>
                    <a:pt x="36" y="2328"/>
                  </a:cubicBezTo>
                  <a:cubicBezTo>
                    <a:pt x="18" y="2404"/>
                    <a:pt x="0" y="2483"/>
                    <a:pt x="17" y="2558"/>
                  </a:cubicBezTo>
                  <a:cubicBezTo>
                    <a:pt x="20" y="2568"/>
                    <a:pt x="23" y="2579"/>
                    <a:pt x="32" y="2584"/>
                  </a:cubicBezTo>
                  <a:cubicBezTo>
                    <a:pt x="35" y="2585"/>
                    <a:pt x="37" y="2585"/>
                    <a:pt x="40" y="2585"/>
                  </a:cubicBezTo>
                  <a:cubicBezTo>
                    <a:pt x="50" y="2585"/>
                    <a:pt x="61" y="2576"/>
                    <a:pt x="69" y="2568"/>
                  </a:cubicBezTo>
                  <a:cubicBezTo>
                    <a:pt x="310" y="2323"/>
                    <a:pt x="609" y="2023"/>
                    <a:pt x="932" y="1899"/>
                  </a:cubicBezTo>
                  <a:cubicBezTo>
                    <a:pt x="1293" y="1760"/>
                    <a:pt x="1613" y="1596"/>
                    <a:pt x="1881" y="1310"/>
                  </a:cubicBezTo>
                  <a:cubicBezTo>
                    <a:pt x="2216" y="955"/>
                    <a:pt x="2423" y="485"/>
                    <a:pt x="246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grpSp>
      <p:grpSp>
        <p:nvGrpSpPr>
          <p:cNvPr id="3328" name="Google Shape;3328;p31"/>
          <p:cNvGrpSpPr/>
          <p:nvPr/>
        </p:nvGrpSpPr>
        <p:grpSpPr>
          <a:xfrm>
            <a:off x="-688367" y="-358077"/>
            <a:ext cx="13539354" cy="1854207"/>
            <a:chOff x="-604983" y="-394879"/>
            <a:chExt cx="11899291" cy="2044778"/>
          </a:xfrm>
        </p:grpSpPr>
        <p:grpSp>
          <p:nvGrpSpPr>
            <p:cNvPr id="3329" name="Google Shape;3329;p31"/>
            <p:cNvGrpSpPr/>
            <p:nvPr/>
          </p:nvGrpSpPr>
          <p:grpSpPr>
            <a:xfrm rot="-756439">
              <a:off x="584623" y="-276670"/>
              <a:ext cx="1248053" cy="1492749"/>
              <a:chOff x="1288525" y="846925"/>
              <a:chExt cx="396175" cy="473850"/>
            </a:xfrm>
          </p:grpSpPr>
          <p:sp>
            <p:nvSpPr>
              <p:cNvPr id="3330" name="Google Shape;3330;p31"/>
              <p:cNvSpPr/>
              <p:nvPr/>
            </p:nvSpPr>
            <p:spPr>
              <a:xfrm>
                <a:off x="1288525" y="846925"/>
                <a:ext cx="396175" cy="473850"/>
              </a:xfrm>
              <a:custGeom>
                <a:avLst/>
                <a:gdLst/>
                <a:ahLst/>
                <a:cxnLst/>
                <a:rect l="l" t="t" r="r" b="b"/>
                <a:pathLst>
                  <a:path w="15847" h="18954" extrusionOk="0">
                    <a:moveTo>
                      <a:pt x="9848" y="0"/>
                    </a:moveTo>
                    <a:cubicBezTo>
                      <a:pt x="9617" y="0"/>
                      <a:pt x="9397" y="48"/>
                      <a:pt x="9209" y="162"/>
                    </a:cubicBezTo>
                    <a:cubicBezTo>
                      <a:pt x="8958" y="312"/>
                      <a:pt x="6633" y="2497"/>
                      <a:pt x="6905" y="2681"/>
                    </a:cubicBezTo>
                    <a:cubicBezTo>
                      <a:pt x="6302" y="2273"/>
                      <a:pt x="5689" y="1861"/>
                      <a:pt x="4992" y="1651"/>
                    </a:cubicBezTo>
                    <a:cubicBezTo>
                      <a:pt x="4716" y="1568"/>
                      <a:pt x="4416" y="1525"/>
                      <a:pt x="4112" y="1525"/>
                    </a:cubicBezTo>
                    <a:cubicBezTo>
                      <a:pt x="3660" y="1525"/>
                      <a:pt x="3201" y="1620"/>
                      <a:pt x="2812" y="1816"/>
                    </a:cubicBezTo>
                    <a:cubicBezTo>
                      <a:pt x="2189" y="2132"/>
                      <a:pt x="1699" y="2947"/>
                      <a:pt x="1286" y="3490"/>
                    </a:cubicBezTo>
                    <a:cubicBezTo>
                      <a:pt x="745" y="4202"/>
                      <a:pt x="237" y="4989"/>
                      <a:pt x="147" y="5878"/>
                    </a:cubicBezTo>
                    <a:cubicBezTo>
                      <a:pt x="105" y="6294"/>
                      <a:pt x="183" y="6764"/>
                      <a:pt x="513" y="7020"/>
                    </a:cubicBezTo>
                    <a:cubicBezTo>
                      <a:pt x="711" y="7173"/>
                      <a:pt x="954" y="7227"/>
                      <a:pt x="1221" y="7227"/>
                    </a:cubicBezTo>
                    <a:cubicBezTo>
                      <a:pt x="1882" y="7227"/>
                      <a:pt x="2688" y="6893"/>
                      <a:pt x="3299" y="6893"/>
                    </a:cubicBezTo>
                    <a:cubicBezTo>
                      <a:pt x="3359" y="6893"/>
                      <a:pt x="3417" y="6896"/>
                      <a:pt x="3473" y="6903"/>
                    </a:cubicBezTo>
                    <a:cubicBezTo>
                      <a:pt x="4120" y="6984"/>
                      <a:pt x="4778" y="7461"/>
                      <a:pt x="4804" y="8112"/>
                    </a:cubicBezTo>
                    <a:cubicBezTo>
                      <a:pt x="4815" y="8396"/>
                      <a:pt x="4686" y="8698"/>
                      <a:pt x="4433" y="8824"/>
                    </a:cubicBezTo>
                    <a:cubicBezTo>
                      <a:pt x="4310" y="8886"/>
                      <a:pt x="4181" y="8910"/>
                      <a:pt x="4049" y="8910"/>
                    </a:cubicBezTo>
                    <a:cubicBezTo>
                      <a:pt x="3640" y="8910"/>
                      <a:pt x="3204" y="8676"/>
                      <a:pt x="2830" y="8589"/>
                    </a:cubicBezTo>
                    <a:cubicBezTo>
                      <a:pt x="2244" y="8454"/>
                      <a:pt x="1634" y="8310"/>
                      <a:pt x="1026" y="8273"/>
                    </a:cubicBezTo>
                    <a:cubicBezTo>
                      <a:pt x="1021" y="8273"/>
                      <a:pt x="1017" y="8273"/>
                      <a:pt x="1012" y="8273"/>
                    </a:cubicBezTo>
                    <a:cubicBezTo>
                      <a:pt x="847" y="8273"/>
                      <a:pt x="367" y="8438"/>
                      <a:pt x="243" y="8536"/>
                    </a:cubicBezTo>
                    <a:cubicBezTo>
                      <a:pt x="39" y="8696"/>
                      <a:pt x="0" y="9012"/>
                      <a:pt x="1" y="9251"/>
                    </a:cubicBezTo>
                    <a:cubicBezTo>
                      <a:pt x="10" y="10493"/>
                      <a:pt x="315" y="11966"/>
                      <a:pt x="974" y="13024"/>
                    </a:cubicBezTo>
                    <a:cubicBezTo>
                      <a:pt x="1429" y="13753"/>
                      <a:pt x="2000" y="14410"/>
                      <a:pt x="2660" y="14961"/>
                    </a:cubicBezTo>
                    <a:cubicBezTo>
                      <a:pt x="2898" y="15159"/>
                      <a:pt x="3161" y="15350"/>
                      <a:pt x="3467" y="15393"/>
                    </a:cubicBezTo>
                    <a:cubicBezTo>
                      <a:pt x="3501" y="15398"/>
                      <a:pt x="3536" y="15401"/>
                      <a:pt x="3570" y="15401"/>
                    </a:cubicBezTo>
                    <a:cubicBezTo>
                      <a:pt x="3849" y="15401"/>
                      <a:pt x="4139" y="15248"/>
                      <a:pt x="4211" y="14982"/>
                    </a:cubicBezTo>
                    <a:cubicBezTo>
                      <a:pt x="4388" y="14339"/>
                      <a:pt x="4863" y="13794"/>
                      <a:pt x="5436" y="13466"/>
                    </a:cubicBezTo>
                    <a:cubicBezTo>
                      <a:pt x="5653" y="13342"/>
                      <a:pt x="6282" y="13042"/>
                      <a:pt x="6694" y="13042"/>
                    </a:cubicBezTo>
                    <a:cubicBezTo>
                      <a:pt x="6839" y="13042"/>
                      <a:pt x="6957" y="13078"/>
                      <a:pt x="7021" y="13172"/>
                    </a:cubicBezTo>
                    <a:cubicBezTo>
                      <a:pt x="7085" y="13266"/>
                      <a:pt x="7096" y="13419"/>
                      <a:pt x="7024" y="13649"/>
                    </a:cubicBezTo>
                    <a:cubicBezTo>
                      <a:pt x="6941" y="13921"/>
                      <a:pt x="6715" y="14117"/>
                      <a:pt x="6508" y="14312"/>
                    </a:cubicBezTo>
                    <a:cubicBezTo>
                      <a:pt x="6099" y="14694"/>
                      <a:pt x="5727" y="15115"/>
                      <a:pt x="5400" y="15569"/>
                    </a:cubicBezTo>
                    <a:cubicBezTo>
                      <a:pt x="5286" y="15728"/>
                      <a:pt x="5173" y="15902"/>
                      <a:pt x="5169" y="16098"/>
                    </a:cubicBezTo>
                    <a:cubicBezTo>
                      <a:pt x="5161" y="16530"/>
                      <a:pt x="5654" y="16777"/>
                      <a:pt x="6074" y="16885"/>
                    </a:cubicBezTo>
                    <a:cubicBezTo>
                      <a:pt x="7118" y="17151"/>
                      <a:pt x="8225" y="17231"/>
                      <a:pt x="9186" y="17718"/>
                    </a:cubicBezTo>
                    <a:cubicBezTo>
                      <a:pt x="9801" y="18031"/>
                      <a:pt x="10324" y="18494"/>
                      <a:pt x="10838" y="18954"/>
                    </a:cubicBezTo>
                    <a:cubicBezTo>
                      <a:pt x="11530" y="17760"/>
                      <a:pt x="12229" y="16551"/>
                      <a:pt x="12606" y="15225"/>
                    </a:cubicBezTo>
                    <a:cubicBezTo>
                      <a:pt x="12788" y="14585"/>
                      <a:pt x="12845" y="13788"/>
                      <a:pt x="12334" y="13366"/>
                    </a:cubicBezTo>
                    <a:cubicBezTo>
                      <a:pt x="12129" y="13196"/>
                      <a:pt x="11866" y="13119"/>
                      <a:pt x="11630" y="12997"/>
                    </a:cubicBezTo>
                    <a:cubicBezTo>
                      <a:pt x="11395" y="12874"/>
                      <a:pt x="11167" y="12672"/>
                      <a:pt x="11148" y="12407"/>
                    </a:cubicBezTo>
                    <a:cubicBezTo>
                      <a:pt x="11125" y="12086"/>
                      <a:pt x="11445" y="11816"/>
                      <a:pt x="11768" y="11798"/>
                    </a:cubicBezTo>
                    <a:cubicBezTo>
                      <a:pt x="11783" y="11797"/>
                      <a:pt x="11798" y="11797"/>
                      <a:pt x="11813" y="11797"/>
                    </a:cubicBezTo>
                    <a:cubicBezTo>
                      <a:pt x="12119" y="11797"/>
                      <a:pt x="12405" y="11963"/>
                      <a:pt x="12635" y="12166"/>
                    </a:cubicBezTo>
                    <a:cubicBezTo>
                      <a:pt x="12851" y="12356"/>
                      <a:pt x="13128" y="12643"/>
                      <a:pt x="13431" y="12643"/>
                    </a:cubicBezTo>
                    <a:cubicBezTo>
                      <a:pt x="13505" y="12643"/>
                      <a:pt x="13580" y="12626"/>
                      <a:pt x="13657" y="12586"/>
                    </a:cubicBezTo>
                    <a:cubicBezTo>
                      <a:pt x="13901" y="12459"/>
                      <a:pt x="14129" y="11997"/>
                      <a:pt x="14268" y="11755"/>
                    </a:cubicBezTo>
                    <a:cubicBezTo>
                      <a:pt x="14615" y="11153"/>
                      <a:pt x="14864" y="10449"/>
                      <a:pt x="15074" y="9789"/>
                    </a:cubicBezTo>
                    <a:cubicBezTo>
                      <a:pt x="15361" y="8885"/>
                      <a:pt x="15847" y="7041"/>
                      <a:pt x="14516" y="6713"/>
                    </a:cubicBezTo>
                    <a:cubicBezTo>
                      <a:pt x="14400" y="6684"/>
                      <a:pt x="14287" y="6672"/>
                      <a:pt x="14179" y="6672"/>
                    </a:cubicBezTo>
                    <a:cubicBezTo>
                      <a:pt x="13354" y="6672"/>
                      <a:pt x="12753" y="7415"/>
                      <a:pt x="11938" y="7415"/>
                    </a:cubicBezTo>
                    <a:cubicBezTo>
                      <a:pt x="11828" y="7415"/>
                      <a:pt x="11714" y="7402"/>
                      <a:pt x="11596" y="7371"/>
                    </a:cubicBezTo>
                    <a:cubicBezTo>
                      <a:pt x="11320" y="7300"/>
                      <a:pt x="11029" y="7096"/>
                      <a:pt x="11038" y="6812"/>
                    </a:cubicBezTo>
                    <a:cubicBezTo>
                      <a:pt x="11045" y="6573"/>
                      <a:pt x="11257" y="6398"/>
                      <a:pt x="11462" y="6277"/>
                    </a:cubicBezTo>
                    <a:cubicBezTo>
                      <a:pt x="12297" y="5790"/>
                      <a:pt x="13296" y="5697"/>
                      <a:pt x="14260" y="5652"/>
                    </a:cubicBezTo>
                    <a:cubicBezTo>
                      <a:pt x="14447" y="5644"/>
                      <a:pt x="14666" y="5618"/>
                      <a:pt x="14759" y="5457"/>
                    </a:cubicBezTo>
                    <a:cubicBezTo>
                      <a:pt x="14823" y="5348"/>
                      <a:pt x="14806" y="5212"/>
                      <a:pt x="14784" y="5088"/>
                    </a:cubicBezTo>
                    <a:cubicBezTo>
                      <a:pt x="14610" y="4127"/>
                      <a:pt x="14220" y="3204"/>
                      <a:pt x="13649" y="2411"/>
                    </a:cubicBezTo>
                    <a:cubicBezTo>
                      <a:pt x="13339" y="1982"/>
                      <a:pt x="12792" y="1465"/>
                      <a:pt x="12231" y="1415"/>
                    </a:cubicBezTo>
                    <a:cubicBezTo>
                      <a:pt x="12214" y="1413"/>
                      <a:pt x="12197" y="1412"/>
                      <a:pt x="12180" y="1412"/>
                    </a:cubicBezTo>
                    <a:cubicBezTo>
                      <a:pt x="11978" y="1412"/>
                      <a:pt x="11785" y="1516"/>
                      <a:pt x="11620" y="1636"/>
                    </a:cubicBezTo>
                    <a:cubicBezTo>
                      <a:pt x="11229" y="1919"/>
                      <a:pt x="10917" y="2307"/>
                      <a:pt x="10503" y="2554"/>
                    </a:cubicBezTo>
                    <a:cubicBezTo>
                      <a:pt x="10407" y="2610"/>
                      <a:pt x="10287" y="2654"/>
                      <a:pt x="10178" y="2654"/>
                    </a:cubicBezTo>
                    <a:cubicBezTo>
                      <a:pt x="10092" y="2654"/>
                      <a:pt x="10013" y="2626"/>
                      <a:pt x="9962" y="2555"/>
                    </a:cubicBezTo>
                    <a:cubicBezTo>
                      <a:pt x="9911" y="2484"/>
                      <a:pt x="9905" y="2392"/>
                      <a:pt x="9911" y="2305"/>
                    </a:cubicBezTo>
                    <a:cubicBezTo>
                      <a:pt x="9935" y="1905"/>
                      <a:pt x="10154" y="1533"/>
                      <a:pt x="10450" y="1261"/>
                    </a:cubicBezTo>
                    <a:cubicBezTo>
                      <a:pt x="10746" y="990"/>
                      <a:pt x="11112" y="807"/>
                      <a:pt x="11487" y="665"/>
                    </a:cubicBezTo>
                    <a:cubicBezTo>
                      <a:pt x="11105" y="318"/>
                      <a:pt x="10440" y="0"/>
                      <a:pt x="984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31" name="Google Shape;3331;p31"/>
              <p:cNvSpPr/>
              <p:nvPr/>
            </p:nvSpPr>
            <p:spPr>
              <a:xfrm>
                <a:off x="1465750" y="923875"/>
                <a:ext cx="91725" cy="361925"/>
              </a:xfrm>
              <a:custGeom>
                <a:avLst/>
                <a:gdLst/>
                <a:ahLst/>
                <a:cxnLst/>
                <a:rect l="l" t="t" r="r" b="b"/>
                <a:pathLst>
                  <a:path w="3669" h="14477" extrusionOk="0">
                    <a:moveTo>
                      <a:pt x="140" y="0"/>
                    </a:moveTo>
                    <a:cubicBezTo>
                      <a:pt x="132" y="0"/>
                      <a:pt x="123" y="1"/>
                      <a:pt x="115" y="2"/>
                    </a:cubicBezTo>
                    <a:cubicBezTo>
                      <a:pt x="46" y="17"/>
                      <a:pt x="0" y="84"/>
                      <a:pt x="15" y="154"/>
                    </a:cubicBezTo>
                    <a:cubicBezTo>
                      <a:pt x="470" y="2454"/>
                      <a:pt x="939" y="4833"/>
                      <a:pt x="1661" y="7113"/>
                    </a:cubicBezTo>
                    <a:cubicBezTo>
                      <a:pt x="1793" y="7529"/>
                      <a:pt x="1936" y="7953"/>
                      <a:pt x="2074" y="8362"/>
                    </a:cubicBezTo>
                    <a:cubicBezTo>
                      <a:pt x="2729" y="10304"/>
                      <a:pt x="3407" y="12312"/>
                      <a:pt x="3180" y="14333"/>
                    </a:cubicBezTo>
                    <a:cubicBezTo>
                      <a:pt x="3172" y="14404"/>
                      <a:pt x="3223" y="14468"/>
                      <a:pt x="3293" y="14476"/>
                    </a:cubicBezTo>
                    <a:cubicBezTo>
                      <a:pt x="3298" y="14476"/>
                      <a:pt x="3303" y="14477"/>
                      <a:pt x="3308" y="14477"/>
                    </a:cubicBezTo>
                    <a:lnTo>
                      <a:pt x="3308" y="14476"/>
                    </a:lnTo>
                    <a:cubicBezTo>
                      <a:pt x="3373" y="14476"/>
                      <a:pt x="3428" y="14427"/>
                      <a:pt x="3436" y="14362"/>
                    </a:cubicBezTo>
                    <a:cubicBezTo>
                      <a:pt x="3669" y="12283"/>
                      <a:pt x="2982" y="10248"/>
                      <a:pt x="2317" y="8281"/>
                    </a:cubicBezTo>
                    <a:cubicBezTo>
                      <a:pt x="2179" y="7872"/>
                      <a:pt x="2037" y="7449"/>
                      <a:pt x="1906" y="7035"/>
                    </a:cubicBezTo>
                    <a:cubicBezTo>
                      <a:pt x="1188" y="4769"/>
                      <a:pt x="720" y="2398"/>
                      <a:pt x="266" y="104"/>
                    </a:cubicBezTo>
                    <a:cubicBezTo>
                      <a:pt x="255" y="43"/>
                      <a:pt x="201" y="0"/>
                      <a:pt x="140" y="0"/>
                    </a:cubicBezTo>
                    <a:close/>
                  </a:path>
                </a:pathLst>
              </a:custGeom>
              <a:solidFill>
                <a:srgbClr val="FFC942">
                  <a:alpha val="50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32" name="Google Shape;3332;p31"/>
              <p:cNvSpPr/>
              <p:nvPr/>
            </p:nvSpPr>
            <p:spPr>
              <a:xfrm>
                <a:off x="1361600" y="1081375"/>
                <a:ext cx="128075" cy="99675"/>
              </a:xfrm>
              <a:custGeom>
                <a:avLst/>
                <a:gdLst/>
                <a:ahLst/>
                <a:cxnLst/>
                <a:rect l="l" t="t" r="r" b="b"/>
                <a:pathLst>
                  <a:path w="5123" h="3987" extrusionOk="0">
                    <a:moveTo>
                      <a:pt x="4976" y="1"/>
                    </a:moveTo>
                    <a:cubicBezTo>
                      <a:pt x="4959" y="1"/>
                      <a:pt x="4941" y="4"/>
                      <a:pt x="4924" y="12"/>
                    </a:cubicBezTo>
                    <a:cubicBezTo>
                      <a:pt x="3032" y="859"/>
                      <a:pt x="1344" y="2162"/>
                      <a:pt x="44" y="3777"/>
                    </a:cubicBezTo>
                    <a:cubicBezTo>
                      <a:pt x="0" y="3832"/>
                      <a:pt x="9" y="3914"/>
                      <a:pt x="64" y="3958"/>
                    </a:cubicBezTo>
                    <a:cubicBezTo>
                      <a:pt x="89" y="3977"/>
                      <a:pt x="116" y="3986"/>
                      <a:pt x="145" y="3986"/>
                    </a:cubicBezTo>
                    <a:lnTo>
                      <a:pt x="145" y="3985"/>
                    </a:lnTo>
                    <a:cubicBezTo>
                      <a:pt x="182" y="3985"/>
                      <a:pt x="220" y="3970"/>
                      <a:pt x="245" y="3938"/>
                    </a:cubicBezTo>
                    <a:cubicBezTo>
                      <a:pt x="1519" y="2354"/>
                      <a:pt x="3173" y="1078"/>
                      <a:pt x="5029" y="246"/>
                    </a:cubicBezTo>
                    <a:cubicBezTo>
                      <a:pt x="5094" y="218"/>
                      <a:pt x="5122" y="141"/>
                      <a:pt x="5094" y="76"/>
                    </a:cubicBezTo>
                    <a:cubicBezTo>
                      <a:pt x="5073" y="29"/>
                      <a:pt x="5025" y="1"/>
                      <a:pt x="4976" y="1"/>
                    </a:cubicBezTo>
                    <a:close/>
                  </a:path>
                </a:pathLst>
              </a:custGeom>
              <a:solidFill>
                <a:srgbClr val="FFC942">
                  <a:alpha val="50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33" name="Google Shape;3333;p31"/>
              <p:cNvSpPr/>
              <p:nvPr/>
            </p:nvSpPr>
            <p:spPr>
              <a:xfrm>
                <a:off x="1335175" y="964825"/>
                <a:ext cx="129500" cy="33200"/>
              </a:xfrm>
              <a:custGeom>
                <a:avLst/>
                <a:gdLst/>
                <a:ahLst/>
                <a:cxnLst/>
                <a:rect l="l" t="t" r="r" b="b"/>
                <a:pathLst>
                  <a:path w="5180" h="1328" extrusionOk="0">
                    <a:moveTo>
                      <a:pt x="1788" y="1"/>
                    </a:moveTo>
                    <a:cubicBezTo>
                      <a:pt x="1161" y="1"/>
                      <a:pt x="576" y="141"/>
                      <a:pt x="85" y="415"/>
                    </a:cubicBezTo>
                    <a:cubicBezTo>
                      <a:pt x="23" y="450"/>
                      <a:pt x="1" y="528"/>
                      <a:pt x="36" y="590"/>
                    </a:cubicBezTo>
                    <a:cubicBezTo>
                      <a:pt x="59" y="632"/>
                      <a:pt x="103" y="656"/>
                      <a:pt x="148" y="656"/>
                    </a:cubicBezTo>
                    <a:cubicBezTo>
                      <a:pt x="169" y="656"/>
                      <a:pt x="191" y="651"/>
                      <a:pt x="211" y="640"/>
                    </a:cubicBezTo>
                    <a:cubicBezTo>
                      <a:pt x="662" y="387"/>
                      <a:pt x="1204" y="258"/>
                      <a:pt x="1786" y="258"/>
                    </a:cubicBezTo>
                    <a:cubicBezTo>
                      <a:pt x="2061" y="258"/>
                      <a:pt x="2344" y="286"/>
                      <a:pt x="2631" y="345"/>
                    </a:cubicBezTo>
                    <a:cubicBezTo>
                      <a:pt x="3509" y="521"/>
                      <a:pt x="4305" y="932"/>
                      <a:pt x="4968" y="1311"/>
                    </a:cubicBezTo>
                    <a:cubicBezTo>
                      <a:pt x="4989" y="1322"/>
                      <a:pt x="5010" y="1327"/>
                      <a:pt x="5032" y="1327"/>
                    </a:cubicBezTo>
                    <a:cubicBezTo>
                      <a:pt x="5077" y="1327"/>
                      <a:pt x="5121" y="1304"/>
                      <a:pt x="5144" y="1262"/>
                    </a:cubicBezTo>
                    <a:cubicBezTo>
                      <a:pt x="5179" y="1200"/>
                      <a:pt x="5158" y="1122"/>
                      <a:pt x="5096" y="1087"/>
                    </a:cubicBezTo>
                    <a:cubicBezTo>
                      <a:pt x="4415" y="699"/>
                      <a:pt x="3595" y="276"/>
                      <a:pt x="2682" y="92"/>
                    </a:cubicBezTo>
                    <a:cubicBezTo>
                      <a:pt x="2379" y="31"/>
                      <a:pt x="2079" y="1"/>
                      <a:pt x="1788" y="1"/>
                    </a:cubicBezTo>
                    <a:close/>
                  </a:path>
                </a:pathLst>
              </a:custGeom>
              <a:solidFill>
                <a:srgbClr val="FFC942">
                  <a:alpha val="50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34" name="Google Shape;3334;p31"/>
              <p:cNvSpPr/>
              <p:nvPr/>
            </p:nvSpPr>
            <p:spPr>
              <a:xfrm>
                <a:off x="1360525" y="919325"/>
                <a:ext cx="81725" cy="38550"/>
              </a:xfrm>
              <a:custGeom>
                <a:avLst/>
                <a:gdLst/>
                <a:ahLst/>
                <a:cxnLst/>
                <a:rect l="l" t="t" r="r" b="b"/>
                <a:pathLst>
                  <a:path w="3269" h="1542" extrusionOk="0">
                    <a:moveTo>
                      <a:pt x="528" y="1"/>
                    </a:moveTo>
                    <a:cubicBezTo>
                      <a:pt x="392" y="1"/>
                      <a:pt x="256" y="9"/>
                      <a:pt x="120" y="26"/>
                    </a:cubicBezTo>
                    <a:cubicBezTo>
                      <a:pt x="50" y="35"/>
                      <a:pt x="0" y="99"/>
                      <a:pt x="9" y="170"/>
                    </a:cubicBezTo>
                    <a:cubicBezTo>
                      <a:pt x="17" y="236"/>
                      <a:pt x="74" y="282"/>
                      <a:pt x="138" y="282"/>
                    </a:cubicBezTo>
                    <a:cubicBezTo>
                      <a:pt x="143" y="282"/>
                      <a:pt x="148" y="282"/>
                      <a:pt x="152" y="281"/>
                    </a:cubicBezTo>
                    <a:cubicBezTo>
                      <a:pt x="278" y="265"/>
                      <a:pt x="404" y="258"/>
                      <a:pt x="530" y="258"/>
                    </a:cubicBezTo>
                    <a:cubicBezTo>
                      <a:pt x="1491" y="258"/>
                      <a:pt x="2439" y="718"/>
                      <a:pt x="3020" y="1490"/>
                    </a:cubicBezTo>
                    <a:cubicBezTo>
                      <a:pt x="3046" y="1523"/>
                      <a:pt x="3084" y="1541"/>
                      <a:pt x="3123" y="1541"/>
                    </a:cubicBezTo>
                    <a:cubicBezTo>
                      <a:pt x="3150" y="1541"/>
                      <a:pt x="3177" y="1533"/>
                      <a:pt x="3200" y="1516"/>
                    </a:cubicBezTo>
                    <a:cubicBezTo>
                      <a:pt x="3257" y="1473"/>
                      <a:pt x="3269" y="1392"/>
                      <a:pt x="3226" y="1336"/>
                    </a:cubicBezTo>
                    <a:cubicBezTo>
                      <a:pt x="2596" y="499"/>
                      <a:pt x="1570" y="1"/>
                      <a:pt x="528" y="1"/>
                    </a:cubicBezTo>
                    <a:close/>
                  </a:path>
                </a:pathLst>
              </a:custGeom>
              <a:solidFill>
                <a:srgbClr val="FFC942">
                  <a:alpha val="50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35" name="Google Shape;3335;p31"/>
              <p:cNvSpPr/>
              <p:nvPr/>
            </p:nvSpPr>
            <p:spPr>
              <a:xfrm>
                <a:off x="1507775" y="942000"/>
                <a:ext cx="108025" cy="62250"/>
              </a:xfrm>
              <a:custGeom>
                <a:avLst/>
                <a:gdLst/>
                <a:ahLst/>
                <a:cxnLst/>
                <a:rect l="l" t="t" r="r" b="b"/>
                <a:pathLst>
                  <a:path w="4321" h="2490" extrusionOk="0">
                    <a:moveTo>
                      <a:pt x="4195" y="1"/>
                    </a:moveTo>
                    <a:cubicBezTo>
                      <a:pt x="4191" y="1"/>
                      <a:pt x="4187" y="1"/>
                      <a:pt x="4183" y="2"/>
                    </a:cubicBezTo>
                    <a:cubicBezTo>
                      <a:pt x="2554" y="69"/>
                      <a:pt x="967" y="945"/>
                      <a:pt x="41" y="2289"/>
                    </a:cubicBezTo>
                    <a:cubicBezTo>
                      <a:pt x="1" y="2347"/>
                      <a:pt x="16" y="2427"/>
                      <a:pt x="75" y="2468"/>
                    </a:cubicBezTo>
                    <a:cubicBezTo>
                      <a:pt x="97" y="2482"/>
                      <a:pt x="122" y="2490"/>
                      <a:pt x="147" y="2490"/>
                    </a:cubicBezTo>
                    <a:cubicBezTo>
                      <a:pt x="188" y="2490"/>
                      <a:pt x="228" y="2471"/>
                      <a:pt x="253" y="2435"/>
                    </a:cubicBezTo>
                    <a:cubicBezTo>
                      <a:pt x="1133" y="1156"/>
                      <a:pt x="2643" y="323"/>
                      <a:pt x="4194" y="258"/>
                    </a:cubicBezTo>
                    <a:cubicBezTo>
                      <a:pt x="4265" y="255"/>
                      <a:pt x="4320" y="196"/>
                      <a:pt x="4317" y="124"/>
                    </a:cubicBezTo>
                    <a:cubicBezTo>
                      <a:pt x="4315" y="58"/>
                      <a:pt x="4259" y="1"/>
                      <a:pt x="4195" y="1"/>
                    </a:cubicBezTo>
                    <a:close/>
                  </a:path>
                </a:pathLst>
              </a:custGeom>
              <a:solidFill>
                <a:srgbClr val="FFC942">
                  <a:alpha val="50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36" name="Google Shape;3336;p31"/>
              <p:cNvSpPr/>
              <p:nvPr/>
            </p:nvSpPr>
            <p:spPr>
              <a:xfrm>
                <a:off x="1520200" y="1072625"/>
                <a:ext cx="114775" cy="48325"/>
              </a:xfrm>
              <a:custGeom>
                <a:avLst/>
                <a:gdLst/>
                <a:ahLst/>
                <a:cxnLst/>
                <a:rect l="l" t="t" r="r" b="b"/>
                <a:pathLst>
                  <a:path w="4591" h="1933" extrusionOk="0">
                    <a:moveTo>
                      <a:pt x="1042" y="1"/>
                    </a:moveTo>
                    <a:cubicBezTo>
                      <a:pt x="706" y="1"/>
                      <a:pt x="388" y="57"/>
                      <a:pt x="100" y="167"/>
                    </a:cubicBezTo>
                    <a:cubicBezTo>
                      <a:pt x="34" y="191"/>
                      <a:pt x="0" y="266"/>
                      <a:pt x="26" y="333"/>
                    </a:cubicBezTo>
                    <a:cubicBezTo>
                      <a:pt x="45" y="384"/>
                      <a:pt x="94" y="415"/>
                      <a:pt x="145" y="415"/>
                    </a:cubicBezTo>
                    <a:cubicBezTo>
                      <a:pt x="161" y="415"/>
                      <a:pt x="176" y="412"/>
                      <a:pt x="191" y="406"/>
                    </a:cubicBezTo>
                    <a:cubicBezTo>
                      <a:pt x="449" y="308"/>
                      <a:pt x="736" y="258"/>
                      <a:pt x="1038" y="258"/>
                    </a:cubicBezTo>
                    <a:cubicBezTo>
                      <a:pt x="1241" y="258"/>
                      <a:pt x="1450" y="281"/>
                      <a:pt x="1664" y="325"/>
                    </a:cubicBezTo>
                    <a:cubicBezTo>
                      <a:pt x="2095" y="413"/>
                      <a:pt x="2546" y="591"/>
                      <a:pt x="3084" y="881"/>
                    </a:cubicBezTo>
                    <a:cubicBezTo>
                      <a:pt x="3389" y="1046"/>
                      <a:pt x="3690" y="1228"/>
                      <a:pt x="3977" y="1423"/>
                    </a:cubicBezTo>
                    <a:cubicBezTo>
                      <a:pt x="4142" y="1536"/>
                      <a:pt x="4300" y="1663"/>
                      <a:pt x="4326" y="1823"/>
                    </a:cubicBezTo>
                    <a:cubicBezTo>
                      <a:pt x="4335" y="1887"/>
                      <a:pt x="4391" y="1932"/>
                      <a:pt x="4452" y="1932"/>
                    </a:cubicBezTo>
                    <a:cubicBezTo>
                      <a:pt x="4459" y="1932"/>
                      <a:pt x="4466" y="1931"/>
                      <a:pt x="4473" y="1930"/>
                    </a:cubicBezTo>
                    <a:cubicBezTo>
                      <a:pt x="4543" y="1919"/>
                      <a:pt x="4590" y="1853"/>
                      <a:pt x="4579" y="1783"/>
                    </a:cubicBezTo>
                    <a:cubicBezTo>
                      <a:pt x="4539" y="1526"/>
                      <a:pt x="4335" y="1356"/>
                      <a:pt x="4121" y="1210"/>
                    </a:cubicBezTo>
                    <a:cubicBezTo>
                      <a:pt x="3828" y="1010"/>
                      <a:pt x="3520" y="823"/>
                      <a:pt x="3206" y="654"/>
                    </a:cubicBezTo>
                    <a:cubicBezTo>
                      <a:pt x="2645" y="352"/>
                      <a:pt x="2173" y="167"/>
                      <a:pt x="1716" y="72"/>
                    </a:cubicBezTo>
                    <a:cubicBezTo>
                      <a:pt x="1486" y="25"/>
                      <a:pt x="1261" y="1"/>
                      <a:pt x="1042" y="1"/>
                    </a:cubicBezTo>
                    <a:close/>
                  </a:path>
                </a:pathLst>
              </a:custGeom>
              <a:solidFill>
                <a:srgbClr val="FFC942">
                  <a:alpha val="50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37" name="Google Shape;3337;p31"/>
              <p:cNvSpPr/>
              <p:nvPr/>
            </p:nvSpPr>
            <p:spPr>
              <a:xfrm>
                <a:off x="1478750" y="1153550"/>
                <a:ext cx="29875" cy="92050"/>
              </a:xfrm>
              <a:custGeom>
                <a:avLst/>
                <a:gdLst/>
                <a:ahLst/>
                <a:cxnLst/>
                <a:rect l="l" t="t" r="r" b="b"/>
                <a:pathLst>
                  <a:path w="1195" h="3682" extrusionOk="0">
                    <a:moveTo>
                      <a:pt x="982" y="1"/>
                    </a:moveTo>
                    <a:cubicBezTo>
                      <a:pt x="978" y="1"/>
                      <a:pt x="975" y="1"/>
                      <a:pt x="972" y="1"/>
                    </a:cubicBezTo>
                    <a:cubicBezTo>
                      <a:pt x="901" y="5"/>
                      <a:pt x="848" y="67"/>
                      <a:pt x="853" y="138"/>
                    </a:cubicBezTo>
                    <a:cubicBezTo>
                      <a:pt x="934" y="1301"/>
                      <a:pt x="645" y="2490"/>
                      <a:pt x="38" y="3486"/>
                    </a:cubicBezTo>
                    <a:cubicBezTo>
                      <a:pt x="0" y="3547"/>
                      <a:pt x="20" y="3626"/>
                      <a:pt x="81" y="3663"/>
                    </a:cubicBezTo>
                    <a:cubicBezTo>
                      <a:pt x="102" y="3676"/>
                      <a:pt x="125" y="3682"/>
                      <a:pt x="147" y="3682"/>
                    </a:cubicBezTo>
                    <a:cubicBezTo>
                      <a:pt x="191" y="3682"/>
                      <a:pt x="233" y="3659"/>
                      <a:pt x="258" y="3620"/>
                    </a:cubicBezTo>
                    <a:cubicBezTo>
                      <a:pt x="891" y="2579"/>
                      <a:pt x="1195" y="1336"/>
                      <a:pt x="1110" y="120"/>
                    </a:cubicBezTo>
                    <a:cubicBezTo>
                      <a:pt x="1104" y="53"/>
                      <a:pt x="1047" y="1"/>
                      <a:pt x="982"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38" name="Google Shape;3338;p31"/>
              <p:cNvSpPr/>
              <p:nvPr/>
            </p:nvSpPr>
            <p:spPr>
              <a:xfrm>
                <a:off x="1541775" y="1163800"/>
                <a:ext cx="36550" cy="67975"/>
              </a:xfrm>
              <a:custGeom>
                <a:avLst/>
                <a:gdLst/>
                <a:ahLst/>
                <a:cxnLst/>
                <a:rect l="l" t="t" r="r" b="b"/>
                <a:pathLst>
                  <a:path w="1462" h="2719" extrusionOk="0">
                    <a:moveTo>
                      <a:pt x="148" y="1"/>
                    </a:moveTo>
                    <a:cubicBezTo>
                      <a:pt x="101" y="1"/>
                      <a:pt x="56" y="26"/>
                      <a:pt x="33" y="71"/>
                    </a:cubicBezTo>
                    <a:cubicBezTo>
                      <a:pt x="1" y="134"/>
                      <a:pt x="26" y="211"/>
                      <a:pt x="89" y="243"/>
                    </a:cubicBezTo>
                    <a:cubicBezTo>
                      <a:pt x="460" y="434"/>
                      <a:pt x="769" y="787"/>
                      <a:pt x="958" y="1236"/>
                    </a:cubicBezTo>
                    <a:cubicBezTo>
                      <a:pt x="1116" y="1610"/>
                      <a:pt x="1195" y="2054"/>
                      <a:pt x="1203" y="2591"/>
                    </a:cubicBezTo>
                    <a:cubicBezTo>
                      <a:pt x="1204" y="2661"/>
                      <a:pt x="1261" y="2718"/>
                      <a:pt x="1332" y="2718"/>
                    </a:cubicBezTo>
                    <a:lnTo>
                      <a:pt x="1333" y="2718"/>
                    </a:lnTo>
                    <a:cubicBezTo>
                      <a:pt x="1405" y="2717"/>
                      <a:pt x="1461" y="2659"/>
                      <a:pt x="1460" y="2587"/>
                    </a:cubicBezTo>
                    <a:cubicBezTo>
                      <a:pt x="1452" y="2016"/>
                      <a:pt x="1365" y="1542"/>
                      <a:pt x="1195" y="1135"/>
                    </a:cubicBezTo>
                    <a:cubicBezTo>
                      <a:pt x="982" y="631"/>
                      <a:pt x="631" y="232"/>
                      <a:pt x="206" y="15"/>
                    </a:cubicBezTo>
                    <a:cubicBezTo>
                      <a:pt x="187" y="5"/>
                      <a:pt x="167" y="1"/>
                      <a:pt x="148" y="1"/>
                    </a:cubicBezTo>
                    <a:close/>
                  </a:path>
                </a:pathLst>
              </a:custGeom>
              <a:solidFill>
                <a:srgbClr val="FFC942">
                  <a:alpha val="50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39" name="Google Shape;3339;p31"/>
              <p:cNvSpPr/>
              <p:nvPr/>
            </p:nvSpPr>
            <p:spPr>
              <a:xfrm>
                <a:off x="1483675" y="866950"/>
                <a:ext cx="61750" cy="72450"/>
              </a:xfrm>
              <a:custGeom>
                <a:avLst/>
                <a:gdLst/>
                <a:ahLst/>
                <a:cxnLst/>
                <a:rect l="l" t="t" r="r" b="b"/>
                <a:pathLst>
                  <a:path w="2470" h="2898" extrusionOk="0">
                    <a:moveTo>
                      <a:pt x="2322" y="0"/>
                    </a:moveTo>
                    <a:cubicBezTo>
                      <a:pt x="2300" y="0"/>
                      <a:pt x="2278" y="6"/>
                      <a:pt x="2257" y="17"/>
                    </a:cubicBezTo>
                    <a:cubicBezTo>
                      <a:pt x="1236" y="618"/>
                      <a:pt x="423" y="1603"/>
                      <a:pt x="24" y="2718"/>
                    </a:cubicBezTo>
                    <a:cubicBezTo>
                      <a:pt x="1" y="2784"/>
                      <a:pt x="35" y="2863"/>
                      <a:pt x="100" y="2888"/>
                    </a:cubicBezTo>
                    <a:cubicBezTo>
                      <a:pt x="117" y="2894"/>
                      <a:pt x="133" y="2898"/>
                      <a:pt x="150" y="2898"/>
                    </a:cubicBezTo>
                    <a:cubicBezTo>
                      <a:pt x="206" y="2898"/>
                      <a:pt x="260" y="2864"/>
                      <a:pt x="284" y="2810"/>
                    </a:cubicBezTo>
                    <a:cubicBezTo>
                      <a:pt x="293" y="2787"/>
                      <a:pt x="296" y="2762"/>
                      <a:pt x="290" y="2737"/>
                    </a:cubicBezTo>
                    <a:cubicBezTo>
                      <a:pt x="678" y="1705"/>
                      <a:pt x="1438" y="798"/>
                      <a:pt x="2388" y="239"/>
                    </a:cubicBezTo>
                    <a:cubicBezTo>
                      <a:pt x="2449" y="204"/>
                      <a:pt x="2469" y="125"/>
                      <a:pt x="2434" y="64"/>
                    </a:cubicBezTo>
                    <a:cubicBezTo>
                      <a:pt x="2410" y="23"/>
                      <a:pt x="2366" y="0"/>
                      <a:pt x="2322"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grpSp>
        <p:grpSp>
          <p:nvGrpSpPr>
            <p:cNvPr id="3340" name="Google Shape;3340;p31"/>
            <p:cNvGrpSpPr/>
            <p:nvPr/>
          </p:nvGrpSpPr>
          <p:grpSpPr>
            <a:xfrm rot="756441" flipH="1">
              <a:off x="8704573" y="-269295"/>
              <a:ext cx="1325917" cy="1585879"/>
              <a:chOff x="1288525" y="846925"/>
              <a:chExt cx="396175" cy="473850"/>
            </a:xfrm>
          </p:grpSpPr>
          <p:sp>
            <p:nvSpPr>
              <p:cNvPr id="3341" name="Google Shape;3341;p31"/>
              <p:cNvSpPr/>
              <p:nvPr/>
            </p:nvSpPr>
            <p:spPr>
              <a:xfrm>
                <a:off x="1288525" y="846925"/>
                <a:ext cx="396175" cy="473850"/>
              </a:xfrm>
              <a:custGeom>
                <a:avLst/>
                <a:gdLst/>
                <a:ahLst/>
                <a:cxnLst/>
                <a:rect l="l" t="t" r="r" b="b"/>
                <a:pathLst>
                  <a:path w="15847" h="18954" extrusionOk="0">
                    <a:moveTo>
                      <a:pt x="9848" y="0"/>
                    </a:moveTo>
                    <a:cubicBezTo>
                      <a:pt x="9617" y="0"/>
                      <a:pt x="9397" y="48"/>
                      <a:pt x="9209" y="162"/>
                    </a:cubicBezTo>
                    <a:cubicBezTo>
                      <a:pt x="8958" y="312"/>
                      <a:pt x="6633" y="2497"/>
                      <a:pt x="6905" y="2681"/>
                    </a:cubicBezTo>
                    <a:cubicBezTo>
                      <a:pt x="6302" y="2273"/>
                      <a:pt x="5689" y="1861"/>
                      <a:pt x="4992" y="1651"/>
                    </a:cubicBezTo>
                    <a:cubicBezTo>
                      <a:pt x="4716" y="1568"/>
                      <a:pt x="4416" y="1525"/>
                      <a:pt x="4112" y="1525"/>
                    </a:cubicBezTo>
                    <a:cubicBezTo>
                      <a:pt x="3660" y="1525"/>
                      <a:pt x="3201" y="1620"/>
                      <a:pt x="2812" y="1816"/>
                    </a:cubicBezTo>
                    <a:cubicBezTo>
                      <a:pt x="2189" y="2132"/>
                      <a:pt x="1699" y="2947"/>
                      <a:pt x="1286" y="3490"/>
                    </a:cubicBezTo>
                    <a:cubicBezTo>
                      <a:pt x="745" y="4202"/>
                      <a:pt x="237" y="4989"/>
                      <a:pt x="147" y="5878"/>
                    </a:cubicBezTo>
                    <a:cubicBezTo>
                      <a:pt x="105" y="6294"/>
                      <a:pt x="183" y="6764"/>
                      <a:pt x="513" y="7020"/>
                    </a:cubicBezTo>
                    <a:cubicBezTo>
                      <a:pt x="711" y="7173"/>
                      <a:pt x="954" y="7227"/>
                      <a:pt x="1221" y="7227"/>
                    </a:cubicBezTo>
                    <a:cubicBezTo>
                      <a:pt x="1882" y="7227"/>
                      <a:pt x="2688" y="6893"/>
                      <a:pt x="3299" y="6893"/>
                    </a:cubicBezTo>
                    <a:cubicBezTo>
                      <a:pt x="3359" y="6893"/>
                      <a:pt x="3417" y="6896"/>
                      <a:pt x="3473" y="6903"/>
                    </a:cubicBezTo>
                    <a:cubicBezTo>
                      <a:pt x="4120" y="6984"/>
                      <a:pt x="4778" y="7461"/>
                      <a:pt x="4804" y="8112"/>
                    </a:cubicBezTo>
                    <a:cubicBezTo>
                      <a:pt x="4815" y="8396"/>
                      <a:pt x="4686" y="8698"/>
                      <a:pt x="4433" y="8824"/>
                    </a:cubicBezTo>
                    <a:cubicBezTo>
                      <a:pt x="4310" y="8886"/>
                      <a:pt x="4181" y="8910"/>
                      <a:pt x="4049" y="8910"/>
                    </a:cubicBezTo>
                    <a:cubicBezTo>
                      <a:pt x="3640" y="8910"/>
                      <a:pt x="3204" y="8676"/>
                      <a:pt x="2830" y="8589"/>
                    </a:cubicBezTo>
                    <a:cubicBezTo>
                      <a:pt x="2244" y="8454"/>
                      <a:pt x="1634" y="8310"/>
                      <a:pt x="1026" y="8273"/>
                    </a:cubicBezTo>
                    <a:cubicBezTo>
                      <a:pt x="1021" y="8273"/>
                      <a:pt x="1017" y="8273"/>
                      <a:pt x="1012" y="8273"/>
                    </a:cubicBezTo>
                    <a:cubicBezTo>
                      <a:pt x="847" y="8273"/>
                      <a:pt x="367" y="8438"/>
                      <a:pt x="243" y="8536"/>
                    </a:cubicBezTo>
                    <a:cubicBezTo>
                      <a:pt x="39" y="8696"/>
                      <a:pt x="0" y="9012"/>
                      <a:pt x="1" y="9251"/>
                    </a:cubicBezTo>
                    <a:cubicBezTo>
                      <a:pt x="10" y="10493"/>
                      <a:pt x="315" y="11966"/>
                      <a:pt x="974" y="13024"/>
                    </a:cubicBezTo>
                    <a:cubicBezTo>
                      <a:pt x="1429" y="13753"/>
                      <a:pt x="2000" y="14410"/>
                      <a:pt x="2660" y="14961"/>
                    </a:cubicBezTo>
                    <a:cubicBezTo>
                      <a:pt x="2898" y="15159"/>
                      <a:pt x="3161" y="15350"/>
                      <a:pt x="3467" y="15393"/>
                    </a:cubicBezTo>
                    <a:cubicBezTo>
                      <a:pt x="3501" y="15398"/>
                      <a:pt x="3536" y="15401"/>
                      <a:pt x="3570" y="15401"/>
                    </a:cubicBezTo>
                    <a:cubicBezTo>
                      <a:pt x="3849" y="15401"/>
                      <a:pt x="4139" y="15248"/>
                      <a:pt x="4211" y="14982"/>
                    </a:cubicBezTo>
                    <a:cubicBezTo>
                      <a:pt x="4388" y="14339"/>
                      <a:pt x="4863" y="13794"/>
                      <a:pt x="5436" y="13466"/>
                    </a:cubicBezTo>
                    <a:cubicBezTo>
                      <a:pt x="5653" y="13342"/>
                      <a:pt x="6282" y="13042"/>
                      <a:pt x="6694" y="13042"/>
                    </a:cubicBezTo>
                    <a:cubicBezTo>
                      <a:pt x="6839" y="13042"/>
                      <a:pt x="6957" y="13078"/>
                      <a:pt x="7021" y="13172"/>
                    </a:cubicBezTo>
                    <a:cubicBezTo>
                      <a:pt x="7085" y="13266"/>
                      <a:pt x="7096" y="13419"/>
                      <a:pt x="7024" y="13649"/>
                    </a:cubicBezTo>
                    <a:cubicBezTo>
                      <a:pt x="6941" y="13921"/>
                      <a:pt x="6715" y="14117"/>
                      <a:pt x="6508" y="14312"/>
                    </a:cubicBezTo>
                    <a:cubicBezTo>
                      <a:pt x="6099" y="14694"/>
                      <a:pt x="5727" y="15115"/>
                      <a:pt x="5400" y="15569"/>
                    </a:cubicBezTo>
                    <a:cubicBezTo>
                      <a:pt x="5286" y="15728"/>
                      <a:pt x="5173" y="15902"/>
                      <a:pt x="5169" y="16098"/>
                    </a:cubicBezTo>
                    <a:cubicBezTo>
                      <a:pt x="5161" y="16530"/>
                      <a:pt x="5654" y="16777"/>
                      <a:pt x="6074" y="16885"/>
                    </a:cubicBezTo>
                    <a:cubicBezTo>
                      <a:pt x="7118" y="17151"/>
                      <a:pt x="8225" y="17231"/>
                      <a:pt x="9186" y="17718"/>
                    </a:cubicBezTo>
                    <a:cubicBezTo>
                      <a:pt x="9801" y="18031"/>
                      <a:pt x="10324" y="18494"/>
                      <a:pt x="10838" y="18954"/>
                    </a:cubicBezTo>
                    <a:cubicBezTo>
                      <a:pt x="11530" y="17760"/>
                      <a:pt x="12229" y="16551"/>
                      <a:pt x="12606" y="15225"/>
                    </a:cubicBezTo>
                    <a:cubicBezTo>
                      <a:pt x="12788" y="14585"/>
                      <a:pt x="12845" y="13788"/>
                      <a:pt x="12334" y="13366"/>
                    </a:cubicBezTo>
                    <a:cubicBezTo>
                      <a:pt x="12129" y="13196"/>
                      <a:pt x="11866" y="13119"/>
                      <a:pt x="11630" y="12997"/>
                    </a:cubicBezTo>
                    <a:cubicBezTo>
                      <a:pt x="11395" y="12874"/>
                      <a:pt x="11167" y="12672"/>
                      <a:pt x="11148" y="12407"/>
                    </a:cubicBezTo>
                    <a:cubicBezTo>
                      <a:pt x="11125" y="12086"/>
                      <a:pt x="11445" y="11816"/>
                      <a:pt x="11768" y="11798"/>
                    </a:cubicBezTo>
                    <a:cubicBezTo>
                      <a:pt x="11783" y="11797"/>
                      <a:pt x="11798" y="11797"/>
                      <a:pt x="11813" y="11797"/>
                    </a:cubicBezTo>
                    <a:cubicBezTo>
                      <a:pt x="12119" y="11797"/>
                      <a:pt x="12405" y="11963"/>
                      <a:pt x="12635" y="12166"/>
                    </a:cubicBezTo>
                    <a:cubicBezTo>
                      <a:pt x="12851" y="12356"/>
                      <a:pt x="13128" y="12643"/>
                      <a:pt x="13431" y="12643"/>
                    </a:cubicBezTo>
                    <a:cubicBezTo>
                      <a:pt x="13505" y="12643"/>
                      <a:pt x="13580" y="12626"/>
                      <a:pt x="13657" y="12586"/>
                    </a:cubicBezTo>
                    <a:cubicBezTo>
                      <a:pt x="13901" y="12459"/>
                      <a:pt x="14129" y="11997"/>
                      <a:pt x="14268" y="11755"/>
                    </a:cubicBezTo>
                    <a:cubicBezTo>
                      <a:pt x="14615" y="11153"/>
                      <a:pt x="14864" y="10449"/>
                      <a:pt x="15074" y="9789"/>
                    </a:cubicBezTo>
                    <a:cubicBezTo>
                      <a:pt x="15361" y="8885"/>
                      <a:pt x="15847" y="7041"/>
                      <a:pt x="14516" y="6713"/>
                    </a:cubicBezTo>
                    <a:cubicBezTo>
                      <a:pt x="14400" y="6684"/>
                      <a:pt x="14287" y="6672"/>
                      <a:pt x="14179" y="6672"/>
                    </a:cubicBezTo>
                    <a:cubicBezTo>
                      <a:pt x="13354" y="6672"/>
                      <a:pt x="12753" y="7415"/>
                      <a:pt x="11938" y="7415"/>
                    </a:cubicBezTo>
                    <a:cubicBezTo>
                      <a:pt x="11828" y="7415"/>
                      <a:pt x="11714" y="7402"/>
                      <a:pt x="11596" y="7371"/>
                    </a:cubicBezTo>
                    <a:cubicBezTo>
                      <a:pt x="11320" y="7300"/>
                      <a:pt x="11029" y="7096"/>
                      <a:pt x="11038" y="6812"/>
                    </a:cubicBezTo>
                    <a:cubicBezTo>
                      <a:pt x="11045" y="6573"/>
                      <a:pt x="11257" y="6398"/>
                      <a:pt x="11462" y="6277"/>
                    </a:cubicBezTo>
                    <a:cubicBezTo>
                      <a:pt x="12297" y="5790"/>
                      <a:pt x="13296" y="5697"/>
                      <a:pt x="14260" y="5652"/>
                    </a:cubicBezTo>
                    <a:cubicBezTo>
                      <a:pt x="14447" y="5644"/>
                      <a:pt x="14666" y="5618"/>
                      <a:pt x="14759" y="5457"/>
                    </a:cubicBezTo>
                    <a:cubicBezTo>
                      <a:pt x="14823" y="5348"/>
                      <a:pt x="14806" y="5212"/>
                      <a:pt x="14784" y="5088"/>
                    </a:cubicBezTo>
                    <a:cubicBezTo>
                      <a:pt x="14610" y="4127"/>
                      <a:pt x="14220" y="3204"/>
                      <a:pt x="13649" y="2411"/>
                    </a:cubicBezTo>
                    <a:cubicBezTo>
                      <a:pt x="13339" y="1982"/>
                      <a:pt x="12792" y="1465"/>
                      <a:pt x="12231" y="1415"/>
                    </a:cubicBezTo>
                    <a:cubicBezTo>
                      <a:pt x="12214" y="1413"/>
                      <a:pt x="12197" y="1412"/>
                      <a:pt x="12180" y="1412"/>
                    </a:cubicBezTo>
                    <a:cubicBezTo>
                      <a:pt x="11978" y="1412"/>
                      <a:pt x="11785" y="1516"/>
                      <a:pt x="11620" y="1636"/>
                    </a:cubicBezTo>
                    <a:cubicBezTo>
                      <a:pt x="11229" y="1919"/>
                      <a:pt x="10917" y="2307"/>
                      <a:pt x="10503" y="2554"/>
                    </a:cubicBezTo>
                    <a:cubicBezTo>
                      <a:pt x="10407" y="2610"/>
                      <a:pt x="10287" y="2654"/>
                      <a:pt x="10178" y="2654"/>
                    </a:cubicBezTo>
                    <a:cubicBezTo>
                      <a:pt x="10092" y="2654"/>
                      <a:pt x="10013" y="2626"/>
                      <a:pt x="9962" y="2555"/>
                    </a:cubicBezTo>
                    <a:cubicBezTo>
                      <a:pt x="9911" y="2484"/>
                      <a:pt x="9905" y="2392"/>
                      <a:pt x="9911" y="2305"/>
                    </a:cubicBezTo>
                    <a:cubicBezTo>
                      <a:pt x="9935" y="1905"/>
                      <a:pt x="10154" y="1533"/>
                      <a:pt x="10450" y="1261"/>
                    </a:cubicBezTo>
                    <a:cubicBezTo>
                      <a:pt x="10746" y="990"/>
                      <a:pt x="11112" y="807"/>
                      <a:pt x="11487" y="665"/>
                    </a:cubicBezTo>
                    <a:cubicBezTo>
                      <a:pt x="11105" y="318"/>
                      <a:pt x="10440" y="0"/>
                      <a:pt x="984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42" name="Google Shape;3342;p31"/>
              <p:cNvSpPr/>
              <p:nvPr/>
            </p:nvSpPr>
            <p:spPr>
              <a:xfrm>
                <a:off x="1465750" y="923875"/>
                <a:ext cx="91725" cy="361925"/>
              </a:xfrm>
              <a:custGeom>
                <a:avLst/>
                <a:gdLst/>
                <a:ahLst/>
                <a:cxnLst/>
                <a:rect l="l" t="t" r="r" b="b"/>
                <a:pathLst>
                  <a:path w="3669" h="14477" extrusionOk="0">
                    <a:moveTo>
                      <a:pt x="140" y="0"/>
                    </a:moveTo>
                    <a:cubicBezTo>
                      <a:pt x="132" y="0"/>
                      <a:pt x="123" y="1"/>
                      <a:pt x="115" y="2"/>
                    </a:cubicBezTo>
                    <a:cubicBezTo>
                      <a:pt x="46" y="17"/>
                      <a:pt x="0" y="84"/>
                      <a:pt x="15" y="154"/>
                    </a:cubicBezTo>
                    <a:cubicBezTo>
                      <a:pt x="470" y="2454"/>
                      <a:pt x="939" y="4833"/>
                      <a:pt x="1661" y="7113"/>
                    </a:cubicBezTo>
                    <a:cubicBezTo>
                      <a:pt x="1793" y="7529"/>
                      <a:pt x="1936" y="7953"/>
                      <a:pt x="2074" y="8362"/>
                    </a:cubicBezTo>
                    <a:cubicBezTo>
                      <a:pt x="2729" y="10304"/>
                      <a:pt x="3407" y="12312"/>
                      <a:pt x="3180" y="14333"/>
                    </a:cubicBezTo>
                    <a:cubicBezTo>
                      <a:pt x="3172" y="14404"/>
                      <a:pt x="3223" y="14468"/>
                      <a:pt x="3293" y="14476"/>
                    </a:cubicBezTo>
                    <a:cubicBezTo>
                      <a:pt x="3298" y="14476"/>
                      <a:pt x="3303" y="14477"/>
                      <a:pt x="3308" y="14477"/>
                    </a:cubicBezTo>
                    <a:lnTo>
                      <a:pt x="3308" y="14476"/>
                    </a:lnTo>
                    <a:cubicBezTo>
                      <a:pt x="3373" y="14476"/>
                      <a:pt x="3428" y="14427"/>
                      <a:pt x="3436" y="14362"/>
                    </a:cubicBezTo>
                    <a:cubicBezTo>
                      <a:pt x="3669" y="12283"/>
                      <a:pt x="2982" y="10248"/>
                      <a:pt x="2317" y="8281"/>
                    </a:cubicBezTo>
                    <a:cubicBezTo>
                      <a:pt x="2179" y="7872"/>
                      <a:pt x="2037" y="7449"/>
                      <a:pt x="1906" y="7035"/>
                    </a:cubicBezTo>
                    <a:cubicBezTo>
                      <a:pt x="1188" y="4769"/>
                      <a:pt x="720" y="2398"/>
                      <a:pt x="266" y="104"/>
                    </a:cubicBezTo>
                    <a:cubicBezTo>
                      <a:pt x="255" y="43"/>
                      <a:pt x="201" y="0"/>
                      <a:pt x="14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43" name="Google Shape;3343;p31"/>
              <p:cNvSpPr/>
              <p:nvPr/>
            </p:nvSpPr>
            <p:spPr>
              <a:xfrm>
                <a:off x="1361600" y="1081375"/>
                <a:ext cx="128075" cy="99675"/>
              </a:xfrm>
              <a:custGeom>
                <a:avLst/>
                <a:gdLst/>
                <a:ahLst/>
                <a:cxnLst/>
                <a:rect l="l" t="t" r="r" b="b"/>
                <a:pathLst>
                  <a:path w="5123" h="3987" extrusionOk="0">
                    <a:moveTo>
                      <a:pt x="4976" y="1"/>
                    </a:moveTo>
                    <a:cubicBezTo>
                      <a:pt x="4959" y="1"/>
                      <a:pt x="4941" y="4"/>
                      <a:pt x="4924" y="12"/>
                    </a:cubicBezTo>
                    <a:cubicBezTo>
                      <a:pt x="3032" y="859"/>
                      <a:pt x="1344" y="2162"/>
                      <a:pt x="44" y="3777"/>
                    </a:cubicBezTo>
                    <a:cubicBezTo>
                      <a:pt x="0" y="3832"/>
                      <a:pt x="9" y="3914"/>
                      <a:pt x="64" y="3958"/>
                    </a:cubicBezTo>
                    <a:cubicBezTo>
                      <a:pt x="89" y="3977"/>
                      <a:pt x="116" y="3986"/>
                      <a:pt x="145" y="3986"/>
                    </a:cubicBezTo>
                    <a:lnTo>
                      <a:pt x="145" y="3985"/>
                    </a:lnTo>
                    <a:cubicBezTo>
                      <a:pt x="182" y="3985"/>
                      <a:pt x="220" y="3970"/>
                      <a:pt x="245" y="3938"/>
                    </a:cubicBezTo>
                    <a:cubicBezTo>
                      <a:pt x="1519" y="2354"/>
                      <a:pt x="3173" y="1078"/>
                      <a:pt x="5029" y="246"/>
                    </a:cubicBezTo>
                    <a:cubicBezTo>
                      <a:pt x="5094" y="218"/>
                      <a:pt x="5122" y="141"/>
                      <a:pt x="5094" y="76"/>
                    </a:cubicBezTo>
                    <a:cubicBezTo>
                      <a:pt x="5073" y="29"/>
                      <a:pt x="5025" y="1"/>
                      <a:pt x="497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44" name="Google Shape;3344;p31"/>
              <p:cNvSpPr/>
              <p:nvPr/>
            </p:nvSpPr>
            <p:spPr>
              <a:xfrm>
                <a:off x="1335175" y="964825"/>
                <a:ext cx="129500" cy="33200"/>
              </a:xfrm>
              <a:custGeom>
                <a:avLst/>
                <a:gdLst/>
                <a:ahLst/>
                <a:cxnLst/>
                <a:rect l="l" t="t" r="r" b="b"/>
                <a:pathLst>
                  <a:path w="5180" h="1328" extrusionOk="0">
                    <a:moveTo>
                      <a:pt x="1788" y="1"/>
                    </a:moveTo>
                    <a:cubicBezTo>
                      <a:pt x="1161" y="1"/>
                      <a:pt x="576" y="141"/>
                      <a:pt x="85" y="415"/>
                    </a:cubicBezTo>
                    <a:cubicBezTo>
                      <a:pt x="23" y="450"/>
                      <a:pt x="1" y="528"/>
                      <a:pt x="36" y="590"/>
                    </a:cubicBezTo>
                    <a:cubicBezTo>
                      <a:pt x="59" y="632"/>
                      <a:pt x="103" y="656"/>
                      <a:pt x="148" y="656"/>
                    </a:cubicBezTo>
                    <a:cubicBezTo>
                      <a:pt x="169" y="656"/>
                      <a:pt x="191" y="651"/>
                      <a:pt x="211" y="640"/>
                    </a:cubicBezTo>
                    <a:cubicBezTo>
                      <a:pt x="662" y="387"/>
                      <a:pt x="1204" y="258"/>
                      <a:pt x="1786" y="258"/>
                    </a:cubicBezTo>
                    <a:cubicBezTo>
                      <a:pt x="2061" y="258"/>
                      <a:pt x="2344" y="286"/>
                      <a:pt x="2631" y="345"/>
                    </a:cubicBezTo>
                    <a:cubicBezTo>
                      <a:pt x="3509" y="521"/>
                      <a:pt x="4305" y="932"/>
                      <a:pt x="4968" y="1311"/>
                    </a:cubicBezTo>
                    <a:cubicBezTo>
                      <a:pt x="4989" y="1322"/>
                      <a:pt x="5010" y="1327"/>
                      <a:pt x="5032" y="1327"/>
                    </a:cubicBezTo>
                    <a:cubicBezTo>
                      <a:pt x="5077" y="1327"/>
                      <a:pt x="5121" y="1304"/>
                      <a:pt x="5144" y="1262"/>
                    </a:cubicBezTo>
                    <a:cubicBezTo>
                      <a:pt x="5179" y="1200"/>
                      <a:pt x="5158" y="1122"/>
                      <a:pt x="5096" y="1087"/>
                    </a:cubicBezTo>
                    <a:cubicBezTo>
                      <a:pt x="4415" y="699"/>
                      <a:pt x="3595" y="276"/>
                      <a:pt x="2682" y="92"/>
                    </a:cubicBezTo>
                    <a:cubicBezTo>
                      <a:pt x="2379" y="31"/>
                      <a:pt x="2079" y="1"/>
                      <a:pt x="178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45" name="Google Shape;3345;p31"/>
              <p:cNvSpPr/>
              <p:nvPr/>
            </p:nvSpPr>
            <p:spPr>
              <a:xfrm>
                <a:off x="1360525" y="919325"/>
                <a:ext cx="81725" cy="38550"/>
              </a:xfrm>
              <a:custGeom>
                <a:avLst/>
                <a:gdLst/>
                <a:ahLst/>
                <a:cxnLst/>
                <a:rect l="l" t="t" r="r" b="b"/>
                <a:pathLst>
                  <a:path w="3269" h="1542" extrusionOk="0">
                    <a:moveTo>
                      <a:pt x="528" y="1"/>
                    </a:moveTo>
                    <a:cubicBezTo>
                      <a:pt x="392" y="1"/>
                      <a:pt x="256" y="9"/>
                      <a:pt x="120" y="26"/>
                    </a:cubicBezTo>
                    <a:cubicBezTo>
                      <a:pt x="50" y="35"/>
                      <a:pt x="0" y="99"/>
                      <a:pt x="9" y="170"/>
                    </a:cubicBezTo>
                    <a:cubicBezTo>
                      <a:pt x="17" y="236"/>
                      <a:pt x="74" y="282"/>
                      <a:pt x="138" y="282"/>
                    </a:cubicBezTo>
                    <a:cubicBezTo>
                      <a:pt x="143" y="282"/>
                      <a:pt x="148" y="282"/>
                      <a:pt x="152" y="281"/>
                    </a:cubicBezTo>
                    <a:cubicBezTo>
                      <a:pt x="278" y="265"/>
                      <a:pt x="404" y="258"/>
                      <a:pt x="530" y="258"/>
                    </a:cubicBezTo>
                    <a:cubicBezTo>
                      <a:pt x="1491" y="258"/>
                      <a:pt x="2439" y="718"/>
                      <a:pt x="3020" y="1490"/>
                    </a:cubicBezTo>
                    <a:cubicBezTo>
                      <a:pt x="3046" y="1523"/>
                      <a:pt x="3084" y="1541"/>
                      <a:pt x="3123" y="1541"/>
                    </a:cubicBezTo>
                    <a:cubicBezTo>
                      <a:pt x="3150" y="1541"/>
                      <a:pt x="3177" y="1533"/>
                      <a:pt x="3200" y="1516"/>
                    </a:cubicBezTo>
                    <a:cubicBezTo>
                      <a:pt x="3257" y="1473"/>
                      <a:pt x="3269" y="1392"/>
                      <a:pt x="3226" y="1336"/>
                    </a:cubicBezTo>
                    <a:cubicBezTo>
                      <a:pt x="2596" y="499"/>
                      <a:pt x="1570" y="1"/>
                      <a:pt x="52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46" name="Google Shape;3346;p31"/>
              <p:cNvSpPr/>
              <p:nvPr/>
            </p:nvSpPr>
            <p:spPr>
              <a:xfrm>
                <a:off x="1507775" y="942000"/>
                <a:ext cx="108025" cy="62250"/>
              </a:xfrm>
              <a:custGeom>
                <a:avLst/>
                <a:gdLst/>
                <a:ahLst/>
                <a:cxnLst/>
                <a:rect l="l" t="t" r="r" b="b"/>
                <a:pathLst>
                  <a:path w="4321" h="2490" extrusionOk="0">
                    <a:moveTo>
                      <a:pt x="4195" y="1"/>
                    </a:moveTo>
                    <a:cubicBezTo>
                      <a:pt x="4191" y="1"/>
                      <a:pt x="4187" y="1"/>
                      <a:pt x="4183" y="2"/>
                    </a:cubicBezTo>
                    <a:cubicBezTo>
                      <a:pt x="2554" y="69"/>
                      <a:pt x="967" y="945"/>
                      <a:pt x="41" y="2289"/>
                    </a:cubicBezTo>
                    <a:cubicBezTo>
                      <a:pt x="1" y="2347"/>
                      <a:pt x="16" y="2427"/>
                      <a:pt x="75" y="2468"/>
                    </a:cubicBezTo>
                    <a:cubicBezTo>
                      <a:pt x="97" y="2482"/>
                      <a:pt x="122" y="2490"/>
                      <a:pt x="147" y="2490"/>
                    </a:cubicBezTo>
                    <a:cubicBezTo>
                      <a:pt x="188" y="2490"/>
                      <a:pt x="228" y="2471"/>
                      <a:pt x="253" y="2435"/>
                    </a:cubicBezTo>
                    <a:cubicBezTo>
                      <a:pt x="1133" y="1156"/>
                      <a:pt x="2643" y="323"/>
                      <a:pt x="4194" y="258"/>
                    </a:cubicBezTo>
                    <a:cubicBezTo>
                      <a:pt x="4265" y="255"/>
                      <a:pt x="4320" y="196"/>
                      <a:pt x="4317" y="124"/>
                    </a:cubicBezTo>
                    <a:cubicBezTo>
                      <a:pt x="4315" y="58"/>
                      <a:pt x="4259" y="1"/>
                      <a:pt x="41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47" name="Google Shape;3347;p31"/>
              <p:cNvSpPr/>
              <p:nvPr/>
            </p:nvSpPr>
            <p:spPr>
              <a:xfrm>
                <a:off x="1520200" y="1072625"/>
                <a:ext cx="114775" cy="48325"/>
              </a:xfrm>
              <a:custGeom>
                <a:avLst/>
                <a:gdLst/>
                <a:ahLst/>
                <a:cxnLst/>
                <a:rect l="l" t="t" r="r" b="b"/>
                <a:pathLst>
                  <a:path w="4591" h="1933" extrusionOk="0">
                    <a:moveTo>
                      <a:pt x="1042" y="1"/>
                    </a:moveTo>
                    <a:cubicBezTo>
                      <a:pt x="706" y="1"/>
                      <a:pt x="388" y="57"/>
                      <a:pt x="100" y="167"/>
                    </a:cubicBezTo>
                    <a:cubicBezTo>
                      <a:pt x="34" y="191"/>
                      <a:pt x="0" y="266"/>
                      <a:pt x="26" y="333"/>
                    </a:cubicBezTo>
                    <a:cubicBezTo>
                      <a:pt x="45" y="384"/>
                      <a:pt x="94" y="415"/>
                      <a:pt x="145" y="415"/>
                    </a:cubicBezTo>
                    <a:cubicBezTo>
                      <a:pt x="161" y="415"/>
                      <a:pt x="176" y="412"/>
                      <a:pt x="191" y="406"/>
                    </a:cubicBezTo>
                    <a:cubicBezTo>
                      <a:pt x="449" y="308"/>
                      <a:pt x="736" y="258"/>
                      <a:pt x="1038" y="258"/>
                    </a:cubicBezTo>
                    <a:cubicBezTo>
                      <a:pt x="1241" y="258"/>
                      <a:pt x="1450" y="281"/>
                      <a:pt x="1664" y="325"/>
                    </a:cubicBezTo>
                    <a:cubicBezTo>
                      <a:pt x="2095" y="413"/>
                      <a:pt x="2546" y="591"/>
                      <a:pt x="3084" y="881"/>
                    </a:cubicBezTo>
                    <a:cubicBezTo>
                      <a:pt x="3389" y="1046"/>
                      <a:pt x="3690" y="1228"/>
                      <a:pt x="3977" y="1423"/>
                    </a:cubicBezTo>
                    <a:cubicBezTo>
                      <a:pt x="4142" y="1536"/>
                      <a:pt x="4300" y="1663"/>
                      <a:pt x="4326" y="1823"/>
                    </a:cubicBezTo>
                    <a:cubicBezTo>
                      <a:pt x="4335" y="1887"/>
                      <a:pt x="4391" y="1932"/>
                      <a:pt x="4452" y="1932"/>
                    </a:cubicBezTo>
                    <a:cubicBezTo>
                      <a:pt x="4459" y="1932"/>
                      <a:pt x="4466" y="1931"/>
                      <a:pt x="4473" y="1930"/>
                    </a:cubicBezTo>
                    <a:cubicBezTo>
                      <a:pt x="4543" y="1919"/>
                      <a:pt x="4590" y="1853"/>
                      <a:pt x="4579" y="1783"/>
                    </a:cubicBezTo>
                    <a:cubicBezTo>
                      <a:pt x="4539" y="1526"/>
                      <a:pt x="4335" y="1356"/>
                      <a:pt x="4121" y="1210"/>
                    </a:cubicBezTo>
                    <a:cubicBezTo>
                      <a:pt x="3828" y="1010"/>
                      <a:pt x="3520" y="823"/>
                      <a:pt x="3206" y="654"/>
                    </a:cubicBezTo>
                    <a:cubicBezTo>
                      <a:pt x="2645" y="352"/>
                      <a:pt x="2173" y="167"/>
                      <a:pt x="1716" y="72"/>
                    </a:cubicBezTo>
                    <a:cubicBezTo>
                      <a:pt x="1486" y="25"/>
                      <a:pt x="1261" y="1"/>
                      <a:pt x="104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48" name="Google Shape;3348;p31"/>
              <p:cNvSpPr/>
              <p:nvPr/>
            </p:nvSpPr>
            <p:spPr>
              <a:xfrm>
                <a:off x="1478750" y="1153550"/>
                <a:ext cx="29875" cy="92050"/>
              </a:xfrm>
              <a:custGeom>
                <a:avLst/>
                <a:gdLst/>
                <a:ahLst/>
                <a:cxnLst/>
                <a:rect l="l" t="t" r="r" b="b"/>
                <a:pathLst>
                  <a:path w="1195" h="3682" extrusionOk="0">
                    <a:moveTo>
                      <a:pt x="982" y="1"/>
                    </a:moveTo>
                    <a:cubicBezTo>
                      <a:pt x="978" y="1"/>
                      <a:pt x="975" y="1"/>
                      <a:pt x="972" y="1"/>
                    </a:cubicBezTo>
                    <a:cubicBezTo>
                      <a:pt x="901" y="5"/>
                      <a:pt x="848" y="67"/>
                      <a:pt x="853" y="138"/>
                    </a:cubicBezTo>
                    <a:cubicBezTo>
                      <a:pt x="934" y="1301"/>
                      <a:pt x="645" y="2490"/>
                      <a:pt x="38" y="3486"/>
                    </a:cubicBezTo>
                    <a:cubicBezTo>
                      <a:pt x="0" y="3547"/>
                      <a:pt x="20" y="3626"/>
                      <a:pt x="81" y="3663"/>
                    </a:cubicBezTo>
                    <a:cubicBezTo>
                      <a:pt x="102" y="3676"/>
                      <a:pt x="125" y="3682"/>
                      <a:pt x="147" y="3682"/>
                    </a:cubicBezTo>
                    <a:cubicBezTo>
                      <a:pt x="191" y="3682"/>
                      <a:pt x="233" y="3659"/>
                      <a:pt x="258" y="3620"/>
                    </a:cubicBezTo>
                    <a:cubicBezTo>
                      <a:pt x="891" y="2579"/>
                      <a:pt x="1195" y="1336"/>
                      <a:pt x="1110" y="120"/>
                    </a:cubicBezTo>
                    <a:cubicBezTo>
                      <a:pt x="1104" y="53"/>
                      <a:pt x="1047" y="1"/>
                      <a:pt x="98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49" name="Google Shape;3349;p31"/>
              <p:cNvSpPr/>
              <p:nvPr/>
            </p:nvSpPr>
            <p:spPr>
              <a:xfrm>
                <a:off x="1541775" y="1163800"/>
                <a:ext cx="36550" cy="67975"/>
              </a:xfrm>
              <a:custGeom>
                <a:avLst/>
                <a:gdLst/>
                <a:ahLst/>
                <a:cxnLst/>
                <a:rect l="l" t="t" r="r" b="b"/>
                <a:pathLst>
                  <a:path w="1462" h="2719" extrusionOk="0">
                    <a:moveTo>
                      <a:pt x="148" y="1"/>
                    </a:moveTo>
                    <a:cubicBezTo>
                      <a:pt x="101" y="1"/>
                      <a:pt x="56" y="26"/>
                      <a:pt x="33" y="71"/>
                    </a:cubicBezTo>
                    <a:cubicBezTo>
                      <a:pt x="1" y="134"/>
                      <a:pt x="26" y="211"/>
                      <a:pt x="89" y="243"/>
                    </a:cubicBezTo>
                    <a:cubicBezTo>
                      <a:pt x="460" y="434"/>
                      <a:pt x="769" y="787"/>
                      <a:pt x="958" y="1236"/>
                    </a:cubicBezTo>
                    <a:cubicBezTo>
                      <a:pt x="1116" y="1610"/>
                      <a:pt x="1195" y="2054"/>
                      <a:pt x="1203" y="2591"/>
                    </a:cubicBezTo>
                    <a:cubicBezTo>
                      <a:pt x="1204" y="2661"/>
                      <a:pt x="1261" y="2718"/>
                      <a:pt x="1332" y="2718"/>
                    </a:cubicBezTo>
                    <a:lnTo>
                      <a:pt x="1333" y="2718"/>
                    </a:lnTo>
                    <a:cubicBezTo>
                      <a:pt x="1405" y="2717"/>
                      <a:pt x="1461" y="2659"/>
                      <a:pt x="1460" y="2587"/>
                    </a:cubicBezTo>
                    <a:cubicBezTo>
                      <a:pt x="1452" y="2016"/>
                      <a:pt x="1365" y="1542"/>
                      <a:pt x="1195" y="1135"/>
                    </a:cubicBezTo>
                    <a:cubicBezTo>
                      <a:pt x="982" y="631"/>
                      <a:pt x="631" y="232"/>
                      <a:pt x="206" y="15"/>
                    </a:cubicBezTo>
                    <a:cubicBezTo>
                      <a:pt x="187" y="5"/>
                      <a:pt x="167" y="1"/>
                      <a:pt x="14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50" name="Google Shape;3350;p31"/>
              <p:cNvSpPr/>
              <p:nvPr/>
            </p:nvSpPr>
            <p:spPr>
              <a:xfrm>
                <a:off x="1483675" y="866950"/>
                <a:ext cx="61750" cy="72450"/>
              </a:xfrm>
              <a:custGeom>
                <a:avLst/>
                <a:gdLst/>
                <a:ahLst/>
                <a:cxnLst/>
                <a:rect l="l" t="t" r="r" b="b"/>
                <a:pathLst>
                  <a:path w="2470" h="2898" extrusionOk="0">
                    <a:moveTo>
                      <a:pt x="2322" y="0"/>
                    </a:moveTo>
                    <a:cubicBezTo>
                      <a:pt x="2300" y="0"/>
                      <a:pt x="2278" y="6"/>
                      <a:pt x="2257" y="17"/>
                    </a:cubicBezTo>
                    <a:cubicBezTo>
                      <a:pt x="1236" y="618"/>
                      <a:pt x="423" y="1603"/>
                      <a:pt x="24" y="2718"/>
                    </a:cubicBezTo>
                    <a:cubicBezTo>
                      <a:pt x="1" y="2784"/>
                      <a:pt x="35" y="2863"/>
                      <a:pt x="100" y="2888"/>
                    </a:cubicBezTo>
                    <a:cubicBezTo>
                      <a:pt x="117" y="2894"/>
                      <a:pt x="133" y="2898"/>
                      <a:pt x="150" y="2898"/>
                    </a:cubicBezTo>
                    <a:cubicBezTo>
                      <a:pt x="206" y="2898"/>
                      <a:pt x="260" y="2864"/>
                      <a:pt x="284" y="2810"/>
                    </a:cubicBezTo>
                    <a:cubicBezTo>
                      <a:pt x="293" y="2787"/>
                      <a:pt x="296" y="2762"/>
                      <a:pt x="290" y="2737"/>
                    </a:cubicBezTo>
                    <a:cubicBezTo>
                      <a:pt x="678" y="1705"/>
                      <a:pt x="1438" y="798"/>
                      <a:pt x="2388" y="239"/>
                    </a:cubicBezTo>
                    <a:cubicBezTo>
                      <a:pt x="2449" y="204"/>
                      <a:pt x="2469" y="125"/>
                      <a:pt x="2434" y="64"/>
                    </a:cubicBezTo>
                    <a:cubicBezTo>
                      <a:pt x="2410" y="23"/>
                      <a:pt x="2366" y="0"/>
                      <a:pt x="232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grpSp>
        <p:grpSp>
          <p:nvGrpSpPr>
            <p:cNvPr id="3351" name="Google Shape;3351;p31"/>
            <p:cNvGrpSpPr/>
            <p:nvPr/>
          </p:nvGrpSpPr>
          <p:grpSpPr>
            <a:xfrm>
              <a:off x="-604983" y="-108470"/>
              <a:ext cx="1947707" cy="1714485"/>
              <a:chOff x="1218400" y="279000"/>
              <a:chExt cx="468300" cy="412225"/>
            </a:xfrm>
          </p:grpSpPr>
          <p:sp>
            <p:nvSpPr>
              <p:cNvPr id="3352" name="Google Shape;3352;p31"/>
              <p:cNvSpPr/>
              <p:nvPr/>
            </p:nvSpPr>
            <p:spPr>
              <a:xfrm>
                <a:off x="1218400" y="279000"/>
                <a:ext cx="468300" cy="412225"/>
              </a:xfrm>
              <a:custGeom>
                <a:avLst/>
                <a:gdLst/>
                <a:ahLst/>
                <a:cxnLst/>
                <a:rect l="l" t="t" r="r" b="b"/>
                <a:pathLst>
                  <a:path w="18732" h="16489" extrusionOk="0">
                    <a:moveTo>
                      <a:pt x="6894" y="1"/>
                    </a:moveTo>
                    <a:cubicBezTo>
                      <a:pt x="6875" y="1"/>
                      <a:pt x="6855" y="1"/>
                      <a:pt x="6835" y="1"/>
                    </a:cubicBezTo>
                    <a:cubicBezTo>
                      <a:pt x="6306" y="7"/>
                      <a:pt x="5569" y="156"/>
                      <a:pt x="5203" y="585"/>
                    </a:cubicBezTo>
                    <a:cubicBezTo>
                      <a:pt x="5059" y="754"/>
                      <a:pt x="5028" y="990"/>
                      <a:pt x="5032" y="1212"/>
                    </a:cubicBezTo>
                    <a:cubicBezTo>
                      <a:pt x="5038" y="1694"/>
                      <a:pt x="5174" y="2172"/>
                      <a:pt x="5138" y="2654"/>
                    </a:cubicBezTo>
                    <a:cubicBezTo>
                      <a:pt x="5122" y="2852"/>
                      <a:pt x="5025" y="3094"/>
                      <a:pt x="4826" y="3096"/>
                    </a:cubicBezTo>
                    <a:cubicBezTo>
                      <a:pt x="4825" y="3096"/>
                      <a:pt x="4824" y="3096"/>
                      <a:pt x="4823" y="3096"/>
                    </a:cubicBezTo>
                    <a:cubicBezTo>
                      <a:pt x="4738" y="3096"/>
                      <a:pt x="4660" y="3048"/>
                      <a:pt x="4593" y="2995"/>
                    </a:cubicBezTo>
                    <a:cubicBezTo>
                      <a:pt x="4280" y="2743"/>
                      <a:pt x="4103" y="2350"/>
                      <a:pt x="4051" y="1952"/>
                    </a:cubicBezTo>
                    <a:cubicBezTo>
                      <a:pt x="3999" y="1554"/>
                      <a:pt x="4062" y="1149"/>
                      <a:pt x="4162" y="761"/>
                    </a:cubicBezTo>
                    <a:lnTo>
                      <a:pt x="4162" y="761"/>
                    </a:lnTo>
                    <a:cubicBezTo>
                      <a:pt x="3461" y="916"/>
                      <a:pt x="2495" y="1551"/>
                      <a:pt x="2437" y="2331"/>
                    </a:cubicBezTo>
                    <a:cubicBezTo>
                      <a:pt x="2416" y="2618"/>
                      <a:pt x="2845" y="5671"/>
                      <a:pt x="3150" y="5671"/>
                    </a:cubicBezTo>
                    <a:cubicBezTo>
                      <a:pt x="3156" y="5671"/>
                      <a:pt x="3161" y="5670"/>
                      <a:pt x="3167" y="5667"/>
                    </a:cubicBezTo>
                    <a:lnTo>
                      <a:pt x="3167" y="5667"/>
                    </a:lnTo>
                    <a:cubicBezTo>
                      <a:pt x="2487" y="5924"/>
                      <a:pt x="1795" y="6187"/>
                      <a:pt x="1223" y="6637"/>
                    </a:cubicBezTo>
                    <a:cubicBezTo>
                      <a:pt x="659" y="7078"/>
                      <a:pt x="208" y="7794"/>
                      <a:pt x="102" y="8513"/>
                    </a:cubicBezTo>
                    <a:cubicBezTo>
                      <a:pt x="0" y="9204"/>
                      <a:pt x="383" y="10075"/>
                      <a:pt x="589" y="10724"/>
                    </a:cubicBezTo>
                    <a:cubicBezTo>
                      <a:pt x="859" y="11577"/>
                      <a:pt x="1209" y="12447"/>
                      <a:pt x="1883" y="13033"/>
                    </a:cubicBezTo>
                    <a:cubicBezTo>
                      <a:pt x="2135" y="13251"/>
                      <a:pt x="2460" y="13428"/>
                      <a:pt x="2784" y="13428"/>
                    </a:cubicBezTo>
                    <a:cubicBezTo>
                      <a:pt x="2865" y="13428"/>
                      <a:pt x="2947" y="13416"/>
                      <a:pt x="3028" y="13392"/>
                    </a:cubicBezTo>
                    <a:cubicBezTo>
                      <a:pt x="3917" y="13118"/>
                      <a:pt x="4058" y="11541"/>
                      <a:pt x="4639" y="10906"/>
                    </a:cubicBezTo>
                    <a:cubicBezTo>
                      <a:pt x="4938" y="10578"/>
                      <a:pt x="5389" y="10351"/>
                      <a:pt x="5819" y="10351"/>
                    </a:cubicBezTo>
                    <a:cubicBezTo>
                      <a:pt x="6022" y="10351"/>
                      <a:pt x="6220" y="10401"/>
                      <a:pt x="6395" y="10515"/>
                    </a:cubicBezTo>
                    <a:cubicBezTo>
                      <a:pt x="6632" y="10668"/>
                      <a:pt x="6805" y="10949"/>
                      <a:pt x="6763" y="11229"/>
                    </a:cubicBezTo>
                    <a:cubicBezTo>
                      <a:pt x="6676" y="11788"/>
                      <a:pt x="6025" y="12065"/>
                      <a:pt x="5647" y="12402"/>
                    </a:cubicBezTo>
                    <a:cubicBezTo>
                      <a:pt x="5198" y="12803"/>
                      <a:pt x="4728" y="13219"/>
                      <a:pt x="4347" y="13695"/>
                    </a:cubicBezTo>
                    <a:cubicBezTo>
                      <a:pt x="4253" y="13813"/>
                      <a:pt x="4103" y="14323"/>
                      <a:pt x="4111" y="14487"/>
                    </a:cubicBezTo>
                    <a:cubicBezTo>
                      <a:pt x="4123" y="14745"/>
                      <a:pt x="4359" y="14959"/>
                      <a:pt x="4557" y="15096"/>
                    </a:cubicBezTo>
                    <a:cubicBezTo>
                      <a:pt x="5576" y="15805"/>
                      <a:pt x="6955" y="16405"/>
                      <a:pt x="8200" y="16476"/>
                    </a:cubicBezTo>
                    <a:cubicBezTo>
                      <a:pt x="8352" y="16485"/>
                      <a:pt x="8505" y="16489"/>
                      <a:pt x="8658" y="16489"/>
                    </a:cubicBezTo>
                    <a:cubicBezTo>
                      <a:pt x="9365" y="16489"/>
                      <a:pt x="10072" y="16397"/>
                      <a:pt x="10754" y="16215"/>
                    </a:cubicBezTo>
                    <a:cubicBezTo>
                      <a:pt x="11053" y="16136"/>
                      <a:pt x="11361" y="16031"/>
                      <a:pt x="11573" y="15805"/>
                    </a:cubicBezTo>
                    <a:cubicBezTo>
                      <a:pt x="11785" y="15579"/>
                      <a:pt x="11863" y="15199"/>
                      <a:pt x="11666" y="14960"/>
                    </a:cubicBezTo>
                    <a:cubicBezTo>
                      <a:pt x="11242" y="14445"/>
                      <a:pt x="11071" y="13744"/>
                      <a:pt x="11133" y="13086"/>
                    </a:cubicBezTo>
                    <a:cubicBezTo>
                      <a:pt x="11165" y="12750"/>
                      <a:pt x="11367" y="11621"/>
                      <a:pt x="11803" y="11621"/>
                    </a:cubicBezTo>
                    <a:cubicBezTo>
                      <a:pt x="11804" y="11621"/>
                      <a:pt x="11805" y="11621"/>
                      <a:pt x="11806" y="11621"/>
                    </a:cubicBezTo>
                    <a:cubicBezTo>
                      <a:pt x="11921" y="11623"/>
                      <a:pt x="12051" y="11701"/>
                      <a:pt x="12199" y="11894"/>
                    </a:cubicBezTo>
                    <a:cubicBezTo>
                      <a:pt x="12373" y="12118"/>
                      <a:pt x="12404" y="12416"/>
                      <a:pt x="12442" y="12696"/>
                    </a:cubicBezTo>
                    <a:cubicBezTo>
                      <a:pt x="12518" y="13251"/>
                      <a:pt x="12649" y="13798"/>
                      <a:pt x="12831" y="14327"/>
                    </a:cubicBezTo>
                    <a:cubicBezTo>
                      <a:pt x="12895" y="14512"/>
                      <a:pt x="12972" y="14705"/>
                      <a:pt x="13130" y="14821"/>
                    </a:cubicBezTo>
                    <a:cubicBezTo>
                      <a:pt x="13230" y="14895"/>
                      <a:pt x="13341" y="14925"/>
                      <a:pt x="13457" y="14925"/>
                    </a:cubicBezTo>
                    <a:cubicBezTo>
                      <a:pt x="13745" y="14925"/>
                      <a:pt x="14059" y="14735"/>
                      <a:pt x="14295" y="14534"/>
                    </a:cubicBezTo>
                    <a:cubicBezTo>
                      <a:pt x="15114" y="13835"/>
                      <a:pt x="15818" y="12976"/>
                      <a:pt x="16770" y="12473"/>
                    </a:cubicBezTo>
                    <a:cubicBezTo>
                      <a:pt x="17379" y="12150"/>
                      <a:pt x="18060" y="11991"/>
                      <a:pt x="18731" y="11834"/>
                    </a:cubicBezTo>
                    <a:cubicBezTo>
                      <a:pt x="18156" y="10581"/>
                      <a:pt x="17571" y="9313"/>
                      <a:pt x="16704" y="8241"/>
                    </a:cubicBezTo>
                    <a:cubicBezTo>
                      <a:pt x="16343" y="7795"/>
                      <a:pt x="15834" y="7356"/>
                      <a:pt x="15289" y="7356"/>
                    </a:cubicBezTo>
                    <a:cubicBezTo>
                      <a:pt x="15203" y="7356"/>
                      <a:pt x="15115" y="7367"/>
                      <a:pt x="15028" y="7391"/>
                    </a:cubicBezTo>
                    <a:cubicBezTo>
                      <a:pt x="14771" y="7460"/>
                      <a:pt x="14556" y="7631"/>
                      <a:pt x="14321" y="7753"/>
                    </a:cubicBezTo>
                    <a:cubicBezTo>
                      <a:pt x="14177" y="7828"/>
                      <a:pt x="14010" y="7883"/>
                      <a:pt x="13850" y="7883"/>
                    </a:cubicBezTo>
                    <a:cubicBezTo>
                      <a:pt x="13749" y="7883"/>
                      <a:pt x="13650" y="7860"/>
                      <a:pt x="13562" y="7807"/>
                    </a:cubicBezTo>
                    <a:cubicBezTo>
                      <a:pt x="13286" y="7640"/>
                      <a:pt x="13249" y="7223"/>
                      <a:pt x="13420" y="6950"/>
                    </a:cubicBezTo>
                    <a:cubicBezTo>
                      <a:pt x="13591" y="6676"/>
                      <a:pt x="13908" y="6527"/>
                      <a:pt x="14222" y="6452"/>
                    </a:cubicBezTo>
                    <a:cubicBezTo>
                      <a:pt x="14568" y="6370"/>
                      <a:pt x="15094" y="6296"/>
                      <a:pt x="15153" y="5861"/>
                    </a:cubicBezTo>
                    <a:cubicBezTo>
                      <a:pt x="15191" y="5588"/>
                      <a:pt x="14945" y="5135"/>
                      <a:pt x="14828" y="4881"/>
                    </a:cubicBezTo>
                    <a:cubicBezTo>
                      <a:pt x="14535" y="4251"/>
                      <a:pt x="14104" y="3642"/>
                      <a:pt x="13685" y="3090"/>
                    </a:cubicBezTo>
                    <a:cubicBezTo>
                      <a:pt x="13240" y="2502"/>
                      <a:pt x="12399" y="1489"/>
                      <a:pt x="11561" y="1489"/>
                    </a:cubicBezTo>
                    <a:cubicBezTo>
                      <a:pt x="11321" y="1489"/>
                      <a:pt x="11081" y="1572"/>
                      <a:pt x="10850" y="1772"/>
                    </a:cubicBezTo>
                    <a:cubicBezTo>
                      <a:pt x="9971" y="2534"/>
                      <a:pt x="10582" y="3793"/>
                      <a:pt x="9704" y="4537"/>
                    </a:cubicBezTo>
                    <a:cubicBezTo>
                      <a:pt x="9561" y="4659"/>
                      <a:pt x="9365" y="4753"/>
                      <a:pt x="9184" y="4753"/>
                    </a:cubicBezTo>
                    <a:cubicBezTo>
                      <a:pt x="9091" y="4753"/>
                      <a:pt x="9002" y="4729"/>
                      <a:pt x="8925" y="4671"/>
                    </a:cubicBezTo>
                    <a:cubicBezTo>
                      <a:pt x="8735" y="4528"/>
                      <a:pt x="8713" y="4253"/>
                      <a:pt x="8733" y="4017"/>
                    </a:cubicBezTo>
                    <a:cubicBezTo>
                      <a:pt x="8817" y="3054"/>
                      <a:pt x="9316" y="2183"/>
                      <a:pt x="9836" y="1370"/>
                    </a:cubicBezTo>
                    <a:cubicBezTo>
                      <a:pt x="9936" y="1212"/>
                      <a:pt x="10041" y="1019"/>
                      <a:pt x="9964" y="850"/>
                    </a:cubicBezTo>
                    <a:cubicBezTo>
                      <a:pt x="9912" y="735"/>
                      <a:pt x="9791" y="670"/>
                      <a:pt x="9677" y="617"/>
                    </a:cubicBezTo>
                    <a:cubicBezTo>
                      <a:pt x="8808" y="212"/>
                      <a:pt x="7852" y="1"/>
                      <a:pt x="689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53" name="Google Shape;3353;p31"/>
              <p:cNvSpPr/>
              <p:nvPr/>
            </p:nvSpPr>
            <p:spPr>
              <a:xfrm>
                <a:off x="1309350" y="418400"/>
                <a:ext cx="343350" cy="146700"/>
              </a:xfrm>
              <a:custGeom>
                <a:avLst/>
                <a:gdLst/>
                <a:ahLst/>
                <a:cxnLst/>
                <a:rect l="l" t="t" r="r" b="b"/>
                <a:pathLst>
                  <a:path w="13734" h="5868" extrusionOk="0">
                    <a:moveTo>
                      <a:pt x="147" y="1"/>
                    </a:moveTo>
                    <a:cubicBezTo>
                      <a:pt x="98" y="1"/>
                      <a:pt x="51" y="29"/>
                      <a:pt x="29" y="77"/>
                    </a:cubicBezTo>
                    <a:cubicBezTo>
                      <a:pt x="0" y="142"/>
                      <a:pt x="29" y="218"/>
                      <a:pt x="94" y="247"/>
                    </a:cubicBezTo>
                    <a:cubicBezTo>
                      <a:pt x="2236" y="1202"/>
                      <a:pt x="4450" y="2189"/>
                      <a:pt x="6730" y="2914"/>
                    </a:cubicBezTo>
                    <a:cubicBezTo>
                      <a:pt x="7146" y="3045"/>
                      <a:pt x="7574" y="3174"/>
                      <a:pt x="7990" y="3296"/>
                    </a:cubicBezTo>
                    <a:cubicBezTo>
                      <a:pt x="9953" y="3880"/>
                      <a:pt x="11985" y="4484"/>
                      <a:pt x="13506" y="5835"/>
                    </a:cubicBezTo>
                    <a:cubicBezTo>
                      <a:pt x="13530" y="5857"/>
                      <a:pt x="13560" y="5868"/>
                      <a:pt x="13590" y="5868"/>
                    </a:cubicBezTo>
                    <a:cubicBezTo>
                      <a:pt x="13626" y="5868"/>
                      <a:pt x="13661" y="5853"/>
                      <a:pt x="13687" y="5824"/>
                    </a:cubicBezTo>
                    <a:cubicBezTo>
                      <a:pt x="13690" y="5821"/>
                      <a:pt x="13693" y="5816"/>
                      <a:pt x="13696" y="5813"/>
                    </a:cubicBezTo>
                    <a:cubicBezTo>
                      <a:pt x="13733" y="5760"/>
                      <a:pt x="13725" y="5687"/>
                      <a:pt x="13676" y="5643"/>
                    </a:cubicBezTo>
                    <a:cubicBezTo>
                      <a:pt x="12113" y="4254"/>
                      <a:pt x="10054" y="3642"/>
                      <a:pt x="8062" y="3050"/>
                    </a:cubicBezTo>
                    <a:cubicBezTo>
                      <a:pt x="7648" y="2927"/>
                      <a:pt x="7221" y="2800"/>
                      <a:pt x="6808" y="2669"/>
                    </a:cubicBezTo>
                    <a:cubicBezTo>
                      <a:pt x="4542" y="1948"/>
                      <a:pt x="2334" y="964"/>
                      <a:pt x="199" y="12"/>
                    </a:cubicBezTo>
                    <a:cubicBezTo>
                      <a:pt x="182" y="4"/>
                      <a:pt x="164" y="1"/>
                      <a:pt x="147" y="1"/>
                    </a:cubicBezTo>
                    <a:close/>
                  </a:path>
                </a:pathLst>
              </a:custGeom>
              <a:solidFill>
                <a:srgbClr val="8FB86A">
                  <a:alpha val="616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54" name="Google Shape;3354;p31"/>
              <p:cNvSpPr/>
              <p:nvPr/>
            </p:nvSpPr>
            <p:spPr>
              <a:xfrm>
                <a:off x="1438225" y="495525"/>
                <a:ext cx="23050" cy="158900"/>
              </a:xfrm>
              <a:custGeom>
                <a:avLst/>
                <a:gdLst/>
                <a:ahLst/>
                <a:cxnLst/>
                <a:rect l="l" t="t" r="r" b="b"/>
                <a:pathLst>
                  <a:path w="922" h="6356" extrusionOk="0">
                    <a:moveTo>
                      <a:pt x="526" y="0"/>
                    </a:moveTo>
                    <a:cubicBezTo>
                      <a:pt x="466" y="0"/>
                      <a:pt x="411" y="43"/>
                      <a:pt x="399" y="104"/>
                    </a:cubicBezTo>
                    <a:cubicBezTo>
                      <a:pt x="1" y="2140"/>
                      <a:pt x="92" y="4268"/>
                      <a:pt x="663" y="6262"/>
                    </a:cubicBezTo>
                    <a:cubicBezTo>
                      <a:pt x="680" y="6318"/>
                      <a:pt x="731" y="6355"/>
                      <a:pt x="786" y="6355"/>
                    </a:cubicBezTo>
                    <a:cubicBezTo>
                      <a:pt x="798" y="6355"/>
                      <a:pt x="810" y="6353"/>
                      <a:pt x="822" y="6350"/>
                    </a:cubicBezTo>
                    <a:cubicBezTo>
                      <a:pt x="852" y="6341"/>
                      <a:pt x="875" y="6323"/>
                      <a:pt x="892" y="6300"/>
                    </a:cubicBezTo>
                    <a:cubicBezTo>
                      <a:pt x="914" y="6269"/>
                      <a:pt x="921" y="6230"/>
                      <a:pt x="910" y="6191"/>
                    </a:cubicBezTo>
                    <a:cubicBezTo>
                      <a:pt x="351" y="4236"/>
                      <a:pt x="261" y="2150"/>
                      <a:pt x="652" y="154"/>
                    </a:cubicBezTo>
                    <a:cubicBezTo>
                      <a:pt x="665" y="84"/>
                      <a:pt x="620" y="17"/>
                      <a:pt x="551" y="2"/>
                    </a:cubicBezTo>
                    <a:cubicBezTo>
                      <a:pt x="542" y="1"/>
                      <a:pt x="534" y="0"/>
                      <a:pt x="526" y="0"/>
                    </a:cubicBezTo>
                    <a:close/>
                  </a:path>
                </a:pathLst>
              </a:custGeom>
              <a:solidFill>
                <a:srgbClr val="8FB86A">
                  <a:alpha val="616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55" name="Google Shape;3355;p31"/>
              <p:cNvSpPr/>
              <p:nvPr/>
            </p:nvSpPr>
            <p:spPr>
              <a:xfrm>
                <a:off x="1276050" y="464200"/>
                <a:ext cx="90925" cy="96550"/>
              </a:xfrm>
              <a:custGeom>
                <a:avLst/>
                <a:gdLst/>
                <a:ahLst/>
                <a:cxnLst/>
                <a:rect l="l" t="t" r="r" b="b"/>
                <a:pathLst>
                  <a:path w="3637" h="3862" extrusionOk="0">
                    <a:moveTo>
                      <a:pt x="3500" y="0"/>
                    </a:moveTo>
                    <a:cubicBezTo>
                      <a:pt x="3481" y="0"/>
                      <a:pt x="3463" y="4"/>
                      <a:pt x="3445" y="12"/>
                    </a:cubicBezTo>
                    <a:cubicBezTo>
                      <a:pt x="2736" y="345"/>
                      <a:pt x="1919" y="771"/>
                      <a:pt x="1241" y="1411"/>
                    </a:cubicBezTo>
                    <a:cubicBezTo>
                      <a:pt x="532" y="2082"/>
                      <a:pt x="94" y="2901"/>
                      <a:pt x="8" y="3719"/>
                    </a:cubicBezTo>
                    <a:cubicBezTo>
                      <a:pt x="0" y="3790"/>
                      <a:pt x="51" y="3853"/>
                      <a:pt x="122" y="3861"/>
                    </a:cubicBezTo>
                    <a:cubicBezTo>
                      <a:pt x="126" y="3861"/>
                      <a:pt x="131" y="3861"/>
                      <a:pt x="135" y="3861"/>
                    </a:cubicBezTo>
                    <a:cubicBezTo>
                      <a:pt x="200" y="3861"/>
                      <a:pt x="257" y="3812"/>
                      <a:pt x="263" y="3746"/>
                    </a:cubicBezTo>
                    <a:cubicBezTo>
                      <a:pt x="343" y="2990"/>
                      <a:pt x="753" y="2227"/>
                      <a:pt x="1417" y="1599"/>
                    </a:cubicBezTo>
                    <a:cubicBezTo>
                      <a:pt x="2069" y="984"/>
                      <a:pt x="2864" y="569"/>
                      <a:pt x="3555" y="245"/>
                    </a:cubicBezTo>
                    <a:cubicBezTo>
                      <a:pt x="3576" y="235"/>
                      <a:pt x="3592" y="221"/>
                      <a:pt x="3605" y="203"/>
                    </a:cubicBezTo>
                    <a:lnTo>
                      <a:pt x="3605" y="202"/>
                    </a:lnTo>
                    <a:cubicBezTo>
                      <a:pt x="3631" y="166"/>
                      <a:pt x="3636" y="117"/>
                      <a:pt x="3616" y="74"/>
                    </a:cubicBezTo>
                    <a:cubicBezTo>
                      <a:pt x="3595" y="28"/>
                      <a:pt x="3548" y="0"/>
                      <a:pt x="3500" y="0"/>
                    </a:cubicBezTo>
                    <a:close/>
                  </a:path>
                </a:pathLst>
              </a:custGeom>
              <a:solidFill>
                <a:srgbClr val="8FB86A">
                  <a:alpha val="616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56" name="Google Shape;3356;p31"/>
              <p:cNvSpPr/>
              <p:nvPr/>
            </p:nvSpPr>
            <p:spPr>
              <a:xfrm>
                <a:off x="1245400" y="459325"/>
                <a:ext cx="75700" cy="49300"/>
              </a:xfrm>
              <a:custGeom>
                <a:avLst/>
                <a:gdLst/>
                <a:ahLst/>
                <a:cxnLst/>
                <a:rect l="l" t="t" r="r" b="b"/>
                <a:pathLst>
                  <a:path w="3028" h="1972" extrusionOk="0">
                    <a:moveTo>
                      <a:pt x="2898" y="1"/>
                    </a:moveTo>
                    <a:cubicBezTo>
                      <a:pt x="2897" y="1"/>
                      <a:pt x="2895" y="1"/>
                      <a:pt x="2894" y="1"/>
                    </a:cubicBezTo>
                    <a:cubicBezTo>
                      <a:pt x="1711" y="37"/>
                      <a:pt x="588" y="737"/>
                      <a:pt x="34" y="1784"/>
                    </a:cubicBezTo>
                    <a:cubicBezTo>
                      <a:pt x="1" y="1847"/>
                      <a:pt x="25" y="1924"/>
                      <a:pt x="87" y="1957"/>
                    </a:cubicBezTo>
                    <a:cubicBezTo>
                      <a:pt x="106" y="1967"/>
                      <a:pt x="126" y="1972"/>
                      <a:pt x="147" y="1972"/>
                    </a:cubicBezTo>
                    <a:cubicBezTo>
                      <a:pt x="193" y="1972"/>
                      <a:pt x="237" y="1947"/>
                      <a:pt x="261" y="1904"/>
                    </a:cubicBezTo>
                    <a:cubicBezTo>
                      <a:pt x="772" y="938"/>
                      <a:pt x="1809" y="292"/>
                      <a:pt x="2902" y="258"/>
                    </a:cubicBezTo>
                    <a:cubicBezTo>
                      <a:pt x="2944" y="257"/>
                      <a:pt x="2980" y="235"/>
                      <a:pt x="3003" y="204"/>
                    </a:cubicBezTo>
                    <a:cubicBezTo>
                      <a:pt x="3019" y="182"/>
                      <a:pt x="3028" y="154"/>
                      <a:pt x="3027" y="126"/>
                    </a:cubicBezTo>
                    <a:cubicBezTo>
                      <a:pt x="3024" y="56"/>
                      <a:pt x="2967" y="1"/>
                      <a:pt x="2898" y="1"/>
                    </a:cubicBezTo>
                    <a:close/>
                  </a:path>
                </a:pathLst>
              </a:custGeom>
              <a:solidFill>
                <a:srgbClr val="8FB86A">
                  <a:alpha val="616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57" name="Google Shape;3357;p31"/>
              <p:cNvSpPr/>
              <p:nvPr/>
            </p:nvSpPr>
            <p:spPr>
              <a:xfrm>
                <a:off x="1380600" y="311825"/>
                <a:ext cx="33475" cy="121175"/>
              </a:xfrm>
              <a:custGeom>
                <a:avLst/>
                <a:gdLst/>
                <a:ahLst/>
                <a:cxnLst/>
                <a:rect l="l" t="t" r="r" b="b"/>
                <a:pathLst>
                  <a:path w="1339" h="4847" extrusionOk="0">
                    <a:moveTo>
                      <a:pt x="1191" y="1"/>
                    </a:moveTo>
                    <a:cubicBezTo>
                      <a:pt x="1148" y="1"/>
                      <a:pt x="1106" y="22"/>
                      <a:pt x="1085" y="60"/>
                    </a:cubicBezTo>
                    <a:cubicBezTo>
                      <a:pt x="200" y="1430"/>
                      <a:pt x="1" y="3232"/>
                      <a:pt x="566" y="4763"/>
                    </a:cubicBezTo>
                    <a:cubicBezTo>
                      <a:pt x="585" y="4815"/>
                      <a:pt x="634" y="4847"/>
                      <a:pt x="687" y="4847"/>
                    </a:cubicBezTo>
                    <a:cubicBezTo>
                      <a:pt x="701" y="4847"/>
                      <a:pt x="716" y="4844"/>
                      <a:pt x="730" y="4839"/>
                    </a:cubicBezTo>
                    <a:cubicBezTo>
                      <a:pt x="756" y="4829"/>
                      <a:pt x="777" y="4813"/>
                      <a:pt x="791" y="4793"/>
                    </a:cubicBezTo>
                    <a:cubicBezTo>
                      <a:pt x="814" y="4760"/>
                      <a:pt x="822" y="4715"/>
                      <a:pt x="807" y="4673"/>
                    </a:cubicBezTo>
                    <a:cubicBezTo>
                      <a:pt x="270" y="3217"/>
                      <a:pt x="459" y="1503"/>
                      <a:pt x="1300" y="199"/>
                    </a:cubicBezTo>
                    <a:cubicBezTo>
                      <a:pt x="1339" y="140"/>
                      <a:pt x="1322" y="60"/>
                      <a:pt x="1263" y="22"/>
                    </a:cubicBezTo>
                    <a:cubicBezTo>
                      <a:pt x="1241" y="8"/>
                      <a:pt x="1216" y="1"/>
                      <a:pt x="1191" y="1"/>
                    </a:cubicBezTo>
                    <a:close/>
                  </a:path>
                </a:pathLst>
              </a:custGeom>
              <a:solidFill>
                <a:srgbClr val="8FB86A">
                  <a:alpha val="616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58" name="Google Shape;3358;p31"/>
              <p:cNvSpPr/>
              <p:nvPr/>
            </p:nvSpPr>
            <p:spPr>
              <a:xfrm>
                <a:off x="1465700" y="394550"/>
                <a:ext cx="100275" cy="73750"/>
              </a:xfrm>
              <a:custGeom>
                <a:avLst/>
                <a:gdLst/>
                <a:ahLst/>
                <a:cxnLst/>
                <a:rect l="l" t="t" r="r" b="b"/>
                <a:pathLst>
                  <a:path w="4011" h="2950" extrusionOk="0">
                    <a:moveTo>
                      <a:pt x="3652" y="0"/>
                    </a:moveTo>
                    <a:cubicBezTo>
                      <a:pt x="3498" y="0"/>
                      <a:pt x="3341" y="48"/>
                      <a:pt x="3189" y="105"/>
                    </a:cubicBezTo>
                    <a:cubicBezTo>
                      <a:pt x="2856" y="230"/>
                      <a:pt x="2526" y="373"/>
                      <a:pt x="2207" y="532"/>
                    </a:cubicBezTo>
                    <a:cubicBezTo>
                      <a:pt x="1637" y="816"/>
                      <a:pt x="1212" y="1095"/>
                      <a:pt x="872" y="1414"/>
                    </a:cubicBezTo>
                    <a:cubicBezTo>
                      <a:pt x="438" y="1819"/>
                      <a:pt x="144" y="2295"/>
                      <a:pt x="18" y="2788"/>
                    </a:cubicBezTo>
                    <a:cubicBezTo>
                      <a:pt x="0" y="2858"/>
                      <a:pt x="41" y="2928"/>
                      <a:pt x="111" y="2945"/>
                    </a:cubicBezTo>
                    <a:cubicBezTo>
                      <a:pt x="121" y="2948"/>
                      <a:pt x="132" y="2949"/>
                      <a:pt x="142" y="2949"/>
                    </a:cubicBezTo>
                    <a:cubicBezTo>
                      <a:pt x="200" y="2949"/>
                      <a:pt x="252" y="2910"/>
                      <a:pt x="266" y="2853"/>
                    </a:cubicBezTo>
                    <a:cubicBezTo>
                      <a:pt x="380" y="2407"/>
                      <a:pt x="650" y="1974"/>
                      <a:pt x="1048" y="1602"/>
                    </a:cubicBezTo>
                    <a:cubicBezTo>
                      <a:pt x="1369" y="1300"/>
                      <a:pt x="1774" y="1034"/>
                      <a:pt x="2322" y="762"/>
                    </a:cubicBezTo>
                    <a:cubicBezTo>
                      <a:pt x="2632" y="607"/>
                      <a:pt x="2954" y="468"/>
                      <a:pt x="3280" y="346"/>
                    </a:cubicBezTo>
                    <a:cubicBezTo>
                      <a:pt x="3406" y="298"/>
                      <a:pt x="3534" y="258"/>
                      <a:pt x="3649" y="258"/>
                    </a:cubicBezTo>
                    <a:cubicBezTo>
                      <a:pt x="3706" y="258"/>
                      <a:pt x="3759" y="268"/>
                      <a:pt x="3808" y="291"/>
                    </a:cubicBezTo>
                    <a:cubicBezTo>
                      <a:pt x="3826" y="300"/>
                      <a:pt x="3845" y="304"/>
                      <a:pt x="3863" y="304"/>
                    </a:cubicBezTo>
                    <a:cubicBezTo>
                      <a:pt x="3905" y="304"/>
                      <a:pt x="3944" y="284"/>
                      <a:pt x="3969" y="249"/>
                    </a:cubicBezTo>
                    <a:cubicBezTo>
                      <a:pt x="3973" y="244"/>
                      <a:pt x="3976" y="238"/>
                      <a:pt x="3980" y="232"/>
                    </a:cubicBezTo>
                    <a:cubicBezTo>
                      <a:pt x="4011" y="169"/>
                      <a:pt x="3984" y="92"/>
                      <a:pt x="3921" y="60"/>
                    </a:cubicBezTo>
                    <a:cubicBezTo>
                      <a:pt x="3834" y="17"/>
                      <a:pt x="3743" y="0"/>
                      <a:pt x="3652" y="0"/>
                    </a:cubicBezTo>
                    <a:close/>
                  </a:path>
                </a:pathLst>
              </a:custGeom>
              <a:solidFill>
                <a:srgbClr val="8FB86A">
                  <a:alpha val="616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59" name="Google Shape;3359;p31"/>
              <p:cNvSpPr/>
              <p:nvPr/>
            </p:nvSpPr>
            <p:spPr>
              <a:xfrm>
                <a:off x="1516600" y="523025"/>
                <a:ext cx="65025" cy="72825"/>
              </a:xfrm>
              <a:custGeom>
                <a:avLst/>
                <a:gdLst/>
                <a:ahLst/>
                <a:cxnLst/>
                <a:rect l="l" t="t" r="r" b="b"/>
                <a:pathLst>
                  <a:path w="2601" h="2913" extrusionOk="0">
                    <a:moveTo>
                      <a:pt x="148" y="1"/>
                    </a:moveTo>
                    <a:cubicBezTo>
                      <a:pt x="104" y="1"/>
                      <a:pt x="61" y="23"/>
                      <a:pt x="37" y="63"/>
                    </a:cubicBezTo>
                    <a:cubicBezTo>
                      <a:pt x="1" y="123"/>
                      <a:pt x="20" y="202"/>
                      <a:pt x="80" y="239"/>
                    </a:cubicBezTo>
                    <a:cubicBezTo>
                      <a:pt x="1078" y="843"/>
                      <a:pt x="1883" y="1765"/>
                      <a:pt x="2347" y="2836"/>
                    </a:cubicBezTo>
                    <a:cubicBezTo>
                      <a:pt x="2368" y="2884"/>
                      <a:pt x="2415" y="2913"/>
                      <a:pt x="2464" y="2913"/>
                    </a:cubicBezTo>
                    <a:cubicBezTo>
                      <a:pt x="2481" y="2913"/>
                      <a:pt x="2499" y="2909"/>
                      <a:pt x="2516" y="2902"/>
                    </a:cubicBezTo>
                    <a:cubicBezTo>
                      <a:pt x="2539" y="2892"/>
                      <a:pt x="2556" y="2877"/>
                      <a:pt x="2570" y="2859"/>
                    </a:cubicBezTo>
                    <a:cubicBezTo>
                      <a:pt x="2595" y="2822"/>
                      <a:pt x="2601" y="2776"/>
                      <a:pt x="2583" y="2733"/>
                    </a:cubicBezTo>
                    <a:cubicBezTo>
                      <a:pt x="2097" y="1615"/>
                      <a:pt x="1257" y="651"/>
                      <a:pt x="214" y="20"/>
                    </a:cubicBezTo>
                    <a:cubicBezTo>
                      <a:pt x="193" y="7"/>
                      <a:pt x="170" y="1"/>
                      <a:pt x="148" y="1"/>
                    </a:cubicBezTo>
                    <a:close/>
                  </a:path>
                </a:pathLst>
              </a:custGeom>
              <a:solidFill>
                <a:srgbClr val="8FB86A">
                  <a:alpha val="616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60" name="Google Shape;3360;p31"/>
              <p:cNvSpPr/>
              <p:nvPr/>
            </p:nvSpPr>
            <p:spPr>
              <a:xfrm>
                <a:off x="1549325" y="489300"/>
                <a:ext cx="74625" cy="22900"/>
              </a:xfrm>
              <a:custGeom>
                <a:avLst/>
                <a:gdLst/>
                <a:ahLst/>
                <a:cxnLst/>
                <a:rect l="l" t="t" r="r" b="b"/>
                <a:pathLst>
                  <a:path w="2985" h="916" extrusionOk="0">
                    <a:moveTo>
                      <a:pt x="1033" y="0"/>
                    </a:moveTo>
                    <a:cubicBezTo>
                      <a:pt x="691" y="0"/>
                      <a:pt x="366" y="75"/>
                      <a:pt x="87" y="222"/>
                    </a:cubicBezTo>
                    <a:cubicBezTo>
                      <a:pt x="24" y="255"/>
                      <a:pt x="0" y="332"/>
                      <a:pt x="33" y="396"/>
                    </a:cubicBezTo>
                    <a:cubicBezTo>
                      <a:pt x="56" y="439"/>
                      <a:pt x="101" y="464"/>
                      <a:pt x="147" y="464"/>
                    </a:cubicBezTo>
                    <a:cubicBezTo>
                      <a:pt x="167" y="464"/>
                      <a:pt x="188" y="460"/>
                      <a:pt x="206" y="450"/>
                    </a:cubicBezTo>
                    <a:cubicBezTo>
                      <a:pt x="449" y="323"/>
                      <a:pt x="733" y="258"/>
                      <a:pt x="1035" y="258"/>
                    </a:cubicBezTo>
                    <a:cubicBezTo>
                      <a:pt x="1192" y="258"/>
                      <a:pt x="1354" y="275"/>
                      <a:pt x="1518" y="311"/>
                    </a:cubicBezTo>
                    <a:cubicBezTo>
                      <a:pt x="1914" y="398"/>
                      <a:pt x="2323" y="588"/>
                      <a:pt x="2766" y="893"/>
                    </a:cubicBezTo>
                    <a:cubicBezTo>
                      <a:pt x="2789" y="908"/>
                      <a:pt x="2814" y="915"/>
                      <a:pt x="2839" y="915"/>
                    </a:cubicBezTo>
                    <a:cubicBezTo>
                      <a:pt x="2880" y="915"/>
                      <a:pt x="2920" y="896"/>
                      <a:pt x="2944" y="861"/>
                    </a:cubicBezTo>
                    <a:cubicBezTo>
                      <a:pt x="2945" y="860"/>
                      <a:pt x="2945" y="860"/>
                      <a:pt x="2945" y="860"/>
                    </a:cubicBezTo>
                    <a:cubicBezTo>
                      <a:pt x="2985" y="800"/>
                      <a:pt x="2971" y="721"/>
                      <a:pt x="2912" y="681"/>
                    </a:cubicBezTo>
                    <a:cubicBezTo>
                      <a:pt x="2441" y="357"/>
                      <a:pt x="2003" y="154"/>
                      <a:pt x="1573" y="60"/>
                    </a:cubicBezTo>
                    <a:cubicBezTo>
                      <a:pt x="1391" y="20"/>
                      <a:pt x="1210" y="0"/>
                      <a:pt x="1033" y="0"/>
                    </a:cubicBezTo>
                    <a:close/>
                  </a:path>
                </a:pathLst>
              </a:custGeom>
              <a:solidFill>
                <a:srgbClr val="8FB86A">
                  <a:alpha val="616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61" name="Google Shape;3361;p31"/>
              <p:cNvSpPr/>
              <p:nvPr/>
            </p:nvSpPr>
            <p:spPr>
              <a:xfrm>
                <a:off x="1302625" y="326350"/>
                <a:ext cx="31825" cy="88925"/>
              </a:xfrm>
              <a:custGeom>
                <a:avLst/>
                <a:gdLst/>
                <a:ahLst/>
                <a:cxnLst/>
                <a:rect l="l" t="t" r="r" b="b"/>
                <a:pathLst>
                  <a:path w="1273" h="3557" extrusionOk="0">
                    <a:moveTo>
                      <a:pt x="227" y="1"/>
                    </a:moveTo>
                    <a:cubicBezTo>
                      <a:pt x="160" y="1"/>
                      <a:pt x="104" y="51"/>
                      <a:pt x="98" y="118"/>
                    </a:cubicBezTo>
                    <a:cubicBezTo>
                      <a:pt x="0" y="1300"/>
                      <a:pt x="335" y="2532"/>
                      <a:pt x="1017" y="3501"/>
                    </a:cubicBezTo>
                    <a:cubicBezTo>
                      <a:pt x="1042" y="3537"/>
                      <a:pt x="1086" y="3557"/>
                      <a:pt x="1129" y="3557"/>
                    </a:cubicBezTo>
                    <a:cubicBezTo>
                      <a:pt x="1154" y="3557"/>
                      <a:pt x="1179" y="3550"/>
                      <a:pt x="1200" y="3536"/>
                    </a:cubicBezTo>
                    <a:cubicBezTo>
                      <a:pt x="1214" y="3527"/>
                      <a:pt x="1227" y="3515"/>
                      <a:pt x="1237" y="3501"/>
                    </a:cubicBezTo>
                    <a:lnTo>
                      <a:pt x="1235" y="3501"/>
                    </a:lnTo>
                    <a:cubicBezTo>
                      <a:pt x="1269" y="3455"/>
                      <a:pt x="1273" y="3391"/>
                      <a:pt x="1242" y="3342"/>
                    </a:cubicBezTo>
                    <a:cubicBezTo>
                      <a:pt x="1229" y="3321"/>
                      <a:pt x="1209" y="3304"/>
                      <a:pt x="1187" y="3294"/>
                    </a:cubicBezTo>
                    <a:cubicBezTo>
                      <a:pt x="566" y="2384"/>
                      <a:pt x="263" y="1238"/>
                      <a:pt x="354" y="140"/>
                    </a:cubicBezTo>
                    <a:cubicBezTo>
                      <a:pt x="360" y="70"/>
                      <a:pt x="308" y="7"/>
                      <a:pt x="237" y="1"/>
                    </a:cubicBezTo>
                    <a:cubicBezTo>
                      <a:pt x="234" y="1"/>
                      <a:pt x="230" y="1"/>
                      <a:pt x="227" y="1"/>
                    </a:cubicBezTo>
                    <a:close/>
                  </a:path>
                </a:pathLst>
              </a:custGeom>
              <a:solidFill>
                <a:srgbClr val="8FB86A">
                  <a:alpha val="616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grpSp>
        <p:grpSp>
          <p:nvGrpSpPr>
            <p:cNvPr id="3362" name="Google Shape;3362;p31"/>
            <p:cNvGrpSpPr/>
            <p:nvPr/>
          </p:nvGrpSpPr>
          <p:grpSpPr>
            <a:xfrm flipH="1">
              <a:off x="9225077" y="-171558"/>
              <a:ext cx="2069230" cy="1821457"/>
              <a:chOff x="1218400" y="279000"/>
              <a:chExt cx="468300" cy="412225"/>
            </a:xfrm>
          </p:grpSpPr>
          <p:sp>
            <p:nvSpPr>
              <p:cNvPr id="3363" name="Google Shape;3363;p31"/>
              <p:cNvSpPr/>
              <p:nvPr/>
            </p:nvSpPr>
            <p:spPr>
              <a:xfrm>
                <a:off x="1218400" y="279000"/>
                <a:ext cx="468300" cy="412225"/>
              </a:xfrm>
              <a:custGeom>
                <a:avLst/>
                <a:gdLst/>
                <a:ahLst/>
                <a:cxnLst/>
                <a:rect l="l" t="t" r="r" b="b"/>
                <a:pathLst>
                  <a:path w="18732" h="16489" extrusionOk="0">
                    <a:moveTo>
                      <a:pt x="6894" y="1"/>
                    </a:moveTo>
                    <a:cubicBezTo>
                      <a:pt x="6875" y="1"/>
                      <a:pt x="6855" y="1"/>
                      <a:pt x="6835" y="1"/>
                    </a:cubicBezTo>
                    <a:cubicBezTo>
                      <a:pt x="6306" y="7"/>
                      <a:pt x="5569" y="156"/>
                      <a:pt x="5203" y="585"/>
                    </a:cubicBezTo>
                    <a:cubicBezTo>
                      <a:pt x="5059" y="754"/>
                      <a:pt x="5028" y="990"/>
                      <a:pt x="5032" y="1212"/>
                    </a:cubicBezTo>
                    <a:cubicBezTo>
                      <a:pt x="5038" y="1694"/>
                      <a:pt x="5174" y="2172"/>
                      <a:pt x="5138" y="2654"/>
                    </a:cubicBezTo>
                    <a:cubicBezTo>
                      <a:pt x="5122" y="2852"/>
                      <a:pt x="5025" y="3094"/>
                      <a:pt x="4826" y="3096"/>
                    </a:cubicBezTo>
                    <a:cubicBezTo>
                      <a:pt x="4825" y="3096"/>
                      <a:pt x="4824" y="3096"/>
                      <a:pt x="4823" y="3096"/>
                    </a:cubicBezTo>
                    <a:cubicBezTo>
                      <a:pt x="4738" y="3096"/>
                      <a:pt x="4660" y="3048"/>
                      <a:pt x="4593" y="2995"/>
                    </a:cubicBezTo>
                    <a:cubicBezTo>
                      <a:pt x="4280" y="2743"/>
                      <a:pt x="4103" y="2350"/>
                      <a:pt x="4051" y="1952"/>
                    </a:cubicBezTo>
                    <a:cubicBezTo>
                      <a:pt x="3999" y="1554"/>
                      <a:pt x="4062" y="1149"/>
                      <a:pt x="4162" y="761"/>
                    </a:cubicBezTo>
                    <a:lnTo>
                      <a:pt x="4162" y="761"/>
                    </a:lnTo>
                    <a:cubicBezTo>
                      <a:pt x="3461" y="916"/>
                      <a:pt x="2495" y="1551"/>
                      <a:pt x="2437" y="2331"/>
                    </a:cubicBezTo>
                    <a:cubicBezTo>
                      <a:pt x="2416" y="2618"/>
                      <a:pt x="2845" y="5671"/>
                      <a:pt x="3150" y="5671"/>
                    </a:cubicBezTo>
                    <a:cubicBezTo>
                      <a:pt x="3156" y="5671"/>
                      <a:pt x="3161" y="5670"/>
                      <a:pt x="3167" y="5667"/>
                    </a:cubicBezTo>
                    <a:lnTo>
                      <a:pt x="3167" y="5667"/>
                    </a:lnTo>
                    <a:cubicBezTo>
                      <a:pt x="2487" y="5924"/>
                      <a:pt x="1795" y="6187"/>
                      <a:pt x="1223" y="6637"/>
                    </a:cubicBezTo>
                    <a:cubicBezTo>
                      <a:pt x="659" y="7078"/>
                      <a:pt x="208" y="7794"/>
                      <a:pt x="102" y="8513"/>
                    </a:cubicBezTo>
                    <a:cubicBezTo>
                      <a:pt x="0" y="9204"/>
                      <a:pt x="383" y="10075"/>
                      <a:pt x="589" y="10724"/>
                    </a:cubicBezTo>
                    <a:cubicBezTo>
                      <a:pt x="859" y="11577"/>
                      <a:pt x="1209" y="12447"/>
                      <a:pt x="1883" y="13033"/>
                    </a:cubicBezTo>
                    <a:cubicBezTo>
                      <a:pt x="2135" y="13251"/>
                      <a:pt x="2460" y="13428"/>
                      <a:pt x="2784" y="13428"/>
                    </a:cubicBezTo>
                    <a:cubicBezTo>
                      <a:pt x="2865" y="13428"/>
                      <a:pt x="2947" y="13416"/>
                      <a:pt x="3028" y="13392"/>
                    </a:cubicBezTo>
                    <a:cubicBezTo>
                      <a:pt x="3917" y="13118"/>
                      <a:pt x="4058" y="11541"/>
                      <a:pt x="4639" y="10906"/>
                    </a:cubicBezTo>
                    <a:cubicBezTo>
                      <a:pt x="4938" y="10578"/>
                      <a:pt x="5389" y="10351"/>
                      <a:pt x="5819" y="10351"/>
                    </a:cubicBezTo>
                    <a:cubicBezTo>
                      <a:pt x="6022" y="10351"/>
                      <a:pt x="6220" y="10401"/>
                      <a:pt x="6395" y="10515"/>
                    </a:cubicBezTo>
                    <a:cubicBezTo>
                      <a:pt x="6632" y="10668"/>
                      <a:pt x="6805" y="10949"/>
                      <a:pt x="6763" y="11229"/>
                    </a:cubicBezTo>
                    <a:cubicBezTo>
                      <a:pt x="6676" y="11788"/>
                      <a:pt x="6025" y="12065"/>
                      <a:pt x="5647" y="12402"/>
                    </a:cubicBezTo>
                    <a:cubicBezTo>
                      <a:pt x="5198" y="12803"/>
                      <a:pt x="4728" y="13219"/>
                      <a:pt x="4347" y="13695"/>
                    </a:cubicBezTo>
                    <a:cubicBezTo>
                      <a:pt x="4253" y="13813"/>
                      <a:pt x="4103" y="14323"/>
                      <a:pt x="4111" y="14487"/>
                    </a:cubicBezTo>
                    <a:cubicBezTo>
                      <a:pt x="4123" y="14745"/>
                      <a:pt x="4359" y="14959"/>
                      <a:pt x="4557" y="15096"/>
                    </a:cubicBezTo>
                    <a:cubicBezTo>
                      <a:pt x="5576" y="15805"/>
                      <a:pt x="6955" y="16405"/>
                      <a:pt x="8200" y="16476"/>
                    </a:cubicBezTo>
                    <a:cubicBezTo>
                      <a:pt x="8352" y="16485"/>
                      <a:pt x="8505" y="16489"/>
                      <a:pt x="8658" y="16489"/>
                    </a:cubicBezTo>
                    <a:cubicBezTo>
                      <a:pt x="9365" y="16489"/>
                      <a:pt x="10072" y="16397"/>
                      <a:pt x="10754" y="16215"/>
                    </a:cubicBezTo>
                    <a:cubicBezTo>
                      <a:pt x="11053" y="16136"/>
                      <a:pt x="11361" y="16031"/>
                      <a:pt x="11573" y="15805"/>
                    </a:cubicBezTo>
                    <a:cubicBezTo>
                      <a:pt x="11785" y="15579"/>
                      <a:pt x="11863" y="15199"/>
                      <a:pt x="11666" y="14960"/>
                    </a:cubicBezTo>
                    <a:cubicBezTo>
                      <a:pt x="11242" y="14445"/>
                      <a:pt x="11071" y="13744"/>
                      <a:pt x="11133" y="13086"/>
                    </a:cubicBezTo>
                    <a:cubicBezTo>
                      <a:pt x="11165" y="12750"/>
                      <a:pt x="11367" y="11621"/>
                      <a:pt x="11803" y="11621"/>
                    </a:cubicBezTo>
                    <a:cubicBezTo>
                      <a:pt x="11804" y="11621"/>
                      <a:pt x="11805" y="11621"/>
                      <a:pt x="11806" y="11621"/>
                    </a:cubicBezTo>
                    <a:cubicBezTo>
                      <a:pt x="11921" y="11623"/>
                      <a:pt x="12051" y="11701"/>
                      <a:pt x="12199" y="11894"/>
                    </a:cubicBezTo>
                    <a:cubicBezTo>
                      <a:pt x="12373" y="12118"/>
                      <a:pt x="12404" y="12416"/>
                      <a:pt x="12442" y="12696"/>
                    </a:cubicBezTo>
                    <a:cubicBezTo>
                      <a:pt x="12518" y="13251"/>
                      <a:pt x="12649" y="13798"/>
                      <a:pt x="12831" y="14327"/>
                    </a:cubicBezTo>
                    <a:cubicBezTo>
                      <a:pt x="12895" y="14512"/>
                      <a:pt x="12972" y="14705"/>
                      <a:pt x="13130" y="14821"/>
                    </a:cubicBezTo>
                    <a:cubicBezTo>
                      <a:pt x="13230" y="14895"/>
                      <a:pt x="13341" y="14925"/>
                      <a:pt x="13457" y="14925"/>
                    </a:cubicBezTo>
                    <a:cubicBezTo>
                      <a:pt x="13745" y="14925"/>
                      <a:pt x="14059" y="14735"/>
                      <a:pt x="14295" y="14534"/>
                    </a:cubicBezTo>
                    <a:cubicBezTo>
                      <a:pt x="15114" y="13835"/>
                      <a:pt x="15818" y="12976"/>
                      <a:pt x="16770" y="12473"/>
                    </a:cubicBezTo>
                    <a:cubicBezTo>
                      <a:pt x="17379" y="12150"/>
                      <a:pt x="18060" y="11991"/>
                      <a:pt x="18731" y="11834"/>
                    </a:cubicBezTo>
                    <a:cubicBezTo>
                      <a:pt x="18156" y="10581"/>
                      <a:pt x="17571" y="9313"/>
                      <a:pt x="16704" y="8241"/>
                    </a:cubicBezTo>
                    <a:cubicBezTo>
                      <a:pt x="16343" y="7795"/>
                      <a:pt x="15834" y="7356"/>
                      <a:pt x="15289" y="7356"/>
                    </a:cubicBezTo>
                    <a:cubicBezTo>
                      <a:pt x="15203" y="7356"/>
                      <a:pt x="15115" y="7367"/>
                      <a:pt x="15028" y="7391"/>
                    </a:cubicBezTo>
                    <a:cubicBezTo>
                      <a:pt x="14771" y="7460"/>
                      <a:pt x="14556" y="7631"/>
                      <a:pt x="14321" y="7753"/>
                    </a:cubicBezTo>
                    <a:cubicBezTo>
                      <a:pt x="14177" y="7828"/>
                      <a:pt x="14010" y="7883"/>
                      <a:pt x="13850" y="7883"/>
                    </a:cubicBezTo>
                    <a:cubicBezTo>
                      <a:pt x="13749" y="7883"/>
                      <a:pt x="13650" y="7860"/>
                      <a:pt x="13562" y="7807"/>
                    </a:cubicBezTo>
                    <a:cubicBezTo>
                      <a:pt x="13286" y="7640"/>
                      <a:pt x="13249" y="7223"/>
                      <a:pt x="13420" y="6950"/>
                    </a:cubicBezTo>
                    <a:cubicBezTo>
                      <a:pt x="13591" y="6676"/>
                      <a:pt x="13908" y="6527"/>
                      <a:pt x="14222" y="6452"/>
                    </a:cubicBezTo>
                    <a:cubicBezTo>
                      <a:pt x="14568" y="6370"/>
                      <a:pt x="15094" y="6296"/>
                      <a:pt x="15153" y="5861"/>
                    </a:cubicBezTo>
                    <a:cubicBezTo>
                      <a:pt x="15191" y="5588"/>
                      <a:pt x="14945" y="5135"/>
                      <a:pt x="14828" y="4881"/>
                    </a:cubicBezTo>
                    <a:cubicBezTo>
                      <a:pt x="14535" y="4251"/>
                      <a:pt x="14104" y="3642"/>
                      <a:pt x="13685" y="3090"/>
                    </a:cubicBezTo>
                    <a:cubicBezTo>
                      <a:pt x="13240" y="2502"/>
                      <a:pt x="12399" y="1489"/>
                      <a:pt x="11561" y="1489"/>
                    </a:cubicBezTo>
                    <a:cubicBezTo>
                      <a:pt x="11321" y="1489"/>
                      <a:pt x="11081" y="1572"/>
                      <a:pt x="10850" y="1772"/>
                    </a:cubicBezTo>
                    <a:cubicBezTo>
                      <a:pt x="9971" y="2534"/>
                      <a:pt x="10582" y="3793"/>
                      <a:pt x="9704" y="4537"/>
                    </a:cubicBezTo>
                    <a:cubicBezTo>
                      <a:pt x="9561" y="4659"/>
                      <a:pt x="9365" y="4753"/>
                      <a:pt x="9184" y="4753"/>
                    </a:cubicBezTo>
                    <a:cubicBezTo>
                      <a:pt x="9091" y="4753"/>
                      <a:pt x="9002" y="4729"/>
                      <a:pt x="8925" y="4671"/>
                    </a:cubicBezTo>
                    <a:cubicBezTo>
                      <a:pt x="8735" y="4528"/>
                      <a:pt x="8713" y="4253"/>
                      <a:pt x="8733" y="4017"/>
                    </a:cubicBezTo>
                    <a:cubicBezTo>
                      <a:pt x="8817" y="3054"/>
                      <a:pt x="9316" y="2183"/>
                      <a:pt x="9836" y="1370"/>
                    </a:cubicBezTo>
                    <a:cubicBezTo>
                      <a:pt x="9936" y="1212"/>
                      <a:pt x="10041" y="1019"/>
                      <a:pt x="9964" y="850"/>
                    </a:cubicBezTo>
                    <a:cubicBezTo>
                      <a:pt x="9912" y="735"/>
                      <a:pt x="9791" y="670"/>
                      <a:pt x="9677" y="617"/>
                    </a:cubicBezTo>
                    <a:cubicBezTo>
                      <a:pt x="8808" y="212"/>
                      <a:pt x="7852" y="1"/>
                      <a:pt x="689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64" name="Google Shape;3364;p31"/>
              <p:cNvSpPr/>
              <p:nvPr/>
            </p:nvSpPr>
            <p:spPr>
              <a:xfrm>
                <a:off x="1309350" y="418400"/>
                <a:ext cx="343350" cy="146700"/>
              </a:xfrm>
              <a:custGeom>
                <a:avLst/>
                <a:gdLst/>
                <a:ahLst/>
                <a:cxnLst/>
                <a:rect l="l" t="t" r="r" b="b"/>
                <a:pathLst>
                  <a:path w="13734" h="5868" extrusionOk="0">
                    <a:moveTo>
                      <a:pt x="147" y="1"/>
                    </a:moveTo>
                    <a:cubicBezTo>
                      <a:pt x="98" y="1"/>
                      <a:pt x="51" y="29"/>
                      <a:pt x="29" y="77"/>
                    </a:cubicBezTo>
                    <a:cubicBezTo>
                      <a:pt x="0" y="142"/>
                      <a:pt x="29" y="218"/>
                      <a:pt x="94" y="247"/>
                    </a:cubicBezTo>
                    <a:cubicBezTo>
                      <a:pt x="2236" y="1202"/>
                      <a:pt x="4450" y="2189"/>
                      <a:pt x="6730" y="2914"/>
                    </a:cubicBezTo>
                    <a:cubicBezTo>
                      <a:pt x="7146" y="3045"/>
                      <a:pt x="7574" y="3174"/>
                      <a:pt x="7990" y="3296"/>
                    </a:cubicBezTo>
                    <a:cubicBezTo>
                      <a:pt x="9953" y="3880"/>
                      <a:pt x="11985" y="4484"/>
                      <a:pt x="13506" y="5835"/>
                    </a:cubicBezTo>
                    <a:cubicBezTo>
                      <a:pt x="13530" y="5857"/>
                      <a:pt x="13560" y="5868"/>
                      <a:pt x="13590" y="5868"/>
                    </a:cubicBezTo>
                    <a:cubicBezTo>
                      <a:pt x="13626" y="5868"/>
                      <a:pt x="13661" y="5853"/>
                      <a:pt x="13687" y="5824"/>
                    </a:cubicBezTo>
                    <a:cubicBezTo>
                      <a:pt x="13690" y="5821"/>
                      <a:pt x="13693" y="5816"/>
                      <a:pt x="13696" y="5813"/>
                    </a:cubicBezTo>
                    <a:cubicBezTo>
                      <a:pt x="13733" y="5760"/>
                      <a:pt x="13725" y="5687"/>
                      <a:pt x="13676" y="5643"/>
                    </a:cubicBezTo>
                    <a:cubicBezTo>
                      <a:pt x="12113" y="4254"/>
                      <a:pt x="10054" y="3642"/>
                      <a:pt x="8062" y="3050"/>
                    </a:cubicBezTo>
                    <a:cubicBezTo>
                      <a:pt x="7648" y="2927"/>
                      <a:pt x="7221" y="2800"/>
                      <a:pt x="6808" y="2669"/>
                    </a:cubicBezTo>
                    <a:cubicBezTo>
                      <a:pt x="4542" y="1948"/>
                      <a:pt x="2334" y="964"/>
                      <a:pt x="199" y="12"/>
                    </a:cubicBezTo>
                    <a:cubicBezTo>
                      <a:pt x="182" y="4"/>
                      <a:pt x="164" y="1"/>
                      <a:pt x="14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65" name="Google Shape;3365;p31"/>
              <p:cNvSpPr/>
              <p:nvPr/>
            </p:nvSpPr>
            <p:spPr>
              <a:xfrm>
                <a:off x="1438225" y="495525"/>
                <a:ext cx="23050" cy="158900"/>
              </a:xfrm>
              <a:custGeom>
                <a:avLst/>
                <a:gdLst/>
                <a:ahLst/>
                <a:cxnLst/>
                <a:rect l="l" t="t" r="r" b="b"/>
                <a:pathLst>
                  <a:path w="922" h="6356" extrusionOk="0">
                    <a:moveTo>
                      <a:pt x="526" y="0"/>
                    </a:moveTo>
                    <a:cubicBezTo>
                      <a:pt x="466" y="0"/>
                      <a:pt x="411" y="43"/>
                      <a:pt x="399" y="104"/>
                    </a:cubicBezTo>
                    <a:cubicBezTo>
                      <a:pt x="1" y="2140"/>
                      <a:pt x="92" y="4268"/>
                      <a:pt x="663" y="6262"/>
                    </a:cubicBezTo>
                    <a:cubicBezTo>
                      <a:pt x="680" y="6318"/>
                      <a:pt x="731" y="6355"/>
                      <a:pt x="786" y="6355"/>
                    </a:cubicBezTo>
                    <a:cubicBezTo>
                      <a:pt x="798" y="6355"/>
                      <a:pt x="810" y="6353"/>
                      <a:pt x="822" y="6350"/>
                    </a:cubicBezTo>
                    <a:cubicBezTo>
                      <a:pt x="852" y="6341"/>
                      <a:pt x="875" y="6323"/>
                      <a:pt x="892" y="6300"/>
                    </a:cubicBezTo>
                    <a:cubicBezTo>
                      <a:pt x="914" y="6269"/>
                      <a:pt x="921" y="6230"/>
                      <a:pt x="910" y="6191"/>
                    </a:cubicBezTo>
                    <a:cubicBezTo>
                      <a:pt x="351" y="4236"/>
                      <a:pt x="261" y="2150"/>
                      <a:pt x="652" y="154"/>
                    </a:cubicBezTo>
                    <a:cubicBezTo>
                      <a:pt x="665" y="84"/>
                      <a:pt x="620" y="17"/>
                      <a:pt x="551" y="2"/>
                    </a:cubicBezTo>
                    <a:cubicBezTo>
                      <a:pt x="542" y="1"/>
                      <a:pt x="534" y="0"/>
                      <a:pt x="526"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66" name="Google Shape;3366;p31"/>
              <p:cNvSpPr/>
              <p:nvPr/>
            </p:nvSpPr>
            <p:spPr>
              <a:xfrm>
                <a:off x="1276050" y="464200"/>
                <a:ext cx="90925" cy="96550"/>
              </a:xfrm>
              <a:custGeom>
                <a:avLst/>
                <a:gdLst/>
                <a:ahLst/>
                <a:cxnLst/>
                <a:rect l="l" t="t" r="r" b="b"/>
                <a:pathLst>
                  <a:path w="3637" h="3862" extrusionOk="0">
                    <a:moveTo>
                      <a:pt x="3500" y="0"/>
                    </a:moveTo>
                    <a:cubicBezTo>
                      <a:pt x="3481" y="0"/>
                      <a:pt x="3463" y="4"/>
                      <a:pt x="3445" y="12"/>
                    </a:cubicBezTo>
                    <a:cubicBezTo>
                      <a:pt x="2736" y="345"/>
                      <a:pt x="1919" y="771"/>
                      <a:pt x="1241" y="1411"/>
                    </a:cubicBezTo>
                    <a:cubicBezTo>
                      <a:pt x="532" y="2082"/>
                      <a:pt x="94" y="2901"/>
                      <a:pt x="8" y="3719"/>
                    </a:cubicBezTo>
                    <a:cubicBezTo>
                      <a:pt x="0" y="3790"/>
                      <a:pt x="51" y="3853"/>
                      <a:pt x="122" y="3861"/>
                    </a:cubicBezTo>
                    <a:cubicBezTo>
                      <a:pt x="126" y="3861"/>
                      <a:pt x="131" y="3861"/>
                      <a:pt x="135" y="3861"/>
                    </a:cubicBezTo>
                    <a:cubicBezTo>
                      <a:pt x="200" y="3861"/>
                      <a:pt x="257" y="3812"/>
                      <a:pt x="263" y="3746"/>
                    </a:cubicBezTo>
                    <a:cubicBezTo>
                      <a:pt x="343" y="2990"/>
                      <a:pt x="753" y="2227"/>
                      <a:pt x="1417" y="1599"/>
                    </a:cubicBezTo>
                    <a:cubicBezTo>
                      <a:pt x="2069" y="984"/>
                      <a:pt x="2864" y="569"/>
                      <a:pt x="3555" y="245"/>
                    </a:cubicBezTo>
                    <a:cubicBezTo>
                      <a:pt x="3576" y="235"/>
                      <a:pt x="3592" y="221"/>
                      <a:pt x="3605" y="203"/>
                    </a:cubicBezTo>
                    <a:lnTo>
                      <a:pt x="3605" y="202"/>
                    </a:lnTo>
                    <a:cubicBezTo>
                      <a:pt x="3631" y="166"/>
                      <a:pt x="3636" y="117"/>
                      <a:pt x="3616" y="74"/>
                    </a:cubicBezTo>
                    <a:cubicBezTo>
                      <a:pt x="3595" y="28"/>
                      <a:pt x="3548" y="0"/>
                      <a:pt x="3500"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67" name="Google Shape;3367;p31"/>
              <p:cNvSpPr/>
              <p:nvPr/>
            </p:nvSpPr>
            <p:spPr>
              <a:xfrm>
                <a:off x="1245400" y="459325"/>
                <a:ext cx="75700" cy="49300"/>
              </a:xfrm>
              <a:custGeom>
                <a:avLst/>
                <a:gdLst/>
                <a:ahLst/>
                <a:cxnLst/>
                <a:rect l="l" t="t" r="r" b="b"/>
                <a:pathLst>
                  <a:path w="3028" h="1972" extrusionOk="0">
                    <a:moveTo>
                      <a:pt x="2898" y="1"/>
                    </a:moveTo>
                    <a:cubicBezTo>
                      <a:pt x="2897" y="1"/>
                      <a:pt x="2895" y="1"/>
                      <a:pt x="2894" y="1"/>
                    </a:cubicBezTo>
                    <a:cubicBezTo>
                      <a:pt x="1711" y="37"/>
                      <a:pt x="588" y="737"/>
                      <a:pt x="34" y="1784"/>
                    </a:cubicBezTo>
                    <a:cubicBezTo>
                      <a:pt x="1" y="1847"/>
                      <a:pt x="25" y="1924"/>
                      <a:pt x="87" y="1957"/>
                    </a:cubicBezTo>
                    <a:cubicBezTo>
                      <a:pt x="106" y="1967"/>
                      <a:pt x="126" y="1972"/>
                      <a:pt x="147" y="1972"/>
                    </a:cubicBezTo>
                    <a:cubicBezTo>
                      <a:pt x="193" y="1972"/>
                      <a:pt x="237" y="1947"/>
                      <a:pt x="261" y="1904"/>
                    </a:cubicBezTo>
                    <a:cubicBezTo>
                      <a:pt x="772" y="938"/>
                      <a:pt x="1809" y="292"/>
                      <a:pt x="2902" y="258"/>
                    </a:cubicBezTo>
                    <a:cubicBezTo>
                      <a:pt x="2944" y="257"/>
                      <a:pt x="2980" y="235"/>
                      <a:pt x="3003" y="204"/>
                    </a:cubicBezTo>
                    <a:cubicBezTo>
                      <a:pt x="3019" y="182"/>
                      <a:pt x="3028" y="154"/>
                      <a:pt x="3027" y="126"/>
                    </a:cubicBezTo>
                    <a:cubicBezTo>
                      <a:pt x="3024" y="56"/>
                      <a:pt x="2967" y="1"/>
                      <a:pt x="2898"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68" name="Google Shape;3368;p31"/>
              <p:cNvSpPr/>
              <p:nvPr/>
            </p:nvSpPr>
            <p:spPr>
              <a:xfrm>
                <a:off x="1380600" y="311825"/>
                <a:ext cx="33475" cy="121175"/>
              </a:xfrm>
              <a:custGeom>
                <a:avLst/>
                <a:gdLst/>
                <a:ahLst/>
                <a:cxnLst/>
                <a:rect l="l" t="t" r="r" b="b"/>
                <a:pathLst>
                  <a:path w="1339" h="4847" extrusionOk="0">
                    <a:moveTo>
                      <a:pt x="1191" y="1"/>
                    </a:moveTo>
                    <a:cubicBezTo>
                      <a:pt x="1148" y="1"/>
                      <a:pt x="1106" y="22"/>
                      <a:pt x="1085" y="60"/>
                    </a:cubicBezTo>
                    <a:cubicBezTo>
                      <a:pt x="200" y="1430"/>
                      <a:pt x="1" y="3232"/>
                      <a:pt x="566" y="4763"/>
                    </a:cubicBezTo>
                    <a:cubicBezTo>
                      <a:pt x="585" y="4815"/>
                      <a:pt x="634" y="4847"/>
                      <a:pt x="687" y="4847"/>
                    </a:cubicBezTo>
                    <a:cubicBezTo>
                      <a:pt x="701" y="4847"/>
                      <a:pt x="716" y="4844"/>
                      <a:pt x="730" y="4839"/>
                    </a:cubicBezTo>
                    <a:cubicBezTo>
                      <a:pt x="756" y="4829"/>
                      <a:pt x="777" y="4813"/>
                      <a:pt x="791" y="4793"/>
                    </a:cubicBezTo>
                    <a:cubicBezTo>
                      <a:pt x="814" y="4760"/>
                      <a:pt x="822" y="4715"/>
                      <a:pt x="807" y="4673"/>
                    </a:cubicBezTo>
                    <a:cubicBezTo>
                      <a:pt x="270" y="3217"/>
                      <a:pt x="459" y="1503"/>
                      <a:pt x="1300" y="199"/>
                    </a:cubicBezTo>
                    <a:cubicBezTo>
                      <a:pt x="1339" y="140"/>
                      <a:pt x="1322" y="60"/>
                      <a:pt x="1263" y="22"/>
                    </a:cubicBezTo>
                    <a:cubicBezTo>
                      <a:pt x="1241" y="8"/>
                      <a:pt x="1216" y="1"/>
                      <a:pt x="1191"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69" name="Google Shape;3369;p31"/>
              <p:cNvSpPr/>
              <p:nvPr/>
            </p:nvSpPr>
            <p:spPr>
              <a:xfrm>
                <a:off x="1465700" y="394550"/>
                <a:ext cx="100275" cy="73750"/>
              </a:xfrm>
              <a:custGeom>
                <a:avLst/>
                <a:gdLst/>
                <a:ahLst/>
                <a:cxnLst/>
                <a:rect l="l" t="t" r="r" b="b"/>
                <a:pathLst>
                  <a:path w="4011" h="2950" extrusionOk="0">
                    <a:moveTo>
                      <a:pt x="3652" y="0"/>
                    </a:moveTo>
                    <a:cubicBezTo>
                      <a:pt x="3498" y="0"/>
                      <a:pt x="3341" y="48"/>
                      <a:pt x="3189" y="105"/>
                    </a:cubicBezTo>
                    <a:cubicBezTo>
                      <a:pt x="2856" y="230"/>
                      <a:pt x="2526" y="373"/>
                      <a:pt x="2207" y="532"/>
                    </a:cubicBezTo>
                    <a:cubicBezTo>
                      <a:pt x="1637" y="816"/>
                      <a:pt x="1212" y="1095"/>
                      <a:pt x="872" y="1414"/>
                    </a:cubicBezTo>
                    <a:cubicBezTo>
                      <a:pt x="438" y="1819"/>
                      <a:pt x="144" y="2295"/>
                      <a:pt x="18" y="2788"/>
                    </a:cubicBezTo>
                    <a:cubicBezTo>
                      <a:pt x="0" y="2858"/>
                      <a:pt x="41" y="2928"/>
                      <a:pt x="111" y="2945"/>
                    </a:cubicBezTo>
                    <a:cubicBezTo>
                      <a:pt x="121" y="2948"/>
                      <a:pt x="132" y="2949"/>
                      <a:pt x="142" y="2949"/>
                    </a:cubicBezTo>
                    <a:cubicBezTo>
                      <a:pt x="200" y="2949"/>
                      <a:pt x="252" y="2910"/>
                      <a:pt x="266" y="2853"/>
                    </a:cubicBezTo>
                    <a:cubicBezTo>
                      <a:pt x="380" y="2407"/>
                      <a:pt x="650" y="1974"/>
                      <a:pt x="1048" y="1602"/>
                    </a:cubicBezTo>
                    <a:cubicBezTo>
                      <a:pt x="1369" y="1300"/>
                      <a:pt x="1774" y="1034"/>
                      <a:pt x="2322" y="762"/>
                    </a:cubicBezTo>
                    <a:cubicBezTo>
                      <a:pt x="2632" y="607"/>
                      <a:pt x="2954" y="468"/>
                      <a:pt x="3280" y="346"/>
                    </a:cubicBezTo>
                    <a:cubicBezTo>
                      <a:pt x="3406" y="298"/>
                      <a:pt x="3534" y="258"/>
                      <a:pt x="3649" y="258"/>
                    </a:cubicBezTo>
                    <a:cubicBezTo>
                      <a:pt x="3706" y="258"/>
                      <a:pt x="3759" y="268"/>
                      <a:pt x="3808" y="291"/>
                    </a:cubicBezTo>
                    <a:cubicBezTo>
                      <a:pt x="3826" y="300"/>
                      <a:pt x="3845" y="304"/>
                      <a:pt x="3863" y="304"/>
                    </a:cubicBezTo>
                    <a:cubicBezTo>
                      <a:pt x="3905" y="304"/>
                      <a:pt x="3944" y="284"/>
                      <a:pt x="3969" y="249"/>
                    </a:cubicBezTo>
                    <a:cubicBezTo>
                      <a:pt x="3973" y="244"/>
                      <a:pt x="3976" y="238"/>
                      <a:pt x="3980" y="232"/>
                    </a:cubicBezTo>
                    <a:cubicBezTo>
                      <a:pt x="4011" y="169"/>
                      <a:pt x="3984" y="92"/>
                      <a:pt x="3921" y="60"/>
                    </a:cubicBezTo>
                    <a:cubicBezTo>
                      <a:pt x="3834" y="17"/>
                      <a:pt x="3743" y="0"/>
                      <a:pt x="3652"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70" name="Google Shape;3370;p31"/>
              <p:cNvSpPr/>
              <p:nvPr/>
            </p:nvSpPr>
            <p:spPr>
              <a:xfrm>
                <a:off x="1516600" y="523025"/>
                <a:ext cx="65025" cy="72825"/>
              </a:xfrm>
              <a:custGeom>
                <a:avLst/>
                <a:gdLst/>
                <a:ahLst/>
                <a:cxnLst/>
                <a:rect l="l" t="t" r="r" b="b"/>
                <a:pathLst>
                  <a:path w="2601" h="2913" extrusionOk="0">
                    <a:moveTo>
                      <a:pt x="148" y="1"/>
                    </a:moveTo>
                    <a:cubicBezTo>
                      <a:pt x="104" y="1"/>
                      <a:pt x="61" y="23"/>
                      <a:pt x="37" y="63"/>
                    </a:cubicBezTo>
                    <a:cubicBezTo>
                      <a:pt x="1" y="123"/>
                      <a:pt x="20" y="202"/>
                      <a:pt x="80" y="239"/>
                    </a:cubicBezTo>
                    <a:cubicBezTo>
                      <a:pt x="1078" y="843"/>
                      <a:pt x="1883" y="1765"/>
                      <a:pt x="2347" y="2836"/>
                    </a:cubicBezTo>
                    <a:cubicBezTo>
                      <a:pt x="2368" y="2884"/>
                      <a:pt x="2415" y="2913"/>
                      <a:pt x="2464" y="2913"/>
                    </a:cubicBezTo>
                    <a:cubicBezTo>
                      <a:pt x="2481" y="2913"/>
                      <a:pt x="2499" y="2909"/>
                      <a:pt x="2516" y="2902"/>
                    </a:cubicBezTo>
                    <a:cubicBezTo>
                      <a:pt x="2539" y="2892"/>
                      <a:pt x="2556" y="2877"/>
                      <a:pt x="2570" y="2859"/>
                    </a:cubicBezTo>
                    <a:cubicBezTo>
                      <a:pt x="2595" y="2822"/>
                      <a:pt x="2601" y="2776"/>
                      <a:pt x="2583" y="2733"/>
                    </a:cubicBezTo>
                    <a:cubicBezTo>
                      <a:pt x="2097" y="1615"/>
                      <a:pt x="1257" y="651"/>
                      <a:pt x="214" y="20"/>
                    </a:cubicBezTo>
                    <a:cubicBezTo>
                      <a:pt x="193" y="7"/>
                      <a:pt x="170" y="1"/>
                      <a:pt x="148"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71" name="Google Shape;3371;p31"/>
              <p:cNvSpPr/>
              <p:nvPr/>
            </p:nvSpPr>
            <p:spPr>
              <a:xfrm>
                <a:off x="1549325" y="489300"/>
                <a:ext cx="74625" cy="22900"/>
              </a:xfrm>
              <a:custGeom>
                <a:avLst/>
                <a:gdLst/>
                <a:ahLst/>
                <a:cxnLst/>
                <a:rect l="l" t="t" r="r" b="b"/>
                <a:pathLst>
                  <a:path w="2985" h="916" extrusionOk="0">
                    <a:moveTo>
                      <a:pt x="1033" y="0"/>
                    </a:moveTo>
                    <a:cubicBezTo>
                      <a:pt x="691" y="0"/>
                      <a:pt x="366" y="75"/>
                      <a:pt x="87" y="222"/>
                    </a:cubicBezTo>
                    <a:cubicBezTo>
                      <a:pt x="24" y="255"/>
                      <a:pt x="0" y="332"/>
                      <a:pt x="33" y="396"/>
                    </a:cubicBezTo>
                    <a:cubicBezTo>
                      <a:pt x="56" y="439"/>
                      <a:pt x="101" y="464"/>
                      <a:pt x="147" y="464"/>
                    </a:cubicBezTo>
                    <a:cubicBezTo>
                      <a:pt x="167" y="464"/>
                      <a:pt x="188" y="460"/>
                      <a:pt x="206" y="450"/>
                    </a:cubicBezTo>
                    <a:cubicBezTo>
                      <a:pt x="449" y="323"/>
                      <a:pt x="733" y="258"/>
                      <a:pt x="1035" y="258"/>
                    </a:cubicBezTo>
                    <a:cubicBezTo>
                      <a:pt x="1192" y="258"/>
                      <a:pt x="1354" y="275"/>
                      <a:pt x="1518" y="311"/>
                    </a:cubicBezTo>
                    <a:cubicBezTo>
                      <a:pt x="1914" y="398"/>
                      <a:pt x="2323" y="588"/>
                      <a:pt x="2766" y="893"/>
                    </a:cubicBezTo>
                    <a:cubicBezTo>
                      <a:pt x="2789" y="908"/>
                      <a:pt x="2814" y="915"/>
                      <a:pt x="2839" y="915"/>
                    </a:cubicBezTo>
                    <a:cubicBezTo>
                      <a:pt x="2880" y="915"/>
                      <a:pt x="2920" y="896"/>
                      <a:pt x="2944" y="861"/>
                    </a:cubicBezTo>
                    <a:cubicBezTo>
                      <a:pt x="2945" y="860"/>
                      <a:pt x="2945" y="860"/>
                      <a:pt x="2945" y="860"/>
                    </a:cubicBezTo>
                    <a:cubicBezTo>
                      <a:pt x="2985" y="800"/>
                      <a:pt x="2971" y="721"/>
                      <a:pt x="2912" y="681"/>
                    </a:cubicBezTo>
                    <a:cubicBezTo>
                      <a:pt x="2441" y="357"/>
                      <a:pt x="2003" y="154"/>
                      <a:pt x="1573" y="60"/>
                    </a:cubicBezTo>
                    <a:cubicBezTo>
                      <a:pt x="1391" y="20"/>
                      <a:pt x="1210" y="0"/>
                      <a:pt x="1033" y="0"/>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sp>
            <p:nvSpPr>
              <p:cNvPr id="3372" name="Google Shape;3372;p31"/>
              <p:cNvSpPr/>
              <p:nvPr/>
            </p:nvSpPr>
            <p:spPr>
              <a:xfrm>
                <a:off x="1302625" y="326350"/>
                <a:ext cx="31825" cy="88925"/>
              </a:xfrm>
              <a:custGeom>
                <a:avLst/>
                <a:gdLst/>
                <a:ahLst/>
                <a:cxnLst/>
                <a:rect l="l" t="t" r="r" b="b"/>
                <a:pathLst>
                  <a:path w="1273" h="3557" extrusionOk="0">
                    <a:moveTo>
                      <a:pt x="227" y="1"/>
                    </a:moveTo>
                    <a:cubicBezTo>
                      <a:pt x="160" y="1"/>
                      <a:pt x="104" y="51"/>
                      <a:pt x="98" y="118"/>
                    </a:cubicBezTo>
                    <a:cubicBezTo>
                      <a:pt x="0" y="1300"/>
                      <a:pt x="335" y="2532"/>
                      <a:pt x="1017" y="3501"/>
                    </a:cubicBezTo>
                    <a:cubicBezTo>
                      <a:pt x="1042" y="3537"/>
                      <a:pt x="1086" y="3557"/>
                      <a:pt x="1129" y="3557"/>
                    </a:cubicBezTo>
                    <a:cubicBezTo>
                      <a:pt x="1154" y="3557"/>
                      <a:pt x="1179" y="3550"/>
                      <a:pt x="1200" y="3536"/>
                    </a:cubicBezTo>
                    <a:cubicBezTo>
                      <a:pt x="1214" y="3527"/>
                      <a:pt x="1227" y="3515"/>
                      <a:pt x="1237" y="3501"/>
                    </a:cubicBezTo>
                    <a:lnTo>
                      <a:pt x="1235" y="3501"/>
                    </a:lnTo>
                    <a:cubicBezTo>
                      <a:pt x="1269" y="3455"/>
                      <a:pt x="1273" y="3391"/>
                      <a:pt x="1242" y="3342"/>
                    </a:cubicBezTo>
                    <a:cubicBezTo>
                      <a:pt x="1229" y="3321"/>
                      <a:pt x="1209" y="3304"/>
                      <a:pt x="1187" y="3294"/>
                    </a:cubicBezTo>
                    <a:cubicBezTo>
                      <a:pt x="566" y="2384"/>
                      <a:pt x="263" y="1238"/>
                      <a:pt x="354" y="140"/>
                    </a:cubicBezTo>
                    <a:cubicBezTo>
                      <a:pt x="360" y="70"/>
                      <a:pt x="308" y="7"/>
                      <a:pt x="237" y="1"/>
                    </a:cubicBezTo>
                    <a:cubicBezTo>
                      <a:pt x="234" y="1"/>
                      <a:pt x="230" y="1"/>
                      <a:pt x="227" y="1"/>
                    </a:cubicBezTo>
                    <a:close/>
                  </a:path>
                </a:pathLst>
              </a:custGeom>
              <a:solidFill>
                <a:srgbClr val="FFC942">
                  <a:alpha val="41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93"/>
              </a:p>
            </p:txBody>
          </p:sp>
        </p:gr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userDrawn="1">
  <p:cSld name="Main point">
    <p:bg>
      <p:bgPr>
        <a:solidFill>
          <a:schemeClr val="lt1"/>
        </a:solidFill>
        <a:effectLst/>
      </p:bgPr>
    </p:bg>
    <p:spTree>
      <p:nvGrpSpPr>
        <p:cNvPr id="1" name="Shape 242"/>
        <p:cNvGrpSpPr/>
        <p:nvPr/>
      </p:nvGrpSpPr>
      <p:grpSpPr>
        <a:xfrm>
          <a:off x="0" y="0"/>
          <a:ext cx="0" cy="0"/>
          <a:chOff x="0" y="0"/>
          <a:chExt cx="0" cy="0"/>
        </a:xfrm>
      </p:grpSpPr>
    </p:spTree>
    <p:extLst>
      <p:ext uri="{BB962C8B-B14F-4D97-AF65-F5344CB8AC3E}">
        <p14:creationId xmlns:p14="http://schemas.microsoft.com/office/powerpoint/2010/main" val="2458099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header" userDrawn="1">
  <p:cSld name="Section header">
    <p:spTree>
      <p:nvGrpSpPr>
        <p:cNvPr id="1" name="Shape 15"/>
        <p:cNvGrpSpPr/>
        <p:nvPr/>
      </p:nvGrpSpPr>
      <p:grpSpPr>
        <a:xfrm>
          <a:off x="0" y="0"/>
          <a:ext cx="0" cy="0"/>
          <a:chOff x="0" y="0"/>
          <a:chExt cx="0" cy="0"/>
        </a:xfrm>
      </p:grpSpPr>
      <p:sp>
        <p:nvSpPr>
          <p:cNvPr id="19" name="Google Shape;19;p3"/>
          <p:cNvSpPr/>
          <p:nvPr/>
        </p:nvSpPr>
        <p:spPr>
          <a:xfrm>
            <a:off x="-413673" y="-811867"/>
            <a:ext cx="4305622" cy="3087733"/>
          </a:xfrm>
          <a:custGeom>
            <a:avLst/>
            <a:gdLst/>
            <a:ahLst/>
            <a:cxnLst/>
            <a:rect l="l" t="t" r="r" b="b"/>
            <a:pathLst>
              <a:path w="129489" h="92632" extrusionOk="0">
                <a:moveTo>
                  <a:pt x="0" y="92632"/>
                </a:moveTo>
                <a:cubicBezTo>
                  <a:pt x="5896" y="84525"/>
                  <a:pt x="10017" y="74524"/>
                  <a:pt x="18136" y="68645"/>
                </a:cubicBezTo>
                <a:cubicBezTo>
                  <a:pt x="25365" y="63410"/>
                  <a:pt x="39735" y="59578"/>
                  <a:pt x="44853" y="66890"/>
                </a:cubicBezTo>
                <a:cubicBezTo>
                  <a:pt x="47220" y="70272"/>
                  <a:pt x="46102" y="76151"/>
                  <a:pt x="43293" y="79176"/>
                </a:cubicBezTo>
                <a:cubicBezTo>
                  <a:pt x="40942" y="81708"/>
                  <a:pt x="36406" y="82483"/>
                  <a:pt x="33152" y="81321"/>
                </a:cubicBezTo>
                <a:cubicBezTo>
                  <a:pt x="25935" y="78744"/>
                  <a:pt x="23931" y="64395"/>
                  <a:pt x="29057" y="58699"/>
                </a:cubicBezTo>
                <a:cubicBezTo>
                  <a:pt x="41489" y="44886"/>
                  <a:pt x="64232" y="46643"/>
                  <a:pt x="82101" y="41538"/>
                </a:cubicBezTo>
                <a:cubicBezTo>
                  <a:pt x="102298" y="35768"/>
                  <a:pt x="129489" y="21005"/>
                  <a:pt x="129489" y="0"/>
                </a:cubicBezTo>
              </a:path>
            </a:pathLst>
          </a:custGeom>
          <a:noFill/>
          <a:ln w="28575" cap="rnd" cmpd="sng">
            <a:solidFill>
              <a:schemeClr val="accent1"/>
            </a:solidFill>
            <a:prstDash val="dash"/>
            <a:round/>
            <a:headEnd type="none" w="med" len="med"/>
            <a:tailEnd type="none" w="med" len="med"/>
          </a:ln>
        </p:spPr>
      </p:sp>
      <p:sp>
        <p:nvSpPr>
          <p:cNvPr id="20" name="Google Shape;20;p3"/>
          <p:cNvSpPr/>
          <p:nvPr/>
        </p:nvSpPr>
        <p:spPr>
          <a:xfrm>
            <a:off x="361670" y="6092626"/>
            <a:ext cx="1182263" cy="174412"/>
          </a:xfrm>
          <a:custGeom>
            <a:avLst/>
            <a:gdLst/>
            <a:ahLst/>
            <a:cxnLst/>
            <a:rect l="l" t="t" r="r" b="b"/>
            <a:pathLst>
              <a:path w="76251" h="11221" extrusionOk="0">
                <a:moveTo>
                  <a:pt x="0" y="2445"/>
                </a:moveTo>
                <a:cubicBezTo>
                  <a:pt x="266" y="5104"/>
                  <a:pt x="3433" y="8271"/>
                  <a:pt x="6046" y="7711"/>
                </a:cubicBezTo>
                <a:cubicBezTo>
                  <a:pt x="11875" y="6462"/>
                  <a:pt x="16331" y="-738"/>
                  <a:pt x="22232" y="105"/>
                </a:cubicBezTo>
                <a:cubicBezTo>
                  <a:pt x="28374" y="982"/>
                  <a:pt x="31491" y="9080"/>
                  <a:pt x="37443" y="10831"/>
                </a:cubicBezTo>
                <a:cubicBezTo>
                  <a:pt x="43774" y="12693"/>
                  <a:pt x="48731" y="3414"/>
                  <a:pt x="55189" y="2055"/>
                </a:cubicBezTo>
                <a:cubicBezTo>
                  <a:pt x="62681" y="478"/>
                  <a:pt x="70325" y="6372"/>
                  <a:pt x="76251" y="11221"/>
                </a:cubicBezTo>
              </a:path>
            </a:pathLst>
          </a:custGeom>
          <a:noFill/>
          <a:ln w="38100" cap="rnd" cmpd="sng">
            <a:solidFill>
              <a:schemeClr val="accent1"/>
            </a:solidFill>
            <a:prstDash val="solid"/>
            <a:round/>
            <a:headEnd type="none" w="med" len="med"/>
            <a:tailEnd type="none" w="med" len="med"/>
          </a:ln>
        </p:spPr>
      </p:sp>
      <p:sp>
        <p:nvSpPr>
          <p:cNvPr id="21" name="Google Shape;21;p3"/>
          <p:cNvSpPr/>
          <p:nvPr/>
        </p:nvSpPr>
        <p:spPr>
          <a:xfrm>
            <a:off x="8555060" y="619101"/>
            <a:ext cx="838373" cy="118131"/>
          </a:xfrm>
          <a:custGeom>
            <a:avLst/>
            <a:gdLst/>
            <a:ahLst/>
            <a:cxnLst/>
            <a:rect l="l" t="t" r="r" b="b"/>
            <a:pathLst>
              <a:path w="207690" h="29192" extrusionOk="0">
                <a:moveTo>
                  <a:pt x="0" y="11771"/>
                </a:moveTo>
                <a:cubicBezTo>
                  <a:pt x="324" y="7882"/>
                  <a:pt x="2253" y="3144"/>
                  <a:pt x="5850" y="1630"/>
                </a:cubicBezTo>
                <a:cubicBezTo>
                  <a:pt x="12454" y="-1150"/>
                  <a:pt x="20846" y="-113"/>
                  <a:pt x="27302" y="2995"/>
                </a:cubicBezTo>
                <a:cubicBezTo>
                  <a:pt x="38611" y="8439"/>
                  <a:pt x="41902" y="30169"/>
                  <a:pt x="54409" y="29127"/>
                </a:cubicBezTo>
                <a:cubicBezTo>
                  <a:pt x="61801" y="28511"/>
                  <a:pt x="66228" y="20024"/>
                  <a:pt x="71180" y="14501"/>
                </a:cubicBezTo>
                <a:cubicBezTo>
                  <a:pt x="76003" y="9122"/>
                  <a:pt x="82786" y="4835"/>
                  <a:pt x="89901" y="3580"/>
                </a:cubicBezTo>
                <a:cubicBezTo>
                  <a:pt x="96298" y="2451"/>
                  <a:pt x="104182" y="4710"/>
                  <a:pt x="108428" y="9626"/>
                </a:cubicBezTo>
                <a:cubicBezTo>
                  <a:pt x="111470" y="13148"/>
                  <a:pt x="111657" y="18457"/>
                  <a:pt x="114278" y="22302"/>
                </a:cubicBezTo>
                <a:cubicBezTo>
                  <a:pt x="116996" y="26290"/>
                  <a:pt x="122343" y="28495"/>
                  <a:pt x="127149" y="28932"/>
                </a:cubicBezTo>
                <a:cubicBezTo>
                  <a:pt x="140310" y="30128"/>
                  <a:pt x="148708" y="12022"/>
                  <a:pt x="161667" y="9431"/>
                </a:cubicBezTo>
                <a:cubicBezTo>
                  <a:pt x="170826" y="7599"/>
                  <a:pt x="181067" y="8262"/>
                  <a:pt x="189554" y="12161"/>
                </a:cubicBezTo>
                <a:cubicBezTo>
                  <a:pt x="195936" y="15093"/>
                  <a:pt x="200963" y="20869"/>
                  <a:pt x="207690" y="22887"/>
                </a:cubicBezTo>
              </a:path>
            </a:pathLst>
          </a:custGeom>
          <a:noFill/>
          <a:ln w="38100" cap="rnd" cmpd="sng">
            <a:solidFill>
              <a:schemeClr val="accent4"/>
            </a:solidFill>
            <a:prstDash val="solid"/>
            <a:round/>
            <a:headEnd type="none" w="med" len="med"/>
            <a:tailEnd type="none" w="med" len="med"/>
          </a:ln>
        </p:spPr>
      </p:sp>
      <p:grpSp>
        <p:nvGrpSpPr>
          <p:cNvPr id="22" name="Google Shape;22;p3"/>
          <p:cNvGrpSpPr/>
          <p:nvPr/>
        </p:nvGrpSpPr>
        <p:grpSpPr>
          <a:xfrm>
            <a:off x="11130288" y="5779789"/>
            <a:ext cx="672200" cy="800076"/>
            <a:chOff x="3251850" y="687425"/>
            <a:chExt cx="266519" cy="316436"/>
          </a:xfrm>
        </p:grpSpPr>
        <p:sp>
          <p:nvSpPr>
            <p:cNvPr id="23" name="Google Shape;23;p3"/>
            <p:cNvSpPr/>
            <p:nvPr/>
          </p:nvSpPr>
          <p:spPr>
            <a:xfrm>
              <a:off x="3251850" y="687425"/>
              <a:ext cx="169200" cy="160800"/>
            </a:xfrm>
            <a:prstGeom prst="star5">
              <a:avLst>
                <a:gd name="adj" fmla="val 28062"/>
                <a:gd name="hf" fmla="val 105146"/>
                <a:gd name="vf" fmla="val 110557"/>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79"/>
            </a:p>
          </p:txBody>
        </p:sp>
        <p:sp>
          <p:nvSpPr>
            <p:cNvPr id="24" name="Google Shape;24;p3"/>
            <p:cNvSpPr/>
            <p:nvPr/>
          </p:nvSpPr>
          <p:spPr>
            <a:xfrm rot="597945">
              <a:off x="3391630" y="882406"/>
              <a:ext cx="117879" cy="112109"/>
            </a:xfrm>
            <a:prstGeom prst="star5">
              <a:avLst>
                <a:gd name="adj" fmla="val 28062"/>
                <a:gd name="hf" fmla="val 105146"/>
                <a:gd name="vf" fmla="val 110557"/>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79"/>
            </a:p>
          </p:txBody>
        </p:sp>
      </p:grpSp>
    </p:spTree>
    <p:extLst>
      <p:ext uri="{BB962C8B-B14F-4D97-AF65-F5344CB8AC3E}">
        <p14:creationId xmlns:p14="http://schemas.microsoft.com/office/powerpoint/2010/main" val="2452254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951111" y="713267"/>
            <a:ext cx="10260256" cy="630045"/>
          </a:xfrm>
          <a:prstGeom prst="rect">
            <a:avLst/>
          </a:prstGeom>
          <a:noFill/>
          <a:ln>
            <a:noFill/>
          </a:ln>
        </p:spPr>
        <p:txBody>
          <a:bodyPr spcFirstLastPara="1" wrap="square" lIns="116050" tIns="116050" rIns="116050" bIns="116050" anchor="t" anchorCtr="0">
            <a:noAutofit/>
          </a:bodyPr>
          <a:lstStyle>
            <a:lvl1pPr lvl="0" rtl="0">
              <a:spcBef>
                <a:spcPts val="0"/>
              </a:spcBef>
              <a:spcAft>
                <a:spcPts val="0"/>
              </a:spcAft>
              <a:buClr>
                <a:schemeClr val="accent6"/>
              </a:buClr>
              <a:buSzPts val="4600"/>
              <a:buFont typeface="Lilita One"/>
              <a:buNone/>
              <a:defRPr sz="4600">
                <a:solidFill>
                  <a:schemeClr val="accent6"/>
                </a:solidFill>
                <a:latin typeface="Lilita One"/>
                <a:ea typeface="Lilita One"/>
                <a:cs typeface="Lilita One"/>
                <a:sym typeface="Lilita One"/>
              </a:defRPr>
            </a:lvl1pPr>
            <a:lvl2pPr lvl="1" rtl="0">
              <a:spcBef>
                <a:spcPts val="0"/>
              </a:spcBef>
              <a:spcAft>
                <a:spcPts val="0"/>
              </a:spcAft>
              <a:buClr>
                <a:schemeClr val="dk1"/>
              </a:buClr>
              <a:buSzPts val="4600"/>
              <a:buFont typeface="Bebas Neue"/>
              <a:buNone/>
              <a:defRPr sz="4600">
                <a:solidFill>
                  <a:schemeClr val="dk1"/>
                </a:solidFill>
                <a:latin typeface="Bebas Neue"/>
                <a:ea typeface="Bebas Neue"/>
                <a:cs typeface="Bebas Neue"/>
                <a:sym typeface="Bebas Neue"/>
              </a:defRPr>
            </a:lvl2pPr>
            <a:lvl3pPr lvl="2" rtl="0">
              <a:spcBef>
                <a:spcPts val="0"/>
              </a:spcBef>
              <a:spcAft>
                <a:spcPts val="0"/>
              </a:spcAft>
              <a:buClr>
                <a:schemeClr val="dk1"/>
              </a:buClr>
              <a:buSzPts val="4600"/>
              <a:buFont typeface="Bebas Neue"/>
              <a:buNone/>
              <a:defRPr sz="4600">
                <a:solidFill>
                  <a:schemeClr val="dk1"/>
                </a:solidFill>
                <a:latin typeface="Bebas Neue"/>
                <a:ea typeface="Bebas Neue"/>
                <a:cs typeface="Bebas Neue"/>
                <a:sym typeface="Bebas Neue"/>
              </a:defRPr>
            </a:lvl3pPr>
            <a:lvl4pPr lvl="3" rtl="0">
              <a:spcBef>
                <a:spcPts val="0"/>
              </a:spcBef>
              <a:spcAft>
                <a:spcPts val="0"/>
              </a:spcAft>
              <a:buClr>
                <a:schemeClr val="dk1"/>
              </a:buClr>
              <a:buSzPts val="4600"/>
              <a:buFont typeface="Bebas Neue"/>
              <a:buNone/>
              <a:defRPr sz="4600">
                <a:solidFill>
                  <a:schemeClr val="dk1"/>
                </a:solidFill>
                <a:latin typeface="Bebas Neue"/>
                <a:ea typeface="Bebas Neue"/>
                <a:cs typeface="Bebas Neue"/>
                <a:sym typeface="Bebas Neue"/>
              </a:defRPr>
            </a:lvl4pPr>
            <a:lvl5pPr lvl="4" rtl="0">
              <a:spcBef>
                <a:spcPts val="0"/>
              </a:spcBef>
              <a:spcAft>
                <a:spcPts val="0"/>
              </a:spcAft>
              <a:buClr>
                <a:schemeClr val="dk1"/>
              </a:buClr>
              <a:buSzPts val="4600"/>
              <a:buFont typeface="Bebas Neue"/>
              <a:buNone/>
              <a:defRPr sz="4600">
                <a:solidFill>
                  <a:schemeClr val="dk1"/>
                </a:solidFill>
                <a:latin typeface="Bebas Neue"/>
                <a:ea typeface="Bebas Neue"/>
                <a:cs typeface="Bebas Neue"/>
                <a:sym typeface="Bebas Neue"/>
              </a:defRPr>
            </a:lvl5pPr>
            <a:lvl6pPr lvl="5" rtl="0">
              <a:spcBef>
                <a:spcPts val="0"/>
              </a:spcBef>
              <a:spcAft>
                <a:spcPts val="0"/>
              </a:spcAft>
              <a:buClr>
                <a:schemeClr val="dk1"/>
              </a:buClr>
              <a:buSzPts val="4600"/>
              <a:buFont typeface="Bebas Neue"/>
              <a:buNone/>
              <a:defRPr sz="4600">
                <a:solidFill>
                  <a:schemeClr val="dk1"/>
                </a:solidFill>
                <a:latin typeface="Bebas Neue"/>
                <a:ea typeface="Bebas Neue"/>
                <a:cs typeface="Bebas Neue"/>
                <a:sym typeface="Bebas Neue"/>
              </a:defRPr>
            </a:lvl6pPr>
            <a:lvl7pPr lvl="6" rtl="0">
              <a:spcBef>
                <a:spcPts val="0"/>
              </a:spcBef>
              <a:spcAft>
                <a:spcPts val="0"/>
              </a:spcAft>
              <a:buClr>
                <a:schemeClr val="dk1"/>
              </a:buClr>
              <a:buSzPts val="4600"/>
              <a:buFont typeface="Bebas Neue"/>
              <a:buNone/>
              <a:defRPr sz="4600">
                <a:solidFill>
                  <a:schemeClr val="dk1"/>
                </a:solidFill>
                <a:latin typeface="Bebas Neue"/>
                <a:ea typeface="Bebas Neue"/>
                <a:cs typeface="Bebas Neue"/>
                <a:sym typeface="Bebas Neue"/>
              </a:defRPr>
            </a:lvl7pPr>
            <a:lvl8pPr lvl="7" rtl="0">
              <a:spcBef>
                <a:spcPts val="0"/>
              </a:spcBef>
              <a:spcAft>
                <a:spcPts val="0"/>
              </a:spcAft>
              <a:buClr>
                <a:schemeClr val="dk1"/>
              </a:buClr>
              <a:buSzPts val="4600"/>
              <a:buFont typeface="Bebas Neue"/>
              <a:buNone/>
              <a:defRPr sz="4600">
                <a:solidFill>
                  <a:schemeClr val="dk1"/>
                </a:solidFill>
                <a:latin typeface="Bebas Neue"/>
                <a:ea typeface="Bebas Neue"/>
                <a:cs typeface="Bebas Neue"/>
                <a:sym typeface="Bebas Neue"/>
              </a:defRPr>
            </a:lvl8pPr>
            <a:lvl9pPr lvl="8" rtl="0">
              <a:spcBef>
                <a:spcPts val="0"/>
              </a:spcBef>
              <a:spcAft>
                <a:spcPts val="0"/>
              </a:spcAft>
              <a:buClr>
                <a:schemeClr val="dk1"/>
              </a:buClr>
              <a:buSzPts val="4600"/>
              <a:buFont typeface="Bebas Neue"/>
              <a:buNone/>
              <a:defRPr sz="4600">
                <a:solidFill>
                  <a:schemeClr val="dk1"/>
                </a:solidFill>
                <a:latin typeface="Bebas Neue"/>
                <a:ea typeface="Bebas Neue"/>
                <a:cs typeface="Bebas Neue"/>
                <a:sym typeface="Bebas Neue"/>
              </a:defRPr>
            </a:lvl9pPr>
          </a:lstStyle>
          <a:p>
            <a:endParaRPr/>
          </a:p>
        </p:txBody>
      </p:sp>
      <p:sp>
        <p:nvSpPr>
          <p:cNvPr id="7" name="Google Shape;7;p1"/>
          <p:cNvSpPr txBox="1">
            <a:spLocks noGrp="1"/>
          </p:cNvSpPr>
          <p:nvPr>
            <p:ph type="body" idx="1"/>
          </p:nvPr>
        </p:nvSpPr>
        <p:spPr>
          <a:xfrm>
            <a:off x="951168" y="1801678"/>
            <a:ext cx="10260256" cy="4342307"/>
          </a:xfrm>
          <a:prstGeom prst="rect">
            <a:avLst/>
          </a:prstGeom>
          <a:noFill/>
          <a:ln>
            <a:noFill/>
          </a:ln>
        </p:spPr>
        <p:txBody>
          <a:bodyPr spcFirstLastPara="1" wrap="square" lIns="116050" tIns="116050" rIns="116050" bIns="116050" anchor="t" anchorCtr="0">
            <a:noAutofit/>
          </a:bodyPr>
          <a:lstStyle>
            <a:lvl1pPr marL="457200" lvl="0" indent="-342900">
              <a:lnSpc>
                <a:spcPct val="100000"/>
              </a:lnSpc>
              <a:spcBef>
                <a:spcPts val="0"/>
              </a:spcBef>
              <a:spcAft>
                <a:spcPts val="0"/>
              </a:spcAft>
              <a:buClr>
                <a:schemeClr val="accent6"/>
              </a:buClr>
              <a:buSzPts val="1800"/>
              <a:buFont typeface="Poppins"/>
              <a:buChar char="●"/>
              <a:defRPr sz="1800">
                <a:solidFill>
                  <a:schemeClr val="accent6"/>
                </a:solidFill>
                <a:latin typeface="Poppins"/>
                <a:ea typeface="Poppins"/>
                <a:cs typeface="Poppins"/>
                <a:sym typeface="Poppins"/>
              </a:defRPr>
            </a:lvl1pPr>
            <a:lvl2pPr marL="914400" lvl="1" indent="-342900">
              <a:lnSpc>
                <a:spcPct val="100000"/>
              </a:lnSpc>
              <a:spcBef>
                <a:spcPts val="2000"/>
              </a:spcBef>
              <a:spcAft>
                <a:spcPts val="0"/>
              </a:spcAft>
              <a:buClr>
                <a:schemeClr val="accent6"/>
              </a:buClr>
              <a:buSzPts val="1800"/>
              <a:buFont typeface="Poppins"/>
              <a:buChar char="○"/>
              <a:defRPr sz="1800">
                <a:solidFill>
                  <a:schemeClr val="accent6"/>
                </a:solidFill>
                <a:latin typeface="Poppins"/>
                <a:ea typeface="Poppins"/>
                <a:cs typeface="Poppins"/>
                <a:sym typeface="Poppins"/>
              </a:defRPr>
            </a:lvl2pPr>
            <a:lvl3pPr marL="1371600" lvl="2" indent="-342900">
              <a:lnSpc>
                <a:spcPct val="100000"/>
              </a:lnSpc>
              <a:spcBef>
                <a:spcPts val="2000"/>
              </a:spcBef>
              <a:spcAft>
                <a:spcPts val="0"/>
              </a:spcAft>
              <a:buClr>
                <a:schemeClr val="accent6"/>
              </a:buClr>
              <a:buSzPts val="1800"/>
              <a:buFont typeface="Poppins"/>
              <a:buChar char="■"/>
              <a:defRPr sz="1800">
                <a:solidFill>
                  <a:schemeClr val="accent6"/>
                </a:solidFill>
                <a:latin typeface="Poppins"/>
                <a:ea typeface="Poppins"/>
                <a:cs typeface="Poppins"/>
                <a:sym typeface="Poppins"/>
              </a:defRPr>
            </a:lvl3pPr>
            <a:lvl4pPr marL="1828800" lvl="3" indent="-342900">
              <a:lnSpc>
                <a:spcPct val="100000"/>
              </a:lnSpc>
              <a:spcBef>
                <a:spcPts val="2000"/>
              </a:spcBef>
              <a:spcAft>
                <a:spcPts val="0"/>
              </a:spcAft>
              <a:buClr>
                <a:schemeClr val="accent6"/>
              </a:buClr>
              <a:buSzPts val="1800"/>
              <a:buFont typeface="Poppins"/>
              <a:buChar char="●"/>
              <a:defRPr sz="1800">
                <a:solidFill>
                  <a:schemeClr val="accent6"/>
                </a:solidFill>
                <a:latin typeface="Poppins"/>
                <a:ea typeface="Poppins"/>
                <a:cs typeface="Poppins"/>
                <a:sym typeface="Poppins"/>
              </a:defRPr>
            </a:lvl4pPr>
            <a:lvl5pPr marL="2286000" lvl="4" indent="-342900">
              <a:lnSpc>
                <a:spcPct val="100000"/>
              </a:lnSpc>
              <a:spcBef>
                <a:spcPts val="2000"/>
              </a:spcBef>
              <a:spcAft>
                <a:spcPts val="0"/>
              </a:spcAft>
              <a:buClr>
                <a:schemeClr val="accent6"/>
              </a:buClr>
              <a:buSzPts val="1800"/>
              <a:buFont typeface="Poppins"/>
              <a:buChar char="○"/>
              <a:defRPr sz="1800">
                <a:solidFill>
                  <a:schemeClr val="accent6"/>
                </a:solidFill>
                <a:latin typeface="Poppins"/>
                <a:ea typeface="Poppins"/>
                <a:cs typeface="Poppins"/>
                <a:sym typeface="Poppins"/>
              </a:defRPr>
            </a:lvl5pPr>
            <a:lvl6pPr marL="2743200" lvl="5" indent="-342900">
              <a:lnSpc>
                <a:spcPct val="100000"/>
              </a:lnSpc>
              <a:spcBef>
                <a:spcPts val="2000"/>
              </a:spcBef>
              <a:spcAft>
                <a:spcPts val="0"/>
              </a:spcAft>
              <a:buClr>
                <a:schemeClr val="accent6"/>
              </a:buClr>
              <a:buSzPts val="1800"/>
              <a:buFont typeface="Poppins"/>
              <a:buChar char="■"/>
              <a:defRPr sz="1800">
                <a:solidFill>
                  <a:schemeClr val="accent6"/>
                </a:solidFill>
                <a:latin typeface="Poppins"/>
                <a:ea typeface="Poppins"/>
                <a:cs typeface="Poppins"/>
                <a:sym typeface="Poppins"/>
              </a:defRPr>
            </a:lvl6pPr>
            <a:lvl7pPr marL="3200400" lvl="6" indent="-342900">
              <a:lnSpc>
                <a:spcPct val="100000"/>
              </a:lnSpc>
              <a:spcBef>
                <a:spcPts val="2000"/>
              </a:spcBef>
              <a:spcAft>
                <a:spcPts val="0"/>
              </a:spcAft>
              <a:buClr>
                <a:schemeClr val="accent6"/>
              </a:buClr>
              <a:buSzPts val="1800"/>
              <a:buFont typeface="Poppins"/>
              <a:buChar char="●"/>
              <a:defRPr sz="1800">
                <a:solidFill>
                  <a:schemeClr val="accent6"/>
                </a:solidFill>
                <a:latin typeface="Poppins"/>
                <a:ea typeface="Poppins"/>
                <a:cs typeface="Poppins"/>
                <a:sym typeface="Poppins"/>
              </a:defRPr>
            </a:lvl7pPr>
            <a:lvl8pPr marL="3657600" lvl="7" indent="-342900">
              <a:lnSpc>
                <a:spcPct val="100000"/>
              </a:lnSpc>
              <a:spcBef>
                <a:spcPts val="2000"/>
              </a:spcBef>
              <a:spcAft>
                <a:spcPts val="0"/>
              </a:spcAft>
              <a:buClr>
                <a:schemeClr val="accent6"/>
              </a:buClr>
              <a:buSzPts val="1800"/>
              <a:buFont typeface="Poppins"/>
              <a:buChar char="○"/>
              <a:defRPr sz="1800">
                <a:solidFill>
                  <a:schemeClr val="accent6"/>
                </a:solidFill>
                <a:latin typeface="Poppins"/>
                <a:ea typeface="Poppins"/>
                <a:cs typeface="Poppins"/>
                <a:sym typeface="Poppins"/>
              </a:defRPr>
            </a:lvl8pPr>
            <a:lvl9pPr marL="4114800" lvl="8" indent="-342900">
              <a:lnSpc>
                <a:spcPct val="100000"/>
              </a:lnSpc>
              <a:spcBef>
                <a:spcPts val="2000"/>
              </a:spcBef>
              <a:spcAft>
                <a:spcPts val="2000"/>
              </a:spcAft>
              <a:buClr>
                <a:schemeClr val="accent6"/>
              </a:buClr>
              <a:buSzPts val="1800"/>
              <a:buFont typeface="Poppins"/>
              <a:buChar char="■"/>
              <a:defRPr sz="1800">
                <a:solidFill>
                  <a:schemeClr val="accent6"/>
                </a:solidFill>
                <a:latin typeface="Poppins"/>
                <a:ea typeface="Poppins"/>
                <a:cs typeface="Poppins"/>
                <a:sym typeface="Poppins"/>
              </a:defRPr>
            </a:lvl9pPr>
          </a:lstStyle>
          <a:p>
            <a:endParaRPr/>
          </a:p>
        </p:txBody>
      </p:sp>
      <p:sp>
        <p:nvSpPr>
          <p:cNvPr id="2" name="TextBox 1">
            <a:extLst>
              <a:ext uri="{FF2B5EF4-FFF2-40B4-BE49-F238E27FC236}">
                <a16:creationId xmlns:a16="http://schemas.microsoft.com/office/drawing/2014/main" id="{DEBDF05D-4474-7EEE-457A-48964513F1D8}"/>
              </a:ext>
            </a:extLst>
          </p:cNvPr>
          <p:cNvSpPr txBox="1"/>
          <p:nvPr userDrawn="1"/>
        </p:nvSpPr>
        <p:spPr>
          <a:xfrm rot="16200000">
            <a:off x="-5392996" y="2573924"/>
            <a:ext cx="4572000" cy="338554"/>
          </a:xfrm>
          <a:prstGeom prst="rect">
            <a:avLst/>
          </a:prstGeom>
          <a:noFill/>
        </p:spPr>
        <p:txBody>
          <a:bodyPr wrap="square">
            <a:spAutoFit/>
          </a:bodyPr>
          <a:lstStyle/>
          <a:p>
            <a:pPr algn="ctr"/>
            <a:r>
              <a:rPr lang="en-US" sz="1600">
                <a:latin typeface="Annifont" panose="020B0603050302020204" pitchFamily="34" charset="0"/>
              </a:rPr>
              <a:t>Kho ppt Phan Linh_0916.604.268</a:t>
            </a:r>
          </a:p>
        </p:txBody>
      </p:sp>
      <p:sp>
        <p:nvSpPr>
          <p:cNvPr id="3" name="TextBox 2">
            <a:extLst>
              <a:ext uri="{FF2B5EF4-FFF2-40B4-BE49-F238E27FC236}">
                <a16:creationId xmlns:a16="http://schemas.microsoft.com/office/drawing/2014/main" id="{65F20A7F-6C3A-EE62-66D5-E4152AB713D9}"/>
              </a:ext>
            </a:extLst>
          </p:cNvPr>
          <p:cNvSpPr txBox="1"/>
          <p:nvPr userDrawn="1"/>
        </p:nvSpPr>
        <p:spPr>
          <a:xfrm rot="16200000">
            <a:off x="13472691" y="3125963"/>
            <a:ext cx="4572000" cy="338554"/>
          </a:xfrm>
          <a:prstGeom prst="rect">
            <a:avLst/>
          </a:prstGeom>
          <a:noFill/>
        </p:spPr>
        <p:txBody>
          <a:bodyPr wrap="square">
            <a:spAutoFit/>
          </a:bodyPr>
          <a:lstStyle/>
          <a:p>
            <a:pPr algn="ctr"/>
            <a:r>
              <a:rPr lang="en-US" sz="1600">
                <a:latin typeface="Annifont" panose="020B0603050302020204" pitchFamily="34" charset="0"/>
              </a:rPr>
              <a:t>Kho ppt Phan Linh_0916.604.268</a:t>
            </a:r>
          </a:p>
        </p:txBody>
      </p:sp>
      <p:sp>
        <p:nvSpPr>
          <p:cNvPr id="4" name="TextBox 3">
            <a:extLst>
              <a:ext uri="{FF2B5EF4-FFF2-40B4-BE49-F238E27FC236}">
                <a16:creationId xmlns:a16="http://schemas.microsoft.com/office/drawing/2014/main" id="{13CF4B75-91A2-EF93-3921-BE751624E47D}"/>
              </a:ext>
            </a:extLst>
          </p:cNvPr>
          <p:cNvSpPr txBox="1"/>
          <p:nvPr userDrawn="1"/>
        </p:nvSpPr>
        <p:spPr>
          <a:xfrm>
            <a:off x="3794919" y="7514595"/>
            <a:ext cx="4572000" cy="230832"/>
          </a:xfrm>
          <a:prstGeom prst="rect">
            <a:avLst/>
          </a:prstGeom>
          <a:noFill/>
        </p:spPr>
        <p:txBody>
          <a:bodyPr wrap="square">
            <a:spAutoFit/>
          </a:bodyPr>
          <a:lstStyle/>
          <a:p>
            <a:pPr algn="ctr"/>
            <a:r>
              <a:rPr lang="en-US" sz="900">
                <a:latin typeface="VNI-Trung Kien" pitchFamily="2" charset="0"/>
              </a:rPr>
              <a:t>Kho ppt Phan Linh_0916.604.268</a:t>
            </a:r>
          </a:p>
        </p:txBody>
      </p:sp>
    </p:spTree>
  </p:cSld>
  <p:clrMap bg1="lt1" tx1="dk1" bg2="dk2" tx2="lt2" accent1="accent1" accent2="accent2" accent3="accent3" accent4="accent4" accent5="accent5" accent6="accent6" hlink="hlink" folHlink="folHlink"/>
  <p:sldLayoutIdLst>
    <p:sldLayoutId id="2147483648" r:id="rId1"/>
    <p:sldLayoutId id="2147483652" r:id="rId2"/>
    <p:sldLayoutId id="2147483673" r:id="rId3"/>
    <p:sldLayoutId id="2147483674" r:id="rId4"/>
    <p:sldLayoutId id="2147483676" r:id="rId5"/>
    <p:sldLayoutId id="2147483677" r:id="rId6"/>
    <p:sldLayoutId id="2147483723" r:id="rId7"/>
    <p:sldLayoutId id="2147483727" r:id="rId8"/>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593"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593"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593"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593"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593"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593"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593"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593"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593"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593"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593"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593"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593"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593"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593"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593"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593"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593"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593"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593"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593"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593"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593"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593"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593"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593"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593"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7"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audio" Target="../media/audio3.wav"/><Relationship Id="rId4" Type="http://schemas.openxmlformats.org/officeDocument/2006/relationships/audio" Target="../media/audio2.wav"/></Relationships>
</file>

<file path=ppt/slides/_rels/slide14.xml.rels><?xml version="1.0" encoding="UTF-8" standalone="yes"?>
<Relationships xmlns="http://schemas.openxmlformats.org/package/2006/relationships"><Relationship Id="rId3" Type="http://schemas.openxmlformats.org/officeDocument/2006/relationships/audio" Target="../media/audio1.wav"/><Relationship Id="rId7"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audio" Target="../media/audio3.wav"/><Relationship Id="rId4" Type="http://schemas.openxmlformats.org/officeDocument/2006/relationships/audio" Target="../media/audio2.wav"/></Relationships>
</file>

<file path=ppt/slides/_rels/slide15.xml.rels><?xml version="1.0" encoding="UTF-8" standalone="yes"?>
<Relationships xmlns="http://schemas.openxmlformats.org/package/2006/relationships"><Relationship Id="rId3" Type="http://schemas.openxmlformats.org/officeDocument/2006/relationships/audio" Target="../media/audio1.wav"/><Relationship Id="rId7"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audio" Target="../media/audio3.wav"/><Relationship Id="rId4" Type="http://schemas.openxmlformats.org/officeDocument/2006/relationships/audio" Target="../media/audio2.wav"/></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765BCDC-1B38-485D-E23E-42ABD4403C1C}"/>
              </a:ext>
            </a:extLst>
          </p:cNvPr>
          <p:cNvSpPr txBox="1"/>
          <p:nvPr/>
        </p:nvSpPr>
        <p:spPr>
          <a:xfrm>
            <a:off x="1349115" y="1244184"/>
            <a:ext cx="10088380" cy="1754326"/>
          </a:xfrm>
          <a:prstGeom prst="rect">
            <a:avLst/>
          </a:prstGeom>
          <a:noFill/>
          <a:ln>
            <a:solidFill>
              <a:schemeClr val="tx1"/>
            </a:solidFill>
          </a:ln>
        </p:spPr>
        <p:txBody>
          <a:bodyPr wrap="square" rtlCol="0">
            <a:spAutoFit/>
          </a:bodyPr>
          <a:lstStyle/>
          <a:p>
            <a:pPr algn="ctr"/>
            <a:r>
              <a:rPr lang="vi-VN" sz="3600"/>
              <a:t>Yêu cầu:</a:t>
            </a:r>
          </a:p>
          <a:p>
            <a:r>
              <a:rPr lang="vi-VN" sz="3600"/>
              <a:t>-Thảo luận nhóm 2. Chia sẻ cách đọc diễn cảm từng đoạn và đọc cho nhau nghe trong nhóm 2.</a:t>
            </a:r>
            <a:endParaRPr lang="en-US" sz="3600"/>
          </a:p>
        </p:txBody>
      </p:sp>
    </p:spTree>
    <p:extLst>
      <p:ext uri="{BB962C8B-B14F-4D97-AF65-F5344CB8AC3E}">
        <p14:creationId xmlns:p14="http://schemas.microsoft.com/office/powerpoint/2010/main" val="7096948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C6F4913-4495-6017-2DFF-363D82F1B8E7}"/>
              </a:ext>
            </a:extLst>
          </p:cNvPr>
          <p:cNvSpPr txBox="1"/>
          <p:nvPr/>
        </p:nvSpPr>
        <p:spPr>
          <a:xfrm>
            <a:off x="564139" y="317834"/>
            <a:ext cx="11033559" cy="1754326"/>
          </a:xfrm>
          <a:prstGeom prst="rect">
            <a:avLst/>
          </a:prstGeom>
          <a:noFill/>
        </p:spPr>
        <p:txBody>
          <a:bodyPr wrap="square">
            <a:spAutoFit/>
          </a:bodyPr>
          <a:lstStyle/>
          <a:p>
            <a:pPr algn="just"/>
            <a:r>
              <a:rPr lang="en-US" sz="3600" b="1">
                <a:solidFill>
                  <a:srgbClr val="000000"/>
                </a:solidFill>
                <a:latin typeface="+mj-lt"/>
                <a:ea typeface="AvantGarde" panose="00000400000000000000" pitchFamily="2" charset="0"/>
                <a:cs typeface="AvantGarde" panose="00000400000000000000" pitchFamily="2" charset="0"/>
              </a:rPr>
              <a:t>2. Đặt 1 – 2 câu về nhân vật mà em yêu thích trong bài đọc </a:t>
            </a:r>
            <a:r>
              <a:rPr lang="en-US" sz="3600" b="1" i="1">
                <a:solidFill>
                  <a:srgbClr val="000000"/>
                </a:solidFill>
                <a:latin typeface="+mj-lt"/>
                <a:ea typeface="AvantGarde" panose="00000400000000000000" pitchFamily="2" charset="0"/>
                <a:cs typeface="AvantGarde" panose="00000400000000000000" pitchFamily="2" charset="0"/>
              </a:rPr>
              <a:t>Thi nhạc. Chỉ ra danh từ trong câu em đặt.</a:t>
            </a:r>
            <a:endParaRPr lang="en-US" sz="3600" b="1">
              <a:solidFill>
                <a:srgbClr val="000000"/>
              </a:solidFill>
              <a:latin typeface="+mj-lt"/>
              <a:ea typeface="AvantGarde" panose="00000400000000000000" pitchFamily="2" charset="0"/>
              <a:cs typeface="AvantGarde" panose="00000400000000000000" pitchFamily="2" charset="0"/>
            </a:endParaRPr>
          </a:p>
        </p:txBody>
      </p:sp>
    </p:spTree>
    <p:extLst>
      <p:ext uri="{BB962C8B-B14F-4D97-AF65-F5344CB8AC3E}">
        <p14:creationId xmlns:p14="http://schemas.microsoft.com/office/powerpoint/2010/main" val="12142990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Rectangle: Rounded Corners 2">
            <a:extLst>
              <a:ext uri="{FF2B5EF4-FFF2-40B4-BE49-F238E27FC236}">
                <a16:creationId xmlns:a16="http://schemas.microsoft.com/office/drawing/2014/main" id="{BB6B61FF-A473-5FEF-1BA3-2C7DC4AAF74F}"/>
              </a:ext>
            </a:extLst>
          </p:cNvPr>
          <p:cNvSpPr/>
          <p:nvPr/>
        </p:nvSpPr>
        <p:spPr>
          <a:xfrm>
            <a:off x="416446" y="396115"/>
            <a:ext cx="10879241" cy="5136377"/>
          </a:xfrm>
          <a:prstGeom prst="roundRect">
            <a:avLst/>
          </a:prstGeom>
          <a:solidFill>
            <a:schemeClr val="tx1"/>
          </a:solidFill>
          <a:ln>
            <a:prstDash val="lg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r>
              <a:rPr lang="en-US" sz="4400">
                <a:solidFill>
                  <a:srgbClr val="000000"/>
                </a:solidFill>
              </a:rPr>
              <a:t>    Các cậu học trò của thầy giáo vàng anh đã nỗ lực hết mình để tạo nên những tiết mục dự thi tốt nghiệp thật độc đáo.</a:t>
            </a:r>
          </a:p>
          <a:p>
            <a:pPr algn="just"/>
            <a:r>
              <a:rPr lang="en-US" sz="4400">
                <a:solidFill>
                  <a:srgbClr val="000000"/>
                </a:solidFill>
              </a:rPr>
              <a:t>    Mỗi người tạo được nét riêng, độc đáo chính là phát huy được thế mạnh, khả năng riêng của mình.</a:t>
            </a:r>
            <a:endParaRPr lang="en-US" sz="4800">
              <a:solidFill>
                <a:srgbClr val="000000"/>
              </a:solidFill>
            </a:endParaRPr>
          </a:p>
        </p:txBody>
      </p:sp>
    </p:spTree>
    <p:extLst>
      <p:ext uri="{BB962C8B-B14F-4D97-AF65-F5344CB8AC3E}">
        <p14:creationId xmlns:p14="http://schemas.microsoft.com/office/powerpoint/2010/main" val="29108587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1"/>
          <p:cNvSpPr/>
          <p:nvPr/>
        </p:nvSpPr>
        <p:spPr>
          <a:xfrm>
            <a:off x="973853" y="1228397"/>
            <a:ext cx="10616338" cy="4401205"/>
          </a:xfrm>
          <a:prstGeom prst="rect">
            <a:avLst/>
          </a:prstGeom>
        </p:spPr>
        <p:txBody>
          <a:bodyPr wrap="square">
            <a:spAutoFit/>
          </a:bodyPr>
          <a:lstStyle/>
          <a:p>
            <a:pPr algn="just" defTabSz="1216122"/>
            <a:r>
              <a:rPr lang="vi-VN" sz="4000">
                <a:solidFill>
                  <a:srgbClr val="27ABC0">
                    <a:lumMod val="10000"/>
                  </a:srgbClr>
                </a:solidFill>
                <a:latin typeface="Times New Roman" panose="02020603050405020304" pitchFamily="18" charset="0"/>
                <a:cs typeface="Times New Roman" panose="02020603050405020304" pitchFamily="18" charset="0"/>
              </a:rPr>
              <a:t>      </a:t>
            </a:r>
            <a:r>
              <a:rPr lang="en-US" sz="4000">
                <a:solidFill>
                  <a:srgbClr val="27ABC0">
                    <a:lumMod val="10000"/>
                  </a:srgbClr>
                </a:solidFill>
                <a:latin typeface="Times New Roman" panose="02020603050405020304" pitchFamily="18" charset="0"/>
                <a:cs typeface="Times New Roman" panose="02020603050405020304" pitchFamily="18" charset="0"/>
              </a:rPr>
              <a:t>Câu chuyện muốn nói với chúng ta rằng việc mỗi người tạo được nét riêng, độc đáo chính là phát huy thế mạnh, khả năng riêng của mình; Tạo được nét riêng là ghi dấu ấn, tên tuổi của mình trong lòng mọi người; Tạo được nét riêng của mỗi người trong một tập thể sẽ làm cho tập thể có nhiều thế mạnh…</a:t>
            </a:r>
            <a:endParaRPr lang="vi-VN" sz="4000" dirty="0">
              <a:solidFill>
                <a:srgbClr val="27ABC0">
                  <a:lumMod val="10000"/>
                </a:srgb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12896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1"/>
          <p:cNvSpPr/>
          <p:nvPr/>
        </p:nvSpPr>
        <p:spPr>
          <a:xfrm>
            <a:off x="1966119" y="5047503"/>
            <a:ext cx="8229600" cy="1226585"/>
          </a:xfrm>
          <a:prstGeom prst="rect">
            <a:avLst/>
          </a:prstGeom>
          <a:solidFill>
            <a:schemeClr val="bg2">
              <a:lumMod val="20000"/>
              <a:lumOff val="80000"/>
            </a:schemeClr>
          </a:solidFill>
          <a:ln w="28575" cap="flat" cmpd="sng" algn="ctr">
            <a:noFill/>
            <a:prstDash val="solid"/>
            <a:miter lim="800000"/>
          </a:ln>
          <a:effectLst/>
        </p:spPr>
        <p:txBody>
          <a:bodyPr lIns="121725" tIns="60862" rIns="121725" bIns="60862" rtlCol="0" anchor="ctr"/>
          <a:lstStyle/>
          <a:p>
            <a:pPr lvl="0">
              <a:buClrTx/>
              <a:defRPr/>
            </a:pPr>
            <a:r>
              <a:rPr lang="en-US" sz="4400">
                <a:latin typeface="+mj-lt"/>
                <a:ea typeface="Arial-Rounded" pitchFamily="34" charset="0"/>
                <a:cs typeface="Arial-Rounded" pitchFamily="34" charset="0"/>
              </a:rPr>
              <a:t>C. Cú mèo</a:t>
            </a:r>
            <a:endParaRPr lang="vi-VN" sz="4400" dirty="0">
              <a:latin typeface="+mj-lt"/>
              <a:ea typeface="Arial-Rounded" pitchFamily="34" charset="0"/>
              <a:cs typeface="Arial-Rounded" pitchFamily="34" charset="0"/>
            </a:endParaRPr>
          </a:p>
        </p:txBody>
      </p:sp>
      <p:sp>
        <p:nvSpPr>
          <p:cNvPr id="3" name="Rectangle 2"/>
          <p:cNvSpPr/>
          <p:nvPr/>
        </p:nvSpPr>
        <p:spPr>
          <a:xfrm>
            <a:off x="1966119" y="1775224"/>
            <a:ext cx="8229600" cy="1257957"/>
          </a:xfrm>
          <a:prstGeom prst="rect">
            <a:avLst/>
          </a:prstGeom>
          <a:solidFill>
            <a:schemeClr val="bg2">
              <a:lumMod val="20000"/>
              <a:lumOff val="80000"/>
            </a:schemeClr>
          </a:solidFill>
          <a:ln w="28575" cap="flat" cmpd="sng" algn="ctr">
            <a:noFill/>
            <a:prstDash val="solid"/>
            <a:miter lim="800000"/>
          </a:ln>
          <a:effectLst/>
        </p:spPr>
        <p:txBody>
          <a:bodyPr lIns="121725" tIns="60862" rIns="121725" bIns="60862" rtlCol="0" anchor="ctr"/>
          <a:lstStyle/>
          <a:p>
            <a:r>
              <a:rPr lang="en-US" sz="4400">
                <a:latin typeface="+mj-lt"/>
                <a:ea typeface="Arial-Rounded" pitchFamily="34" charset="0"/>
                <a:cs typeface="Arial-Rounded" pitchFamily="34" charset="0"/>
              </a:rPr>
              <a:t>A. </a:t>
            </a:r>
            <a:r>
              <a:rPr lang="en-US" sz="4400">
                <a:ea typeface="Arial-Rounded" pitchFamily="34" charset="0"/>
                <a:cs typeface="Arial-Rounded" pitchFamily="34" charset="0"/>
              </a:rPr>
              <a:t>Hoạ mi</a:t>
            </a:r>
            <a:endParaRPr lang="en-US" sz="4400" dirty="0">
              <a:latin typeface="+mj-lt"/>
              <a:ea typeface="Arial-Rounded" pitchFamily="34" charset="0"/>
              <a:cs typeface="Arial-Rounded" pitchFamily="34" charset="0"/>
            </a:endParaRPr>
          </a:p>
        </p:txBody>
      </p:sp>
      <p:pic>
        <p:nvPicPr>
          <p:cNvPr id="4" name="Picture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244911" y="5269424"/>
            <a:ext cx="798097" cy="782741"/>
          </a:xfrm>
          <a:prstGeom prst="rect">
            <a:avLst/>
          </a:prstGeom>
          <a:noFill/>
        </p:spPr>
      </p:pic>
      <p:pic>
        <p:nvPicPr>
          <p:cNvPr id="5" name="Picture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174032" y="2031921"/>
            <a:ext cx="807556" cy="778352"/>
          </a:xfrm>
          <a:prstGeom prst="rect">
            <a:avLst/>
          </a:prstGeom>
          <a:noFill/>
        </p:spPr>
      </p:pic>
      <p:sp>
        <p:nvSpPr>
          <p:cNvPr id="6" name="Rectangle 5"/>
          <p:cNvSpPr/>
          <p:nvPr/>
        </p:nvSpPr>
        <p:spPr>
          <a:xfrm>
            <a:off x="1966119" y="3429000"/>
            <a:ext cx="8229600" cy="1222684"/>
          </a:xfrm>
          <a:prstGeom prst="rect">
            <a:avLst/>
          </a:prstGeom>
          <a:solidFill>
            <a:schemeClr val="bg2">
              <a:lumMod val="20000"/>
              <a:lumOff val="80000"/>
            </a:schemeClr>
          </a:solidFill>
          <a:ln w="28575" cap="flat" cmpd="sng" algn="ctr">
            <a:noFill/>
            <a:prstDash val="solid"/>
            <a:miter lim="800000"/>
          </a:ln>
          <a:effectLst/>
        </p:spPr>
        <p:txBody>
          <a:bodyPr lIns="121725" tIns="60862" rIns="121725" bIns="60862" rtlCol="0" anchor="ctr"/>
          <a:lstStyle/>
          <a:p>
            <a:r>
              <a:rPr lang="en-US" sz="4400">
                <a:latin typeface="+mj-lt"/>
                <a:ea typeface="Arial-Rounded" pitchFamily="34" charset="0"/>
                <a:cs typeface="Arial-Rounded" pitchFamily="34" charset="0"/>
              </a:rPr>
              <a:t>B. </a:t>
            </a:r>
            <a:r>
              <a:rPr lang="en-US" sz="4400">
                <a:ea typeface="Arial-Rounded" pitchFamily="34" charset="0"/>
                <a:cs typeface="Arial-Rounded" pitchFamily="34" charset="0"/>
              </a:rPr>
              <a:t>Gà trống</a:t>
            </a:r>
            <a:endParaRPr lang="en-US" sz="4400" dirty="0">
              <a:latin typeface="+mj-lt"/>
              <a:ea typeface="Arial-Rounded" pitchFamily="34" charset="0"/>
              <a:cs typeface="Arial-Rounded" pitchFamily="34" charset="0"/>
            </a:endParaRPr>
          </a:p>
        </p:txBody>
      </p:sp>
      <p:pic>
        <p:nvPicPr>
          <p:cNvPr id="7" name="Picture 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161542" y="3657987"/>
            <a:ext cx="807556" cy="778352"/>
          </a:xfrm>
          <a:prstGeom prst="rect">
            <a:avLst/>
          </a:prstGeom>
          <a:noFill/>
        </p:spPr>
      </p:pic>
      <p:sp>
        <p:nvSpPr>
          <p:cNvPr id="8" name="Rectangle: Rounded Corners 7"/>
          <p:cNvSpPr/>
          <p:nvPr/>
        </p:nvSpPr>
        <p:spPr>
          <a:xfrm>
            <a:off x="1102011" y="648851"/>
            <a:ext cx="9957816" cy="817026"/>
          </a:xfrm>
          <a:prstGeom prst="roundRect">
            <a:avLst/>
          </a:prstGeom>
          <a:solidFill>
            <a:schemeClr val="bg2">
              <a:lumMod val="40000"/>
              <a:lumOff val="60000"/>
            </a:schemeClr>
          </a:solidFill>
        </p:spPr>
        <p:txBody>
          <a:bodyPr wrap="square" lIns="121725" tIns="60862" rIns="121725" bIns="60862">
            <a:spAutoFit/>
          </a:bodyPr>
          <a:lstStyle/>
          <a:p>
            <a:pPr algn="ctr"/>
            <a:r>
              <a:rPr lang="en-US" sz="4000" b="1">
                <a:latin typeface="+mn-lt"/>
                <a:ea typeface="Arial-Rounded" pitchFamily="34" charset="0"/>
                <a:cs typeface="Arial-Rounded" pitchFamily="34" charset="0"/>
              </a:rPr>
              <a:t>Loài vật nào không xuất hiện trong bài?</a:t>
            </a:r>
            <a:endParaRPr lang="en-US" sz="4000" b="1" dirty="0">
              <a:latin typeface="+mn-lt"/>
              <a:ea typeface="Arial-Rounded" pitchFamily="34" charset="0"/>
              <a:cs typeface="Arial-Rounded" pitchFamily="34" charset="0"/>
            </a:endParaRPr>
          </a:p>
        </p:txBody>
      </p:sp>
    </p:spTree>
    <p:extLst>
      <p:ext uri="{BB962C8B-B14F-4D97-AF65-F5344CB8AC3E}">
        <p14:creationId xmlns:p14="http://schemas.microsoft.com/office/powerpoint/2010/main" val="1841461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par>
                          <p:cTn id="8" fill="hold">
                            <p:stCondLst>
                              <p:cond delay="500"/>
                            </p:stCondLst>
                            <p:childTnLst>
                              <p:par>
                                <p:cTn id="9" presetID="55"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strVal val="#ppt_w*0.70"/>
                                          </p:val>
                                        </p:tav>
                                        <p:tav tm="100000">
                                          <p:val>
                                            <p:strVal val="#ppt_w"/>
                                          </p:val>
                                        </p:tav>
                                      </p:tavLst>
                                    </p:anim>
                                    <p:anim calcmode="lin" valueType="num">
                                      <p:cBhvr>
                                        <p:cTn id="12" dur="1000" fill="hold"/>
                                        <p:tgtEl>
                                          <p:spTgt spid="2"/>
                                        </p:tgtEl>
                                        <p:attrNameLst>
                                          <p:attrName>ppt_h</p:attrName>
                                        </p:attrNameLst>
                                      </p:cBhvr>
                                      <p:tavLst>
                                        <p:tav tm="0">
                                          <p:val>
                                            <p:strVal val="#ppt_h"/>
                                          </p:val>
                                        </p:tav>
                                        <p:tav tm="100000">
                                          <p:val>
                                            <p:strVal val="#ppt_h"/>
                                          </p:val>
                                        </p:tav>
                                      </p:tavLst>
                                    </p:anim>
                                    <p:animEffect transition="in" filter="fade">
                                      <p:cBhvr>
                                        <p:cTn id="13" dur="1000"/>
                                        <p:tgtEl>
                                          <p:spTgt spid="2"/>
                                        </p:tgtEl>
                                      </p:cBhvr>
                                    </p:animEffect>
                                  </p:childTnLst>
                                </p:cTn>
                              </p:par>
                              <p:par>
                                <p:cTn id="14" presetID="55" presetClass="entr" presetSubtype="0" fill="hold" grpId="0" nodeType="with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1000" fill="hold"/>
                                        <p:tgtEl>
                                          <p:spTgt spid="3"/>
                                        </p:tgtEl>
                                        <p:attrNameLst>
                                          <p:attrName>ppt_w</p:attrName>
                                        </p:attrNameLst>
                                      </p:cBhvr>
                                      <p:tavLst>
                                        <p:tav tm="0">
                                          <p:val>
                                            <p:strVal val="#ppt_w*0.70"/>
                                          </p:val>
                                        </p:tav>
                                        <p:tav tm="100000">
                                          <p:val>
                                            <p:strVal val="#ppt_w"/>
                                          </p:val>
                                        </p:tav>
                                      </p:tavLst>
                                    </p:anim>
                                    <p:anim calcmode="lin" valueType="num">
                                      <p:cBhvr>
                                        <p:cTn id="17" dur="1000" fill="hold"/>
                                        <p:tgtEl>
                                          <p:spTgt spid="3"/>
                                        </p:tgtEl>
                                        <p:attrNameLst>
                                          <p:attrName>ppt_h</p:attrName>
                                        </p:attrNameLst>
                                      </p:cBhvr>
                                      <p:tavLst>
                                        <p:tav tm="0">
                                          <p:val>
                                            <p:strVal val="#ppt_h"/>
                                          </p:val>
                                        </p:tav>
                                        <p:tav tm="100000">
                                          <p:val>
                                            <p:strVal val="#ppt_h"/>
                                          </p:val>
                                        </p:tav>
                                      </p:tavLst>
                                    </p:anim>
                                    <p:animEffect transition="in" filter="fade">
                                      <p:cBhvr>
                                        <p:cTn id="18" dur="1000"/>
                                        <p:tgtEl>
                                          <p:spTgt spid="3"/>
                                        </p:tgtEl>
                                      </p:cBhvr>
                                    </p:animEffect>
                                  </p:childTnLst>
                                </p:cTn>
                              </p:par>
                              <p:par>
                                <p:cTn id="19" presetID="55"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1000" fill="hold"/>
                                        <p:tgtEl>
                                          <p:spTgt spid="6"/>
                                        </p:tgtEl>
                                        <p:attrNameLst>
                                          <p:attrName>ppt_w</p:attrName>
                                        </p:attrNameLst>
                                      </p:cBhvr>
                                      <p:tavLst>
                                        <p:tav tm="0">
                                          <p:val>
                                            <p:strVal val="#ppt_w*0.70"/>
                                          </p:val>
                                        </p:tav>
                                        <p:tav tm="100000">
                                          <p:val>
                                            <p:strVal val="#ppt_w"/>
                                          </p:val>
                                        </p:tav>
                                      </p:tavLst>
                                    </p:anim>
                                    <p:anim calcmode="lin" valueType="num">
                                      <p:cBhvr>
                                        <p:cTn id="22" dur="1000" fill="hold"/>
                                        <p:tgtEl>
                                          <p:spTgt spid="6"/>
                                        </p:tgtEl>
                                        <p:attrNameLst>
                                          <p:attrName>ppt_h</p:attrName>
                                        </p:attrNameLst>
                                      </p:cBhvr>
                                      <p:tavLst>
                                        <p:tav tm="0">
                                          <p:val>
                                            <p:strVal val="#ppt_h"/>
                                          </p:val>
                                        </p:tav>
                                        <p:tav tm="100000">
                                          <p:val>
                                            <p:strVal val="#ppt_h"/>
                                          </p:val>
                                        </p:tav>
                                      </p:tavLst>
                                    </p:anim>
                                    <p:animEffect transition="in" filter="fade">
                                      <p:cBhvr>
                                        <p:cTn id="23"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24" restart="whenNotActive" fill="hold" evtFilter="cancelBubble" nodeType="interactiveSeq">
                <p:stCondLst>
                  <p:cond evt="onClick" delay="0">
                    <p:tgtEl>
                      <p:spTgt spid="2"/>
                    </p:tgtEl>
                  </p:cond>
                </p:stCondLst>
                <p:endSync evt="end" delay="0">
                  <p:rtn val="all"/>
                </p:endSync>
                <p:childTnLst>
                  <p:par>
                    <p:cTn id="25" fill="hold">
                      <p:stCondLst>
                        <p:cond delay="0"/>
                      </p:stCondLst>
                      <p:childTnLst>
                        <p:par>
                          <p:cTn id="26" fill="hold">
                            <p:stCondLst>
                              <p:cond delay="0"/>
                            </p:stCondLst>
                            <p:childTnLst>
                              <p:par>
                                <p:cTn id="27" presetID="1" presetClass="emph" presetSubtype="2" fill="hold" nodeType="withEffect">
                                  <p:stCondLst>
                                    <p:cond delay="0"/>
                                  </p:stCondLst>
                                  <p:childTnLst>
                                    <p:animClr clrSpc="rgb" dir="cw">
                                      <p:cBhvr>
                                        <p:cTn id="28" dur="250" fill="hold"/>
                                        <p:tgtEl>
                                          <p:spTgt spid="2"/>
                                        </p:tgtEl>
                                        <p:attrNameLst>
                                          <p:attrName>fillcolor</p:attrName>
                                        </p:attrNameLst>
                                      </p:cBhvr>
                                      <p:to>
                                        <a:schemeClr val="bg2"/>
                                      </p:to>
                                    </p:animClr>
                                    <p:set>
                                      <p:cBhvr>
                                        <p:cTn id="29" dur="250" fill="hold"/>
                                        <p:tgtEl>
                                          <p:spTgt spid="2"/>
                                        </p:tgtEl>
                                        <p:attrNameLst>
                                          <p:attrName>fill.type</p:attrName>
                                        </p:attrNameLst>
                                      </p:cBhvr>
                                      <p:to>
                                        <p:strVal val="solid"/>
                                      </p:to>
                                    </p:set>
                                    <p:set>
                                      <p:cBhvr>
                                        <p:cTn id="30" dur="250" fill="hold"/>
                                        <p:tgtEl>
                                          <p:spTgt spid="2"/>
                                        </p:tgtEl>
                                        <p:attrNameLst>
                                          <p:attrName>fill.on</p:attrName>
                                        </p:attrNameLst>
                                      </p:cBhvr>
                                      <p:to>
                                        <p:strVal val="true"/>
                                      </p:to>
                                    </p:set>
                                  </p:childTnLst>
                                  <p:subTnLst>
                                    <p:audio>
                                      <p:cMediaNode>
                                        <p:cTn display="0" masterRel="sameClick">
                                          <p:stCondLst>
                                            <p:cond evt="begin" delay="0">
                                              <p:tn val="27"/>
                                            </p:cond>
                                          </p:stCondLst>
                                          <p:endCondLst>
                                            <p:cond evt="onStopAudio" delay="0">
                                              <p:tgtEl>
                                                <p:sldTgt/>
                                              </p:tgtEl>
                                            </p:cond>
                                          </p:endCondLst>
                                        </p:cTn>
                                        <p:tgtEl>
                                          <p:sndTgt r:embed="rId3" name="click.wav"/>
                                        </p:tgtEl>
                                      </p:cMediaNode>
                                    </p:audio>
                                  </p:subTnLst>
                                </p:cTn>
                              </p:par>
                              <p:par>
                                <p:cTn id="31" presetID="1" presetClass="emph" presetSubtype="2" fill="hold" nodeType="withEffect">
                                  <p:stCondLst>
                                    <p:cond delay="500"/>
                                  </p:stCondLst>
                                  <p:childTnLst>
                                    <p:animClr clrSpc="rgb" dir="cw">
                                      <p:cBhvr>
                                        <p:cTn id="32" dur="250" fill="hold"/>
                                        <p:tgtEl>
                                          <p:spTgt spid="2"/>
                                        </p:tgtEl>
                                        <p:attrNameLst>
                                          <p:attrName>fillcolor</p:attrName>
                                        </p:attrNameLst>
                                      </p:cBhvr>
                                      <p:to>
                                        <a:srgbClr val="FFFF00"/>
                                      </p:to>
                                    </p:animClr>
                                    <p:set>
                                      <p:cBhvr>
                                        <p:cTn id="33" dur="250" fill="hold"/>
                                        <p:tgtEl>
                                          <p:spTgt spid="2"/>
                                        </p:tgtEl>
                                        <p:attrNameLst>
                                          <p:attrName>fill.type</p:attrName>
                                        </p:attrNameLst>
                                      </p:cBhvr>
                                      <p:to>
                                        <p:strVal val="solid"/>
                                      </p:to>
                                    </p:set>
                                    <p:set>
                                      <p:cBhvr>
                                        <p:cTn id="34" dur="250" fill="hold"/>
                                        <p:tgtEl>
                                          <p:spTgt spid="2"/>
                                        </p:tgtEl>
                                        <p:attrNameLst>
                                          <p:attrName>fill.on</p:attrName>
                                        </p:attrNameLst>
                                      </p:cBhvr>
                                      <p:to>
                                        <p:strVal val="true"/>
                                      </p:to>
                                    </p:set>
                                  </p:childTnLst>
                                </p:cTn>
                              </p:par>
                              <p:par>
                                <p:cTn id="35" presetID="23" presetClass="entr" presetSubtype="32" fill="hold" nodeType="withEffect">
                                  <p:stCondLst>
                                    <p:cond delay="500"/>
                                  </p:stCondLst>
                                  <p:childTnLst>
                                    <p:set>
                                      <p:cBhvr>
                                        <p:cTn id="36" dur="1" fill="hold">
                                          <p:stCondLst>
                                            <p:cond delay="0"/>
                                          </p:stCondLst>
                                        </p:cTn>
                                        <p:tgtEl>
                                          <p:spTgt spid="4"/>
                                        </p:tgtEl>
                                        <p:attrNameLst>
                                          <p:attrName>style.visibility</p:attrName>
                                        </p:attrNameLst>
                                      </p:cBhvr>
                                      <p:to>
                                        <p:strVal val="visible"/>
                                      </p:to>
                                    </p:set>
                                    <p:anim calcmode="lin" valueType="num">
                                      <p:cBhvr>
                                        <p:cTn id="37" dur="250" fill="hold"/>
                                        <p:tgtEl>
                                          <p:spTgt spid="4"/>
                                        </p:tgtEl>
                                        <p:attrNameLst>
                                          <p:attrName>ppt_w</p:attrName>
                                        </p:attrNameLst>
                                      </p:cBhvr>
                                      <p:tavLst>
                                        <p:tav tm="0">
                                          <p:val>
                                            <p:strVal val="4*#ppt_w"/>
                                          </p:val>
                                        </p:tav>
                                        <p:tav tm="100000">
                                          <p:val>
                                            <p:strVal val="#ppt_w"/>
                                          </p:val>
                                        </p:tav>
                                      </p:tavLst>
                                    </p:anim>
                                    <p:anim calcmode="lin" valueType="num">
                                      <p:cBhvr>
                                        <p:cTn id="38" dur="250" fill="hold"/>
                                        <p:tgtEl>
                                          <p:spTgt spid="4"/>
                                        </p:tgtEl>
                                        <p:attrNameLst>
                                          <p:attrName>ppt_h</p:attrName>
                                        </p:attrNameLst>
                                      </p:cBhvr>
                                      <p:tavLst>
                                        <p:tav tm="0">
                                          <p:val>
                                            <p:strVal val="4*#ppt_h"/>
                                          </p:val>
                                        </p:tav>
                                        <p:tav tm="100000">
                                          <p:val>
                                            <p:strVal val="#ppt_h"/>
                                          </p:val>
                                        </p:tav>
                                      </p:tavLst>
                                    </p:anim>
                                  </p:childTnLst>
                                  <p:subTnLst>
                                    <p:audio>
                                      <p:cMediaNode>
                                        <p:cTn display="0" masterRel="sameClick">
                                          <p:stCondLst>
                                            <p:cond evt="begin" delay="0">
                                              <p:tn val="35"/>
                                            </p:cond>
                                          </p:stCondLst>
                                          <p:endCondLst>
                                            <p:cond evt="onStopAudio" delay="0">
                                              <p:tgtEl>
                                                <p:sldTgt/>
                                              </p:tgtEl>
                                            </p:cond>
                                          </p:endCondLst>
                                        </p:cTn>
                                        <p:tgtEl>
                                          <p:sndTgt r:embed="rId4" name="Check mark.wav"/>
                                        </p:tgtEl>
                                      </p:cMediaNode>
                                    </p:audio>
                                  </p:subTnLst>
                                </p:cTn>
                              </p:par>
                            </p:childTnLst>
                          </p:cTn>
                        </p:par>
                      </p:childTnLst>
                    </p:cTn>
                  </p:par>
                </p:childTnLst>
              </p:cTn>
              <p:nextCondLst>
                <p:cond evt="onClick" delay="0">
                  <p:tgtEl>
                    <p:spTgt spid="2"/>
                  </p:tgtEl>
                </p:cond>
              </p:nextCondLst>
            </p:seq>
            <p:seq concurrent="1" nextAc="seek">
              <p:cTn id="39" restart="whenNotActive" fill="hold" evtFilter="cancelBubble" nodeType="interactiveSeq">
                <p:stCondLst>
                  <p:cond evt="onClick" delay="0">
                    <p:tgtEl>
                      <p:spTgt spid="3"/>
                    </p:tgtEl>
                  </p:cond>
                </p:stCondLst>
                <p:endSync evt="end" delay="0">
                  <p:rtn val="all"/>
                </p:endSync>
                <p:childTnLst>
                  <p:par>
                    <p:cTn id="40" fill="hold">
                      <p:stCondLst>
                        <p:cond delay="0"/>
                      </p:stCondLst>
                      <p:childTnLst>
                        <p:par>
                          <p:cTn id="41" fill="hold">
                            <p:stCondLst>
                              <p:cond delay="0"/>
                            </p:stCondLst>
                            <p:childTnLst>
                              <p:par>
                                <p:cTn id="42" presetID="1" presetClass="emph" presetSubtype="2" fill="hold" nodeType="withEffect">
                                  <p:stCondLst>
                                    <p:cond delay="0"/>
                                  </p:stCondLst>
                                  <p:childTnLst>
                                    <p:animClr clrSpc="rgb" dir="cw">
                                      <p:cBhvr>
                                        <p:cTn id="43" dur="250" fill="hold"/>
                                        <p:tgtEl>
                                          <p:spTgt spid="3"/>
                                        </p:tgtEl>
                                        <p:attrNameLst>
                                          <p:attrName>fillcolor</p:attrName>
                                        </p:attrNameLst>
                                      </p:cBhvr>
                                      <p:to>
                                        <a:schemeClr val="accent1"/>
                                      </p:to>
                                    </p:animClr>
                                    <p:set>
                                      <p:cBhvr>
                                        <p:cTn id="44" dur="250" fill="hold"/>
                                        <p:tgtEl>
                                          <p:spTgt spid="3"/>
                                        </p:tgtEl>
                                        <p:attrNameLst>
                                          <p:attrName>fill.type</p:attrName>
                                        </p:attrNameLst>
                                      </p:cBhvr>
                                      <p:to>
                                        <p:strVal val="solid"/>
                                      </p:to>
                                    </p:set>
                                    <p:set>
                                      <p:cBhvr>
                                        <p:cTn id="45" dur="250" fill="hold"/>
                                        <p:tgtEl>
                                          <p:spTgt spid="3"/>
                                        </p:tgtEl>
                                        <p:attrNameLst>
                                          <p:attrName>fill.on</p:attrName>
                                        </p:attrNameLst>
                                      </p:cBhvr>
                                      <p:to>
                                        <p:strVal val="true"/>
                                      </p:to>
                                    </p:set>
                                  </p:childTnLst>
                                  <p:subTnLst>
                                    <p:audio>
                                      <p:cMediaNode>
                                        <p:cTn display="0" masterRel="sameClick">
                                          <p:stCondLst>
                                            <p:cond evt="begin" delay="0">
                                              <p:tn val="42"/>
                                            </p:cond>
                                          </p:stCondLst>
                                          <p:endCondLst>
                                            <p:cond evt="onStopAudio" delay="0">
                                              <p:tgtEl>
                                                <p:sldTgt/>
                                              </p:tgtEl>
                                            </p:cond>
                                          </p:endCondLst>
                                        </p:cTn>
                                        <p:tgtEl>
                                          <p:sndTgt r:embed="rId3" name="click.wav"/>
                                        </p:tgtEl>
                                      </p:cMediaNode>
                                    </p:audio>
                                  </p:subTnLst>
                                </p:cTn>
                              </p:par>
                              <p:par>
                                <p:cTn id="46" presetID="1" presetClass="emph" presetSubtype="2" fill="hold" nodeType="withEffect">
                                  <p:stCondLst>
                                    <p:cond delay="500"/>
                                  </p:stCondLst>
                                  <p:childTnLst>
                                    <p:animClr clrSpc="rgb" dir="cw">
                                      <p:cBhvr>
                                        <p:cTn id="47" dur="250" fill="hold"/>
                                        <p:tgtEl>
                                          <p:spTgt spid="3"/>
                                        </p:tgtEl>
                                        <p:attrNameLst>
                                          <p:attrName>fillcolor</p:attrName>
                                        </p:attrNameLst>
                                      </p:cBhvr>
                                      <p:to>
                                        <a:schemeClr val="accent1"/>
                                      </p:to>
                                    </p:animClr>
                                    <p:set>
                                      <p:cBhvr>
                                        <p:cTn id="48" dur="250" fill="hold"/>
                                        <p:tgtEl>
                                          <p:spTgt spid="3"/>
                                        </p:tgtEl>
                                        <p:attrNameLst>
                                          <p:attrName>fill.type</p:attrName>
                                        </p:attrNameLst>
                                      </p:cBhvr>
                                      <p:to>
                                        <p:strVal val="solid"/>
                                      </p:to>
                                    </p:set>
                                    <p:set>
                                      <p:cBhvr>
                                        <p:cTn id="49" dur="250" fill="hold"/>
                                        <p:tgtEl>
                                          <p:spTgt spid="3"/>
                                        </p:tgtEl>
                                        <p:attrNameLst>
                                          <p:attrName>fill.on</p:attrName>
                                        </p:attrNameLst>
                                      </p:cBhvr>
                                      <p:to>
                                        <p:strVal val="true"/>
                                      </p:to>
                                    </p:set>
                                  </p:childTnLst>
                                </p:cTn>
                              </p:par>
                              <p:par>
                                <p:cTn id="50" presetID="23" presetClass="entr" presetSubtype="32" fill="hold" nodeType="withEffect">
                                  <p:stCondLst>
                                    <p:cond delay="500"/>
                                  </p:stCondLst>
                                  <p:childTnLst>
                                    <p:set>
                                      <p:cBhvr>
                                        <p:cTn id="51" dur="1" fill="hold">
                                          <p:stCondLst>
                                            <p:cond delay="0"/>
                                          </p:stCondLst>
                                        </p:cTn>
                                        <p:tgtEl>
                                          <p:spTgt spid="5"/>
                                        </p:tgtEl>
                                        <p:attrNameLst>
                                          <p:attrName>style.visibility</p:attrName>
                                        </p:attrNameLst>
                                      </p:cBhvr>
                                      <p:to>
                                        <p:strVal val="visible"/>
                                      </p:to>
                                    </p:set>
                                    <p:anim calcmode="lin" valueType="num">
                                      <p:cBhvr>
                                        <p:cTn id="52" dur="250" fill="hold"/>
                                        <p:tgtEl>
                                          <p:spTgt spid="5"/>
                                        </p:tgtEl>
                                        <p:attrNameLst>
                                          <p:attrName>ppt_w</p:attrName>
                                        </p:attrNameLst>
                                      </p:cBhvr>
                                      <p:tavLst>
                                        <p:tav tm="0">
                                          <p:val>
                                            <p:strVal val="4*#ppt_w"/>
                                          </p:val>
                                        </p:tav>
                                        <p:tav tm="100000">
                                          <p:val>
                                            <p:strVal val="#ppt_w"/>
                                          </p:val>
                                        </p:tav>
                                      </p:tavLst>
                                    </p:anim>
                                    <p:anim calcmode="lin" valueType="num">
                                      <p:cBhvr>
                                        <p:cTn id="53" dur="250" fill="hold"/>
                                        <p:tgtEl>
                                          <p:spTgt spid="5"/>
                                        </p:tgtEl>
                                        <p:attrNameLst>
                                          <p:attrName>ppt_h</p:attrName>
                                        </p:attrNameLst>
                                      </p:cBhvr>
                                      <p:tavLst>
                                        <p:tav tm="0">
                                          <p:val>
                                            <p:strVal val="4*#ppt_h"/>
                                          </p:val>
                                        </p:tav>
                                        <p:tav tm="100000">
                                          <p:val>
                                            <p:strVal val="#ppt_h"/>
                                          </p:val>
                                        </p:tav>
                                      </p:tavLst>
                                    </p:anim>
                                  </p:childTnLst>
                                  <p:subTnLst>
                                    <p:audio>
                                      <p:cMediaNode>
                                        <p:cTn display="0" masterRel="sameClick">
                                          <p:stCondLst>
                                            <p:cond evt="begin" delay="0">
                                              <p:tn val="50"/>
                                            </p:cond>
                                          </p:stCondLst>
                                          <p:endCondLst>
                                            <p:cond evt="onStopAudio" delay="0">
                                              <p:tgtEl>
                                                <p:sldTgt/>
                                              </p:tgtEl>
                                            </p:cond>
                                          </p:endCondLst>
                                        </p:cTn>
                                        <p:tgtEl>
                                          <p:sndTgt r:embed="rId5" name="Wrong Buzzer.wav"/>
                                        </p:tgtEl>
                                      </p:cMediaNode>
                                    </p:audio>
                                  </p:subTnLst>
                                </p:cTn>
                              </p:par>
                            </p:childTnLst>
                          </p:cTn>
                        </p:par>
                      </p:childTnLst>
                    </p:cTn>
                  </p:par>
                </p:childTnLst>
              </p:cTn>
              <p:nextCondLst>
                <p:cond evt="onClick" delay="0">
                  <p:tgtEl>
                    <p:spTgt spid="3"/>
                  </p:tgtEl>
                </p:cond>
              </p:nextCondLst>
            </p:seq>
            <p:seq concurrent="1" nextAc="seek">
              <p:cTn id="54" restart="whenNotActive" fill="hold" evtFilter="cancelBubble" nodeType="interactiveSeq">
                <p:stCondLst>
                  <p:cond evt="onClick" delay="0">
                    <p:tgtEl>
                      <p:spTgt spid="6"/>
                    </p:tgtEl>
                  </p:cond>
                </p:stCondLst>
                <p:endSync evt="end" delay="0">
                  <p:rtn val="all"/>
                </p:endSync>
                <p:childTnLst>
                  <p:par>
                    <p:cTn id="55" fill="hold">
                      <p:stCondLst>
                        <p:cond delay="0"/>
                      </p:stCondLst>
                      <p:childTnLst>
                        <p:par>
                          <p:cTn id="56" fill="hold">
                            <p:stCondLst>
                              <p:cond delay="0"/>
                            </p:stCondLst>
                            <p:childTnLst>
                              <p:par>
                                <p:cTn id="57" presetID="1" presetClass="emph" presetSubtype="2" fill="hold" nodeType="withEffect">
                                  <p:stCondLst>
                                    <p:cond delay="0"/>
                                  </p:stCondLst>
                                  <p:childTnLst>
                                    <p:animClr clrSpc="rgb" dir="cw">
                                      <p:cBhvr>
                                        <p:cTn id="58" dur="250" fill="hold"/>
                                        <p:tgtEl>
                                          <p:spTgt spid="6"/>
                                        </p:tgtEl>
                                        <p:attrNameLst>
                                          <p:attrName>fillcolor</p:attrName>
                                        </p:attrNameLst>
                                      </p:cBhvr>
                                      <p:to>
                                        <a:schemeClr val="accent1"/>
                                      </p:to>
                                    </p:animClr>
                                    <p:set>
                                      <p:cBhvr>
                                        <p:cTn id="59" dur="250" fill="hold"/>
                                        <p:tgtEl>
                                          <p:spTgt spid="6"/>
                                        </p:tgtEl>
                                        <p:attrNameLst>
                                          <p:attrName>fill.type</p:attrName>
                                        </p:attrNameLst>
                                      </p:cBhvr>
                                      <p:to>
                                        <p:strVal val="solid"/>
                                      </p:to>
                                    </p:set>
                                    <p:set>
                                      <p:cBhvr>
                                        <p:cTn id="60" dur="250" fill="hold"/>
                                        <p:tgtEl>
                                          <p:spTgt spid="6"/>
                                        </p:tgtEl>
                                        <p:attrNameLst>
                                          <p:attrName>fill.on</p:attrName>
                                        </p:attrNameLst>
                                      </p:cBhvr>
                                      <p:to>
                                        <p:strVal val="true"/>
                                      </p:to>
                                    </p:set>
                                  </p:childTnLst>
                                  <p:subTnLst>
                                    <p:audio>
                                      <p:cMediaNode>
                                        <p:cTn display="0" masterRel="sameClick">
                                          <p:stCondLst>
                                            <p:cond evt="begin" delay="0">
                                              <p:tn val="57"/>
                                            </p:cond>
                                          </p:stCondLst>
                                          <p:endCondLst>
                                            <p:cond evt="onStopAudio" delay="0">
                                              <p:tgtEl>
                                                <p:sldTgt/>
                                              </p:tgtEl>
                                            </p:cond>
                                          </p:endCondLst>
                                        </p:cTn>
                                        <p:tgtEl>
                                          <p:sndTgt r:embed="rId3" name="click.wav"/>
                                        </p:tgtEl>
                                      </p:cMediaNode>
                                    </p:audio>
                                  </p:subTnLst>
                                </p:cTn>
                              </p:par>
                              <p:par>
                                <p:cTn id="61" presetID="1" presetClass="emph" presetSubtype="2" fill="hold" nodeType="withEffect">
                                  <p:stCondLst>
                                    <p:cond delay="500"/>
                                  </p:stCondLst>
                                  <p:childTnLst>
                                    <p:animClr clrSpc="rgb" dir="cw">
                                      <p:cBhvr>
                                        <p:cTn id="62" dur="250" fill="hold"/>
                                        <p:tgtEl>
                                          <p:spTgt spid="6"/>
                                        </p:tgtEl>
                                        <p:attrNameLst>
                                          <p:attrName>fillcolor</p:attrName>
                                        </p:attrNameLst>
                                      </p:cBhvr>
                                      <p:to>
                                        <a:schemeClr val="accent1"/>
                                      </p:to>
                                    </p:animClr>
                                    <p:set>
                                      <p:cBhvr>
                                        <p:cTn id="63" dur="250" fill="hold"/>
                                        <p:tgtEl>
                                          <p:spTgt spid="6"/>
                                        </p:tgtEl>
                                        <p:attrNameLst>
                                          <p:attrName>fill.type</p:attrName>
                                        </p:attrNameLst>
                                      </p:cBhvr>
                                      <p:to>
                                        <p:strVal val="solid"/>
                                      </p:to>
                                    </p:set>
                                    <p:set>
                                      <p:cBhvr>
                                        <p:cTn id="64" dur="250" fill="hold"/>
                                        <p:tgtEl>
                                          <p:spTgt spid="6"/>
                                        </p:tgtEl>
                                        <p:attrNameLst>
                                          <p:attrName>fill.on</p:attrName>
                                        </p:attrNameLst>
                                      </p:cBhvr>
                                      <p:to>
                                        <p:strVal val="true"/>
                                      </p:to>
                                    </p:set>
                                  </p:childTnLst>
                                </p:cTn>
                              </p:par>
                              <p:par>
                                <p:cTn id="65" presetID="23" presetClass="entr" presetSubtype="32" fill="hold" nodeType="withEffect">
                                  <p:stCondLst>
                                    <p:cond delay="500"/>
                                  </p:stCondLst>
                                  <p:childTnLst>
                                    <p:set>
                                      <p:cBhvr>
                                        <p:cTn id="66" dur="1" fill="hold">
                                          <p:stCondLst>
                                            <p:cond delay="0"/>
                                          </p:stCondLst>
                                        </p:cTn>
                                        <p:tgtEl>
                                          <p:spTgt spid="7"/>
                                        </p:tgtEl>
                                        <p:attrNameLst>
                                          <p:attrName>style.visibility</p:attrName>
                                        </p:attrNameLst>
                                      </p:cBhvr>
                                      <p:to>
                                        <p:strVal val="visible"/>
                                      </p:to>
                                    </p:set>
                                    <p:anim calcmode="lin" valueType="num">
                                      <p:cBhvr>
                                        <p:cTn id="67" dur="250" fill="hold"/>
                                        <p:tgtEl>
                                          <p:spTgt spid="7"/>
                                        </p:tgtEl>
                                        <p:attrNameLst>
                                          <p:attrName>ppt_w</p:attrName>
                                        </p:attrNameLst>
                                      </p:cBhvr>
                                      <p:tavLst>
                                        <p:tav tm="0">
                                          <p:val>
                                            <p:strVal val="4*#ppt_w"/>
                                          </p:val>
                                        </p:tav>
                                        <p:tav tm="100000">
                                          <p:val>
                                            <p:strVal val="#ppt_w"/>
                                          </p:val>
                                        </p:tav>
                                      </p:tavLst>
                                    </p:anim>
                                    <p:anim calcmode="lin" valueType="num">
                                      <p:cBhvr>
                                        <p:cTn id="68" dur="250" fill="hold"/>
                                        <p:tgtEl>
                                          <p:spTgt spid="7"/>
                                        </p:tgtEl>
                                        <p:attrNameLst>
                                          <p:attrName>ppt_h</p:attrName>
                                        </p:attrNameLst>
                                      </p:cBhvr>
                                      <p:tavLst>
                                        <p:tav tm="0">
                                          <p:val>
                                            <p:strVal val="4*#ppt_h"/>
                                          </p:val>
                                        </p:tav>
                                        <p:tav tm="100000">
                                          <p:val>
                                            <p:strVal val="#ppt_h"/>
                                          </p:val>
                                        </p:tav>
                                      </p:tavLst>
                                    </p:anim>
                                  </p:childTnLst>
                                  <p:subTnLst>
                                    <p:audio>
                                      <p:cMediaNode>
                                        <p:cTn display="0" masterRel="sameClick">
                                          <p:stCondLst>
                                            <p:cond evt="begin" delay="0">
                                              <p:tn val="65"/>
                                            </p:cond>
                                          </p:stCondLst>
                                          <p:endCondLst>
                                            <p:cond evt="onStopAudio" delay="0">
                                              <p:tgtEl>
                                                <p:sldTgt/>
                                              </p:tgtEl>
                                            </p:cond>
                                          </p:endCondLst>
                                        </p:cTn>
                                        <p:tgtEl>
                                          <p:sndTgt r:embed="rId5" name="Wrong Buzzer.wav"/>
                                        </p:tgtEl>
                                      </p:cMediaNode>
                                    </p:audio>
                                  </p:subTnLst>
                                </p:cTn>
                              </p:par>
                            </p:childTnLst>
                          </p:cTn>
                        </p:par>
                      </p:childTnLst>
                    </p:cTn>
                  </p:par>
                </p:childTnLst>
              </p:cTn>
              <p:nextCondLst>
                <p:cond evt="onClick" delay="0">
                  <p:tgtEl>
                    <p:spTgt spid="6"/>
                  </p:tgtEl>
                </p:cond>
              </p:nextCondLst>
            </p:seq>
          </p:childTnLst>
        </p:cTn>
      </p:par>
    </p:tnLst>
    <p:bldLst>
      <p:bldP spid="2" grpId="0" animBg="1"/>
      <p:bldP spid="3" grpId="0" animBg="1"/>
      <p:bldP spid="6" grpId="0" animBg="1"/>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1"/>
          <p:cNvSpPr/>
          <p:nvPr/>
        </p:nvSpPr>
        <p:spPr>
          <a:xfrm>
            <a:off x="1966119" y="2359106"/>
            <a:ext cx="8229600" cy="1226585"/>
          </a:xfrm>
          <a:prstGeom prst="rect">
            <a:avLst/>
          </a:prstGeom>
          <a:solidFill>
            <a:schemeClr val="bg2">
              <a:lumMod val="20000"/>
              <a:lumOff val="80000"/>
            </a:schemeClr>
          </a:solidFill>
          <a:ln w="28575" cap="flat" cmpd="sng" algn="ctr">
            <a:noFill/>
            <a:prstDash val="solid"/>
            <a:miter lim="800000"/>
          </a:ln>
          <a:effectLst/>
        </p:spPr>
        <p:txBody>
          <a:bodyPr lIns="121725" tIns="60862" rIns="121725" bIns="60862" rtlCol="0" anchor="ctr"/>
          <a:lstStyle/>
          <a:p>
            <a:pPr lvl="0">
              <a:buClrTx/>
              <a:defRPr/>
            </a:pPr>
            <a:r>
              <a:rPr lang="en-US" sz="4400">
                <a:latin typeface="+mj-lt"/>
                <a:ea typeface="Arial-Rounded" pitchFamily="34" charset="0"/>
                <a:cs typeface="Arial-Rounded" pitchFamily="34" charset="0"/>
              </a:rPr>
              <a:t>A. Vi-ô-lông</a:t>
            </a:r>
            <a:endParaRPr lang="vi-VN" sz="4400" dirty="0">
              <a:latin typeface="+mj-lt"/>
              <a:ea typeface="Arial-Rounded" pitchFamily="34" charset="0"/>
              <a:cs typeface="Arial-Rounded" pitchFamily="34" charset="0"/>
            </a:endParaRPr>
          </a:p>
        </p:txBody>
      </p:sp>
      <p:sp>
        <p:nvSpPr>
          <p:cNvPr id="3" name="Rectangle 2"/>
          <p:cNvSpPr/>
          <p:nvPr/>
        </p:nvSpPr>
        <p:spPr>
          <a:xfrm>
            <a:off x="1966119" y="5331411"/>
            <a:ext cx="8229600" cy="1257957"/>
          </a:xfrm>
          <a:prstGeom prst="rect">
            <a:avLst/>
          </a:prstGeom>
          <a:solidFill>
            <a:schemeClr val="bg2">
              <a:lumMod val="20000"/>
              <a:lumOff val="80000"/>
            </a:schemeClr>
          </a:solidFill>
          <a:ln w="28575" cap="flat" cmpd="sng" algn="ctr">
            <a:noFill/>
            <a:prstDash val="solid"/>
            <a:miter lim="800000"/>
          </a:ln>
          <a:effectLst/>
        </p:spPr>
        <p:txBody>
          <a:bodyPr lIns="121725" tIns="60862" rIns="121725" bIns="60862" rtlCol="0" anchor="ctr"/>
          <a:lstStyle/>
          <a:p>
            <a:r>
              <a:rPr lang="en-US" sz="4400">
                <a:latin typeface="+mj-lt"/>
                <a:ea typeface="Arial-Rounded" pitchFamily="34" charset="0"/>
                <a:cs typeface="Arial-Rounded" pitchFamily="34" charset="0"/>
              </a:rPr>
              <a:t>C. </a:t>
            </a:r>
            <a:r>
              <a:rPr lang="en-US" sz="4400">
                <a:ea typeface="Arial-Rounded" pitchFamily="34" charset="0"/>
                <a:cs typeface="Arial-Rounded" pitchFamily="34" charset="0"/>
              </a:rPr>
              <a:t>Trống </a:t>
            </a:r>
            <a:endParaRPr lang="en-US" sz="4400" dirty="0">
              <a:latin typeface="+mj-lt"/>
              <a:ea typeface="Arial-Rounded" pitchFamily="34" charset="0"/>
              <a:cs typeface="Arial-Rounded" pitchFamily="34" charset="0"/>
            </a:endParaRPr>
          </a:p>
        </p:txBody>
      </p:sp>
      <p:pic>
        <p:nvPicPr>
          <p:cNvPr id="4" name="Picture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244911" y="2581027"/>
            <a:ext cx="798097" cy="782741"/>
          </a:xfrm>
          <a:prstGeom prst="rect">
            <a:avLst/>
          </a:prstGeom>
          <a:noFill/>
        </p:spPr>
      </p:pic>
      <p:pic>
        <p:nvPicPr>
          <p:cNvPr id="5" name="Picture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174032" y="5588108"/>
            <a:ext cx="807556" cy="778352"/>
          </a:xfrm>
          <a:prstGeom prst="rect">
            <a:avLst/>
          </a:prstGeom>
          <a:noFill/>
        </p:spPr>
      </p:pic>
      <p:sp>
        <p:nvSpPr>
          <p:cNvPr id="6" name="Rectangle 5"/>
          <p:cNvSpPr/>
          <p:nvPr/>
        </p:nvSpPr>
        <p:spPr>
          <a:xfrm>
            <a:off x="1966119" y="3847209"/>
            <a:ext cx="8229600" cy="1222684"/>
          </a:xfrm>
          <a:prstGeom prst="rect">
            <a:avLst/>
          </a:prstGeom>
          <a:solidFill>
            <a:schemeClr val="bg2">
              <a:lumMod val="20000"/>
              <a:lumOff val="80000"/>
            </a:schemeClr>
          </a:solidFill>
          <a:ln w="28575" cap="flat" cmpd="sng" algn="ctr">
            <a:noFill/>
            <a:prstDash val="solid"/>
            <a:miter lim="800000"/>
          </a:ln>
          <a:effectLst/>
        </p:spPr>
        <p:txBody>
          <a:bodyPr lIns="121725" tIns="60862" rIns="121725" bIns="60862" rtlCol="0" anchor="ctr"/>
          <a:lstStyle/>
          <a:p>
            <a:r>
              <a:rPr lang="en-US" sz="4400">
                <a:latin typeface="+mj-lt"/>
                <a:ea typeface="Arial-Rounded" pitchFamily="34" charset="0"/>
                <a:cs typeface="Arial-Rounded" pitchFamily="34" charset="0"/>
              </a:rPr>
              <a:t>B. </a:t>
            </a:r>
            <a:r>
              <a:rPr lang="en-US" sz="4400">
                <a:ea typeface="Arial-Rounded" pitchFamily="34" charset="0"/>
                <a:cs typeface="Arial-Rounded" pitchFamily="34" charset="0"/>
              </a:rPr>
              <a:t>Sáo</a:t>
            </a:r>
            <a:endParaRPr lang="en-US" sz="4400" dirty="0">
              <a:latin typeface="+mj-lt"/>
              <a:ea typeface="Arial-Rounded" pitchFamily="34" charset="0"/>
              <a:cs typeface="Arial-Rounded" pitchFamily="34" charset="0"/>
            </a:endParaRPr>
          </a:p>
        </p:txBody>
      </p:sp>
      <p:pic>
        <p:nvPicPr>
          <p:cNvPr id="7" name="Picture 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161542" y="4076196"/>
            <a:ext cx="807556" cy="778352"/>
          </a:xfrm>
          <a:prstGeom prst="rect">
            <a:avLst/>
          </a:prstGeom>
          <a:noFill/>
        </p:spPr>
      </p:pic>
      <p:sp>
        <p:nvSpPr>
          <p:cNvPr id="8" name="Rectangle: Rounded Corners 7"/>
          <p:cNvSpPr/>
          <p:nvPr/>
        </p:nvSpPr>
        <p:spPr>
          <a:xfrm>
            <a:off x="1102011" y="310949"/>
            <a:ext cx="9957816" cy="1498064"/>
          </a:xfrm>
          <a:prstGeom prst="roundRect">
            <a:avLst/>
          </a:prstGeom>
          <a:solidFill>
            <a:schemeClr val="bg2">
              <a:lumMod val="40000"/>
              <a:lumOff val="60000"/>
            </a:schemeClr>
          </a:solidFill>
        </p:spPr>
        <p:txBody>
          <a:bodyPr wrap="square" lIns="121725" tIns="60862" rIns="121725" bIns="60862">
            <a:spAutoFit/>
          </a:bodyPr>
          <a:lstStyle/>
          <a:p>
            <a:pPr algn="ctr"/>
            <a:r>
              <a:rPr lang="en-US" sz="4000" b="1">
                <a:latin typeface="+mn-lt"/>
                <a:ea typeface="Arial-Rounded" pitchFamily="34" charset="0"/>
                <a:cs typeface="Arial-Rounded" pitchFamily="34" charset="0"/>
              </a:rPr>
              <a:t>Nhạc cụ nào ve sầu đã chơi trong buổi thi tốt nghiệp?</a:t>
            </a:r>
            <a:endParaRPr lang="en-US" sz="4000" b="1" dirty="0">
              <a:latin typeface="+mn-lt"/>
              <a:ea typeface="Arial-Rounded" pitchFamily="34" charset="0"/>
              <a:cs typeface="Arial-Rounded" pitchFamily="34" charset="0"/>
            </a:endParaRPr>
          </a:p>
        </p:txBody>
      </p:sp>
    </p:spTree>
    <p:extLst>
      <p:ext uri="{BB962C8B-B14F-4D97-AF65-F5344CB8AC3E}">
        <p14:creationId xmlns:p14="http://schemas.microsoft.com/office/powerpoint/2010/main" val="1694053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par>
                          <p:cTn id="8" fill="hold">
                            <p:stCondLst>
                              <p:cond delay="500"/>
                            </p:stCondLst>
                            <p:childTnLst>
                              <p:par>
                                <p:cTn id="9" presetID="55"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strVal val="#ppt_w*0.70"/>
                                          </p:val>
                                        </p:tav>
                                        <p:tav tm="100000">
                                          <p:val>
                                            <p:strVal val="#ppt_w"/>
                                          </p:val>
                                        </p:tav>
                                      </p:tavLst>
                                    </p:anim>
                                    <p:anim calcmode="lin" valueType="num">
                                      <p:cBhvr>
                                        <p:cTn id="12" dur="1000" fill="hold"/>
                                        <p:tgtEl>
                                          <p:spTgt spid="2"/>
                                        </p:tgtEl>
                                        <p:attrNameLst>
                                          <p:attrName>ppt_h</p:attrName>
                                        </p:attrNameLst>
                                      </p:cBhvr>
                                      <p:tavLst>
                                        <p:tav tm="0">
                                          <p:val>
                                            <p:strVal val="#ppt_h"/>
                                          </p:val>
                                        </p:tav>
                                        <p:tav tm="100000">
                                          <p:val>
                                            <p:strVal val="#ppt_h"/>
                                          </p:val>
                                        </p:tav>
                                      </p:tavLst>
                                    </p:anim>
                                    <p:animEffect transition="in" filter="fade">
                                      <p:cBhvr>
                                        <p:cTn id="13" dur="1000"/>
                                        <p:tgtEl>
                                          <p:spTgt spid="2"/>
                                        </p:tgtEl>
                                      </p:cBhvr>
                                    </p:animEffect>
                                  </p:childTnLst>
                                </p:cTn>
                              </p:par>
                              <p:par>
                                <p:cTn id="14" presetID="55" presetClass="entr" presetSubtype="0" fill="hold" grpId="0" nodeType="with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1000" fill="hold"/>
                                        <p:tgtEl>
                                          <p:spTgt spid="3"/>
                                        </p:tgtEl>
                                        <p:attrNameLst>
                                          <p:attrName>ppt_w</p:attrName>
                                        </p:attrNameLst>
                                      </p:cBhvr>
                                      <p:tavLst>
                                        <p:tav tm="0">
                                          <p:val>
                                            <p:strVal val="#ppt_w*0.70"/>
                                          </p:val>
                                        </p:tav>
                                        <p:tav tm="100000">
                                          <p:val>
                                            <p:strVal val="#ppt_w"/>
                                          </p:val>
                                        </p:tav>
                                      </p:tavLst>
                                    </p:anim>
                                    <p:anim calcmode="lin" valueType="num">
                                      <p:cBhvr>
                                        <p:cTn id="17" dur="1000" fill="hold"/>
                                        <p:tgtEl>
                                          <p:spTgt spid="3"/>
                                        </p:tgtEl>
                                        <p:attrNameLst>
                                          <p:attrName>ppt_h</p:attrName>
                                        </p:attrNameLst>
                                      </p:cBhvr>
                                      <p:tavLst>
                                        <p:tav tm="0">
                                          <p:val>
                                            <p:strVal val="#ppt_h"/>
                                          </p:val>
                                        </p:tav>
                                        <p:tav tm="100000">
                                          <p:val>
                                            <p:strVal val="#ppt_h"/>
                                          </p:val>
                                        </p:tav>
                                      </p:tavLst>
                                    </p:anim>
                                    <p:animEffect transition="in" filter="fade">
                                      <p:cBhvr>
                                        <p:cTn id="18" dur="1000"/>
                                        <p:tgtEl>
                                          <p:spTgt spid="3"/>
                                        </p:tgtEl>
                                      </p:cBhvr>
                                    </p:animEffect>
                                  </p:childTnLst>
                                </p:cTn>
                              </p:par>
                              <p:par>
                                <p:cTn id="19" presetID="55"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1000" fill="hold"/>
                                        <p:tgtEl>
                                          <p:spTgt spid="6"/>
                                        </p:tgtEl>
                                        <p:attrNameLst>
                                          <p:attrName>ppt_w</p:attrName>
                                        </p:attrNameLst>
                                      </p:cBhvr>
                                      <p:tavLst>
                                        <p:tav tm="0">
                                          <p:val>
                                            <p:strVal val="#ppt_w*0.70"/>
                                          </p:val>
                                        </p:tav>
                                        <p:tav tm="100000">
                                          <p:val>
                                            <p:strVal val="#ppt_w"/>
                                          </p:val>
                                        </p:tav>
                                      </p:tavLst>
                                    </p:anim>
                                    <p:anim calcmode="lin" valueType="num">
                                      <p:cBhvr>
                                        <p:cTn id="22" dur="1000" fill="hold"/>
                                        <p:tgtEl>
                                          <p:spTgt spid="6"/>
                                        </p:tgtEl>
                                        <p:attrNameLst>
                                          <p:attrName>ppt_h</p:attrName>
                                        </p:attrNameLst>
                                      </p:cBhvr>
                                      <p:tavLst>
                                        <p:tav tm="0">
                                          <p:val>
                                            <p:strVal val="#ppt_h"/>
                                          </p:val>
                                        </p:tav>
                                        <p:tav tm="100000">
                                          <p:val>
                                            <p:strVal val="#ppt_h"/>
                                          </p:val>
                                        </p:tav>
                                      </p:tavLst>
                                    </p:anim>
                                    <p:animEffect transition="in" filter="fade">
                                      <p:cBhvr>
                                        <p:cTn id="23"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24" restart="whenNotActive" fill="hold" evtFilter="cancelBubble" nodeType="interactiveSeq">
                <p:stCondLst>
                  <p:cond evt="onClick" delay="0">
                    <p:tgtEl>
                      <p:spTgt spid="2"/>
                    </p:tgtEl>
                  </p:cond>
                </p:stCondLst>
                <p:endSync evt="end" delay="0">
                  <p:rtn val="all"/>
                </p:endSync>
                <p:childTnLst>
                  <p:par>
                    <p:cTn id="25" fill="hold">
                      <p:stCondLst>
                        <p:cond delay="0"/>
                      </p:stCondLst>
                      <p:childTnLst>
                        <p:par>
                          <p:cTn id="26" fill="hold">
                            <p:stCondLst>
                              <p:cond delay="0"/>
                            </p:stCondLst>
                            <p:childTnLst>
                              <p:par>
                                <p:cTn id="27" presetID="1" presetClass="emph" presetSubtype="2" fill="hold" nodeType="withEffect">
                                  <p:stCondLst>
                                    <p:cond delay="0"/>
                                  </p:stCondLst>
                                  <p:childTnLst>
                                    <p:animClr clrSpc="rgb" dir="cw">
                                      <p:cBhvr>
                                        <p:cTn id="28" dur="250" fill="hold"/>
                                        <p:tgtEl>
                                          <p:spTgt spid="2"/>
                                        </p:tgtEl>
                                        <p:attrNameLst>
                                          <p:attrName>fillcolor</p:attrName>
                                        </p:attrNameLst>
                                      </p:cBhvr>
                                      <p:to>
                                        <a:schemeClr val="bg2"/>
                                      </p:to>
                                    </p:animClr>
                                    <p:set>
                                      <p:cBhvr>
                                        <p:cTn id="29" dur="250" fill="hold"/>
                                        <p:tgtEl>
                                          <p:spTgt spid="2"/>
                                        </p:tgtEl>
                                        <p:attrNameLst>
                                          <p:attrName>fill.type</p:attrName>
                                        </p:attrNameLst>
                                      </p:cBhvr>
                                      <p:to>
                                        <p:strVal val="solid"/>
                                      </p:to>
                                    </p:set>
                                    <p:set>
                                      <p:cBhvr>
                                        <p:cTn id="30" dur="250" fill="hold"/>
                                        <p:tgtEl>
                                          <p:spTgt spid="2"/>
                                        </p:tgtEl>
                                        <p:attrNameLst>
                                          <p:attrName>fill.on</p:attrName>
                                        </p:attrNameLst>
                                      </p:cBhvr>
                                      <p:to>
                                        <p:strVal val="true"/>
                                      </p:to>
                                    </p:set>
                                  </p:childTnLst>
                                  <p:subTnLst>
                                    <p:audio>
                                      <p:cMediaNode>
                                        <p:cTn display="0" masterRel="sameClick">
                                          <p:stCondLst>
                                            <p:cond evt="begin" delay="0">
                                              <p:tn val="27"/>
                                            </p:cond>
                                          </p:stCondLst>
                                          <p:endCondLst>
                                            <p:cond evt="onStopAudio" delay="0">
                                              <p:tgtEl>
                                                <p:sldTgt/>
                                              </p:tgtEl>
                                            </p:cond>
                                          </p:endCondLst>
                                        </p:cTn>
                                        <p:tgtEl>
                                          <p:sndTgt r:embed="rId3" name="click.wav"/>
                                        </p:tgtEl>
                                      </p:cMediaNode>
                                    </p:audio>
                                  </p:subTnLst>
                                </p:cTn>
                              </p:par>
                              <p:par>
                                <p:cTn id="31" presetID="1" presetClass="emph" presetSubtype="2" fill="hold" nodeType="withEffect">
                                  <p:stCondLst>
                                    <p:cond delay="500"/>
                                  </p:stCondLst>
                                  <p:childTnLst>
                                    <p:animClr clrSpc="rgb" dir="cw">
                                      <p:cBhvr>
                                        <p:cTn id="32" dur="250" fill="hold"/>
                                        <p:tgtEl>
                                          <p:spTgt spid="2"/>
                                        </p:tgtEl>
                                        <p:attrNameLst>
                                          <p:attrName>fillcolor</p:attrName>
                                        </p:attrNameLst>
                                      </p:cBhvr>
                                      <p:to>
                                        <a:srgbClr val="FFFF00"/>
                                      </p:to>
                                    </p:animClr>
                                    <p:set>
                                      <p:cBhvr>
                                        <p:cTn id="33" dur="250" fill="hold"/>
                                        <p:tgtEl>
                                          <p:spTgt spid="2"/>
                                        </p:tgtEl>
                                        <p:attrNameLst>
                                          <p:attrName>fill.type</p:attrName>
                                        </p:attrNameLst>
                                      </p:cBhvr>
                                      <p:to>
                                        <p:strVal val="solid"/>
                                      </p:to>
                                    </p:set>
                                    <p:set>
                                      <p:cBhvr>
                                        <p:cTn id="34" dur="250" fill="hold"/>
                                        <p:tgtEl>
                                          <p:spTgt spid="2"/>
                                        </p:tgtEl>
                                        <p:attrNameLst>
                                          <p:attrName>fill.on</p:attrName>
                                        </p:attrNameLst>
                                      </p:cBhvr>
                                      <p:to>
                                        <p:strVal val="true"/>
                                      </p:to>
                                    </p:set>
                                  </p:childTnLst>
                                </p:cTn>
                              </p:par>
                              <p:par>
                                <p:cTn id="35" presetID="23" presetClass="entr" presetSubtype="32" fill="hold" nodeType="withEffect">
                                  <p:stCondLst>
                                    <p:cond delay="500"/>
                                  </p:stCondLst>
                                  <p:childTnLst>
                                    <p:set>
                                      <p:cBhvr>
                                        <p:cTn id="36" dur="1" fill="hold">
                                          <p:stCondLst>
                                            <p:cond delay="0"/>
                                          </p:stCondLst>
                                        </p:cTn>
                                        <p:tgtEl>
                                          <p:spTgt spid="4"/>
                                        </p:tgtEl>
                                        <p:attrNameLst>
                                          <p:attrName>style.visibility</p:attrName>
                                        </p:attrNameLst>
                                      </p:cBhvr>
                                      <p:to>
                                        <p:strVal val="visible"/>
                                      </p:to>
                                    </p:set>
                                    <p:anim calcmode="lin" valueType="num">
                                      <p:cBhvr>
                                        <p:cTn id="37" dur="250" fill="hold"/>
                                        <p:tgtEl>
                                          <p:spTgt spid="4"/>
                                        </p:tgtEl>
                                        <p:attrNameLst>
                                          <p:attrName>ppt_w</p:attrName>
                                        </p:attrNameLst>
                                      </p:cBhvr>
                                      <p:tavLst>
                                        <p:tav tm="0">
                                          <p:val>
                                            <p:strVal val="4*#ppt_w"/>
                                          </p:val>
                                        </p:tav>
                                        <p:tav tm="100000">
                                          <p:val>
                                            <p:strVal val="#ppt_w"/>
                                          </p:val>
                                        </p:tav>
                                      </p:tavLst>
                                    </p:anim>
                                    <p:anim calcmode="lin" valueType="num">
                                      <p:cBhvr>
                                        <p:cTn id="38" dur="250" fill="hold"/>
                                        <p:tgtEl>
                                          <p:spTgt spid="4"/>
                                        </p:tgtEl>
                                        <p:attrNameLst>
                                          <p:attrName>ppt_h</p:attrName>
                                        </p:attrNameLst>
                                      </p:cBhvr>
                                      <p:tavLst>
                                        <p:tav tm="0">
                                          <p:val>
                                            <p:strVal val="4*#ppt_h"/>
                                          </p:val>
                                        </p:tav>
                                        <p:tav tm="100000">
                                          <p:val>
                                            <p:strVal val="#ppt_h"/>
                                          </p:val>
                                        </p:tav>
                                      </p:tavLst>
                                    </p:anim>
                                  </p:childTnLst>
                                  <p:subTnLst>
                                    <p:audio>
                                      <p:cMediaNode>
                                        <p:cTn display="0" masterRel="sameClick">
                                          <p:stCondLst>
                                            <p:cond evt="begin" delay="0">
                                              <p:tn val="35"/>
                                            </p:cond>
                                          </p:stCondLst>
                                          <p:endCondLst>
                                            <p:cond evt="onStopAudio" delay="0">
                                              <p:tgtEl>
                                                <p:sldTgt/>
                                              </p:tgtEl>
                                            </p:cond>
                                          </p:endCondLst>
                                        </p:cTn>
                                        <p:tgtEl>
                                          <p:sndTgt r:embed="rId4" name="Check mark.wav"/>
                                        </p:tgtEl>
                                      </p:cMediaNode>
                                    </p:audio>
                                  </p:subTnLst>
                                </p:cTn>
                              </p:par>
                            </p:childTnLst>
                          </p:cTn>
                        </p:par>
                      </p:childTnLst>
                    </p:cTn>
                  </p:par>
                </p:childTnLst>
              </p:cTn>
              <p:nextCondLst>
                <p:cond evt="onClick" delay="0">
                  <p:tgtEl>
                    <p:spTgt spid="2"/>
                  </p:tgtEl>
                </p:cond>
              </p:nextCondLst>
            </p:seq>
            <p:seq concurrent="1" nextAc="seek">
              <p:cTn id="39" restart="whenNotActive" fill="hold" evtFilter="cancelBubble" nodeType="interactiveSeq">
                <p:stCondLst>
                  <p:cond evt="onClick" delay="0">
                    <p:tgtEl>
                      <p:spTgt spid="3"/>
                    </p:tgtEl>
                  </p:cond>
                </p:stCondLst>
                <p:endSync evt="end" delay="0">
                  <p:rtn val="all"/>
                </p:endSync>
                <p:childTnLst>
                  <p:par>
                    <p:cTn id="40" fill="hold">
                      <p:stCondLst>
                        <p:cond delay="0"/>
                      </p:stCondLst>
                      <p:childTnLst>
                        <p:par>
                          <p:cTn id="41" fill="hold">
                            <p:stCondLst>
                              <p:cond delay="0"/>
                            </p:stCondLst>
                            <p:childTnLst>
                              <p:par>
                                <p:cTn id="42" presetID="1" presetClass="emph" presetSubtype="2" fill="hold" nodeType="withEffect">
                                  <p:stCondLst>
                                    <p:cond delay="0"/>
                                  </p:stCondLst>
                                  <p:childTnLst>
                                    <p:animClr clrSpc="rgb" dir="cw">
                                      <p:cBhvr>
                                        <p:cTn id="43" dur="250" fill="hold"/>
                                        <p:tgtEl>
                                          <p:spTgt spid="3"/>
                                        </p:tgtEl>
                                        <p:attrNameLst>
                                          <p:attrName>fillcolor</p:attrName>
                                        </p:attrNameLst>
                                      </p:cBhvr>
                                      <p:to>
                                        <a:schemeClr val="accent1"/>
                                      </p:to>
                                    </p:animClr>
                                    <p:set>
                                      <p:cBhvr>
                                        <p:cTn id="44" dur="250" fill="hold"/>
                                        <p:tgtEl>
                                          <p:spTgt spid="3"/>
                                        </p:tgtEl>
                                        <p:attrNameLst>
                                          <p:attrName>fill.type</p:attrName>
                                        </p:attrNameLst>
                                      </p:cBhvr>
                                      <p:to>
                                        <p:strVal val="solid"/>
                                      </p:to>
                                    </p:set>
                                    <p:set>
                                      <p:cBhvr>
                                        <p:cTn id="45" dur="250" fill="hold"/>
                                        <p:tgtEl>
                                          <p:spTgt spid="3"/>
                                        </p:tgtEl>
                                        <p:attrNameLst>
                                          <p:attrName>fill.on</p:attrName>
                                        </p:attrNameLst>
                                      </p:cBhvr>
                                      <p:to>
                                        <p:strVal val="true"/>
                                      </p:to>
                                    </p:set>
                                  </p:childTnLst>
                                  <p:subTnLst>
                                    <p:audio>
                                      <p:cMediaNode>
                                        <p:cTn display="0" masterRel="sameClick">
                                          <p:stCondLst>
                                            <p:cond evt="begin" delay="0">
                                              <p:tn val="42"/>
                                            </p:cond>
                                          </p:stCondLst>
                                          <p:endCondLst>
                                            <p:cond evt="onStopAudio" delay="0">
                                              <p:tgtEl>
                                                <p:sldTgt/>
                                              </p:tgtEl>
                                            </p:cond>
                                          </p:endCondLst>
                                        </p:cTn>
                                        <p:tgtEl>
                                          <p:sndTgt r:embed="rId3" name="click.wav"/>
                                        </p:tgtEl>
                                      </p:cMediaNode>
                                    </p:audio>
                                  </p:subTnLst>
                                </p:cTn>
                              </p:par>
                              <p:par>
                                <p:cTn id="46" presetID="1" presetClass="emph" presetSubtype="2" fill="hold" nodeType="withEffect">
                                  <p:stCondLst>
                                    <p:cond delay="500"/>
                                  </p:stCondLst>
                                  <p:childTnLst>
                                    <p:animClr clrSpc="rgb" dir="cw">
                                      <p:cBhvr>
                                        <p:cTn id="47" dur="250" fill="hold"/>
                                        <p:tgtEl>
                                          <p:spTgt spid="3"/>
                                        </p:tgtEl>
                                        <p:attrNameLst>
                                          <p:attrName>fillcolor</p:attrName>
                                        </p:attrNameLst>
                                      </p:cBhvr>
                                      <p:to>
                                        <a:schemeClr val="accent1"/>
                                      </p:to>
                                    </p:animClr>
                                    <p:set>
                                      <p:cBhvr>
                                        <p:cTn id="48" dur="250" fill="hold"/>
                                        <p:tgtEl>
                                          <p:spTgt spid="3"/>
                                        </p:tgtEl>
                                        <p:attrNameLst>
                                          <p:attrName>fill.type</p:attrName>
                                        </p:attrNameLst>
                                      </p:cBhvr>
                                      <p:to>
                                        <p:strVal val="solid"/>
                                      </p:to>
                                    </p:set>
                                    <p:set>
                                      <p:cBhvr>
                                        <p:cTn id="49" dur="250" fill="hold"/>
                                        <p:tgtEl>
                                          <p:spTgt spid="3"/>
                                        </p:tgtEl>
                                        <p:attrNameLst>
                                          <p:attrName>fill.on</p:attrName>
                                        </p:attrNameLst>
                                      </p:cBhvr>
                                      <p:to>
                                        <p:strVal val="true"/>
                                      </p:to>
                                    </p:set>
                                  </p:childTnLst>
                                </p:cTn>
                              </p:par>
                              <p:par>
                                <p:cTn id="50" presetID="23" presetClass="entr" presetSubtype="32" fill="hold" nodeType="withEffect">
                                  <p:stCondLst>
                                    <p:cond delay="500"/>
                                  </p:stCondLst>
                                  <p:childTnLst>
                                    <p:set>
                                      <p:cBhvr>
                                        <p:cTn id="51" dur="1" fill="hold">
                                          <p:stCondLst>
                                            <p:cond delay="0"/>
                                          </p:stCondLst>
                                        </p:cTn>
                                        <p:tgtEl>
                                          <p:spTgt spid="5"/>
                                        </p:tgtEl>
                                        <p:attrNameLst>
                                          <p:attrName>style.visibility</p:attrName>
                                        </p:attrNameLst>
                                      </p:cBhvr>
                                      <p:to>
                                        <p:strVal val="visible"/>
                                      </p:to>
                                    </p:set>
                                    <p:anim calcmode="lin" valueType="num">
                                      <p:cBhvr>
                                        <p:cTn id="52" dur="250" fill="hold"/>
                                        <p:tgtEl>
                                          <p:spTgt spid="5"/>
                                        </p:tgtEl>
                                        <p:attrNameLst>
                                          <p:attrName>ppt_w</p:attrName>
                                        </p:attrNameLst>
                                      </p:cBhvr>
                                      <p:tavLst>
                                        <p:tav tm="0">
                                          <p:val>
                                            <p:strVal val="4*#ppt_w"/>
                                          </p:val>
                                        </p:tav>
                                        <p:tav tm="100000">
                                          <p:val>
                                            <p:strVal val="#ppt_w"/>
                                          </p:val>
                                        </p:tav>
                                      </p:tavLst>
                                    </p:anim>
                                    <p:anim calcmode="lin" valueType="num">
                                      <p:cBhvr>
                                        <p:cTn id="53" dur="250" fill="hold"/>
                                        <p:tgtEl>
                                          <p:spTgt spid="5"/>
                                        </p:tgtEl>
                                        <p:attrNameLst>
                                          <p:attrName>ppt_h</p:attrName>
                                        </p:attrNameLst>
                                      </p:cBhvr>
                                      <p:tavLst>
                                        <p:tav tm="0">
                                          <p:val>
                                            <p:strVal val="4*#ppt_h"/>
                                          </p:val>
                                        </p:tav>
                                        <p:tav tm="100000">
                                          <p:val>
                                            <p:strVal val="#ppt_h"/>
                                          </p:val>
                                        </p:tav>
                                      </p:tavLst>
                                    </p:anim>
                                  </p:childTnLst>
                                  <p:subTnLst>
                                    <p:audio>
                                      <p:cMediaNode>
                                        <p:cTn display="0" masterRel="sameClick">
                                          <p:stCondLst>
                                            <p:cond evt="begin" delay="0">
                                              <p:tn val="50"/>
                                            </p:cond>
                                          </p:stCondLst>
                                          <p:endCondLst>
                                            <p:cond evt="onStopAudio" delay="0">
                                              <p:tgtEl>
                                                <p:sldTgt/>
                                              </p:tgtEl>
                                            </p:cond>
                                          </p:endCondLst>
                                        </p:cTn>
                                        <p:tgtEl>
                                          <p:sndTgt r:embed="rId5" name="Wrong Buzzer.wav"/>
                                        </p:tgtEl>
                                      </p:cMediaNode>
                                    </p:audio>
                                  </p:subTnLst>
                                </p:cTn>
                              </p:par>
                            </p:childTnLst>
                          </p:cTn>
                        </p:par>
                      </p:childTnLst>
                    </p:cTn>
                  </p:par>
                </p:childTnLst>
              </p:cTn>
              <p:nextCondLst>
                <p:cond evt="onClick" delay="0">
                  <p:tgtEl>
                    <p:spTgt spid="3"/>
                  </p:tgtEl>
                </p:cond>
              </p:nextCondLst>
            </p:seq>
            <p:seq concurrent="1" nextAc="seek">
              <p:cTn id="54" restart="whenNotActive" fill="hold" evtFilter="cancelBubble" nodeType="interactiveSeq">
                <p:stCondLst>
                  <p:cond evt="onClick" delay="0">
                    <p:tgtEl>
                      <p:spTgt spid="6"/>
                    </p:tgtEl>
                  </p:cond>
                </p:stCondLst>
                <p:endSync evt="end" delay="0">
                  <p:rtn val="all"/>
                </p:endSync>
                <p:childTnLst>
                  <p:par>
                    <p:cTn id="55" fill="hold">
                      <p:stCondLst>
                        <p:cond delay="0"/>
                      </p:stCondLst>
                      <p:childTnLst>
                        <p:par>
                          <p:cTn id="56" fill="hold">
                            <p:stCondLst>
                              <p:cond delay="0"/>
                            </p:stCondLst>
                            <p:childTnLst>
                              <p:par>
                                <p:cTn id="57" presetID="1" presetClass="emph" presetSubtype="2" fill="hold" nodeType="withEffect">
                                  <p:stCondLst>
                                    <p:cond delay="0"/>
                                  </p:stCondLst>
                                  <p:childTnLst>
                                    <p:animClr clrSpc="rgb" dir="cw">
                                      <p:cBhvr>
                                        <p:cTn id="58" dur="250" fill="hold"/>
                                        <p:tgtEl>
                                          <p:spTgt spid="6"/>
                                        </p:tgtEl>
                                        <p:attrNameLst>
                                          <p:attrName>fillcolor</p:attrName>
                                        </p:attrNameLst>
                                      </p:cBhvr>
                                      <p:to>
                                        <a:schemeClr val="accent1"/>
                                      </p:to>
                                    </p:animClr>
                                    <p:set>
                                      <p:cBhvr>
                                        <p:cTn id="59" dur="250" fill="hold"/>
                                        <p:tgtEl>
                                          <p:spTgt spid="6"/>
                                        </p:tgtEl>
                                        <p:attrNameLst>
                                          <p:attrName>fill.type</p:attrName>
                                        </p:attrNameLst>
                                      </p:cBhvr>
                                      <p:to>
                                        <p:strVal val="solid"/>
                                      </p:to>
                                    </p:set>
                                    <p:set>
                                      <p:cBhvr>
                                        <p:cTn id="60" dur="250" fill="hold"/>
                                        <p:tgtEl>
                                          <p:spTgt spid="6"/>
                                        </p:tgtEl>
                                        <p:attrNameLst>
                                          <p:attrName>fill.on</p:attrName>
                                        </p:attrNameLst>
                                      </p:cBhvr>
                                      <p:to>
                                        <p:strVal val="true"/>
                                      </p:to>
                                    </p:set>
                                  </p:childTnLst>
                                  <p:subTnLst>
                                    <p:audio>
                                      <p:cMediaNode>
                                        <p:cTn display="0" masterRel="sameClick">
                                          <p:stCondLst>
                                            <p:cond evt="begin" delay="0">
                                              <p:tn val="57"/>
                                            </p:cond>
                                          </p:stCondLst>
                                          <p:endCondLst>
                                            <p:cond evt="onStopAudio" delay="0">
                                              <p:tgtEl>
                                                <p:sldTgt/>
                                              </p:tgtEl>
                                            </p:cond>
                                          </p:endCondLst>
                                        </p:cTn>
                                        <p:tgtEl>
                                          <p:sndTgt r:embed="rId3" name="click.wav"/>
                                        </p:tgtEl>
                                      </p:cMediaNode>
                                    </p:audio>
                                  </p:subTnLst>
                                </p:cTn>
                              </p:par>
                              <p:par>
                                <p:cTn id="61" presetID="1" presetClass="emph" presetSubtype="2" fill="hold" nodeType="withEffect">
                                  <p:stCondLst>
                                    <p:cond delay="500"/>
                                  </p:stCondLst>
                                  <p:childTnLst>
                                    <p:animClr clrSpc="rgb" dir="cw">
                                      <p:cBhvr>
                                        <p:cTn id="62" dur="250" fill="hold"/>
                                        <p:tgtEl>
                                          <p:spTgt spid="6"/>
                                        </p:tgtEl>
                                        <p:attrNameLst>
                                          <p:attrName>fillcolor</p:attrName>
                                        </p:attrNameLst>
                                      </p:cBhvr>
                                      <p:to>
                                        <a:schemeClr val="accent1"/>
                                      </p:to>
                                    </p:animClr>
                                    <p:set>
                                      <p:cBhvr>
                                        <p:cTn id="63" dur="250" fill="hold"/>
                                        <p:tgtEl>
                                          <p:spTgt spid="6"/>
                                        </p:tgtEl>
                                        <p:attrNameLst>
                                          <p:attrName>fill.type</p:attrName>
                                        </p:attrNameLst>
                                      </p:cBhvr>
                                      <p:to>
                                        <p:strVal val="solid"/>
                                      </p:to>
                                    </p:set>
                                    <p:set>
                                      <p:cBhvr>
                                        <p:cTn id="64" dur="250" fill="hold"/>
                                        <p:tgtEl>
                                          <p:spTgt spid="6"/>
                                        </p:tgtEl>
                                        <p:attrNameLst>
                                          <p:attrName>fill.on</p:attrName>
                                        </p:attrNameLst>
                                      </p:cBhvr>
                                      <p:to>
                                        <p:strVal val="true"/>
                                      </p:to>
                                    </p:set>
                                  </p:childTnLst>
                                </p:cTn>
                              </p:par>
                              <p:par>
                                <p:cTn id="65" presetID="23" presetClass="entr" presetSubtype="32" fill="hold" nodeType="withEffect">
                                  <p:stCondLst>
                                    <p:cond delay="500"/>
                                  </p:stCondLst>
                                  <p:childTnLst>
                                    <p:set>
                                      <p:cBhvr>
                                        <p:cTn id="66" dur="1" fill="hold">
                                          <p:stCondLst>
                                            <p:cond delay="0"/>
                                          </p:stCondLst>
                                        </p:cTn>
                                        <p:tgtEl>
                                          <p:spTgt spid="7"/>
                                        </p:tgtEl>
                                        <p:attrNameLst>
                                          <p:attrName>style.visibility</p:attrName>
                                        </p:attrNameLst>
                                      </p:cBhvr>
                                      <p:to>
                                        <p:strVal val="visible"/>
                                      </p:to>
                                    </p:set>
                                    <p:anim calcmode="lin" valueType="num">
                                      <p:cBhvr>
                                        <p:cTn id="67" dur="250" fill="hold"/>
                                        <p:tgtEl>
                                          <p:spTgt spid="7"/>
                                        </p:tgtEl>
                                        <p:attrNameLst>
                                          <p:attrName>ppt_w</p:attrName>
                                        </p:attrNameLst>
                                      </p:cBhvr>
                                      <p:tavLst>
                                        <p:tav tm="0">
                                          <p:val>
                                            <p:strVal val="4*#ppt_w"/>
                                          </p:val>
                                        </p:tav>
                                        <p:tav tm="100000">
                                          <p:val>
                                            <p:strVal val="#ppt_w"/>
                                          </p:val>
                                        </p:tav>
                                      </p:tavLst>
                                    </p:anim>
                                    <p:anim calcmode="lin" valueType="num">
                                      <p:cBhvr>
                                        <p:cTn id="68" dur="250" fill="hold"/>
                                        <p:tgtEl>
                                          <p:spTgt spid="7"/>
                                        </p:tgtEl>
                                        <p:attrNameLst>
                                          <p:attrName>ppt_h</p:attrName>
                                        </p:attrNameLst>
                                      </p:cBhvr>
                                      <p:tavLst>
                                        <p:tav tm="0">
                                          <p:val>
                                            <p:strVal val="4*#ppt_h"/>
                                          </p:val>
                                        </p:tav>
                                        <p:tav tm="100000">
                                          <p:val>
                                            <p:strVal val="#ppt_h"/>
                                          </p:val>
                                        </p:tav>
                                      </p:tavLst>
                                    </p:anim>
                                  </p:childTnLst>
                                  <p:subTnLst>
                                    <p:audio>
                                      <p:cMediaNode>
                                        <p:cTn display="0" masterRel="sameClick">
                                          <p:stCondLst>
                                            <p:cond evt="begin" delay="0">
                                              <p:tn val="65"/>
                                            </p:cond>
                                          </p:stCondLst>
                                          <p:endCondLst>
                                            <p:cond evt="onStopAudio" delay="0">
                                              <p:tgtEl>
                                                <p:sldTgt/>
                                              </p:tgtEl>
                                            </p:cond>
                                          </p:endCondLst>
                                        </p:cTn>
                                        <p:tgtEl>
                                          <p:sndTgt r:embed="rId5" name="Wrong Buzzer.wav"/>
                                        </p:tgtEl>
                                      </p:cMediaNode>
                                    </p:audio>
                                  </p:subTnLst>
                                </p:cTn>
                              </p:par>
                            </p:childTnLst>
                          </p:cTn>
                        </p:par>
                      </p:childTnLst>
                    </p:cTn>
                  </p:par>
                </p:childTnLst>
              </p:cTn>
              <p:nextCondLst>
                <p:cond evt="onClick" delay="0">
                  <p:tgtEl>
                    <p:spTgt spid="6"/>
                  </p:tgtEl>
                </p:cond>
              </p:nextCondLst>
            </p:seq>
          </p:childTnLst>
        </p:cTn>
      </p:par>
    </p:tnLst>
    <p:bldLst>
      <p:bldP spid="2" grpId="0" animBg="1"/>
      <p:bldP spid="3" grpId="0" animBg="1"/>
      <p:bldP spid="6" grpId="0" animBg="1"/>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1"/>
          <p:cNvSpPr/>
          <p:nvPr/>
        </p:nvSpPr>
        <p:spPr>
          <a:xfrm>
            <a:off x="1102011" y="2171130"/>
            <a:ext cx="9957816" cy="1632585"/>
          </a:xfrm>
          <a:prstGeom prst="rect">
            <a:avLst/>
          </a:prstGeom>
          <a:solidFill>
            <a:schemeClr val="bg2">
              <a:lumMod val="20000"/>
              <a:lumOff val="80000"/>
            </a:schemeClr>
          </a:solidFill>
          <a:ln w="28575" cap="flat" cmpd="sng" algn="ctr">
            <a:noFill/>
            <a:prstDash val="solid"/>
            <a:miter lim="800000"/>
          </a:ln>
          <a:effectLst/>
        </p:spPr>
        <p:txBody>
          <a:bodyPr lIns="121725" tIns="60862" rIns="121725" bIns="60862" rtlCol="0" anchor="ctr"/>
          <a:lstStyle/>
          <a:p>
            <a:pPr lvl="0" algn="just">
              <a:buClrTx/>
              <a:defRPr/>
            </a:pPr>
            <a:r>
              <a:rPr lang="en-US" sz="3200">
                <a:latin typeface="+mj-lt"/>
                <a:ea typeface="Arial-Rounded" pitchFamily="34" charset="0"/>
                <a:cs typeface="Arial-Rounded" pitchFamily="34" charset="0"/>
              </a:rPr>
              <a:t>A. </a:t>
            </a:r>
            <a:r>
              <a:rPr lang="en-US" sz="3200"/>
              <a:t>Mỗi người tạo được nét riêng, độc đáo chính là phát huy được thế mạnh, khả năng riêng của mình. Hãy tạo cho mình một nét đẹp riêng.</a:t>
            </a:r>
            <a:endParaRPr lang="vi-VN" sz="3200" dirty="0">
              <a:latin typeface="+mj-lt"/>
              <a:ea typeface="Arial-Rounded" pitchFamily="34" charset="0"/>
              <a:cs typeface="Arial-Rounded" pitchFamily="34" charset="0"/>
            </a:endParaRPr>
          </a:p>
        </p:txBody>
      </p:sp>
      <p:sp>
        <p:nvSpPr>
          <p:cNvPr id="3" name="Rectangle 2"/>
          <p:cNvSpPr/>
          <p:nvPr/>
        </p:nvSpPr>
        <p:spPr>
          <a:xfrm>
            <a:off x="1102011" y="4275678"/>
            <a:ext cx="9957816" cy="1674341"/>
          </a:xfrm>
          <a:prstGeom prst="rect">
            <a:avLst/>
          </a:prstGeom>
          <a:solidFill>
            <a:schemeClr val="bg2">
              <a:lumMod val="20000"/>
              <a:lumOff val="80000"/>
            </a:schemeClr>
          </a:solidFill>
          <a:ln w="28575" cap="flat" cmpd="sng" algn="ctr">
            <a:noFill/>
            <a:prstDash val="solid"/>
            <a:miter lim="800000"/>
          </a:ln>
          <a:effectLst/>
        </p:spPr>
        <p:txBody>
          <a:bodyPr lIns="121725" tIns="60862" rIns="121725" bIns="60862" rtlCol="0" anchor="ctr"/>
          <a:lstStyle/>
          <a:p>
            <a:pPr algn="just"/>
            <a:r>
              <a:rPr lang="en-US" sz="3200">
                <a:latin typeface="+mj-lt"/>
                <a:ea typeface="Arial-Rounded" pitchFamily="34" charset="0"/>
                <a:cs typeface="Arial-Rounded" pitchFamily="34" charset="0"/>
              </a:rPr>
              <a:t>B. </a:t>
            </a:r>
            <a:r>
              <a:rPr lang="en-US" sz="3200">
                <a:ea typeface="Arial-Rounded" pitchFamily="34" charset="0"/>
                <a:cs typeface="Arial-Rounded" pitchFamily="34" charset="0"/>
              </a:rPr>
              <a:t>Hãy cố gắng hoàn thành tốt các kì thi để thầy cô giáo được vui.</a:t>
            </a:r>
            <a:endParaRPr lang="en-US" sz="3200" dirty="0">
              <a:latin typeface="+mj-lt"/>
              <a:ea typeface="Arial-Rounded" pitchFamily="34" charset="0"/>
              <a:cs typeface="Arial-Rounded" pitchFamily="34" charset="0"/>
            </a:endParaRPr>
          </a:p>
        </p:txBody>
      </p:sp>
      <p:pic>
        <p:nvPicPr>
          <p:cNvPr id="4" name="Picture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059827" y="2594568"/>
            <a:ext cx="798097" cy="782741"/>
          </a:xfrm>
          <a:prstGeom prst="rect">
            <a:avLst/>
          </a:prstGeom>
          <a:noFill/>
        </p:spPr>
      </p:pic>
      <p:pic>
        <p:nvPicPr>
          <p:cNvPr id="5" name="Picture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007587" y="4705100"/>
            <a:ext cx="807556" cy="778352"/>
          </a:xfrm>
          <a:prstGeom prst="rect">
            <a:avLst/>
          </a:prstGeom>
          <a:noFill/>
        </p:spPr>
      </p:pic>
      <p:sp>
        <p:nvSpPr>
          <p:cNvPr id="8" name="Rectangle: Rounded Corners 7"/>
          <p:cNvSpPr/>
          <p:nvPr/>
        </p:nvSpPr>
        <p:spPr>
          <a:xfrm>
            <a:off x="56440" y="624042"/>
            <a:ext cx="12048958" cy="748922"/>
          </a:xfrm>
          <a:prstGeom prst="roundRect">
            <a:avLst/>
          </a:prstGeom>
          <a:solidFill>
            <a:schemeClr val="bg2">
              <a:lumMod val="40000"/>
              <a:lumOff val="60000"/>
            </a:schemeClr>
          </a:solidFill>
        </p:spPr>
        <p:txBody>
          <a:bodyPr wrap="square" lIns="121725" tIns="60862" rIns="121725" bIns="60862">
            <a:spAutoFit/>
          </a:bodyPr>
          <a:lstStyle/>
          <a:p>
            <a:pPr algn="ctr"/>
            <a:r>
              <a:rPr lang="en-US" sz="3600" b="1">
                <a:latin typeface="+mn-lt"/>
                <a:ea typeface="Arial-Rounded" pitchFamily="34" charset="0"/>
                <a:cs typeface="Arial-Rounded" pitchFamily="34" charset="0"/>
              </a:rPr>
              <a:t>Thông điệp bài đọc </a:t>
            </a:r>
            <a:r>
              <a:rPr lang="en-US" sz="3600" b="1" i="1">
                <a:latin typeface="+mn-lt"/>
                <a:ea typeface="Arial-Rounded" pitchFamily="34" charset="0"/>
                <a:cs typeface="Arial-Rounded" pitchFamily="34" charset="0"/>
              </a:rPr>
              <a:t>Thi nhạc </a:t>
            </a:r>
            <a:r>
              <a:rPr lang="en-US" sz="3600" b="1">
                <a:latin typeface="+mn-lt"/>
                <a:ea typeface="Arial-Rounded" pitchFamily="34" charset="0"/>
                <a:cs typeface="Arial-Rounded" pitchFamily="34" charset="0"/>
              </a:rPr>
              <a:t>muốn gửi gắm là gì?</a:t>
            </a:r>
            <a:endParaRPr lang="en-US" sz="3600" b="1" dirty="0">
              <a:latin typeface="+mn-lt"/>
              <a:ea typeface="Arial-Rounded" pitchFamily="34" charset="0"/>
              <a:cs typeface="Arial-Rounded" pitchFamily="34" charset="0"/>
            </a:endParaRPr>
          </a:p>
        </p:txBody>
      </p:sp>
    </p:spTree>
    <p:extLst>
      <p:ext uri="{BB962C8B-B14F-4D97-AF65-F5344CB8AC3E}">
        <p14:creationId xmlns:p14="http://schemas.microsoft.com/office/powerpoint/2010/main" val="2478458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par>
                          <p:cTn id="8" fill="hold">
                            <p:stCondLst>
                              <p:cond delay="500"/>
                            </p:stCondLst>
                            <p:childTnLst>
                              <p:par>
                                <p:cTn id="9" presetID="55"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strVal val="#ppt_w*0.70"/>
                                          </p:val>
                                        </p:tav>
                                        <p:tav tm="100000">
                                          <p:val>
                                            <p:strVal val="#ppt_w"/>
                                          </p:val>
                                        </p:tav>
                                      </p:tavLst>
                                    </p:anim>
                                    <p:anim calcmode="lin" valueType="num">
                                      <p:cBhvr>
                                        <p:cTn id="12" dur="1000" fill="hold"/>
                                        <p:tgtEl>
                                          <p:spTgt spid="2"/>
                                        </p:tgtEl>
                                        <p:attrNameLst>
                                          <p:attrName>ppt_h</p:attrName>
                                        </p:attrNameLst>
                                      </p:cBhvr>
                                      <p:tavLst>
                                        <p:tav tm="0">
                                          <p:val>
                                            <p:strVal val="#ppt_h"/>
                                          </p:val>
                                        </p:tav>
                                        <p:tav tm="100000">
                                          <p:val>
                                            <p:strVal val="#ppt_h"/>
                                          </p:val>
                                        </p:tav>
                                      </p:tavLst>
                                    </p:anim>
                                    <p:animEffect transition="in" filter="fade">
                                      <p:cBhvr>
                                        <p:cTn id="13" dur="1000"/>
                                        <p:tgtEl>
                                          <p:spTgt spid="2"/>
                                        </p:tgtEl>
                                      </p:cBhvr>
                                    </p:animEffect>
                                  </p:childTnLst>
                                </p:cTn>
                              </p:par>
                              <p:par>
                                <p:cTn id="14" presetID="55" presetClass="entr" presetSubtype="0" fill="hold" grpId="0" nodeType="with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1000" fill="hold"/>
                                        <p:tgtEl>
                                          <p:spTgt spid="3"/>
                                        </p:tgtEl>
                                        <p:attrNameLst>
                                          <p:attrName>ppt_w</p:attrName>
                                        </p:attrNameLst>
                                      </p:cBhvr>
                                      <p:tavLst>
                                        <p:tav tm="0">
                                          <p:val>
                                            <p:strVal val="#ppt_w*0.70"/>
                                          </p:val>
                                        </p:tav>
                                        <p:tav tm="100000">
                                          <p:val>
                                            <p:strVal val="#ppt_w"/>
                                          </p:val>
                                        </p:tav>
                                      </p:tavLst>
                                    </p:anim>
                                    <p:anim calcmode="lin" valueType="num">
                                      <p:cBhvr>
                                        <p:cTn id="17" dur="1000" fill="hold"/>
                                        <p:tgtEl>
                                          <p:spTgt spid="3"/>
                                        </p:tgtEl>
                                        <p:attrNameLst>
                                          <p:attrName>ppt_h</p:attrName>
                                        </p:attrNameLst>
                                      </p:cBhvr>
                                      <p:tavLst>
                                        <p:tav tm="0">
                                          <p:val>
                                            <p:strVal val="#ppt_h"/>
                                          </p:val>
                                        </p:tav>
                                        <p:tav tm="100000">
                                          <p:val>
                                            <p:strVal val="#ppt_h"/>
                                          </p:val>
                                        </p:tav>
                                      </p:tavLst>
                                    </p:anim>
                                    <p:animEffect transition="in" filter="fade">
                                      <p:cBhvr>
                                        <p:cTn id="18"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9" restart="whenNotActive" fill="hold" evtFilter="cancelBubble" nodeType="interactiveSeq">
                <p:stCondLst>
                  <p:cond evt="onClick" delay="0">
                    <p:tgtEl>
                      <p:spTgt spid="2"/>
                    </p:tgtEl>
                  </p:cond>
                </p:stCondLst>
                <p:endSync evt="end" delay="0">
                  <p:rtn val="all"/>
                </p:endSync>
                <p:childTnLst>
                  <p:par>
                    <p:cTn id="20" fill="hold">
                      <p:stCondLst>
                        <p:cond delay="0"/>
                      </p:stCondLst>
                      <p:childTnLst>
                        <p:par>
                          <p:cTn id="21" fill="hold">
                            <p:stCondLst>
                              <p:cond delay="0"/>
                            </p:stCondLst>
                            <p:childTnLst>
                              <p:par>
                                <p:cTn id="22" presetID="1" presetClass="emph" presetSubtype="2" fill="hold" nodeType="withEffect">
                                  <p:stCondLst>
                                    <p:cond delay="0"/>
                                  </p:stCondLst>
                                  <p:childTnLst>
                                    <p:animClr clrSpc="rgb" dir="cw">
                                      <p:cBhvr>
                                        <p:cTn id="23" dur="250" fill="hold"/>
                                        <p:tgtEl>
                                          <p:spTgt spid="2"/>
                                        </p:tgtEl>
                                        <p:attrNameLst>
                                          <p:attrName>fillcolor</p:attrName>
                                        </p:attrNameLst>
                                      </p:cBhvr>
                                      <p:to>
                                        <a:schemeClr val="bg2"/>
                                      </p:to>
                                    </p:animClr>
                                    <p:set>
                                      <p:cBhvr>
                                        <p:cTn id="24" dur="250" fill="hold"/>
                                        <p:tgtEl>
                                          <p:spTgt spid="2"/>
                                        </p:tgtEl>
                                        <p:attrNameLst>
                                          <p:attrName>fill.type</p:attrName>
                                        </p:attrNameLst>
                                      </p:cBhvr>
                                      <p:to>
                                        <p:strVal val="solid"/>
                                      </p:to>
                                    </p:set>
                                    <p:set>
                                      <p:cBhvr>
                                        <p:cTn id="25" dur="250" fill="hold"/>
                                        <p:tgtEl>
                                          <p:spTgt spid="2"/>
                                        </p:tgtEl>
                                        <p:attrNameLst>
                                          <p:attrName>fill.on</p:attrName>
                                        </p:attrNameLst>
                                      </p:cBhvr>
                                      <p:to>
                                        <p:strVal val="true"/>
                                      </p:to>
                                    </p:set>
                                  </p:childTnLst>
                                  <p:subTnLst>
                                    <p:audio>
                                      <p:cMediaNode>
                                        <p:cTn display="0" masterRel="sameClick">
                                          <p:stCondLst>
                                            <p:cond evt="begin" delay="0">
                                              <p:tn val="22"/>
                                            </p:cond>
                                          </p:stCondLst>
                                          <p:endCondLst>
                                            <p:cond evt="onStopAudio" delay="0">
                                              <p:tgtEl>
                                                <p:sldTgt/>
                                              </p:tgtEl>
                                            </p:cond>
                                          </p:endCondLst>
                                        </p:cTn>
                                        <p:tgtEl>
                                          <p:sndTgt r:embed="rId3" name="click.wav"/>
                                        </p:tgtEl>
                                      </p:cMediaNode>
                                    </p:audio>
                                  </p:subTnLst>
                                </p:cTn>
                              </p:par>
                              <p:par>
                                <p:cTn id="26" presetID="1" presetClass="emph" presetSubtype="2" fill="hold" nodeType="withEffect">
                                  <p:stCondLst>
                                    <p:cond delay="500"/>
                                  </p:stCondLst>
                                  <p:childTnLst>
                                    <p:animClr clrSpc="rgb" dir="cw">
                                      <p:cBhvr>
                                        <p:cTn id="27" dur="250" fill="hold"/>
                                        <p:tgtEl>
                                          <p:spTgt spid="2"/>
                                        </p:tgtEl>
                                        <p:attrNameLst>
                                          <p:attrName>fillcolor</p:attrName>
                                        </p:attrNameLst>
                                      </p:cBhvr>
                                      <p:to>
                                        <a:srgbClr val="FFFF00"/>
                                      </p:to>
                                    </p:animClr>
                                    <p:set>
                                      <p:cBhvr>
                                        <p:cTn id="28" dur="250" fill="hold"/>
                                        <p:tgtEl>
                                          <p:spTgt spid="2"/>
                                        </p:tgtEl>
                                        <p:attrNameLst>
                                          <p:attrName>fill.type</p:attrName>
                                        </p:attrNameLst>
                                      </p:cBhvr>
                                      <p:to>
                                        <p:strVal val="solid"/>
                                      </p:to>
                                    </p:set>
                                    <p:set>
                                      <p:cBhvr>
                                        <p:cTn id="29" dur="250" fill="hold"/>
                                        <p:tgtEl>
                                          <p:spTgt spid="2"/>
                                        </p:tgtEl>
                                        <p:attrNameLst>
                                          <p:attrName>fill.on</p:attrName>
                                        </p:attrNameLst>
                                      </p:cBhvr>
                                      <p:to>
                                        <p:strVal val="true"/>
                                      </p:to>
                                    </p:set>
                                  </p:childTnLst>
                                </p:cTn>
                              </p:par>
                              <p:par>
                                <p:cTn id="30" presetID="23" presetClass="entr" presetSubtype="32" fill="hold" nodeType="withEffect">
                                  <p:stCondLst>
                                    <p:cond delay="500"/>
                                  </p:stCondLst>
                                  <p:childTnLst>
                                    <p:set>
                                      <p:cBhvr>
                                        <p:cTn id="31" dur="1" fill="hold">
                                          <p:stCondLst>
                                            <p:cond delay="0"/>
                                          </p:stCondLst>
                                        </p:cTn>
                                        <p:tgtEl>
                                          <p:spTgt spid="4"/>
                                        </p:tgtEl>
                                        <p:attrNameLst>
                                          <p:attrName>style.visibility</p:attrName>
                                        </p:attrNameLst>
                                      </p:cBhvr>
                                      <p:to>
                                        <p:strVal val="visible"/>
                                      </p:to>
                                    </p:set>
                                    <p:anim calcmode="lin" valueType="num">
                                      <p:cBhvr>
                                        <p:cTn id="32" dur="250" fill="hold"/>
                                        <p:tgtEl>
                                          <p:spTgt spid="4"/>
                                        </p:tgtEl>
                                        <p:attrNameLst>
                                          <p:attrName>ppt_w</p:attrName>
                                        </p:attrNameLst>
                                      </p:cBhvr>
                                      <p:tavLst>
                                        <p:tav tm="0">
                                          <p:val>
                                            <p:strVal val="4*#ppt_w"/>
                                          </p:val>
                                        </p:tav>
                                        <p:tav tm="100000">
                                          <p:val>
                                            <p:strVal val="#ppt_w"/>
                                          </p:val>
                                        </p:tav>
                                      </p:tavLst>
                                    </p:anim>
                                    <p:anim calcmode="lin" valueType="num">
                                      <p:cBhvr>
                                        <p:cTn id="33" dur="250" fill="hold"/>
                                        <p:tgtEl>
                                          <p:spTgt spid="4"/>
                                        </p:tgtEl>
                                        <p:attrNameLst>
                                          <p:attrName>ppt_h</p:attrName>
                                        </p:attrNameLst>
                                      </p:cBhvr>
                                      <p:tavLst>
                                        <p:tav tm="0">
                                          <p:val>
                                            <p:strVal val="4*#ppt_h"/>
                                          </p:val>
                                        </p:tav>
                                        <p:tav tm="100000">
                                          <p:val>
                                            <p:strVal val="#ppt_h"/>
                                          </p:val>
                                        </p:tav>
                                      </p:tavLst>
                                    </p:anim>
                                  </p:childTnLst>
                                  <p:subTnLst>
                                    <p:audio>
                                      <p:cMediaNode>
                                        <p:cTn display="0" masterRel="sameClick">
                                          <p:stCondLst>
                                            <p:cond evt="begin" delay="0">
                                              <p:tn val="30"/>
                                            </p:cond>
                                          </p:stCondLst>
                                          <p:endCondLst>
                                            <p:cond evt="onStopAudio" delay="0">
                                              <p:tgtEl>
                                                <p:sldTgt/>
                                              </p:tgtEl>
                                            </p:cond>
                                          </p:endCondLst>
                                        </p:cTn>
                                        <p:tgtEl>
                                          <p:sndTgt r:embed="rId4" name="Check mark.wav"/>
                                        </p:tgtEl>
                                      </p:cMediaNode>
                                    </p:audio>
                                  </p:subTnLst>
                                </p:cTn>
                              </p:par>
                            </p:childTnLst>
                          </p:cTn>
                        </p:par>
                      </p:childTnLst>
                    </p:cTn>
                  </p:par>
                </p:childTnLst>
              </p:cTn>
              <p:nextCondLst>
                <p:cond evt="onClick" delay="0">
                  <p:tgtEl>
                    <p:spTgt spid="2"/>
                  </p:tgtEl>
                </p:cond>
              </p:nextCondLst>
            </p:seq>
            <p:seq concurrent="1" nextAc="seek">
              <p:cTn id="34" restart="whenNotActive" fill="hold" evtFilter="cancelBubble" nodeType="interactiveSeq">
                <p:stCondLst>
                  <p:cond evt="onClick" delay="0">
                    <p:tgtEl>
                      <p:spTgt spid="3"/>
                    </p:tgtEl>
                  </p:cond>
                </p:stCondLst>
                <p:endSync evt="end" delay="0">
                  <p:rtn val="all"/>
                </p:endSync>
                <p:childTnLst>
                  <p:par>
                    <p:cTn id="35" fill="hold">
                      <p:stCondLst>
                        <p:cond delay="0"/>
                      </p:stCondLst>
                      <p:childTnLst>
                        <p:par>
                          <p:cTn id="36" fill="hold">
                            <p:stCondLst>
                              <p:cond delay="0"/>
                            </p:stCondLst>
                            <p:childTnLst>
                              <p:par>
                                <p:cTn id="37" presetID="1" presetClass="emph" presetSubtype="2" fill="hold" nodeType="withEffect">
                                  <p:stCondLst>
                                    <p:cond delay="0"/>
                                  </p:stCondLst>
                                  <p:childTnLst>
                                    <p:animClr clrSpc="rgb" dir="cw">
                                      <p:cBhvr>
                                        <p:cTn id="38" dur="250" fill="hold"/>
                                        <p:tgtEl>
                                          <p:spTgt spid="3"/>
                                        </p:tgtEl>
                                        <p:attrNameLst>
                                          <p:attrName>fillcolor</p:attrName>
                                        </p:attrNameLst>
                                      </p:cBhvr>
                                      <p:to>
                                        <a:schemeClr val="accent1"/>
                                      </p:to>
                                    </p:animClr>
                                    <p:set>
                                      <p:cBhvr>
                                        <p:cTn id="39" dur="250" fill="hold"/>
                                        <p:tgtEl>
                                          <p:spTgt spid="3"/>
                                        </p:tgtEl>
                                        <p:attrNameLst>
                                          <p:attrName>fill.type</p:attrName>
                                        </p:attrNameLst>
                                      </p:cBhvr>
                                      <p:to>
                                        <p:strVal val="solid"/>
                                      </p:to>
                                    </p:set>
                                    <p:set>
                                      <p:cBhvr>
                                        <p:cTn id="40" dur="250" fill="hold"/>
                                        <p:tgtEl>
                                          <p:spTgt spid="3"/>
                                        </p:tgtEl>
                                        <p:attrNameLst>
                                          <p:attrName>fill.on</p:attrName>
                                        </p:attrNameLst>
                                      </p:cBhvr>
                                      <p:to>
                                        <p:strVal val="true"/>
                                      </p:to>
                                    </p:set>
                                  </p:childTnLst>
                                  <p:subTnLst>
                                    <p:audio>
                                      <p:cMediaNode>
                                        <p:cTn display="0" masterRel="sameClick">
                                          <p:stCondLst>
                                            <p:cond evt="begin" delay="0">
                                              <p:tn val="37"/>
                                            </p:cond>
                                          </p:stCondLst>
                                          <p:endCondLst>
                                            <p:cond evt="onStopAudio" delay="0">
                                              <p:tgtEl>
                                                <p:sldTgt/>
                                              </p:tgtEl>
                                            </p:cond>
                                          </p:endCondLst>
                                        </p:cTn>
                                        <p:tgtEl>
                                          <p:sndTgt r:embed="rId3" name="click.wav"/>
                                        </p:tgtEl>
                                      </p:cMediaNode>
                                    </p:audio>
                                  </p:subTnLst>
                                </p:cTn>
                              </p:par>
                              <p:par>
                                <p:cTn id="41" presetID="1" presetClass="emph" presetSubtype="2" fill="hold" nodeType="withEffect">
                                  <p:stCondLst>
                                    <p:cond delay="500"/>
                                  </p:stCondLst>
                                  <p:childTnLst>
                                    <p:animClr clrSpc="rgb" dir="cw">
                                      <p:cBhvr>
                                        <p:cTn id="42" dur="250" fill="hold"/>
                                        <p:tgtEl>
                                          <p:spTgt spid="3"/>
                                        </p:tgtEl>
                                        <p:attrNameLst>
                                          <p:attrName>fillcolor</p:attrName>
                                        </p:attrNameLst>
                                      </p:cBhvr>
                                      <p:to>
                                        <a:schemeClr val="accent1"/>
                                      </p:to>
                                    </p:animClr>
                                    <p:set>
                                      <p:cBhvr>
                                        <p:cTn id="43" dur="250" fill="hold"/>
                                        <p:tgtEl>
                                          <p:spTgt spid="3"/>
                                        </p:tgtEl>
                                        <p:attrNameLst>
                                          <p:attrName>fill.type</p:attrName>
                                        </p:attrNameLst>
                                      </p:cBhvr>
                                      <p:to>
                                        <p:strVal val="solid"/>
                                      </p:to>
                                    </p:set>
                                    <p:set>
                                      <p:cBhvr>
                                        <p:cTn id="44" dur="250" fill="hold"/>
                                        <p:tgtEl>
                                          <p:spTgt spid="3"/>
                                        </p:tgtEl>
                                        <p:attrNameLst>
                                          <p:attrName>fill.on</p:attrName>
                                        </p:attrNameLst>
                                      </p:cBhvr>
                                      <p:to>
                                        <p:strVal val="true"/>
                                      </p:to>
                                    </p:set>
                                  </p:childTnLst>
                                </p:cTn>
                              </p:par>
                              <p:par>
                                <p:cTn id="45" presetID="23" presetClass="entr" presetSubtype="32" fill="hold" nodeType="withEffect">
                                  <p:stCondLst>
                                    <p:cond delay="500"/>
                                  </p:stCondLst>
                                  <p:childTnLst>
                                    <p:set>
                                      <p:cBhvr>
                                        <p:cTn id="46" dur="1" fill="hold">
                                          <p:stCondLst>
                                            <p:cond delay="0"/>
                                          </p:stCondLst>
                                        </p:cTn>
                                        <p:tgtEl>
                                          <p:spTgt spid="5"/>
                                        </p:tgtEl>
                                        <p:attrNameLst>
                                          <p:attrName>style.visibility</p:attrName>
                                        </p:attrNameLst>
                                      </p:cBhvr>
                                      <p:to>
                                        <p:strVal val="visible"/>
                                      </p:to>
                                    </p:set>
                                    <p:anim calcmode="lin" valueType="num">
                                      <p:cBhvr>
                                        <p:cTn id="47" dur="250" fill="hold"/>
                                        <p:tgtEl>
                                          <p:spTgt spid="5"/>
                                        </p:tgtEl>
                                        <p:attrNameLst>
                                          <p:attrName>ppt_w</p:attrName>
                                        </p:attrNameLst>
                                      </p:cBhvr>
                                      <p:tavLst>
                                        <p:tav tm="0">
                                          <p:val>
                                            <p:strVal val="4*#ppt_w"/>
                                          </p:val>
                                        </p:tav>
                                        <p:tav tm="100000">
                                          <p:val>
                                            <p:strVal val="#ppt_w"/>
                                          </p:val>
                                        </p:tav>
                                      </p:tavLst>
                                    </p:anim>
                                    <p:anim calcmode="lin" valueType="num">
                                      <p:cBhvr>
                                        <p:cTn id="48" dur="250" fill="hold"/>
                                        <p:tgtEl>
                                          <p:spTgt spid="5"/>
                                        </p:tgtEl>
                                        <p:attrNameLst>
                                          <p:attrName>ppt_h</p:attrName>
                                        </p:attrNameLst>
                                      </p:cBhvr>
                                      <p:tavLst>
                                        <p:tav tm="0">
                                          <p:val>
                                            <p:strVal val="4*#ppt_h"/>
                                          </p:val>
                                        </p:tav>
                                        <p:tav tm="100000">
                                          <p:val>
                                            <p:strVal val="#ppt_h"/>
                                          </p:val>
                                        </p:tav>
                                      </p:tavLst>
                                    </p:anim>
                                  </p:childTnLst>
                                  <p:subTnLst>
                                    <p:audio>
                                      <p:cMediaNode>
                                        <p:cTn display="0" masterRel="sameClick">
                                          <p:stCondLst>
                                            <p:cond evt="begin" delay="0">
                                              <p:tn val="45"/>
                                            </p:cond>
                                          </p:stCondLst>
                                          <p:endCondLst>
                                            <p:cond evt="onStopAudio" delay="0">
                                              <p:tgtEl>
                                                <p:sldTgt/>
                                              </p:tgtEl>
                                            </p:cond>
                                          </p:endCondLst>
                                        </p:cTn>
                                        <p:tgtEl>
                                          <p:sndTgt r:embed="rId5" name="Wrong Buzzer.wav"/>
                                        </p:tgtEl>
                                      </p:cMediaNode>
                                    </p:audio>
                                  </p:subTnLst>
                                </p:cTn>
                              </p:par>
                            </p:childTnLst>
                          </p:cTn>
                        </p:par>
                      </p:childTnLst>
                    </p:cTn>
                  </p:par>
                </p:childTnLst>
              </p:cTn>
              <p:nextCondLst>
                <p:cond evt="onClick" delay="0">
                  <p:tgtEl>
                    <p:spTgt spid="3"/>
                  </p:tgtEl>
                </p:cond>
              </p:nextCondLst>
            </p:seq>
          </p:childTnLst>
        </p:cTn>
      </p:par>
    </p:tnLst>
    <p:bldLst>
      <p:bldP spid="2" grpId="0" animBg="1"/>
      <p:bldP spid="3" grpId="0" animBg="1"/>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1"/>
          <p:cNvSpPr/>
          <p:nvPr/>
        </p:nvSpPr>
        <p:spPr>
          <a:xfrm>
            <a:off x="445259" y="592284"/>
            <a:ext cx="10523348" cy="5016758"/>
          </a:xfrm>
          <a:prstGeom prst="rect">
            <a:avLst/>
          </a:prstGeom>
        </p:spPr>
        <p:txBody>
          <a:bodyPr wrap="square">
            <a:spAutoFit/>
          </a:bodyPr>
          <a:lstStyle/>
          <a:p>
            <a:pPr marL="365760" algn="just"/>
            <a:r>
              <a:rPr lang="en-US" sz="3200" b="1"/>
              <a:t>Đ</a:t>
            </a:r>
            <a:r>
              <a:rPr lang="en-US" sz="3200"/>
              <a:t>1.</a:t>
            </a:r>
            <a:r>
              <a:rPr lang="vi-VN" sz="3200">
                <a:solidFill>
                  <a:schemeClr val="bg1">
                    <a:lumMod val="10000"/>
                  </a:schemeClr>
                </a:solidFill>
                <a:latin typeface="Times New Roman" panose="02020603050405020304" pitchFamily="18" charset="0"/>
                <a:cs typeface="Times New Roman" panose="02020603050405020304" pitchFamily="18" charset="0"/>
              </a:rPr>
              <a:t>Hôm nay là ngày thi tốt nghiệp của các học trò thầy</a:t>
            </a:r>
            <a:r>
              <a:rPr lang="en-US" sz="3200">
                <a:solidFill>
                  <a:schemeClr val="bg1">
                    <a:lumMod val="10000"/>
                  </a:schemeClr>
                </a:solidFill>
                <a:latin typeface="Times New Roman" panose="02020603050405020304" pitchFamily="18" charset="0"/>
                <a:cs typeface="Times New Roman" panose="02020603050405020304" pitchFamily="18" charset="0"/>
              </a:rPr>
              <a:t> </a:t>
            </a:r>
            <a:r>
              <a:rPr lang="vi-VN" sz="3200">
                <a:solidFill>
                  <a:schemeClr val="bg1">
                    <a:lumMod val="10000"/>
                  </a:schemeClr>
                </a:solidFill>
                <a:latin typeface="Times New Roman" panose="02020603050405020304" pitchFamily="18" charset="0"/>
                <a:cs typeface="Times New Roman" panose="02020603050405020304" pitchFamily="18" charset="0"/>
              </a:rPr>
              <a:t>giáo vàng anh.</a:t>
            </a:r>
          </a:p>
          <a:p>
            <a:pPr marL="365760" algn="just"/>
            <a:r>
              <a:rPr lang="en-US" sz="3200">
                <a:solidFill>
                  <a:schemeClr val="bg1">
                    <a:lumMod val="10000"/>
                  </a:schemeClr>
                </a:solidFill>
                <a:latin typeface="Times New Roman" panose="02020603050405020304" pitchFamily="18" charset="0"/>
                <a:cs typeface="Times New Roman" panose="02020603050405020304" pitchFamily="18" charset="0"/>
              </a:rPr>
              <a:t>	</a:t>
            </a:r>
            <a:r>
              <a:rPr lang="vi-VN" sz="3200">
                <a:solidFill>
                  <a:schemeClr val="bg1">
                    <a:lumMod val="10000"/>
                  </a:schemeClr>
                </a:solidFill>
                <a:latin typeface="Times New Roman" panose="02020603050405020304" pitchFamily="18" charset="0"/>
                <a:cs typeface="Times New Roman" panose="02020603050405020304" pitchFamily="18" charset="0"/>
              </a:rPr>
              <a:t>Ve sầu được thầy mời trình bày tác phẩm trước tiên. Mặc áo măng tô trong suốt, đôi mắt nâu</a:t>
            </a:r>
            <a:r>
              <a:rPr lang="en-US" sz="3200">
                <a:solidFill>
                  <a:schemeClr val="bg1">
                    <a:lumMod val="10000"/>
                  </a:schemeClr>
                </a:solidFill>
                <a:latin typeface="Times New Roman" panose="02020603050405020304" pitchFamily="18" charset="0"/>
                <a:cs typeface="Times New Roman" panose="02020603050405020304" pitchFamily="18" charset="0"/>
              </a:rPr>
              <a:t> lấp </a:t>
            </a:r>
            <a:r>
              <a:rPr lang="vi-VN" sz="3200">
                <a:solidFill>
                  <a:schemeClr val="bg1">
                    <a:lumMod val="10000"/>
                  </a:schemeClr>
                </a:solidFill>
                <a:latin typeface="Times New Roman" panose="02020603050405020304" pitchFamily="18" charset="0"/>
                <a:cs typeface="Times New Roman" panose="02020603050405020304" pitchFamily="18" charset="0"/>
              </a:rPr>
              <a:t>lánh, đầy vẻ tự tin, ve sầu biểu diễn bản nhạc “Mùa hè”. Gian phòng tràn ngập âm thanh. Tiếng</a:t>
            </a:r>
            <a:r>
              <a:rPr lang="en-US" sz="3200">
                <a:solidFill>
                  <a:schemeClr val="bg1">
                    <a:lumMod val="10000"/>
                  </a:schemeClr>
                </a:solidFill>
                <a:latin typeface="Times New Roman" panose="02020603050405020304" pitchFamily="18" charset="0"/>
                <a:cs typeface="Times New Roman" panose="02020603050405020304" pitchFamily="18" charset="0"/>
              </a:rPr>
              <a:t> </a:t>
            </a:r>
            <a:r>
              <a:rPr lang="vi-VN" sz="3200">
                <a:solidFill>
                  <a:schemeClr val="bg1">
                    <a:lumMod val="10000"/>
                  </a:schemeClr>
                </a:solidFill>
                <a:latin typeface="Times New Roman" panose="02020603050405020304" pitchFamily="18" charset="0"/>
                <a:cs typeface="Times New Roman" panose="02020603050405020304" pitchFamily="18" charset="0"/>
              </a:rPr>
              <a:t>vi-ô-lông réo rắt, tiếng cla-ri-nét trong sáng, xen-lô ấm áp,... Tiếng nhạc gợi màu hoa phượng đỏ rực, nắng sáng trắng, bầu trời xanh mênh mông. Bên hàng giậu, hoa mướp vàng và những cánh ong rù rì. Thầy giáo xúc động, cúi xuống ghi điểm.</a:t>
            </a:r>
          </a:p>
        </p:txBody>
      </p:sp>
      <p:cxnSp>
        <p:nvCxnSpPr>
          <p:cNvPr id="4" name="Straight Connector 3"/>
          <p:cNvCxnSpPr>
            <a:cxnSpLocks/>
          </p:cNvCxnSpPr>
          <p:nvPr/>
        </p:nvCxnSpPr>
        <p:spPr>
          <a:xfrm>
            <a:off x="6668340" y="2555187"/>
            <a:ext cx="1351398"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5" name="Straight Connector 4"/>
          <p:cNvCxnSpPr/>
          <p:nvPr/>
        </p:nvCxnSpPr>
        <p:spPr>
          <a:xfrm>
            <a:off x="2878834" y="2577037"/>
            <a:ext cx="1567909"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Connector 6"/>
          <p:cNvCxnSpPr>
            <a:cxnSpLocks/>
          </p:cNvCxnSpPr>
          <p:nvPr/>
        </p:nvCxnSpPr>
        <p:spPr>
          <a:xfrm>
            <a:off x="8989017" y="3544539"/>
            <a:ext cx="1653999"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6668340" y="4518091"/>
            <a:ext cx="1208867" cy="15499"/>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9296400" y="4386020"/>
            <a:ext cx="1815885" cy="15499"/>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2417735" y="4910273"/>
            <a:ext cx="1131377" cy="10561"/>
          </a:xfrm>
          <a:prstGeom prst="line">
            <a:avLst/>
          </a:prstGeom>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9980908" y="4866026"/>
            <a:ext cx="1131377" cy="10561"/>
          </a:xfrm>
          <a:prstGeom prst="line">
            <a:avLst/>
          </a:prstGeom>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6492498" y="5382850"/>
            <a:ext cx="1923082" cy="10561"/>
          </a:xfrm>
          <a:prstGeom prst="line">
            <a:avLst/>
          </a:prstGeom>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7585774" y="5824673"/>
            <a:ext cx="938294" cy="10561"/>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60117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par>
                                <p:cTn id="8" presetID="6" presetClass="entr" presetSubtype="16"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ircle(in)">
                                      <p:cBhvr>
                                        <p:cTn id="10" dur="2000"/>
                                        <p:tgtEl>
                                          <p:spTgt spid="5"/>
                                        </p:tgtEl>
                                      </p:cBhvr>
                                    </p:animEffect>
                                  </p:childTnLst>
                                </p:cTn>
                              </p:par>
                              <p:par>
                                <p:cTn id="11" presetID="6" presetClass="entr" presetSubtype="16"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circle(in)">
                                      <p:cBhvr>
                                        <p:cTn id="13" dur="2000"/>
                                        <p:tgtEl>
                                          <p:spTgt spid="7"/>
                                        </p:tgtEl>
                                      </p:cBhvr>
                                    </p:animEffect>
                                  </p:childTnLst>
                                </p:cTn>
                              </p:par>
                              <p:par>
                                <p:cTn id="14" presetID="6" presetClass="entr" presetSubtype="16" fill="hold"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circle(in)">
                                      <p:cBhvr>
                                        <p:cTn id="16" dur="2000"/>
                                        <p:tgtEl>
                                          <p:spTgt spid="12"/>
                                        </p:tgtEl>
                                      </p:cBhvr>
                                    </p:animEffect>
                                  </p:childTnLst>
                                </p:cTn>
                              </p:par>
                              <p:par>
                                <p:cTn id="17" presetID="6" presetClass="entr" presetSubtype="16" fill="hold" nodeType="with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circle(in)">
                                      <p:cBhvr>
                                        <p:cTn id="19" dur="2000"/>
                                        <p:tgtEl>
                                          <p:spTgt spid="15"/>
                                        </p:tgtEl>
                                      </p:cBhvr>
                                    </p:animEffect>
                                  </p:childTnLst>
                                </p:cTn>
                              </p:par>
                              <p:par>
                                <p:cTn id="20" presetID="6" presetClass="entr" presetSubtype="16" fill="hold"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circle(in)">
                                      <p:cBhvr>
                                        <p:cTn id="22" dur="2000"/>
                                        <p:tgtEl>
                                          <p:spTgt spid="17"/>
                                        </p:tgtEl>
                                      </p:cBhvr>
                                    </p:animEffect>
                                  </p:childTnLst>
                                </p:cTn>
                              </p:par>
                              <p:par>
                                <p:cTn id="23" presetID="6" presetClass="entr" presetSubtype="16" fill="hold" nodeType="withEffect">
                                  <p:stCondLst>
                                    <p:cond delay="0"/>
                                  </p:stCondLst>
                                  <p:childTnLst>
                                    <p:set>
                                      <p:cBhvr>
                                        <p:cTn id="24" dur="1" fill="hold">
                                          <p:stCondLst>
                                            <p:cond delay="0"/>
                                          </p:stCondLst>
                                        </p:cTn>
                                        <p:tgtEl>
                                          <p:spTgt spid="25"/>
                                        </p:tgtEl>
                                        <p:attrNameLst>
                                          <p:attrName>style.visibility</p:attrName>
                                        </p:attrNameLst>
                                      </p:cBhvr>
                                      <p:to>
                                        <p:strVal val="visible"/>
                                      </p:to>
                                    </p:set>
                                    <p:animEffect transition="in" filter="circle(in)">
                                      <p:cBhvr>
                                        <p:cTn id="25" dur="2000"/>
                                        <p:tgtEl>
                                          <p:spTgt spid="25"/>
                                        </p:tgtEl>
                                      </p:cBhvr>
                                    </p:animEffect>
                                  </p:childTnLst>
                                </p:cTn>
                              </p:par>
                              <p:par>
                                <p:cTn id="26" presetID="6" presetClass="entr" presetSubtype="16" fill="hold" nodeType="withEffect">
                                  <p:stCondLst>
                                    <p:cond delay="0"/>
                                  </p:stCondLst>
                                  <p:childTnLst>
                                    <p:set>
                                      <p:cBhvr>
                                        <p:cTn id="27" dur="1" fill="hold">
                                          <p:stCondLst>
                                            <p:cond delay="0"/>
                                          </p:stCondLst>
                                        </p:cTn>
                                        <p:tgtEl>
                                          <p:spTgt spid="24"/>
                                        </p:tgtEl>
                                        <p:attrNameLst>
                                          <p:attrName>style.visibility</p:attrName>
                                        </p:attrNameLst>
                                      </p:cBhvr>
                                      <p:to>
                                        <p:strVal val="visible"/>
                                      </p:to>
                                    </p:set>
                                    <p:animEffect transition="in" filter="circle(in)">
                                      <p:cBhvr>
                                        <p:cTn id="28" dur="2000"/>
                                        <p:tgtEl>
                                          <p:spTgt spid="24"/>
                                        </p:tgtEl>
                                      </p:cBhvr>
                                    </p:animEffect>
                                  </p:childTnLst>
                                </p:cTn>
                              </p:par>
                              <p:par>
                                <p:cTn id="29" presetID="6" presetClass="entr" presetSubtype="16" fill="hold" nodeType="withEffect">
                                  <p:stCondLst>
                                    <p:cond delay="0"/>
                                  </p:stCondLst>
                                  <p:childTnLst>
                                    <p:set>
                                      <p:cBhvr>
                                        <p:cTn id="30" dur="1" fill="hold">
                                          <p:stCondLst>
                                            <p:cond delay="0"/>
                                          </p:stCondLst>
                                        </p:cTn>
                                        <p:tgtEl>
                                          <p:spTgt spid="27"/>
                                        </p:tgtEl>
                                        <p:attrNameLst>
                                          <p:attrName>style.visibility</p:attrName>
                                        </p:attrNameLst>
                                      </p:cBhvr>
                                      <p:to>
                                        <p:strVal val="visible"/>
                                      </p:to>
                                    </p:set>
                                    <p:animEffect transition="in" filter="circle(in)">
                                      <p:cBhvr>
                                        <p:cTn id="31" dur="20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1"/>
          <p:cNvSpPr/>
          <p:nvPr/>
        </p:nvSpPr>
        <p:spPr>
          <a:xfrm>
            <a:off x="433953" y="1549831"/>
            <a:ext cx="10600840" cy="3970318"/>
          </a:xfrm>
          <a:prstGeom prst="rect">
            <a:avLst/>
          </a:prstGeom>
        </p:spPr>
        <p:txBody>
          <a:bodyPr wrap="square">
            <a:spAutoFit/>
          </a:bodyPr>
          <a:lstStyle/>
          <a:p>
            <a:pPr marL="365760" algn="just"/>
            <a:r>
              <a:rPr lang="en-US" sz="3600" b="1"/>
              <a:t>Đ</a:t>
            </a:r>
            <a:r>
              <a:rPr lang="en-US" sz="3600"/>
              <a:t>2 </a:t>
            </a:r>
            <a:r>
              <a:rPr lang="vi-VN" sz="3600">
                <a:solidFill>
                  <a:schemeClr val="bg1">
                    <a:lumMod val="10000"/>
                  </a:schemeClr>
                </a:solidFill>
                <a:latin typeface="Times New Roman" panose="02020603050405020304" pitchFamily="18" charset="0"/>
                <a:cs typeface="Times New Roman" panose="02020603050405020304" pitchFamily="18" charset="0"/>
              </a:rPr>
              <a:t>Sau ve sầu, gà trống đĩnh đạc bước lên, kiêu hãnh ngẩng đầu với cái mũ đỏ chói. Gà mở đầu khúc nhạc “Bình minh” bằng tiết tấu nhanh, khoẻ, đầy hứng khởi: Tờ-réc... Tờ-re-te-te... Phần cuối bản nhạc là niềm mãn nguyện khi thấy mặt trời lên rực rỡ. Tiết tấu trở nên vui nhộn khi gà sử dụng bộ gõ: Cục – cục!... Cục – cục!.... Cục – cục!...</a:t>
            </a:r>
          </a:p>
        </p:txBody>
      </p:sp>
      <p:cxnSp>
        <p:nvCxnSpPr>
          <p:cNvPr id="4" name="Straight Connector 3"/>
          <p:cNvCxnSpPr/>
          <p:nvPr/>
        </p:nvCxnSpPr>
        <p:spPr>
          <a:xfrm>
            <a:off x="5563892" y="2154263"/>
            <a:ext cx="1487837"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5" name="Straight Connector 4"/>
          <p:cNvCxnSpPr/>
          <p:nvPr/>
        </p:nvCxnSpPr>
        <p:spPr>
          <a:xfrm>
            <a:off x="9125920" y="2151679"/>
            <a:ext cx="1908873" cy="2584"/>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6307810" y="3218478"/>
            <a:ext cx="1177871" cy="5169"/>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720737" y="3213309"/>
            <a:ext cx="1177871" cy="5169"/>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1942450" y="4293031"/>
            <a:ext cx="2211096" cy="15489"/>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flipV="1">
            <a:off x="8139189" y="4308520"/>
            <a:ext cx="1221787" cy="15490"/>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2437104" y="4860078"/>
            <a:ext cx="1576957" cy="17"/>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45048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anim calcmode="lin" valueType="num">
                                      <p:cBhvr>
                                        <p:cTn id="18" dur="1000" fill="hold"/>
                                        <p:tgtEl>
                                          <p:spTgt spid="7"/>
                                        </p:tgtEl>
                                        <p:attrNameLst>
                                          <p:attrName>ppt_x</p:attrName>
                                        </p:attrNameLst>
                                      </p:cBhvr>
                                      <p:tavLst>
                                        <p:tav tm="0">
                                          <p:val>
                                            <p:strVal val="#ppt_x"/>
                                          </p:val>
                                        </p:tav>
                                        <p:tav tm="100000">
                                          <p:val>
                                            <p:strVal val="#ppt_x"/>
                                          </p:val>
                                        </p:tav>
                                      </p:tavLst>
                                    </p:anim>
                                    <p:anim calcmode="lin" valueType="num">
                                      <p:cBhvr>
                                        <p:cTn id="19" dur="1000" fill="hold"/>
                                        <p:tgtEl>
                                          <p:spTgt spid="7"/>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1000"/>
                                        <p:tgtEl>
                                          <p:spTgt spid="9"/>
                                        </p:tgtEl>
                                      </p:cBhvr>
                                    </p:animEffect>
                                    <p:anim calcmode="lin" valueType="num">
                                      <p:cBhvr>
                                        <p:cTn id="23" dur="1000" fill="hold"/>
                                        <p:tgtEl>
                                          <p:spTgt spid="9"/>
                                        </p:tgtEl>
                                        <p:attrNameLst>
                                          <p:attrName>ppt_x</p:attrName>
                                        </p:attrNameLst>
                                      </p:cBhvr>
                                      <p:tavLst>
                                        <p:tav tm="0">
                                          <p:val>
                                            <p:strVal val="#ppt_x"/>
                                          </p:val>
                                        </p:tav>
                                        <p:tav tm="100000">
                                          <p:val>
                                            <p:strVal val="#ppt_x"/>
                                          </p:val>
                                        </p:tav>
                                      </p:tavLst>
                                    </p:anim>
                                    <p:anim calcmode="lin" valueType="num">
                                      <p:cBhvr>
                                        <p:cTn id="24" dur="1000" fill="hold"/>
                                        <p:tgtEl>
                                          <p:spTgt spid="9"/>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1000"/>
                                        <p:tgtEl>
                                          <p:spTgt spid="10"/>
                                        </p:tgtEl>
                                      </p:cBhvr>
                                    </p:animEffect>
                                    <p:anim calcmode="lin" valueType="num">
                                      <p:cBhvr>
                                        <p:cTn id="28" dur="1000" fill="hold"/>
                                        <p:tgtEl>
                                          <p:spTgt spid="10"/>
                                        </p:tgtEl>
                                        <p:attrNameLst>
                                          <p:attrName>ppt_x</p:attrName>
                                        </p:attrNameLst>
                                      </p:cBhvr>
                                      <p:tavLst>
                                        <p:tav tm="0">
                                          <p:val>
                                            <p:strVal val="#ppt_x"/>
                                          </p:val>
                                        </p:tav>
                                        <p:tav tm="100000">
                                          <p:val>
                                            <p:strVal val="#ppt_x"/>
                                          </p:val>
                                        </p:tav>
                                      </p:tavLst>
                                    </p:anim>
                                    <p:anim calcmode="lin" valueType="num">
                                      <p:cBhvr>
                                        <p:cTn id="29" dur="1000" fill="hold"/>
                                        <p:tgtEl>
                                          <p:spTgt spid="10"/>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1000"/>
                                        <p:tgtEl>
                                          <p:spTgt spid="14"/>
                                        </p:tgtEl>
                                      </p:cBhvr>
                                    </p:animEffect>
                                    <p:anim calcmode="lin" valueType="num">
                                      <p:cBhvr>
                                        <p:cTn id="33" dur="1000" fill="hold"/>
                                        <p:tgtEl>
                                          <p:spTgt spid="14"/>
                                        </p:tgtEl>
                                        <p:attrNameLst>
                                          <p:attrName>ppt_x</p:attrName>
                                        </p:attrNameLst>
                                      </p:cBhvr>
                                      <p:tavLst>
                                        <p:tav tm="0">
                                          <p:val>
                                            <p:strVal val="#ppt_x"/>
                                          </p:val>
                                        </p:tav>
                                        <p:tav tm="100000">
                                          <p:val>
                                            <p:strVal val="#ppt_x"/>
                                          </p:val>
                                        </p:tav>
                                      </p:tavLst>
                                    </p:anim>
                                    <p:anim calcmode="lin" valueType="num">
                                      <p:cBhvr>
                                        <p:cTn id="34" dur="1000" fill="hold"/>
                                        <p:tgtEl>
                                          <p:spTgt spid="14"/>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1000"/>
                                        <p:tgtEl>
                                          <p:spTgt spid="16"/>
                                        </p:tgtEl>
                                      </p:cBhvr>
                                    </p:animEffect>
                                    <p:anim calcmode="lin" valueType="num">
                                      <p:cBhvr>
                                        <p:cTn id="38" dur="1000" fill="hold"/>
                                        <p:tgtEl>
                                          <p:spTgt spid="16"/>
                                        </p:tgtEl>
                                        <p:attrNameLst>
                                          <p:attrName>ppt_x</p:attrName>
                                        </p:attrNameLst>
                                      </p:cBhvr>
                                      <p:tavLst>
                                        <p:tav tm="0">
                                          <p:val>
                                            <p:strVal val="#ppt_x"/>
                                          </p:val>
                                        </p:tav>
                                        <p:tav tm="100000">
                                          <p:val>
                                            <p:strVal val="#ppt_x"/>
                                          </p:val>
                                        </p:tav>
                                      </p:tavLst>
                                    </p:anim>
                                    <p:anim calcmode="lin" valueType="num">
                                      <p:cBhvr>
                                        <p:cTn id="39"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1"/>
          <p:cNvSpPr/>
          <p:nvPr/>
        </p:nvSpPr>
        <p:spPr>
          <a:xfrm>
            <a:off x="805913" y="1611825"/>
            <a:ext cx="10414860" cy="3170099"/>
          </a:xfrm>
          <a:prstGeom prst="rect">
            <a:avLst/>
          </a:prstGeom>
        </p:spPr>
        <p:txBody>
          <a:bodyPr wrap="square">
            <a:spAutoFit/>
          </a:bodyPr>
          <a:lstStyle/>
          <a:p>
            <a:pPr marL="365760" algn="just"/>
            <a:r>
              <a:rPr lang="en-US" sz="4000" b="1">
                <a:latin typeface="Times New Roman" panose="02020603050405020304" pitchFamily="18" charset="0"/>
                <a:cs typeface="Times New Roman" panose="02020603050405020304" pitchFamily="18" charset="0"/>
              </a:rPr>
              <a:t>Đ3  </a:t>
            </a:r>
            <a:r>
              <a:rPr lang="vi-VN" sz="4000">
                <a:latin typeface="Times New Roman" panose="02020603050405020304" pitchFamily="18" charset="0"/>
                <a:cs typeface="Times New Roman" panose="02020603050405020304" pitchFamily="18" charset="0"/>
              </a:rPr>
              <a:t>Đến lượt dế mèn. Dế bước ra khoẻ khoắn và trang nhã trong chiếc áo nâu óng. Bản nhạc "Mùa thu” gợi hình ảnh những chiếc lá khô xoay tròn, rơi rơi trong nắng. Tiếng gió xào xạc thầm thì với lá... Đôi mắt th</a:t>
            </a:r>
            <a:r>
              <a:rPr lang="en-US" sz="4000">
                <a:latin typeface="Times New Roman" panose="02020603050405020304" pitchFamily="18" charset="0"/>
                <a:cs typeface="Times New Roman" panose="02020603050405020304" pitchFamily="18" charset="0"/>
              </a:rPr>
              <a:t>ầ</a:t>
            </a:r>
            <a:r>
              <a:rPr lang="vi-VN" sz="4000">
                <a:latin typeface="Times New Roman" panose="02020603050405020304" pitchFamily="18" charset="0"/>
                <a:cs typeface="Times New Roman" panose="02020603050405020304" pitchFamily="18" charset="0"/>
              </a:rPr>
              <a:t>y vàng anh nhoà đi.</a:t>
            </a:r>
          </a:p>
        </p:txBody>
      </p:sp>
      <p:cxnSp>
        <p:nvCxnSpPr>
          <p:cNvPr id="4" name="Straight Connector 3"/>
          <p:cNvCxnSpPr/>
          <p:nvPr/>
        </p:nvCxnSpPr>
        <p:spPr>
          <a:xfrm flipV="1">
            <a:off x="8725545" y="2247253"/>
            <a:ext cx="2448732" cy="30997"/>
          </a:xfrm>
          <a:prstGeom prst="line">
            <a:avLst/>
          </a:prstGeom>
        </p:spPr>
        <p:style>
          <a:lnRef idx="2">
            <a:schemeClr val="accent1"/>
          </a:lnRef>
          <a:fillRef idx="0">
            <a:schemeClr val="accent1"/>
          </a:fillRef>
          <a:effectRef idx="1">
            <a:schemeClr val="accent1"/>
          </a:effectRef>
          <a:fontRef idx="minor">
            <a:schemeClr val="tx1"/>
          </a:fontRef>
        </p:style>
      </p:cxnSp>
      <p:cxnSp>
        <p:nvCxnSpPr>
          <p:cNvPr id="5" name="Straight Connector 4"/>
          <p:cNvCxnSpPr/>
          <p:nvPr/>
        </p:nvCxnSpPr>
        <p:spPr>
          <a:xfrm>
            <a:off x="1826217" y="2864603"/>
            <a:ext cx="2063858" cy="2583"/>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7015567" y="2862020"/>
            <a:ext cx="1849464" cy="2583"/>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1294110" y="4117381"/>
            <a:ext cx="1849464" cy="2583"/>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9479798" y="4116089"/>
            <a:ext cx="1694479" cy="1292"/>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9479797" y="4671445"/>
            <a:ext cx="1694479" cy="1292"/>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28617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anim calcmode="lin" valueType="num">
                                      <p:cBhvr>
                                        <p:cTn id="18" dur="1000" fill="hold"/>
                                        <p:tgtEl>
                                          <p:spTgt spid="7"/>
                                        </p:tgtEl>
                                        <p:attrNameLst>
                                          <p:attrName>ppt_x</p:attrName>
                                        </p:attrNameLst>
                                      </p:cBhvr>
                                      <p:tavLst>
                                        <p:tav tm="0">
                                          <p:val>
                                            <p:strVal val="#ppt_x"/>
                                          </p:val>
                                        </p:tav>
                                        <p:tav tm="100000">
                                          <p:val>
                                            <p:strVal val="#ppt_x"/>
                                          </p:val>
                                        </p:tav>
                                      </p:tavLst>
                                    </p:anim>
                                    <p:anim calcmode="lin" valueType="num">
                                      <p:cBhvr>
                                        <p:cTn id="19" dur="1000" fill="hold"/>
                                        <p:tgtEl>
                                          <p:spTgt spid="7"/>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1000"/>
                                        <p:tgtEl>
                                          <p:spTgt spid="9"/>
                                        </p:tgtEl>
                                      </p:cBhvr>
                                    </p:animEffect>
                                    <p:anim calcmode="lin" valueType="num">
                                      <p:cBhvr>
                                        <p:cTn id="23" dur="1000" fill="hold"/>
                                        <p:tgtEl>
                                          <p:spTgt spid="9"/>
                                        </p:tgtEl>
                                        <p:attrNameLst>
                                          <p:attrName>ppt_x</p:attrName>
                                        </p:attrNameLst>
                                      </p:cBhvr>
                                      <p:tavLst>
                                        <p:tav tm="0">
                                          <p:val>
                                            <p:strVal val="#ppt_x"/>
                                          </p:val>
                                        </p:tav>
                                        <p:tav tm="100000">
                                          <p:val>
                                            <p:strVal val="#ppt_x"/>
                                          </p:val>
                                        </p:tav>
                                      </p:tavLst>
                                    </p:anim>
                                    <p:anim calcmode="lin" valueType="num">
                                      <p:cBhvr>
                                        <p:cTn id="24" dur="1000" fill="hold"/>
                                        <p:tgtEl>
                                          <p:spTgt spid="9"/>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1000"/>
                                        <p:tgtEl>
                                          <p:spTgt spid="10"/>
                                        </p:tgtEl>
                                      </p:cBhvr>
                                    </p:animEffect>
                                    <p:anim calcmode="lin" valueType="num">
                                      <p:cBhvr>
                                        <p:cTn id="28" dur="1000" fill="hold"/>
                                        <p:tgtEl>
                                          <p:spTgt spid="10"/>
                                        </p:tgtEl>
                                        <p:attrNameLst>
                                          <p:attrName>ppt_x</p:attrName>
                                        </p:attrNameLst>
                                      </p:cBhvr>
                                      <p:tavLst>
                                        <p:tav tm="0">
                                          <p:val>
                                            <p:strVal val="#ppt_x"/>
                                          </p:val>
                                        </p:tav>
                                        <p:tav tm="100000">
                                          <p:val>
                                            <p:strVal val="#ppt_x"/>
                                          </p:val>
                                        </p:tav>
                                      </p:tavLst>
                                    </p:anim>
                                    <p:anim calcmode="lin" valueType="num">
                                      <p:cBhvr>
                                        <p:cTn id="29" dur="1000" fill="hold"/>
                                        <p:tgtEl>
                                          <p:spTgt spid="10"/>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1000"/>
                                        <p:tgtEl>
                                          <p:spTgt spid="12"/>
                                        </p:tgtEl>
                                      </p:cBhvr>
                                    </p:animEffect>
                                    <p:anim calcmode="lin" valueType="num">
                                      <p:cBhvr>
                                        <p:cTn id="33" dur="1000" fill="hold"/>
                                        <p:tgtEl>
                                          <p:spTgt spid="12"/>
                                        </p:tgtEl>
                                        <p:attrNameLst>
                                          <p:attrName>ppt_x</p:attrName>
                                        </p:attrNameLst>
                                      </p:cBhvr>
                                      <p:tavLst>
                                        <p:tav tm="0">
                                          <p:val>
                                            <p:strVal val="#ppt_x"/>
                                          </p:val>
                                        </p:tav>
                                        <p:tav tm="100000">
                                          <p:val>
                                            <p:strVal val="#ppt_x"/>
                                          </p:val>
                                        </p:tav>
                                      </p:tavLst>
                                    </p:anim>
                                    <p:anim calcmode="lin" valueType="num">
                                      <p:cBhvr>
                                        <p:cTn id="3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1"/>
          <p:cNvSpPr/>
          <p:nvPr/>
        </p:nvSpPr>
        <p:spPr>
          <a:xfrm>
            <a:off x="588935" y="1557100"/>
            <a:ext cx="10461355" cy="3416320"/>
          </a:xfrm>
          <a:prstGeom prst="rect">
            <a:avLst/>
          </a:prstGeom>
        </p:spPr>
        <p:txBody>
          <a:bodyPr wrap="square">
            <a:spAutoFit/>
          </a:bodyPr>
          <a:lstStyle/>
          <a:p>
            <a:pPr marL="365760" algn="just"/>
            <a:r>
              <a:rPr lang="en-US" sz="3600" b="1"/>
              <a:t>Đ</a:t>
            </a:r>
            <a:r>
              <a:rPr lang="en-US" sz="3600"/>
              <a:t>4     </a:t>
            </a:r>
            <a:r>
              <a:rPr lang="vi-VN" sz="3600">
                <a:latin typeface="Times New Roman" panose="02020603050405020304" pitchFamily="18" charset="0"/>
                <a:cs typeface="Times New Roman" panose="02020603050405020304" pitchFamily="18" charset="0"/>
              </a:rPr>
              <a:t>Trong tà áo dài  thướt</a:t>
            </a:r>
            <a:r>
              <a:rPr lang="en-US" sz="3600">
                <a:latin typeface="Times New Roman" panose="02020603050405020304" pitchFamily="18" charset="0"/>
                <a:cs typeface="Times New Roman" panose="02020603050405020304" pitchFamily="18" charset="0"/>
              </a:rPr>
              <a:t> </a:t>
            </a:r>
            <a:r>
              <a:rPr lang="vi-VN" sz="3600">
                <a:latin typeface="Times New Roman" panose="02020603050405020304" pitchFamily="18" charset="0"/>
                <a:cs typeface="Times New Roman" panose="02020603050405020304" pitchFamily="18" charset="0"/>
              </a:rPr>
              <a:t>tha, hoạ mi trông thật dịu dàng, uyển chuyển. Bản nhạc </a:t>
            </a:r>
            <a:r>
              <a:rPr lang="en-US" sz="3600">
                <a:latin typeface="Times New Roman" panose="02020603050405020304" pitchFamily="18" charset="0"/>
                <a:cs typeface="Times New Roman" panose="02020603050405020304" pitchFamily="18" charset="0"/>
              </a:rPr>
              <a:t> </a:t>
            </a:r>
            <a:r>
              <a:rPr lang="vi-VN" sz="3600">
                <a:latin typeface="Times New Roman" panose="02020603050405020304" pitchFamily="18" charset="0"/>
                <a:cs typeface="Times New Roman" panose="02020603050405020304" pitchFamily="18" charset="0"/>
              </a:rPr>
              <a:t>“</a:t>
            </a:r>
            <a:r>
              <a:rPr lang="en-US" sz="3600">
                <a:latin typeface="Times New Roman" panose="02020603050405020304" pitchFamily="18" charset="0"/>
                <a:cs typeface="Times New Roman" panose="02020603050405020304" pitchFamily="18" charset="0"/>
              </a:rPr>
              <a:t> </a:t>
            </a:r>
            <a:r>
              <a:rPr lang="vi-VN" sz="3600">
                <a:latin typeface="Times New Roman" panose="02020603050405020304" pitchFamily="18" charset="0"/>
                <a:cs typeface="Times New Roman" panose="02020603050405020304" pitchFamily="18" charset="0"/>
              </a:rPr>
              <a:t>Mùa xuân</a:t>
            </a:r>
            <a:r>
              <a:rPr lang="en-US" sz="3600">
                <a:latin typeface="Times New Roman" panose="02020603050405020304" pitchFamily="18" charset="0"/>
                <a:cs typeface="Times New Roman" panose="02020603050405020304" pitchFamily="18" charset="0"/>
              </a:rPr>
              <a:t> </a:t>
            </a:r>
            <a:r>
              <a:rPr lang="vi-VN" sz="3600">
                <a:latin typeface="Times New Roman" panose="02020603050405020304" pitchFamily="18" charset="0"/>
                <a:cs typeface="Times New Roman" panose="02020603050405020304" pitchFamily="18" charset="0"/>
              </a:rPr>
              <a:t>”</a:t>
            </a:r>
            <a:r>
              <a:rPr lang="en-US" sz="3600">
                <a:latin typeface="Times New Roman" panose="02020603050405020304" pitchFamily="18" charset="0"/>
                <a:cs typeface="Times New Roman" panose="02020603050405020304" pitchFamily="18" charset="0"/>
              </a:rPr>
              <a:t> </a:t>
            </a:r>
            <a:r>
              <a:rPr lang="vi-VN" sz="3600">
                <a:latin typeface="Times New Roman" panose="02020603050405020304" pitchFamily="18" charset="0"/>
                <a:cs typeface="Times New Roman" panose="02020603050405020304" pitchFamily="18" charset="0"/>
              </a:rPr>
              <a:t> vang lên réo rắt, say đắm, rồi dần chuyển sang tiết tấu </a:t>
            </a:r>
            <a:endParaRPr lang="en-US" sz="3600">
              <a:latin typeface="Times New Roman" panose="02020603050405020304" pitchFamily="18" charset="0"/>
              <a:cs typeface="Times New Roman" panose="02020603050405020304" pitchFamily="18" charset="0"/>
            </a:endParaRPr>
          </a:p>
          <a:p>
            <a:pPr marL="365760" algn="just"/>
            <a:r>
              <a:rPr lang="vi-VN" sz="3600">
                <a:latin typeface="Times New Roman" panose="02020603050405020304" pitchFamily="18" charset="0"/>
                <a:cs typeface="Times New Roman" panose="02020603050405020304" pitchFamily="18" charset="0"/>
              </a:rPr>
              <a:t>rạo rực, tưng bừng. Những giọt mưa xuân rơi trên đôi má nóng rực. Những chiếc mầm bật khỏi cành. Hoa đào rộ lên </a:t>
            </a:r>
            <a:r>
              <a:rPr lang="en-US" sz="3600">
                <a:latin typeface="Times New Roman" panose="02020603050405020304" pitchFamily="18" charset="0"/>
                <a:cs typeface="Times New Roman" panose="02020603050405020304" pitchFamily="18" charset="0"/>
              </a:rPr>
              <a:t>khoe sắc</a:t>
            </a:r>
            <a:r>
              <a:rPr lang="vi-VN" sz="3600">
                <a:latin typeface="Times New Roman" panose="02020603050405020304" pitchFamily="18" charset="0"/>
                <a:cs typeface="Times New Roman" panose="02020603050405020304" pitchFamily="18" charset="0"/>
              </a:rPr>
              <a:t>...</a:t>
            </a:r>
          </a:p>
        </p:txBody>
      </p:sp>
      <p:cxnSp>
        <p:nvCxnSpPr>
          <p:cNvPr id="4" name="Straight Connector 3"/>
          <p:cNvCxnSpPr/>
          <p:nvPr/>
        </p:nvCxnSpPr>
        <p:spPr>
          <a:xfrm>
            <a:off x="5771828" y="2198938"/>
            <a:ext cx="168931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a:off x="5517397" y="2123268"/>
            <a:ext cx="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1104256" y="2769792"/>
            <a:ext cx="168931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2970509" y="2769792"/>
            <a:ext cx="2329911"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1575662" y="3340646"/>
            <a:ext cx="1394847" cy="5167"/>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3153909" y="3335479"/>
            <a:ext cx="1513666" cy="5167"/>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966065" y="3886149"/>
            <a:ext cx="1513666" cy="5167"/>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2621798" y="3880982"/>
            <a:ext cx="1857212" cy="5167"/>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V="1">
            <a:off x="7223491" y="4386020"/>
            <a:ext cx="711630" cy="5644"/>
          </a:xfrm>
          <a:prstGeom prst="line">
            <a:avLst/>
          </a:prstGeom>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V="1">
            <a:off x="1722898" y="4901006"/>
            <a:ext cx="1247611" cy="20183"/>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24055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ppt_x"/>
                                          </p:val>
                                        </p:tav>
                                        <p:tav tm="100000">
                                          <p:val>
                                            <p:strVal val="#ppt_x"/>
                                          </p:val>
                                        </p:tav>
                                      </p:tavLst>
                                    </p:anim>
                                    <p:anim calcmode="lin" valueType="num">
                                      <p:cBhvr additive="base">
                                        <p:cTn id="16" dur="500" fill="hold"/>
                                        <p:tgtEl>
                                          <p:spTgt spid="8"/>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500" fill="hold"/>
                                        <p:tgtEl>
                                          <p:spTgt spid="12"/>
                                        </p:tgtEl>
                                        <p:attrNameLst>
                                          <p:attrName>ppt_x</p:attrName>
                                        </p:attrNameLst>
                                      </p:cBhvr>
                                      <p:tavLst>
                                        <p:tav tm="0">
                                          <p:val>
                                            <p:strVal val="#ppt_x"/>
                                          </p:val>
                                        </p:tav>
                                        <p:tav tm="100000">
                                          <p:val>
                                            <p:strVal val="#ppt_x"/>
                                          </p:val>
                                        </p:tav>
                                      </p:tavLst>
                                    </p:anim>
                                    <p:anim calcmode="lin" valueType="num">
                                      <p:cBhvr additive="base">
                                        <p:cTn id="24" dur="500" fill="hold"/>
                                        <p:tgtEl>
                                          <p:spTgt spid="12"/>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additive="base">
                                        <p:cTn id="27" dur="500" fill="hold"/>
                                        <p:tgtEl>
                                          <p:spTgt spid="14"/>
                                        </p:tgtEl>
                                        <p:attrNameLst>
                                          <p:attrName>ppt_x</p:attrName>
                                        </p:attrNameLst>
                                      </p:cBhvr>
                                      <p:tavLst>
                                        <p:tav tm="0">
                                          <p:val>
                                            <p:strVal val="#ppt_x"/>
                                          </p:val>
                                        </p:tav>
                                        <p:tav tm="100000">
                                          <p:val>
                                            <p:strVal val="#ppt_x"/>
                                          </p:val>
                                        </p:tav>
                                      </p:tavLst>
                                    </p:anim>
                                    <p:anim calcmode="lin" valueType="num">
                                      <p:cBhvr additive="base">
                                        <p:cTn id="28" dur="500" fill="hold"/>
                                        <p:tgtEl>
                                          <p:spTgt spid="14"/>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500" fill="hold"/>
                                        <p:tgtEl>
                                          <p:spTgt spid="15"/>
                                        </p:tgtEl>
                                        <p:attrNameLst>
                                          <p:attrName>ppt_x</p:attrName>
                                        </p:attrNameLst>
                                      </p:cBhvr>
                                      <p:tavLst>
                                        <p:tav tm="0">
                                          <p:val>
                                            <p:strVal val="#ppt_x"/>
                                          </p:val>
                                        </p:tav>
                                        <p:tav tm="100000">
                                          <p:val>
                                            <p:strVal val="#ppt_x"/>
                                          </p:val>
                                        </p:tav>
                                      </p:tavLst>
                                    </p:anim>
                                    <p:anim calcmode="lin" valueType="num">
                                      <p:cBhvr additive="base">
                                        <p:cTn id="32" dur="500" fill="hold"/>
                                        <p:tgtEl>
                                          <p:spTgt spid="15"/>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7"/>
                                        </p:tgtEl>
                                        <p:attrNameLst>
                                          <p:attrName>style.visibility</p:attrName>
                                        </p:attrNameLst>
                                      </p:cBhvr>
                                      <p:to>
                                        <p:strVal val="visible"/>
                                      </p:to>
                                    </p:set>
                                    <p:anim calcmode="lin" valueType="num">
                                      <p:cBhvr additive="base">
                                        <p:cTn id="35" dur="500" fill="hold"/>
                                        <p:tgtEl>
                                          <p:spTgt spid="17"/>
                                        </p:tgtEl>
                                        <p:attrNameLst>
                                          <p:attrName>ppt_x</p:attrName>
                                        </p:attrNameLst>
                                      </p:cBhvr>
                                      <p:tavLst>
                                        <p:tav tm="0">
                                          <p:val>
                                            <p:strVal val="#ppt_x"/>
                                          </p:val>
                                        </p:tav>
                                        <p:tav tm="100000">
                                          <p:val>
                                            <p:strVal val="#ppt_x"/>
                                          </p:val>
                                        </p:tav>
                                      </p:tavLst>
                                    </p:anim>
                                    <p:anim calcmode="lin" valueType="num">
                                      <p:cBhvr additive="base">
                                        <p:cTn id="36" dur="500" fill="hold"/>
                                        <p:tgtEl>
                                          <p:spTgt spid="17"/>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19"/>
                                        </p:tgtEl>
                                        <p:attrNameLst>
                                          <p:attrName>style.visibility</p:attrName>
                                        </p:attrNameLst>
                                      </p:cBhvr>
                                      <p:to>
                                        <p:strVal val="visible"/>
                                      </p:to>
                                    </p:set>
                                    <p:anim calcmode="lin" valueType="num">
                                      <p:cBhvr additive="base">
                                        <p:cTn id="39" dur="500" fill="hold"/>
                                        <p:tgtEl>
                                          <p:spTgt spid="19"/>
                                        </p:tgtEl>
                                        <p:attrNameLst>
                                          <p:attrName>ppt_x</p:attrName>
                                        </p:attrNameLst>
                                      </p:cBhvr>
                                      <p:tavLst>
                                        <p:tav tm="0">
                                          <p:val>
                                            <p:strVal val="#ppt_x"/>
                                          </p:val>
                                        </p:tav>
                                        <p:tav tm="100000">
                                          <p:val>
                                            <p:strVal val="#ppt_x"/>
                                          </p:val>
                                        </p:tav>
                                      </p:tavLst>
                                    </p:anim>
                                    <p:anim calcmode="lin" valueType="num">
                                      <p:cBhvr additive="base">
                                        <p:cTn id="4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1"/>
          <p:cNvSpPr/>
          <p:nvPr/>
        </p:nvSpPr>
        <p:spPr>
          <a:xfrm>
            <a:off x="619932" y="1518834"/>
            <a:ext cx="10802319" cy="3416320"/>
          </a:xfrm>
          <a:prstGeom prst="rect">
            <a:avLst/>
          </a:prstGeom>
        </p:spPr>
        <p:txBody>
          <a:bodyPr wrap="square">
            <a:spAutoFit/>
          </a:bodyPr>
          <a:lstStyle/>
          <a:p>
            <a:pPr marL="365760" algn="just"/>
            <a:r>
              <a:rPr lang="en-US" sz="3600" b="1"/>
              <a:t>Đ</a:t>
            </a:r>
            <a:r>
              <a:rPr lang="en-US" sz="3600"/>
              <a:t>5 </a:t>
            </a:r>
            <a:r>
              <a:rPr lang="vi-VN" sz="3600">
                <a:latin typeface="Times New Roman" panose="02020603050405020304" pitchFamily="18" charset="0"/>
                <a:cs typeface="Times New Roman" panose="02020603050405020304" pitchFamily="18" charset="0"/>
              </a:rPr>
              <a:t>Thầy vàng anh đứng dậy, vẻ nghiêm trang. Các học trò im lặng, hồi hộp.</a:t>
            </a:r>
          </a:p>
          <a:p>
            <a:pPr marL="365760" algn="just"/>
            <a:r>
              <a:rPr lang="en-US" sz="3600">
                <a:latin typeface="Times New Roman" panose="02020603050405020304" pitchFamily="18" charset="0"/>
                <a:cs typeface="Times New Roman" panose="02020603050405020304" pitchFamily="18" charset="0"/>
              </a:rPr>
              <a:t>	</a:t>
            </a:r>
            <a:r>
              <a:rPr lang="vi-VN" sz="3600">
                <a:latin typeface="Times New Roman" panose="02020603050405020304" pitchFamily="18" charset="0"/>
                <a:cs typeface="Times New Roman" panose="02020603050405020304" pitchFamily="18" charset="0"/>
              </a:rPr>
              <a:t>- Th</a:t>
            </a:r>
            <a:r>
              <a:rPr lang="en-US" sz="3600">
                <a:latin typeface="Times New Roman" panose="02020603050405020304" pitchFamily="18" charset="0"/>
                <a:cs typeface="Times New Roman" panose="02020603050405020304" pitchFamily="18" charset="0"/>
              </a:rPr>
              <a:t>ầ</a:t>
            </a:r>
            <a:r>
              <a:rPr lang="vi-VN" sz="3600">
                <a:latin typeface="Times New Roman" panose="02020603050405020304" pitchFamily="18" charset="0"/>
                <a:cs typeface="Times New Roman" panose="02020603050405020304" pitchFamily="18" charset="0"/>
              </a:rPr>
              <a:t>y rất vui vì sự thành công của các em. Các em đã tạo dựng cho mình một phong cách độc đáo, không ai bắt chước ai. Cảm ơn các em đã cho thầy niềm vui này. </a:t>
            </a:r>
            <a:endParaRPr lang="en-US" sz="3600">
              <a:latin typeface="Times New Roman" panose="02020603050405020304" pitchFamily="18" charset="0"/>
              <a:cs typeface="Times New Roman" panose="02020603050405020304" pitchFamily="18" charset="0"/>
            </a:endParaRPr>
          </a:p>
        </p:txBody>
      </p:sp>
      <p:cxnSp>
        <p:nvCxnSpPr>
          <p:cNvPr id="4" name="Straight Connector 3"/>
          <p:cNvCxnSpPr/>
          <p:nvPr/>
        </p:nvCxnSpPr>
        <p:spPr>
          <a:xfrm>
            <a:off x="7423689" y="2107769"/>
            <a:ext cx="2402237" cy="15499"/>
          </a:xfrm>
          <a:prstGeom prst="line">
            <a:avLst/>
          </a:prstGeom>
        </p:spPr>
        <p:style>
          <a:lnRef idx="2">
            <a:schemeClr val="accent1"/>
          </a:lnRef>
          <a:fillRef idx="0">
            <a:schemeClr val="accent1"/>
          </a:fillRef>
          <a:effectRef idx="1">
            <a:schemeClr val="accent1"/>
          </a:effectRef>
          <a:fontRef idx="minor">
            <a:schemeClr val="tx1"/>
          </a:fontRef>
        </p:style>
      </p:cxnSp>
      <p:cxnSp>
        <p:nvCxnSpPr>
          <p:cNvPr id="5" name="Straight Connector 4"/>
          <p:cNvCxnSpPr/>
          <p:nvPr/>
        </p:nvCxnSpPr>
        <p:spPr>
          <a:xfrm flipV="1">
            <a:off x="1919207" y="2665708"/>
            <a:ext cx="1397431" cy="12914"/>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V="1">
            <a:off x="3638227" y="2665708"/>
            <a:ext cx="1397431" cy="12914"/>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V="1">
            <a:off x="3284996" y="3226994"/>
            <a:ext cx="1397431" cy="12914"/>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V="1">
            <a:off x="8557649" y="3803778"/>
            <a:ext cx="1397431" cy="12914"/>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02740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anim calcmode="lin" valueType="num">
                                      <p:cBhvr>
                                        <p:cTn id="18" dur="1000" fill="hold"/>
                                        <p:tgtEl>
                                          <p:spTgt spid="7"/>
                                        </p:tgtEl>
                                        <p:attrNameLst>
                                          <p:attrName>ppt_x</p:attrName>
                                        </p:attrNameLst>
                                      </p:cBhvr>
                                      <p:tavLst>
                                        <p:tav tm="0">
                                          <p:val>
                                            <p:strVal val="#ppt_x"/>
                                          </p:val>
                                        </p:tav>
                                        <p:tav tm="100000">
                                          <p:val>
                                            <p:strVal val="#ppt_x"/>
                                          </p:val>
                                        </p:tav>
                                      </p:tavLst>
                                    </p:anim>
                                    <p:anim calcmode="lin" valueType="num">
                                      <p:cBhvr>
                                        <p:cTn id="19" dur="1000" fill="hold"/>
                                        <p:tgtEl>
                                          <p:spTgt spid="7"/>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1000"/>
                                        <p:tgtEl>
                                          <p:spTgt spid="8"/>
                                        </p:tgtEl>
                                      </p:cBhvr>
                                    </p:animEffect>
                                    <p:anim calcmode="lin" valueType="num">
                                      <p:cBhvr>
                                        <p:cTn id="23" dur="1000" fill="hold"/>
                                        <p:tgtEl>
                                          <p:spTgt spid="8"/>
                                        </p:tgtEl>
                                        <p:attrNameLst>
                                          <p:attrName>ppt_x</p:attrName>
                                        </p:attrNameLst>
                                      </p:cBhvr>
                                      <p:tavLst>
                                        <p:tav tm="0">
                                          <p:val>
                                            <p:strVal val="#ppt_x"/>
                                          </p:val>
                                        </p:tav>
                                        <p:tav tm="100000">
                                          <p:val>
                                            <p:strVal val="#ppt_x"/>
                                          </p:val>
                                        </p:tav>
                                      </p:tavLst>
                                    </p:anim>
                                    <p:anim calcmode="lin" valueType="num">
                                      <p:cBhvr>
                                        <p:cTn id="24" dur="1000" fill="hold"/>
                                        <p:tgtEl>
                                          <p:spTgt spid="8"/>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1000"/>
                                        <p:tgtEl>
                                          <p:spTgt spid="9"/>
                                        </p:tgtEl>
                                      </p:cBhvr>
                                    </p:animEffect>
                                    <p:anim calcmode="lin" valueType="num">
                                      <p:cBhvr>
                                        <p:cTn id="28" dur="1000" fill="hold"/>
                                        <p:tgtEl>
                                          <p:spTgt spid="9"/>
                                        </p:tgtEl>
                                        <p:attrNameLst>
                                          <p:attrName>ppt_x</p:attrName>
                                        </p:attrNameLst>
                                      </p:cBhvr>
                                      <p:tavLst>
                                        <p:tav tm="0">
                                          <p:val>
                                            <p:strVal val="#ppt_x"/>
                                          </p:val>
                                        </p:tav>
                                        <p:tav tm="100000">
                                          <p:val>
                                            <p:strVal val="#ppt_x"/>
                                          </p:val>
                                        </p:tav>
                                      </p:tavLst>
                                    </p:anim>
                                    <p:anim calcmode="lin" valueType="num">
                                      <p:cBhvr>
                                        <p:cTn id="2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5067148-5232-059F-C011-B61397EDD01C}"/>
              </a:ext>
            </a:extLst>
          </p:cNvPr>
          <p:cNvGrpSpPr/>
          <p:nvPr/>
        </p:nvGrpSpPr>
        <p:grpSpPr>
          <a:xfrm>
            <a:off x="-177800" y="128494"/>
            <a:ext cx="12033877" cy="6612348"/>
            <a:chOff x="-177800" y="128494"/>
            <a:chExt cx="12033877" cy="6612348"/>
          </a:xfrm>
        </p:grpSpPr>
        <p:sp>
          <p:nvSpPr>
            <p:cNvPr id="7" name="TextBox 6">
              <a:extLst>
                <a:ext uri="{FF2B5EF4-FFF2-40B4-BE49-F238E27FC236}">
                  <a16:creationId xmlns:a16="http://schemas.microsoft.com/office/drawing/2014/main" id="{78EFFFCB-ED50-6954-8D23-4BEEEDE6FE0A}"/>
                </a:ext>
              </a:extLst>
            </p:cNvPr>
            <p:cNvSpPr txBox="1"/>
            <p:nvPr/>
          </p:nvSpPr>
          <p:spPr>
            <a:xfrm>
              <a:off x="-177800" y="800754"/>
              <a:ext cx="12033877" cy="5940088"/>
            </a:xfrm>
            <a:prstGeom prst="rect">
              <a:avLst/>
            </a:prstGeom>
            <a:noFill/>
          </p:spPr>
          <p:txBody>
            <a:bodyPr wrap="square">
              <a:spAutoFit/>
            </a:bodyPr>
            <a:lstStyle/>
            <a:p>
              <a:pPr marL="365760" algn="just" rtl="0"/>
              <a:r>
                <a:rPr lang="en-US" sz="1900" b="0" i="0">
                  <a:solidFill>
                    <a:srgbClr val="000000"/>
                  </a:solidFill>
                  <a:effectLst/>
                  <a:latin typeface="+mn-lt"/>
                </a:rPr>
                <a:t>	</a:t>
              </a:r>
              <a:r>
                <a:rPr lang="vi-VN" sz="1900" b="0" i="0">
                  <a:solidFill>
                    <a:srgbClr val="000000"/>
                  </a:solidFill>
                  <a:effectLst/>
                  <a:latin typeface="+mn-lt"/>
                </a:rPr>
                <a:t>Hôm nay là ngày thi tốt nghiệp của các học trò thầy</a:t>
              </a:r>
              <a:r>
                <a:rPr lang="en-US" sz="1900" b="0" i="0">
                  <a:solidFill>
                    <a:srgbClr val="000000"/>
                  </a:solidFill>
                  <a:effectLst/>
                  <a:latin typeface="+mn-lt"/>
                </a:rPr>
                <a:t> </a:t>
              </a:r>
              <a:r>
                <a:rPr lang="vi-VN" sz="1900" b="0" i="0">
                  <a:solidFill>
                    <a:srgbClr val="000000"/>
                  </a:solidFill>
                  <a:effectLst/>
                  <a:latin typeface="+mn-lt"/>
                </a:rPr>
                <a:t>giáo vàng anh.</a:t>
              </a:r>
            </a:p>
            <a:p>
              <a:pPr marL="365760" algn="just" rtl="0"/>
              <a:r>
                <a:rPr lang="en-US" sz="1900" b="0" i="0">
                  <a:solidFill>
                    <a:srgbClr val="000000"/>
                  </a:solidFill>
                  <a:effectLst/>
                  <a:latin typeface="+mn-lt"/>
                </a:rPr>
                <a:t>	</a:t>
              </a:r>
              <a:r>
                <a:rPr lang="vi-VN" sz="1900" b="0" i="0">
                  <a:solidFill>
                    <a:srgbClr val="000000"/>
                  </a:solidFill>
                  <a:effectLst/>
                  <a:latin typeface="+mn-lt"/>
                </a:rPr>
                <a:t>Ve sầu được thầy mời trình bày tác phẩm trước tiên. Mặc áo măng tô trong suốt, đôi mắt nâu</a:t>
              </a:r>
              <a:r>
                <a:rPr lang="en-US" sz="1900" b="0" i="0">
                  <a:solidFill>
                    <a:srgbClr val="000000"/>
                  </a:solidFill>
                  <a:effectLst/>
                  <a:latin typeface="+mn-lt"/>
                </a:rPr>
                <a:t>         </a:t>
              </a:r>
              <a:r>
                <a:rPr lang="vi-VN" sz="1900" b="0" i="0">
                  <a:solidFill>
                    <a:srgbClr val="000000"/>
                  </a:solidFill>
                  <a:effectLst/>
                  <a:latin typeface="+mn-lt"/>
                </a:rPr>
                <a:t> lấp lánh, đầy vẻ tự tin, ve sầu biểu diễn bản nhạc “Mùa hè”. Gian phòng tràn ngập âm thanh. Tiếng </a:t>
              </a:r>
              <a:r>
                <a:rPr lang="en-US" sz="1900" b="0" i="0">
                  <a:solidFill>
                    <a:srgbClr val="000000"/>
                  </a:solidFill>
                  <a:effectLst/>
                  <a:latin typeface="+mn-lt"/>
                </a:rPr>
                <a:t>          </a:t>
              </a:r>
              <a:r>
                <a:rPr lang="vi-VN" sz="1900" b="0" i="0">
                  <a:solidFill>
                    <a:srgbClr val="000000"/>
                  </a:solidFill>
                  <a:effectLst/>
                  <a:latin typeface="+mn-lt"/>
                </a:rPr>
                <a:t>vi-ô-lông réo rắt, tiếng cla-ri-nét trong sáng, xen-lô ấm áp,... Tiếng nhạc gợi màu hoa phượng đỏ rực, nắng sáng trắng, bầu trời xanh mênh mông. Bên hàng giậu, hoa mướp vàng và những cánh ong rù rì. Thầy giáo xúc động, cúi xuống ghi điểm.</a:t>
              </a:r>
            </a:p>
            <a:p>
              <a:pPr marL="365760" algn="just" rtl="0"/>
              <a:r>
                <a:rPr lang="en-US" sz="1900" b="0" i="0">
                  <a:solidFill>
                    <a:srgbClr val="000000"/>
                  </a:solidFill>
                  <a:effectLst/>
                  <a:latin typeface="+mn-lt"/>
                </a:rPr>
                <a:t>	</a:t>
              </a:r>
              <a:r>
                <a:rPr lang="vi-VN" sz="1900" b="0" i="0">
                  <a:solidFill>
                    <a:srgbClr val="000000"/>
                  </a:solidFill>
                  <a:effectLst/>
                  <a:latin typeface="+mn-lt"/>
                </a:rPr>
                <a:t>Sau ve sầu, gà trống đĩnh đạc bước lên, kiêu hãnh ngẩng đầu với cái mũ đỏ chói. Gà mở đầu khúc nhạc “Bình minh” bằng tiết tấu nhanh, khoẻ, đầy hứng khởi: Tờ-réc... Tờ-re-te-te... Phần cuối bản nhạc là niềm mãn nguyện khi thấy mặt trời lên rực rỡ. Tiết tấu trở nên vui nhộn khi gà sử dụng bộ gõ: Cục – cục!... Cục – cục!.... Cục – cục!...</a:t>
              </a:r>
            </a:p>
            <a:p>
              <a:pPr marL="365760" algn="just" rtl="0"/>
              <a:r>
                <a:rPr lang="en-US" sz="1900" b="0" i="0">
                  <a:solidFill>
                    <a:srgbClr val="000000"/>
                  </a:solidFill>
                  <a:effectLst/>
                  <a:latin typeface="+mn-lt"/>
                </a:rPr>
                <a:t>	</a:t>
              </a:r>
              <a:r>
                <a:rPr lang="vi-VN" sz="1900" b="0" i="0">
                  <a:solidFill>
                    <a:srgbClr val="000000"/>
                  </a:solidFill>
                  <a:effectLst/>
                  <a:latin typeface="+mn-lt"/>
                </a:rPr>
                <a:t>Đến lượt dế mèn. Dế bước ra khoẻ khoắn và trang nhã trong chiếc áo nâu óng. Bản nhạc "Mùa thu” gợi hình ảnh những chiếc lá khô xoay tròn, rơi rơi trong nắng. Tiếng gió xào xạc thầm thì với lá... Đôi mắt th</a:t>
              </a:r>
              <a:r>
                <a:rPr lang="en-US" sz="1900" b="0" i="0">
                  <a:solidFill>
                    <a:srgbClr val="000000"/>
                  </a:solidFill>
                  <a:effectLst/>
                  <a:latin typeface="+mn-lt"/>
                </a:rPr>
                <a:t>ầ</a:t>
              </a:r>
              <a:r>
                <a:rPr lang="vi-VN" sz="1900" b="0" i="0">
                  <a:solidFill>
                    <a:srgbClr val="000000"/>
                  </a:solidFill>
                  <a:effectLst/>
                  <a:latin typeface="+mn-lt"/>
                </a:rPr>
                <a:t>y vàng anh nhoà đi.</a:t>
              </a:r>
            </a:p>
            <a:p>
              <a:pPr marL="365760" algn="just" rtl="0"/>
              <a:r>
                <a:rPr lang="en-US" sz="1900" b="0" i="0">
                  <a:solidFill>
                    <a:srgbClr val="000000"/>
                  </a:solidFill>
                  <a:effectLst/>
                  <a:latin typeface="+mn-lt"/>
                </a:rPr>
                <a:t>	</a:t>
              </a:r>
              <a:r>
                <a:rPr lang="vi-VN" sz="1900" b="0" i="0">
                  <a:solidFill>
                    <a:srgbClr val="000000"/>
                  </a:solidFill>
                  <a:effectLst/>
                  <a:latin typeface="+mn-lt"/>
                </a:rPr>
                <a:t>Trong tà áo dài tha thướt, hoạ mi trông thật dịu dàng, uyển chuyển. Bản nhạc “Mùa xuân” vang lên réo rắt, say đắm, rồi dần chuyển sang tiết tấu rạo rực, tưng bừng. Những giọt mưa xuân rơi trên đôi má nóng rực. Những chiếc mầm bật khỏi cành. Hoa đào rộ lên </a:t>
              </a:r>
              <a:r>
                <a:rPr lang="en-US" sz="1900" b="0" i="0">
                  <a:solidFill>
                    <a:srgbClr val="000000"/>
                  </a:solidFill>
                  <a:effectLst/>
                  <a:latin typeface="+mn-lt"/>
                </a:rPr>
                <a:t>khoe sắc</a:t>
              </a:r>
              <a:r>
                <a:rPr lang="vi-VN" sz="1900" b="0" i="0">
                  <a:solidFill>
                    <a:srgbClr val="000000"/>
                  </a:solidFill>
                  <a:effectLst/>
                  <a:latin typeface="+mn-lt"/>
                </a:rPr>
                <a:t>...</a:t>
              </a:r>
            </a:p>
            <a:p>
              <a:pPr marL="365760" algn="just" rtl="0"/>
              <a:r>
                <a:rPr lang="en-US" sz="1900" b="0" i="0">
                  <a:solidFill>
                    <a:srgbClr val="000000"/>
                  </a:solidFill>
                  <a:effectLst/>
                  <a:latin typeface="+mn-lt"/>
                </a:rPr>
                <a:t>	</a:t>
              </a:r>
              <a:r>
                <a:rPr lang="vi-VN" sz="1900" b="0" i="0">
                  <a:solidFill>
                    <a:srgbClr val="000000"/>
                  </a:solidFill>
                  <a:effectLst/>
                  <a:latin typeface="+mn-lt"/>
                </a:rPr>
                <a:t>Thầy vàng anh đứng dậy, vẻ nghiêm trang. Các học trò im lặng, hồi hộp.</a:t>
              </a:r>
            </a:p>
            <a:p>
              <a:pPr marL="365760" algn="just" rtl="0"/>
              <a:r>
                <a:rPr lang="en-US" sz="1900" b="0" i="0">
                  <a:solidFill>
                    <a:srgbClr val="000000"/>
                  </a:solidFill>
                  <a:effectLst/>
                  <a:latin typeface="+mn-lt"/>
                </a:rPr>
                <a:t>	</a:t>
              </a:r>
              <a:r>
                <a:rPr lang="vi-VN" sz="1900" b="0" i="0">
                  <a:solidFill>
                    <a:srgbClr val="000000"/>
                  </a:solidFill>
                  <a:effectLst/>
                  <a:latin typeface="+mn-lt"/>
                </a:rPr>
                <a:t>- Th</a:t>
              </a:r>
              <a:r>
                <a:rPr lang="en-US" sz="1900" b="0" i="0">
                  <a:solidFill>
                    <a:srgbClr val="000000"/>
                  </a:solidFill>
                  <a:effectLst/>
                  <a:latin typeface="+mn-lt"/>
                </a:rPr>
                <a:t>ầ</a:t>
              </a:r>
              <a:r>
                <a:rPr lang="vi-VN" sz="1900" b="0" i="0">
                  <a:solidFill>
                    <a:srgbClr val="000000"/>
                  </a:solidFill>
                  <a:effectLst/>
                  <a:latin typeface="+mn-lt"/>
                </a:rPr>
                <a:t>y rất vui vì sự thành công của các em. Các em đã tạo dựng cho mình một phong cách độc đáo, không ai bắt chước ai. Cảm ơn các em đã cho thầy niềm vui này. </a:t>
              </a:r>
              <a:endParaRPr lang="en-US" sz="1900" b="0" i="0">
                <a:solidFill>
                  <a:srgbClr val="000000"/>
                </a:solidFill>
                <a:effectLst/>
                <a:latin typeface="+mn-lt"/>
              </a:endParaRPr>
            </a:p>
            <a:p>
              <a:pPr marL="365760" algn="r" rtl="0"/>
              <a:r>
                <a:rPr lang="en-US" sz="1900">
                  <a:latin typeface="+mn-lt"/>
                </a:rPr>
                <a:t>(Theo Nguyễn Phan Hách)</a:t>
              </a:r>
              <a:endParaRPr lang="vi-VN" sz="1900" b="0" i="0">
                <a:solidFill>
                  <a:srgbClr val="000000"/>
                </a:solidFill>
                <a:effectLst/>
                <a:latin typeface="+mn-lt"/>
              </a:endParaRPr>
            </a:p>
          </p:txBody>
        </p:sp>
        <p:sp>
          <p:nvSpPr>
            <p:cNvPr id="8" name="TextBox 7">
              <a:extLst>
                <a:ext uri="{FF2B5EF4-FFF2-40B4-BE49-F238E27FC236}">
                  <a16:creationId xmlns:a16="http://schemas.microsoft.com/office/drawing/2014/main" id="{BE804D20-D238-DB34-7139-5FF0EBF82652}"/>
                </a:ext>
              </a:extLst>
            </p:cNvPr>
            <p:cNvSpPr txBox="1"/>
            <p:nvPr/>
          </p:nvSpPr>
          <p:spPr>
            <a:xfrm>
              <a:off x="3804274" y="128494"/>
              <a:ext cx="4209143" cy="523220"/>
            </a:xfrm>
            <a:prstGeom prst="rect">
              <a:avLst/>
            </a:prstGeom>
            <a:noFill/>
          </p:spPr>
          <p:txBody>
            <a:bodyPr wrap="square" rtlCol="0">
              <a:spAutoFit/>
            </a:bodyPr>
            <a:lstStyle/>
            <a:p>
              <a:pPr algn="ctr"/>
              <a:r>
                <a:rPr lang="en-US" sz="2800" b="1"/>
                <a:t>THI NHẠC</a:t>
              </a:r>
            </a:p>
          </p:txBody>
        </p:sp>
      </p:grpSp>
      <p:grpSp>
        <p:nvGrpSpPr>
          <p:cNvPr id="16" name="Group 15">
            <a:extLst>
              <a:ext uri="{FF2B5EF4-FFF2-40B4-BE49-F238E27FC236}">
                <a16:creationId xmlns:a16="http://schemas.microsoft.com/office/drawing/2014/main" id="{B95BB32B-9A8F-B35C-2588-B514C4C1E1AB}"/>
              </a:ext>
            </a:extLst>
          </p:cNvPr>
          <p:cNvGrpSpPr/>
          <p:nvPr/>
        </p:nvGrpSpPr>
        <p:grpSpPr>
          <a:xfrm>
            <a:off x="-331491" y="128494"/>
            <a:ext cx="2695639" cy="801608"/>
            <a:chOff x="752815" y="767254"/>
            <a:chExt cx="2205781" cy="801608"/>
          </a:xfrm>
        </p:grpSpPr>
        <p:sp>
          <p:nvSpPr>
            <p:cNvPr id="14" name="Google Shape;4306;p14">
              <a:extLst>
                <a:ext uri="{FF2B5EF4-FFF2-40B4-BE49-F238E27FC236}">
                  <a16:creationId xmlns:a16="http://schemas.microsoft.com/office/drawing/2014/main" id="{20BEA9FA-5B73-37D0-38BE-EAE4CC4FE74A}"/>
                </a:ext>
              </a:extLst>
            </p:cNvPr>
            <p:cNvSpPr/>
            <p:nvPr/>
          </p:nvSpPr>
          <p:spPr>
            <a:xfrm>
              <a:off x="752815" y="767254"/>
              <a:ext cx="2205781" cy="584775"/>
            </a:xfrm>
            <a:custGeom>
              <a:avLst/>
              <a:gdLst/>
              <a:ahLst/>
              <a:cxnLst/>
              <a:rect l="l" t="t" r="r" b="b"/>
              <a:pathLst>
                <a:path w="70885" h="16900" extrusionOk="0">
                  <a:moveTo>
                    <a:pt x="69980" y="1"/>
                  </a:moveTo>
                  <a:cubicBezTo>
                    <a:pt x="69716" y="1"/>
                    <a:pt x="69507" y="221"/>
                    <a:pt x="69250" y="221"/>
                  </a:cubicBezTo>
                  <a:cubicBezTo>
                    <a:pt x="68783" y="221"/>
                    <a:pt x="68331" y="236"/>
                    <a:pt x="67884" y="236"/>
                  </a:cubicBezTo>
                  <a:cubicBezTo>
                    <a:pt x="67660" y="236"/>
                    <a:pt x="67438" y="232"/>
                    <a:pt x="67215" y="221"/>
                  </a:cubicBezTo>
                  <a:cubicBezTo>
                    <a:pt x="67160" y="218"/>
                    <a:pt x="67105" y="217"/>
                    <a:pt x="67050" y="217"/>
                  </a:cubicBezTo>
                  <a:cubicBezTo>
                    <a:pt x="66754" y="217"/>
                    <a:pt x="66459" y="251"/>
                    <a:pt x="66167" y="251"/>
                  </a:cubicBezTo>
                  <a:cubicBezTo>
                    <a:pt x="65856" y="251"/>
                    <a:pt x="65548" y="213"/>
                    <a:pt x="65247" y="54"/>
                  </a:cubicBezTo>
                  <a:cubicBezTo>
                    <a:pt x="65223" y="48"/>
                    <a:pt x="65195" y="46"/>
                    <a:pt x="65165" y="46"/>
                  </a:cubicBezTo>
                  <a:cubicBezTo>
                    <a:pt x="65030" y="46"/>
                    <a:pt x="64850" y="100"/>
                    <a:pt x="64714" y="154"/>
                  </a:cubicBezTo>
                  <a:cubicBezTo>
                    <a:pt x="64363" y="255"/>
                    <a:pt x="64005" y="296"/>
                    <a:pt x="63646" y="296"/>
                  </a:cubicBezTo>
                  <a:cubicBezTo>
                    <a:pt x="63288" y="296"/>
                    <a:pt x="62929" y="255"/>
                    <a:pt x="62579" y="188"/>
                  </a:cubicBezTo>
                  <a:cubicBezTo>
                    <a:pt x="62299" y="128"/>
                    <a:pt x="61994" y="80"/>
                    <a:pt x="61695" y="80"/>
                  </a:cubicBezTo>
                  <a:cubicBezTo>
                    <a:pt x="61495" y="80"/>
                    <a:pt x="61298" y="101"/>
                    <a:pt x="61111" y="154"/>
                  </a:cubicBezTo>
                  <a:cubicBezTo>
                    <a:pt x="60877" y="188"/>
                    <a:pt x="60677" y="255"/>
                    <a:pt x="60410" y="255"/>
                  </a:cubicBezTo>
                  <a:cubicBezTo>
                    <a:pt x="60185" y="255"/>
                    <a:pt x="59941" y="142"/>
                    <a:pt x="59749" y="142"/>
                  </a:cubicBezTo>
                  <a:cubicBezTo>
                    <a:pt x="59685" y="142"/>
                    <a:pt x="59627" y="154"/>
                    <a:pt x="59577" y="188"/>
                  </a:cubicBezTo>
                  <a:cubicBezTo>
                    <a:pt x="59376" y="308"/>
                    <a:pt x="59188" y="332"/>
                    <a:pt x="59012" y="332"/>
                  </a:cubicBezTo>
                  <a:cubicBezTo>
                    <a:pt x="58895" y="332"/>
                    <a:pt x="58783" y="321"/>
                    <a:pt x="58676" y="321"/>
                  </a:cubicBezTo>
                  <a:lnTo>
                    <a:pt x="53072" y="321"/>
                  </a:lnTo>
                  <a:cubicBezTo>
                    <a:pt x="52905" y="321"/>
                    <a:pt x="52730" y="363"/>
                    <a:pt x="52559" y="363"/>
                  </a:cubicBezTo>
                  <a:cubicBezTo>
                    <a:pt x="52388" y="363"/>
                    <a:pt x="52221" y="321"/>
                    <a:pt x="52071" y="154"/>
                  </a:cubicBezTo>
                  <a:cubicBezTo>
                    <a:pt x="52021" y="104"/>
                    <a:pt x="51938" y="79"/>
                    <a:pt x="51863" y="79"/>
                  </a:cubicBezTo>
                  <a:cubicBezTo>
                    <a:pt x="51788" y="79"/>
                    <a:pt x="51721" y="104"/>
                    <a:pt x="51704" y="154"/>
                  </a:cubicBezTo>
                  <a:cubicBezTo>
                    <a:pt x="51554" y="305"/>
                    <a:pt x="51385" y="323"/>
                    <a:pt x="51226" y="323"/>
                  </a:cubicBezTo>
                  <a:cubicBezTo>
                    <a:pt x="51173" y="323"/>
                    <a:pt x="51121" y="321"/>
                    <a:pt x="51070" y="321"/>
                  </a:cubicBezTo>
                  <a:lnTo>
                    <a:pt x="47601" y="321"/>
                  </a:lnTo>
                  <a:cubicBezTo>
                    <a:pt x="47368" y="321"/>
                    <a:pt x="47101" y="188"/>
                    <a:pt x="47068" y="188"/>
                  </a:cubicBezTo>
                  <a:cubicBezTo>
                    <a:pt x="46634" y="221"/>
                    <a:pt x="46367" y="321"/>
                    <a:pt x="46100" y="321"/>
                  </a:cubicBezTo>
                  <a:lnTo>
                    <a:pt x="36694" y="321"/>
                  </a:lnTo>
                  <a:cubicBezTo>
                    <a:pt x="36427" y="321"/>
                    <a:pt x="36143" y="346"/>
                    <a:pt x="35868" y="346"/>
                  </a:cubicBezTo>
                  <a:cubicBezTo>
                    <a:pt x="35593" y="346"/>
                    <a:pt x="35326" y="321"/>
                    <a:pt x="35092" y="221"/>
                  </a:cubicBezTo>
                  <a:cubicBezTo>
                    <a:pt x="34986" y="162"/>
                    <a:pt x="34887" y="139"/>
                    <a:pt x="34791" y="139"/>
                  </a:cubicBezTo>
                  <a:cubicBezTo>
                    <a:pt x="34485" y="139"/>
                    <a:pt x="34222" y="374"/>
                    <a:pt x="33925" y="374"/>
                  </a:cubicBezTo>
                  <a:cubicBezTo>
                    <a:pt x="33850" y="374"/>
                    <a:pt x="33772" y="359"/>
                    <a:pt x="33691" y="321"/>
                  </a:cubicBezTo>
                  <a:cubicBezTo>
                    <a:pt x="33525" y="221"/>
                    <a:pt x="33258" y="255"/>
                    <a:pt x="33058" y="188"/>
                  </a:cubicBezTo>
                  <a:cubicBezTo>
                    <a:pt x="32944" y="138"/>
                    <a:pt x="32826" y="120"/>
                    <a:pt x="32709" y="120"/>
                  </a:cubicBezTo>
                  <a:cubicBezTo>
                    <a:pt x="32515" y="120"/>
                    <a:pt x="32323" y="167"/>
                    <a:pt x="32157" y="188"/>
                  </a:cubicBezTo>
                  <a:cubicBezTo>
                    <a:pt x="31923" y="221"/>
                    <a:pt x="31757" y="321"/>
                    <a:pt x="31590" y="321"/>
                  </a:cubicBezTo>
                  <a:lnTo>
                    <a:pt x="27354" y="321"/>
                  </a:lnTo>
                  <a:cubicBezTo>
                    <a:pt x="27153" y="321"/>
                    <a:pt x="26887" y="221"/>
                    <a:pt x="26653" y="154"/>
                  </a:cubicBezTo>
                  <a:cubicBezTo>
                    <a:pt x="26368" y="277"/>
                    <a:pt x="26207" y="349"/>
                    <a:pt x="26072" y="349"/>
                  </a:cubicBezTo>
                  <a:cubicBezTo>
                    <a:pt x="25986" y="349"/>
                    <a:pt x="25910" y="320"/>
                    <a:pt x="25819" y="255"/>
                  </a:cubicBezTo>
                  <a:cubicBezTo>
                    <a:pt x="25663" y="137"/>
                    <a:pt x="25484" y="89"/>
                    <a:pt x="25322" y="89"/>
                  </a:cubicBezTo>
                  <a:cubicBezTo>
                    <a:pt x="25207" y="89"/>
                    <a:pt x="25101" y="113"/>
                    <a:pt x="25019" y="154"/>
                  </a:cubicBezTo>
                  <a:cubicBezTo>
                    <a:pt x="24658" y="303"/>
                    <a:pt x="24297" y="330"/>
                    <a:pt x="23945" y="330"/>
                  </a:cubicBezTo>
                  <a:cubicBezTo>
                    <a:pt x="23743" y="330"/>
                    <a:pt x="23545" y="321"/>
                    <a:pt x="23351" y="321"/>
                  </a:cubicBezTo>
                  <a:lnTo>
                    <a:pt x="15345" y="321"/>
                  </a:lnTo>
                  <a:cubicBezTo>
                    <a:pt x="15045" y="321"/>
                    <a:pt x="14753" y="363"/>
                    <a:pt x="14461" y="363"/>
                  </a:cubicBezTo>
                  <a:cubicBezTo>
                    <a:pt x="14169" y="363"/>
                    <a:pt x="13877" y="321"/>
                    <a:pt x="13577" y="154"/>
                  </a:cubicBezTo>
                  <a:cubicBezTo>
                    <a:pt x="13494" y="104"/>
                    <a:pt x="13377" y="79"/>
                    <a:pt x="13268" y="79"/>
                  </a:cubicBezTo>
                  <a:cubicBezTo>
                    <a:pt x="13160" y="79"/>
                    <a:pt x="13060" y="104"/>
                    <a:pt x="13010" y="154"/>
                  </a:cubicBezTo>
                  <a:cubicBezTo>
                    <a:pt x="12743" y="307"/>
                    <a:pt x="12476" y="340"/>
                    <a:pt x="12209" y="340"/>
                  </a:cubicBezTo>
                  <a:cubicBezTo>
                    <a:pt x="12009" y="340"/>
                    <a:pt x="11809" y="321"/>
                    <a:pt x="11609" y="321"/>
                  </a:cubicBezTo>
                  <a:cubicBezTo>
                    <a:pt x="10808" y="321"/>
                    <a:pt x="10023" y="336"/>
                    <a:pt x="9232" y="336"/>
                  </a:cubicBezTo>
                  <a:cubicBezTo>
                    <a:pt x="8837" y="336"/>
                    <a:pt x="8440" y="332"/>
                    <a:pt x="8040" y="321"/>
                  </a:cubicBezTo>
                  <a:cubicBezTo>
                    <a:pt x="7806" y="321"/>
                    <a:pt x="7564" y="363"/>
                    <a:pt x="7331" y="363"/>
                  </a:cubicBezTo>
                  <a:cubicBezTo>
                    <a:pt x="7097" y="363"/>
                    <a:pt x="6872" y="321"/>
                    <a:pt x="6672" y="154"/>
                  </a:cubicBezTo>
                  <a:cubicBezTo>
                    <a:pt x="6622" y="121"/>
                    <a:pt x="6555" y="104"/>
                    <a:pt x="6497" y="104"/>
                  </a:cubicBezTo>
                  <a:cubicBezTo>
                    <a:pt x="6439" y="104"/>
                    <a:pt x="6389" y="121"/>
                    <a:pt x="6372" y="154"/>
                  </a:cubicBezTo>
                  <a:cubicBezTo>
                    <a:pt x="6155" y="321"/>
                    <a:pt x="5938" y="363"/>
                    <a:pt x="5721" y="363"/>
                  </a:cubicBezTo>
                  <a:cubicBezTo>
                    <a:pt x="5505" y="363"/>
                    <a:pt x="5288" y="321"/>
                    <a:pt x="5071" y="321"/>
                  </a:cubicBezTo>
                  <a:lnTo>
                    <a:pt x="901" y="321"/>
                  </a:lnTo>
                  <a:cubicBezTo>
                    <a:pt x="734" y="321"/>
                    <a:pt x="568" y="355"/>
                    <a:pt x="334" y="388"/>
                  </a:cubicBezTo>
                  <a:cubicBezTo>
                    <a:pt x="901" y="888"/>
                    <a:pt x="1435" y="1255"/>
                    <a:pt x="1935" y="1689"/>
                  </a:cubicBezTo>
                  <a:cubicBezTo>
                    <a:pt x="2169" y="1856"/>
                    <a:pt x="2336" y="2156"/>
                    <a:pt x="2502" y="2356"/>
                  </a:cubicBezTo>
                  <a:cubicBezTo>
                    <a:pt x="2569" y="2489"/>
                    <a:pt x="2602" y="2656"/>
                    <a:pt x="2736" y="2723"/>
                  </a:cubicBezTo>
                  <a:cubicBezTo>
                    <a:pt x="3570" y="3223"/>
                    <a:pt x="4170" y="4024"/>
                    <a:pt x="4904" y="4591"/>
                  </a:cubicBezTo>
                  <a:cubicBezTo>
                    <a:pt x="5204" y="4858"/>
                    <a:pt x="5371" y="5225"/>
                    <a:pt x="5605" y="5525"/>
                  </a:cubicBezTo>
                  <a:cubicBezTo>
                    <a:pt x="5871" y="5758"/>
                    <a:pt x="6172" y="5925"/>
                    <a:pt x="6405" y="6192"/>
                  </a:cubicBezTo>
                  <a:cubicBezTo>
                    <a:pt x="7106" y="6893"/>
                    <a:pt x="7739" y="7560"/>
                    <a:pt x="8407" y="8260"/>
                  </a:cubicBezTo>
                  <a:cubicBezTo>
                    <a:pt x="8540" y="8394"/>
                    <a:pt x="8673" y="8561"/>
                    <a:pt x="8740" y="8694"/>
                  </a:cubicBezTo>
                  <a:cubicBezTo>
                    <a:pt x="7706" y="9528"/>
                    <a:pt x="6605" y="10262"/>
                    <a:pt x="5671" y="11196"/>
                  </a:cubicBezTo>
                  <a:cubicBezTo>
                    <a:pt x="4704" y="12163"/>
                    <a:pt x="3536" y="12897"/>
                    <a:pt x="2703" y="13931"/>
                  </a:cubicBezTo>
                  <a:cubicBezTo>
                    <a:pt x="1869" y="14998"/>
                    <a:pt x="601" y="15566"/>
                    <a:pt x="1" y="16900"/>
                  </a:cubicBezTo>
                  <a:lnTo>
                    <a:pt x="69550" y="16900"/>
                  </a:lnTo>
                  <a:cubicBezTo>
                    <a:pt x="69217" y="16433"/>
                    <a:pt x="68917" y="15999"/>
                    <a:pt x="68550" y="15599"/>
                  </a:cubicBezTo>
                  <a:cubicBezTo>
                    <a:pt x="67416" y="14565"/>
                    <a:pt x="66648" y="13197"/>
                    <a:pt x="65714" y="11996"/>
                  </a:cubicBezTo>
                  <a:cubicBezTo>
                    <a:pt x="65347" y="11529"/>
                    <a:pt x="64914" y="11029"/>
                    <a:pt x="64580" y="10495"/>
                  </a:cubicBezTo>
                  <a:cubicBezTo>
                    <a:pt x="64247" y="9928"/>
                    <a:pt x="63780" y="9495"/>
                    <a:pt x="63379" y="8927"/>
                  </a:cubicBezTo>
                  <a:lnTo>
                    <a:pt x="63379" y="8327"/>
                  </a:lnTo>
                  <a:cubicBezTo>
                    <a:pt x="63613" y="8027"/>
                    <a:pt x="63913" y="7660"/>
                    <a:pt x="64213" y="7360"/>
                  </a:cubicBezTo>
                  <a:cubicBezTo>
                    <a:pt x="64947" y="6592"/>
                    <a:pt x="65814" y="5925"/>
                    <a:pt x="66482" y="5091"/>
                  </a:cubicBezTo>
                  <a:cubicBezTo>
                    <a:pt x="67049" y="4424"/>
                    <a:pt x="67682" y="3924"/>
                    <a:pt x="68316" y="3423"/>
                  </a:cubicBezTo>
                  <a:cubicBezTo>
                    <a:pt x="68616" y="3190"/>
                    <a:pt x="68950" y="2890"/>
                    <a:pt x="69117" y="2556"/>
                  </a:cubicBezTo>
                  <a:cubicBezTo>
                    <a:pt x="69284" y="2256"/>
                    <a:pt x="69517" y="2022"/>
                    <a:pt x="69717" y="1822"/>
                  </a:cubicBezTo>
                  <a:cubicBezTo>
                    <a:pt x="70184" y="1422"/>
                    <a:pt x="70618" y="1055"/>
                    <a:pt x="70885" y="521"/>
                  </a:cubicBezTo>
                  <a:cubicBezTo>
                    <a:pt x="70685" y="421"/>
                    <a:pt x="70418" y="321"/>
                    <a:pt x="70117" y="21"/>
                  </a:cubicBezTo>
                  <a:cubicBezTo>
                    <a:pt x="70070" y="7"/>
                    <a:pt x="70024" y="1"/>
                    <a:pt x="69980" y="1"/>
                  </a:cubicBezTo>
                  <a:close/>
                </a:path>
              </a:pathLst>
            </a:custGeom>
            <a:noFill/>
            <a:ln w="38100">
              <a:solidFill>
                <a:srgbClr val="FF8969"/>
              </a:solid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8969"/>
                </a:solidFill>
              </a:endParaRPr>
            </a:p>
          </p:txBody>
        </p:sp>
        <p:sp>
          <p:nvSpPr>
            <p:cNvPr id="15" name="TextBox 14">
              <a:extLst>
                <a:ext uri="{FF2B5EF4-FFF2-40B4-BE49-F238E27FC236}">
                  <a16:creationId xmlns:a16="http://schemas.microsoft.com/office/drawing/2014/main" id="{FE108D44-1FF3-469A-F471-37F39A922B33}"/>
                </a:ext>
              </a:extLst>
            </p:cNvPr>
            <p:cNvSpPr txBox="1"/>
            <p:nvPr/>
          </p:nvSpPr>
          <p:spPr>
            <a:xfrm>
              <a:off x="877050" y="860976"/>
              <a:ext cx="1957309" cy="707886"/>
            </a:xfrm>
            <a:prstGeom prst="rect">
              <a:avLst/>
            </a:prstGeom>
            <a:noFill/>
          </p:spPr>
          <p:txBody>
            <a:bodyPr wrap="square" rtlCol="0">
              <a:spAutoFit/>
            </a:bodyPr>
            <a:lstStyle/>
            <a:p>
              <a:pPr algn="ctr"/>
              <a:r>
                <a:rPr lang="en-US" sz="2000" b="1"/>
                <a:t>Đọc lại toàn bài</a:t>
              </a:r>
            </a:p>
          </p:txBody>
        </p:sp>
      </p:grpSp>
    </p:spTree>
    <p:extLst>
      <p:ext uri="{BB962C8B-B14F-4D97-AF65-F5344CB8AC3E}">
        <p14:creationId xmlns:p14="http://schemas.microsoft.com/office/powerpoint/2010/main" val="41502138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C6F4913-4495-6017-2DFF-363D82F1B8E7}"/>
              </a:ext>
            </a:extLst>
          </p:cNvPr>
          <p:cNvSpPr txBox="1"/>
          <p:nvPr/>
        </p:nvSpPr>
        <p:spPr>
          <a:xfrm>
            <a:off x="564139" y="317834"/>
            <a:ext cx="11033559" cy="646331"/>
          </a:xfrm>
          <a:prstGeom prst="rect">
            <a:avLst/>
          </a:prstGeom>
          <a:noFill/>
        </p:spPr>
        <p:txBody>
          <a:bodyPr wrap="square">
            <a:spAutoFit/>
          </a:bodyPr>
          <a:lstStyle/>
          <a:p>
            <a:pPr algn="just"/>
            <a:r>
              <a:rPr lang="en-US" sz="3600" b="1">
                <a:solidFill>
                  <a:srgbClr val="000000"/>
                </a:solidFill>
                <a:latin typeface="+mj-lt"/>
                <a:ea typeface="AvantGarde" panose="00000400000000000000" pitchFamily="2" charset="0"/>
                <a:cs typeface="AvantGarde" panose="00000400000000000000" pitchFamily="2" charset="0"/>
              </a:rPr>
              <a:t>1. Tìm danh từ trong các câu dưới đây:</a:t>
            </a:r>
          </a:p>
        </p:txBody>
      </p:sp>
      <p:sp>
        <p:nvSpPr>
          <p:cNvPr id="4" name="TextBox 3">
            <a:extLst>
              <a:ext uri="{FF2B5EF4-FFF2-40B4-BE49-F238E27FC236}">
                <a16:creationId xmlns:a16="http://schemas.microsoft.com/office/drawing/2014/main" id="{C0F5380E-B8EC-A95B-A780-8D6105327863}"/>
              </a:ext>
            </a:extLst>
          </p:cNvPr>
          <p:cNvSpPr txBox="1"/>
          <p:nvPr/>
        </p:nvSpPr>
        <p:spPr>
          <a:xfrm>
            <a:off x="1128279" y="1097515"/>
            <a:ext cx="10111221" cy="5147756"/>
          </a:xfrm>
          <a:prstGeom prst="rect">
            <a:avLst/>
          </a:prstGeom>
          <a:noFill/>
        </p:spPr>
        <p:txBody>
          <a:bodyPr wrap="square">
            <a:spAutoFit/>
          </a:bodyPr>
          <a:lstStyle/>
          <a:p>
            <a:pPr marL="514350" indent="-514350" algn="just">
              <a:lnSpc>
                <a:spcPct val="150000"/>
              </a:lnSpc>
              <a:spcBef>
                <a:spcPts val="600"/>
              </a:spcBef>
              <a:spcAft>
                <a:spcPts val="600"/>
              </a:spcAft>
              <a:buAutoNum type="alphaLcPeriod"/>
            </a:pPr>
            <a:r>
              <a:rPr lang="en-US" sz="3500">
                <a:solidFill>
                  <a:srgbClr val="000000"/>
                </a:solidFill>
                <a:latin typeface="+mj-lt"/>
                <a:ea typeface="AvantGarde" panose="00000400000000000000" pitchFamily="2" charset="0"/>
                <a:cs typeface="AvantGarde" panose="00000400000000000000" pitchFamily="2" charset="0"/>
              </a:rPr>
              <a:t>Sau ve sầu, gà trống đĩnh đạc bước lên, kiêu hãnh ngẩng đầu với cái mũ đỏ chói.</a:t>
            </a:r>
          </a:p>
          <a:p>
            <a:pPr marL="514350" indent="-514350" algn="just">
              <a:lnSpc>
                <a:spcPct val="150000"/>
              </a:lnSpc>
              <a:spcBef>
                <a:spcPts val="600"/>
              </a:spcBef>
              <a:spcAft>
                <a:spcPts val="600"/>
              </a:spcAft>
              <a:buAutoNum type="alphaLcPeriod"/>
            </a:pPr>
            <a:r>
              <a:rPr lang="en-US" sz="3500">
                <a:latin typeface="+mj-lt"/>
                <a:ea typeface="AvantGarde" panose="00000400000000000000" pitchFamily="2" charset="0"/>
                <a:cs typeface="AvantGarde" panose="00000400000000000000" pitchFamily="2" charset="0"/>
              </a:rPr>
              <a:t>Dế bước ra khoẻ khoắn và trang nhã trong chiếc mũ nâu óng.</a:t>
            </a:r>
          </a:p>
          <a:p>
            <a:pPr marL="514350" indent="-514350" algn="just">
              <a:lnSpc>
                <a:spcPct val="150000"/>
              </a:lnSpc>
              <a:spcBef>
                <a:spcPts val="600"/>
              </a:spcBef>
              <a:spcAft>
                <a:spcPts val="600"/>
              </a:spcAft>
              <a:buAutoNum type="alphaLcPeriod"/>
            </a:pPr>
            <a:r>
              <a:rPr lang="en-US" sz="3500">
                <a:solidFill>
                  <a:srgbClr val="000000"/>
                </a:solidFill>
                <a:latin typeface="+mj-lt"/>
                <a:ea typeface="AvantGarde" panose="00000400000000000000" pitchFamily="2" charset="0"/>
                <a:cs typeface="AvantGarde" panose="00000400000000000000" pitchFamily="2" charset="0"/>
              </a:rPr>
              <a:t>Trong tà áo dài thướt tha, hoạ mi trông thật dịu dàng, uyển chuyển. </a:t>
            </a:r>
          </a:p>
        </p:txBody>
      </p:sp>
      <p:cxnSp>
        <p:nvCxnSpPr>
          <p:cNvPr id="7" name="Straight Connector 6">
            <a:extLst>
              <a:ext uri="{FF2B5EF4-FFF2-40B4-BE49-F238E27FC236}">
                <a16:creationId xmlns:a16="http://schemas.microsoft.com/office/drawing/2014/main" id="{543E3DD0-0376-6E0D-DA39-F6FBA6FC865F}"/>
              </a:ext>
            </a:extLst>
          </p:cNvPr>
          <p:cNvCxnSpPr>
            <a:cxnSpLocks/>
          </p:cNvCxnSpPr>
          <p:nvPr/>
        </p:nvCxnSpPr>
        <p:spPr>
          <a:xfrm>
            <a:off x="2715579" y="1820454"/>
            <a:ext cx="1323021"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EDBBA8D4-9877-0D10-9530-D7992549F127}"/>
              </a:ext>
            </a:extLst>
          </p:cNvPr>
          <p:cNvCxnSpPr>
            <a:cxnSpLocks/>
          </p:cNvCxnSpPr>
          <p:nvPr/>
        </p:nvCxnSpPr>
        <p:spPr>
          <a:xfrm>
            <a:off x="4391979" y="1820454"/>
            <a:ext cx="168894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93B45C6-06D9-CAE8-AB8B-66CE78C1D127}"/>
              </a:ext>
            </a:extLst>
          </p:cNvPr>
          <p:cNvCxnSpPr>
            <a:cxnSpLocks/>
          </p:cNvCxnSpPr>
          <p:nvPr/>
        </p:nvCxnSpPr>
        <p:spPr>
          <a:xfrm>
            <a:off x="4222041" y="2620554"/>
            <a:ext cx="716275"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4295D36A-D80D-678D-3D66-684DB1ADAE23}"/>
              </a:ext>
            </a:extLst>
          </p:cNvPr>
          <p:cNvCxnSpPr>
            <a:cxnSpLocks/>
          </p:cNvCxnSpPr>
          <p:nvPr/>
        </p:nvCxnSpPr>
        <p:spPr>
          <a:xfrm flipV="1">
            <a:off x="6563042" y="2631258"/>
            <a:ext cx="524242" cy="345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1537CC83-8C48-8325-9016-4FC54B378185}"/>
              </a:ext>
            </a:extLst>
          </p:cNvPr>
          <p:cNvCxnSpPr>
            <a:cxnSpLocks/>
          </p:cNvCxnSpPr>
          <p:nvPr/>
        </p:nvCxnSpPr>
        <p:spPr>
          <a:xfrm>
            <a:off x="1689903" y="3602808"/>
            <a:ext cx="716275"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E51CA282-48FB-5B58-3AF8-69190432E9B5}"/>
              </a:ext>
            </a:extLst>
          </p:cNvPr>
          <p:cNvCxnSpPr>
            <a:cxnSpLocks/>
          </p:cNvCxnSpPr>
          <p:nvPr/>
        </p:nvCxnSpPr>
        <p:spPr>
          <a:xfrm>
            <a:off x="2851953" y="4383858"/>
            <a:ext cx="716275"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850B1A56-3D53-3C07-E7A1-1140AA49EC02}"/>
              </a:ext>
            </a:extLst>
          </p:cNvPr>
          <p:cNvCxnSpPr>
            <a:cxnSpLocks/>
          </p:cNvCxnSpPr>
          <p:nvPr/>
        </p:nvCxnSpPr>
        <p:spPr>
          <a:xfrm flipV="1">
            <a:off x="3084163" y="5344704"/>
            <a:ext cx="1615947" cy="1070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5426A787-706D-02C4-14BD-FEAB46A14A6A}"/>
              </a:ext>
            </a:extLst>
          </p:cNvPr>
          <p:cNvCxnSpPr>
            <a:cxnSpLocks/>
          </p:cNvCxnSpPr>
          <p:nvPr/>
        </p:nvCxnSpPr>
        <p:spPr>
          <a:xfrm>
            <a:off x="6963298" y="5355408"/>
            <a:ext cx="1455323"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4295D36A-D80D-678D-3D66-684DB1ADAE23}"/>
              </a:ext>
            </a:extLst>
          </p:cNvPr>
          <p:cNvCxnSpPr>
            <a:cxnSpLocks/>
          </p:cNvCxnSpPr>
          <p:nvPr/>
        </p:nvCxnSpPr>
        <p:spPr>
          <a:xfrm>
            <a:off x="5770952" y="2631258"/>
            <a:ext cx="569887" cy="0"/>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295D36A-D80D-678D-3D66-684DB1ADAE23}"/>
              </a:ext>
            </a:extLst>
          </p:cNvPr>
          <p:cNvCxnSpPr>
            <a:cxnSpLocks/>
          </p:cNvCxnSpPr>
          <p:nvPr/>
        </p:nvCxnSpPr>
        <p:spPr>
          <a:xfrm>
            <a:off x="1792592" y="4383858"/>
            <a:ext cx="922987" cy="0"/>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7138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par>
                                <p:cTn id="8" presetID="22" presetClass="entr" presetSubtype="4"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wipe(down)">
                                      <p:cBhvr>
                                        <p:cTn id="10" dur="500"/>
                                        <p:tgtEl>
                                          <p:spTgt spid="9"/>
                                        </p:tgtEl>
                                      </p:cBhvr>
                                    </p:animEffect>
                                  </p:childTnLst>
                                </p:cTn>
                              </p:par>
                              <p:par>
                                <p:cTn id="11" presetID="22" presetClass="entr" presetSubtype="4"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down)">
                                      <p:cBhvr>
                                        <p:cTn id="13" dur="500"/>
                                        <p:tgtEl>
                                          <p:spTgt spid="7"/>
                                        </p:tgtEl>
                                      </p:cBhvr>
                                    </p:animEffect>
                                  </p:childTnLst>
                                </p:cTn>
                              </p:par>
                              <p:par>
                                <p:cTn id="14" presetID="22" presetClass="entr" presetSubtype="4" fill="hold"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wipe(down)">
                                      <p:cBhvr>
                                        <p:cTn id="16" dur="500"/>
                                        <p:tgtEl>
                                          <p:spTgt spid="11"/>
                                        </p:tgtEl>
                                      </p:cBhvr>
                                    </p:animEffect>
                                  </p:childTnLst>
                                </p:cTn>
                              </p:par>
                              <p:par>
                                <p:cTn id="17" presetID="22" presetClass="entr" presetSubtype="4" fill="hold" nodeType="with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wipe(down)">
                                      <p:cBhvr>
                                        <p:cTn id="19" dur="500"/>
                                        <p:tgtEl>
                                          <p:spTgt spid="14"/>
                                        </p:tgtEl>
                                      </p:cBhvr>
                                    </p:animEffect>
                                  </p:childTnLst>
                                </p:cTn>
                              </p:par>
                              <p:par>
                                <p:cTn id="20" presetID="22" presetClass="entr" presetSubtype="4" fill="hold" nodeType="with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wipe(down)">
                                      <p:cBhvr>
                                        <p:cTn id="22" dur="500"/>
                                        <p:tgtEl>
                                          <p:spTgt spid="15"/>
                                        </p:tgtEl>
                                      </p:cBhvr>
                                    </p:animEffect>
                                  </p:childTnLst>
                                </p:cTn>
                              </p:par>
                              <p:par>
                                <p:cTn id="23" presetID="22" presetClass="entr" presetSubtype="4" fill="hold" nodeType="with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wipe(down)">
                                      <p:cBhvr>
                                        <p:cTn id="25" dur="500"/>
                                        <p:tgtEl>
                                          <p:spTgt spid="17"/>
                                        </p:tgtEl>
                                      </p:cBhvr>
                                    </p:animEffect>
                                  </p:childTnLst>
                                </p:cTn>
                              </p:par>
                              <p:par>
                                <p:cTn id="26" presetID="22" presetClass="entr" presetSubtype="4" fill="hold" nodeType="with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wipe(down)">
                                      <p:cBhvr>
                                        <p:cTn id="28" dur="500"/>
                                        <p:tgtEl>
                                          <p:spTgt spid="16"/>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nodeType="click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wipe(down)">
                                      <p:cBhvr>
                                        <p:cTn id="33" dur="500"/>
                                        <p:tgtEl>
                                          <p:spTgt spid="13"/>
                                        </p:tgtEl>
                                      </p:cBhvr>
                                    </p:animEffect>
                                  </p:childTnLst>
                                </p:cTn>
                              </p:par>
                              <p:par>
                                <p:cTn id="34" presetID="22" presetClass="entr" presetSubtype="4" fill="hold" nodeType="with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wipe(down)">
                                      <p:cBhvr>
                                        <p:cTn id="36"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Rounded Corners 31">
            <a:extLst>
              <a:ext uri="{FF2B5EF4-FFF2-40B4-BE49-F238E27FC236}">
                <a16:creationId xmlns:a16="http://schemas.microsoft.com/office/drawing/2014/main" id="{76874479-F393-CDAB-5C22-C2C08D75AA9E}"/>
              </a:ext>
            </a:extLst>
          </p:cNvPr>
          <p:cNvSpPr/>
          <p:nvPr/>
        </p:nvSpPr>
        <p:spPr>
          <a:xfrm>
            <a:off x="1115878" y="1773556"/>
            <a:ext cx="9794929" cy="3418376"/>
          </a:xfrm>
          <a:prstGeom prst="roundRect">
            <a:avLst>
              <a:gd name="adj" fmla="val 15547"/>
            </a:avLst>
          </a:prstGeom>
          <a:solidFill>
            <a:srgbClr val="FFFF66">
              <a:alpha val="82000"/>
            </a:srgbClr>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4300" indent="0" algn="just"/>
            <a:r>
              <a:rPr lang="en-US" sz="4800" b="1" dirty="0" err="1">
                <a:solidFill>
                  <a:srgbClr val="000000"/>
                </a:solidFill>
                <a:latin typeface="Times New Roman" panose="02020603050405020304" pitchFamily="18" charset="0"/>
                <a:cs typeface="Times New Roman" panose="02020603050405020304" pitchFamily="18" charset="0"/>
              </a:rPr>
              <a:t>Danh</a:t>
            </a:r>
            <a:r>
              <a:rPr lang="en-US" sz="4800" b="1" dirty="0">
                <a:solidFill>
                  <a:srgbClr val="000000"/>
                </a:solidFill>
                <a:latin typeface="Times New Roman" panose="02020603050405020304" pitchFamily="18" charset="0"/>
                <a:cs typeface="Times New Roman" panose="02020603050405020304" pitchFamily="18" charset="0"/>
              </a:rPr>
              <a:t> </a:t>
            </a:r>
            <a:r>
              <a:rPr lang="en-US" sz="4800" b="1" dirty="0" err="1">
                <a:solidFill>
                  <a:srgbClr val="000000"/>
                </a:solidFill>
                <a:latin typeface="Times New Roman" panose="02020603050405020304" pitchFamily="18" charset="0"/>
                <a:cs typeface="Times New Roman" panose="02020603050405020304" pitchFamily="18" charset="0"/>
              </a:rPr>
              <a:t>từ</a:t>
            </a:r>
            <a:r>
              <a:rPr lang="en-US" sz="4800" b="1" dirty="0">
                <a:solidFill>
                  <a:srgbClr val="000000"/>
                </a:solidFill>
                <a:latin typeface="Times New Roman" panose="02020603050405020304" pitchFamily="18" charset="0"/>
                <a:cs typeface="Times New Roman" panose="02020603050405020304" pitchFamily="18" charset="0"/>
              </a:rPr>
              <a:t> </a:t>
            </a:r>
            <a:r>
              <a:rPr lang="en-US" sz="4800" b="1" dirty="0" err="1">
                <a:solidFill>
                  <a:srgbClr val="000000"/>
                </a:solidFill>
                <a:latin typeface="Times New Roman" panose="02020603050405020304" pitchFamily="18" charset="0"/>
                <a:cs typeface="Times New Roman" panose="02020603050405020304" pitchFamily="18" charset="0"/>
              </a:rPr>
              <a:t>là</a:t>
            </a:r>
            <a:r>
              <a:rPr lang="en-US" sz="4800" b="1" dirty="0">
                <a:solidFill>
                  <a:srgbClr val="000000"/>
                </a:solidFill>
                <a:latin typeface="Times New Roman" panose="02020603050405020304" pitchFamily="18" charset="0"/>
                <a:cs typeface="Times New Roman" panose="02020603050405020304" pitchFamily="18" charset="0"/>
              </a:rPr>
              <a:t> </a:t>
            </a:r>
            <a:r>
              <a:rPr lang="en-US" sz="4800" b="1" dirty="0" err="1">
                <a:solidFill>
                  <a:srgbClr val="000000"/>
                </a:solidFill>
                <a:latin typeface="Times New Roman" panose="02020603050405020304" pitchFamily="18" charset="0"/>
                <a:cs typeface="Times New Roman" panose="02020603050405020304" pitchFamily="18" charset="0"/>
              </a:rPr>
              <a:t>từ</a:t>
            </a:r>
            <a:r>
              <a:rPr lang="en-US" sz="4800" b="1" dirty="0">
                <a:solidFill>
                  <a:srgbClr val="000000"/>
                </a:solidFill>
                <a:latin typeface="Times New Roman" panose="02020603050405020304" pitchFamily="18" charset="0"/>
                <a:cs typeface="Times New Roman" panose="02020603050405020304" pitchFamily="18" charset="0"/>
              </a:rPr>
              <a:t> </a:t>
            </a:r>
            <a:r>
              <a:rPr lang="en-US" sz="4800" b="1" dirty="0" err="1">
                <a:solidFill>
                  <a:srgbClr val="000000"/>
                </a:solidFill>
                <a:latin typeface="Times New Roman" panose="02020603050405020304" pitchFamily="18" charset="0"/>
                <a:cs typeface="Times New Roman" panose="02020603050405020304" pitchFamily="18" charset="0"/>
              </a:rPr>
              <a:t>chỉ</a:t>
            </a:r>
            <a:r>
              <a:rPr lang="en-US" sz="4800" b="1" dirty="0">
                <a:solidFill>
                  <a:srgbClr val="000000"/>
                </a:solidFill>
                <a:latin typeface="Times New Roman" panose="02020603050405020304" pitchFamily="18" charset="0"/>
                <a:cs typeface="Times New Roman" panose="02020603050405020304" pitchFamily="18" charset="0"/>
              </a:rPr>
              <a:t> </a:t>
            </a:r>
            <a:r>
              <a:rPr lang="en-US" sz="4800" b="1" dirty="0" err="1">
                <a:solidFill>
                  <a:srgbClr val="000000"/>
                </a:solidFill>
                <a:latin typeface="Times New Roman" panose="02020603050405020304" pitchFamily="18" charset="0"/>
                <a:cs typeface="Times New Roman" panose="02020603050405020304" pitchFamily="18" charset="0"/>
              </a:rPr>
              <a:t>sự</a:t>
            </a:r>
            <a:r>
              <a:rPr lang="en-US" sz="4800" b="1" dirty="0">
                <a:solidFill>
                  <a:srgbClr val="000000"/>
                </a:solidFill>
                <a:latin typeface="Times New Roman" panose="02020603050405020304" pitchFamily="18" charset="0"/>
                <a:cs typeface="Times New Roman" panose="02020603050405020304" pitchFamily="18" charset="0"/>
              </a:rPr>
              <a:t> </a:t>
            </a:r>
            <a:r>
              <a:rPr lang="en-US" sz="4800" b="1" dirty="0" err="1">
                <a:solidFill>
                  <a:srgbClr val="000000"/>
                </a:solidFill>
                <a:latin typeface="Times New Roman" panose="02020603050405020304" pitchFamily="18" charset="0"/>
                <a:cs typeface="Times New Roman" panose="02020603050405020304" pitchFamily="18" charset="0"/>
              </a:rPr>
              <a:t>vật</a:t>
            </a:r>
            <a:r>
              <a:rPr lang="en-US" sz="4800" b="1" dirty="0">
                <a:solidFill>
                  <a:srgbClr val="000000"/>
                </a:solidFill>
                <a:latin typeface="Times New Roman" panose="02020603050405020304" pitchFamily="18" charset="0"/>
                <a:cs typeface="Times New Roman" panose="02020603050405020304" pitchFamily="18" charset="0"/>
              </a:rPr>
              <a:t> (</a:t>
            </a:r>
            <a:r>
              <a:rPr lang="en-US" sz="4800" b="1" dirty="0" err="1">
                <a:solidFill>
                  <a:srgbClr val="000000"/>
                </a:solidFill>
                <a:latin typeface="Times New Roman" panose="02020603050405020304" pitchFamily="18" charset="0"/>
                <a:cs typeface="Times New Roman" panose="02020603050405020304" pitchFamily="18" charset="0"/>
              </a:rPr>
              <a:t>người</a:t>
            </a:r>
            <a:r>
              <a:rPr lang="en-US" sz="4800" b="1" dirty="0">
                <a:solidFill>
                  <a:srgbClr val="000000"/>
                </a:solidFill>
                <a:latin typeface="Times New Roman" panose="02020603050405020304" pitchFamily="18" charset="0"/>
                <a:cs typeface="Times New Roman" panose="02020603050405020304" pitchFamily="18" charset="0"/>
              </a:rPr>
              <a:t>, </a:t>
            </a:r>
            <a:r>
              <a:rPr lang="en-US" sz="4800" b="1" dirty="0" err="1">
                <a:solidFill>
                  <a:srgbClr val="000000"/>
                </a:solidFill>
                <a:latin typeface="Times New Roman" panose="02020603050405020304" pitchFamily="18" charset="0"/>
                <a:cs typeface="Times New Roman" panose="02020603050405020304" pitchFamily="18" charset="0"/>
              </a:rPr>
              <a:t>vật</a:t>
            </a:r>
            <a:r>
              <a:rPr lang="en-US" sz="4800" b="1" dirty="0">
                <a:solidFill>
                  <a:srgbClr val="000000"/>
                </a:solidFill>
                <a:latin typeface="Times New Roman" panose="02020603050405020304" pitchFamily="18" charset="0"/>
                <a:cs typeface="Times New Roman" panose="02020603050405020304" pitchFamily="18" charset="0"/>
              </a:rPr>
              <a:t>, </a:t>
            </a:r>
            <a:r>
              <a:rPr lang="en-US" sz="4800" b="1" dirty="0" err="1">
                <a:solidFill>
                  <a:srgbClr val="000000"/>
                </a:solidFill>
                <a:latin typeface="Times New Roman" panose="02020603050405020304" pitchFamily="18" charset="0"/>
                <a:cs typeface="Times New Roman" panose="02020603050405020304" pitchFamily="18" charset="0"/>
              </a:rPr>
              <a:t>hiện</a:t>
            </a:r>
            <a:r>
              <a:rPr lang="en-US" sz="4800" b="1" dirty="0">
                <a:solidFill>
                  <a:srgbClr val="000000"/>
                </a:solidFill>
                <a:latin typeface="Times New Roman" panose="02020603050405020304" pitchFamily="18" charset="0"/>
                <a:cs typeface="Times New Roman" panose="02020603050405020304" pitchFamily="18" charset="0"/>
              </a:rPr>
              <a:t> </a:t>
            </a:r>
            <a:r>
              <a:rPr lang="en-US" sz="4800" b="1" dirty="0" err="1">
                <a:solidFill>
                  <a:srgbClr val="000000"/>
                </a:solidFill>
                <a:latin typeface="Times New Roman" panose="02020603050405020304" pitchFamily="18" charset="0"/>
                <a:cs typeface="Times New Roman" panose="02020603050405020304" pitchFamily="18" charset="0"/>
              </a:rPr>
              <a:t>tượng</a:t>
            </a:r>
            <a:r>
              <a:rPr lang="en-US" sz="4800" b="1" dirty="0">
                <a:solidFill>
                  <a:srgbClr val="000000"/>
                </a:solidFill>
                <a:latin typeface="Times New Roman" panose="02020603050405020304" pitchFamily="18" charset="0"/>
                <a:cs typeface="Times New Roman" panose="02020603050405020304" pitchFamily="18" charset="0"/>
              </a:rPr>
              <a:t> </a:t>
            </a:r>
            <a:r>
              <a:rPr lang="en-US" sz="4800" b="1" dirty="0" err="1">
                <a:solidFill>
                  <a:srgbClr val="000000"/>
                </a:solidFill>
                <a:latin typeface="Times New Roman" panose="02020603050405020304" pitchFamily="18" charset="0"/>
                <a:cs typeface="Times New Roman" panose="02020603050405020304" pitchFamily="18" charset="0"/>
              </a:rPr>
              <a:t>tự</a:t>
            </a:r>
            <a:r>
              <a:rPr lang="en-US" sz="4800" b="1" dirty="0">
                <a:solidFill>
                  <a:srgbClr val="000000"/>
                </a:solidFill>
                <a:latin typeface="Times New Roman" panose="02020603050405020304" pitchFamily="18" charset="0"/>
                <a:cs typeface="Times New Roman" panose="02020603050405020304" pitchFamily="18" charset="0"/>
              </a:rPr>
              <a:t> </a:t>
            </a:r>
            <a:r>
              <a:rPr lang="en-US" sz="4800" b="1" dirty="0" err="1">
                <a:solidFill>
                  <a:srgbClr val="000000"/>
                </a:solidFill>
                <a:latin typeface="Times New Roman" panose="02020603050405020304" pitchFamily="18" charset="0"/>
                <a:cs typeface="Times New Roman" panose="02020603050405020304" pitchFamily="18" charset="0"/>
              </a:rPr>
              <a:t>nhiên</a:t>
            </a:r>
            <a:r>
              <a:rPr lang="en-US" sz="4800" b="1" dirty="0">
                <a:solidFill>
                  <a:srgbClr val="000000"/>
                </a:solidFill>
                <a:latin typeface="Times New Roman" panose="02020603050405020304" pitchFamily="18" charset="0"/>
                <a:cs typeface="Times New Roman" panose="02020603050405020304" pitchFamily="18" charset="0"/>
              </a:rPr>
              <a:t>, </a:t>
            </a:r>
            <a:r>
              <a:rPr lang="en-US" sz="4800" b="1" err="1">
                <a:solidFill>
                  <a:srgbClr val="000000"/>
                </a:solidFill>
                <a:latin typeface="Times New Roman" panose="02020603050405020304" pitchFamily="18" charset="0"/>
                <a:cs typeface="Times New Roman" panose="02020603050405020304" pitchFamily="18" charset="0"/>
              </a:rPr>
              <a:t>thời</a:t>
            </a:r>
            <a:r>
              <a:rPr lang="en-US" sz="4800" b="1">
                <a:solidFill>
                  <a:srgbClr val="000000"/>
                </a:solidFill>
                <a:latin typeface="Times New Roman" panose="02020603050405020304" pitchFamily="18" charset="0"/>
                <a:cs typeface="Times New Roman" panose="02020603050405020304" pitchFamily="18" charset="0"/>
              </a:rPr>
              <a:t> gian, đơn vị ... )</a:t>
            </a:r>
            <a:endParaRPr lang="en-US" sz="4800" b="1"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5585704"/>
      </p:ext>
    </p:extLst>
  </p:cSld>
  <p:clrMapOvr>
    <a:masterClrMapping/>
  </p:clrMapOvr>
</p:sld>
</file>

<file path=ppt/theme/theme1.xml><?xml version="1.0" encoding="utf-8"?>
<a:theme xmlns:a="http://schemas.openxmlformats.org/drawingml/2006/main" name="Dinosaur Weekly Planner for Elementary by Slidesgo">
  <a:themeElements>
    <a:clrScheme name="Simple Light">
      <a:dk1>
        <a:srgbClr val="FFFFFF"/>
      </a:dk1>
      <a:lt1>
        <a:srgbClr val="FDF8E7"/>
      </a:lt1>
      <a:dk2>
        <a:srgbClr val="FFC942"/>
      </a:dk2>
      <a:lt2>
        <a:srgbClr val="FF8969"/>
      </a:lt2>
      <a:accent1>
        <a:srgbClr val="F36565"/>
      </a:accent1>
      <a:accent2>
        <a:srgbClr val="8FB86A"/>
      </a:accent2>
      <a:accent3>
        <a:srgbClr val="1D8A6B"/>
      </a:accent3>
      <a:accent4>
        <a:srgbClr val="718AAC"/>
      </a:accent4>
      <a:accent5>
        <a:srgbClr val="5C6A72"/>
      </a:accent5>
      <a:accent6>
        <a:srgbClr val="423330"/>
      </a:accent6>
      <a:hlink>
        <a:srgbClr val="42333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b97660ec-33e4-4bfe-bc7d-678202ed2d5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06213F619F69346A27A17DCC0187115" ma:contentTypeVersion="15" ma:contentTypeDescription="Create a new document." ma:contentTypeScope="" ma:versionID="d75f05a3c6194c1d71d369dd4b6acacf">
  <xsd:schema xmlns:xsd="http://www.w3.org/2001/XMLSchema" xmlns:xs="http://www.w3.org/2001/XMLSchema" xmlns:p="http://schemas.microsoft.com/office/2006/metadata/properties" xmlns:ns3="b97660ec-33e4-4bfe-bc7d-678202ed2d5d" xmlns:ns4="0179d4b1-8724-4f15-924d-d3190f5795d6" targetNamespace="http://schemas.microsoft.com/office/2006/metadata/properties" ma:root="true" ma:fieldsID="9175645f8ce7105d891ae59bbf10464b" ns3:_="" ns4:_="">
    <xsd:import namespace="b97660ec-33e4-4bfe-bc7d-678202ed2d5d"/>
    <xsd:import namespace="0179d4b1-8724-4f15-924d-d3190f5795d6"/>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97660ec-33e4-4bfe-bc7d-678202ed2d5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179d4b1-8724-4f15-924d-d3190f5795d6"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7D69340-0CF5-4F63-8218-6FDBF7D5675E}">
  <ds:schemaRefs>
    <ds:schemaRef ds:uri="http://www.w3.org/XML/1998/namespace"/>
    <ds:schemaRef ds:uri="http://purl.org/dc/terms/"/>
    <ds:schemaRef ds:uri="0179d4b1-8724-4f15-924d-d3190f5795d6"/>
    <ds:schemaRef ds:uri="http://schemas.microsoft.com/office/infopath/2007/PartnerControls"/>
    <ds:schemaRef ds:uri="http://purl.org/dc/elements/1.1/"/>
    <ds:schemaRef ds:uri="http://purl.org/dc/dcmitype/"/>
    <ds:schemaRef ds:uri="http://schemas.microsoft.com/office/2006/documentManagement/types"/>
    <ds:schemaRef ds:uri="http://schemas.openxmlformats.org/package/2006/metadata/core-properties"/>
    <ds:schemaRef ds:uri="b97660ec-33e4-4bfe-bc7d-678202ed2d5d"/>
    <ds:schemaRef ds:uri="http://schemas.microsoft.com/office/2006/metadata/properties"/>
  </ds:schemaRefs>
</ds:datastoreItem>
</file>

<file path=customXml/itemProps2.xml><?xml version="1.0" encoding="utf-8"?>
<ds:datastoreItem xmlns:ds="http://schemas.openxmlformats.org/officeDocument/2006/customXml" ds:itemID="{A0B8927D-3854-4B1E-A693-3FEE35A2ACFE}">
  <ds:schemaRefs>
    <ds:schemaRef ds:uri="http://schemas.microsoft.com/sharepoint/v3/contenttype/forms"/>
  </ds:schemaRefs>
</ds:datastoreItem>
</file>

<file path=customXml/itemProps3.xml><?xml version="1.0" encoding="utf-8"?>
<ds:datastoreItem xmlns:ds="http://schemas.openxmlformats.org/officeDocument/2006/customXml" ds:itemID="{A3B2A8CE-19ED-4DC6-B1B8-354D0044BB8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97660ec-33e4-4bfe-bc7d-678202ed2d5d"/>
    <ds:schemaRef ds:uri="0179d4b1-8724-4f15-924d-d3190f5795d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1354</TotalTime>
  <Words>1410</Words>
  <Application>Microsoft Office PowerPoint</Application>
  <PresentationFormat>Custom</PresentationFormat>
  <Paragraphs>64</Paragraphs>
  <Slides>15</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Times New Roman</vt:lpstr>
      <vt:lpstr>Lilita One</vt:lpstr>
      <vt:lpstr>Arial</vt:lpstr>
      <vt:lpstr>Poppins</vt:lpstr>
      <vt:lpstr>Annifont</vt:lpstr>
      <vt:lpstr>Arial-Rounded</vt:lpstr>
      <vt:lpstr>VNI-Trung Kien</vt:lpstr>
      <vt:lpstr>Dinosaur Weekly Planner for Elementary by Slidesgo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Dinosaur Weekly Planner</dc:title>
  <dc:creator>PC</dc:creator>
  <cp:lastModifiedBy>Vũ  Hạnh</cp:lastModifiedBy>
  <cp:revision>162</cp:revision>
  <dcterms:modified xsi:type="dcterms:W3CDTF">2024-08-21T13:57:44Z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0x010100206213F619F69346A27A17DCC0187115</vt:lpwstr>
  </property>
</Properties>
</file>