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486" r:id="rId2"/>
    <p:sldId id="256" r:id="rId3"/>
    <p:sldId id="288" r:id="rId4"/>
    <p:sldId id="512" r:id="rId5"/>
    <p:sldId id="519" r:id="rId6"/>
    <p:sldId id="525" r:id="rId7"/>
    <p:sldId id="526" r:id="rId8"/>
    <p:sldId id="527" r:id="rId9"/>
    <p:sldId id="529" r:id="rId10"/>
    <p:sldId id="530" r:id="rId11"/>
    <p:sldId id="531" r:id="rId12"/>
    <p:sldId id="532" r:id="rId13"/>
    <p:sldId id="534" r:id="rId14"/>
    <p:sldId id="535" r:id="rId15"/>
    <p:sldId id="536" r:id="rId16"/>
    <p:sldId id="537" r:id="rId17"/>
    <p:sldId id="786" r:id="rId18"/>
    <p:sldId id="550" r:id="rId19"/>
    <p:sldId id="549" r:id="rId20"/>
    <p:sldId id="787" r:id="rId21"/>
    <p:sldId id="574" r:id="rId22"/>
    <p:sldId id="573" r:id="rId23"/>
    <p:sldId id="572" r:id="rId24"/>
    <p:sldId id="571" r:id="rId25"/>
    <p:sldId id="539" r:id="rId26"/>
  </p:sldIdLst>
  <p:sldSz cx="18288000" cy="10287000"/>
  <p:notesSz cx="6858000" cy="9144000"/>
  <p:embeddedFontLst>
    <p:embeddedFont>
      <p:font typeface=".VnAvant" panose="020B7200000000000000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Script MT Bold" panose="03040602040607080904" pitchFamily="66" charset="0"/>
      <p:bold r:id="rId36"/>
    </p:embeddedFont>
    <p:embeddedFont>
      <p:font typeface="Snap ITC" panose="04040A07060A02020202" pitchFamily="8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F2"/>
    <a:srgbClr val="59D59A"/>
    <a:srgbClr val="69C8C3"/>
    <a:srgbClr val="FFF7F0"/>
    <a:srgbClr val="007768"/>
    <a:srgbClr val="B0EBCF"/>
    <a:srgbClr val="005953"/>
    <a:srgbClr val="FAFAFA"/>
    <a:srgbClr val="ADADAC"/>
    <a:srgbClr val="1E7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 varScale="1">
        <p:scale>
          <a:sx n="43" d="100"/>
          <a:sy n="43" d="100"/>
        </p:scale>
        <p:origin x="66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5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546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8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F3337-61D5-5350-3109-EAA657A1C3C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0" r:id="rId13"/>
    <p:sldLayoutId id="214748367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0.wav"/><Relationship Id="rId7" Type="http://schemas.openxmlformats.org/officeDocument/2006/relationships/image" Target="../media/image28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audio" Target="../media/audio22.wav"/><Relationship Id="rId10" Type="http://schemas.openxmlformats.org/officeDocument/2006/relationships/image" Target="../media/image31.png"/><Relationship Id="rId4" Type="http://schemas.openxmlformats.org/officeDocument/2006/relationships/audio" Target="../media/audio21.wav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34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openxmlformats.org/officeDocument/2006/relationships/image" Target="../media/image37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7" Type="http://schemas.openxmlformats.org/officeDocument/2006/relationships/image" Target="../media/image36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7" Type="http://schemas.openxmlformats.org/officeDocument/2006/relationships/image" Target="../media/image36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7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" y="-1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9FC20-CDB7-82E1-7316-A97360E6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586;p38">
            <a:extLst>
              <a:ext uri="{FF2B5EF4-FFF2-40B4-BE49-F238E27FC236}">
                <a16:creationId xmlns:a16="http://schemas.microsoft.com/office/drawing/2014/main" id="{24DDAA4B-6C38-241F-63E5-7FB39179B42C}"/>
              </a:ext>
            </a:extLst>
          </p:cNvPr>
          <p:cNvSpPr txBox="1">
            <a:spLocks/>
          </p:cNvSpPr>
          <p:nvPr/>
        </p:nvSpPr>
        <p:spPr>
          <a:xfrm>
            <a:off x="6221802" y="2685344"/>
            <a:ext cx="3389600" cy="9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Unit 4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9611402" y="7210189"/>
            <a:ext cx="643331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l"/>
            <a:r>
              <a:rPr lang="en-US" sz="4800">
                <a:solidFill>
                  <a:srgbClr val="005953"/>
                </a:solidFill>
              </a:rPr>
              <a:t>Lesson 1 - Period 1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86057-F7CB-01E9-2BAD-5E5506A89288}"/>
              </a:ext>
            </a:extLst>
          </p:cNvPr>
          <p:cNvGrpSpPr/>
          <p:nvPr/>
        </p:nvGrpSpPr>
        <p:grpSpPr>
          <a:xfrm>
            <a:off x="5904539" y="3314700"/>
            <a:ext cx="10641555" cy="3933885"/>
            <a:chOff x="5904539" y="3236682"/>
            <a:chExt cx="10641555" cy="3933885"/>
          </a:xfrm>
        </p:grpSpPr>
        <p:sp>
          <p:nvSpPr>
            <p:cNvPr id="132" name="TextBox 22">
              <a:extLst>
                <a:ext uri="{FF2B5EF4-FFF2-40B4-BE49-F238E27FC236}">
                  <a16:creationId xmlns:a16="http://schemas.microsoft.com/office/drawing/2014/main" id="{0263C5C1-CD22-BC19-B2B7-942A088C37A3}"/>
                </a:ext>
              </a:extLst>
            </p:cNvPr>
            <p:cNvSpPr txBox="1"/>
            <p:nvPr/>
          </p:nvSpPr>
          <p:spPr>
            <a:xfrm>
              <a:off x="6596647" y="3236682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My </a:t>
              </a:r>
              <a:r>
                <a:rPr lang="en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Birthday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3CA011F2-5286-6FCF-650D-6A03E824E318}"/>
                </a:ext>
              </a:extLst>
            </p:cNvPr>
            <p:cNvSpPr txBox="1"/>
            <p:nvPr/>
          </p:nvSpPr>
          <p:spPr>
            <a:xfrm>
              <a:off x="5904539" y="4708355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Party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6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/dʒuːn/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June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calendar, pink&#10;&#10;Description automatically generated">
            <a:extLst>
              <a:ext uri="{FF2B5EF4-FFF2-40B4-BE49-F238E27FC236}">
                <a16:creationId xmlns:a16="http://schemas.microsoft.com/office/drawing/2014/main" id="{FA8B892E-C509-8CF0-B7A6-B043E41D7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74" y="11811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41790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7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/dʒuˈlaɪ/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July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screenshot, calendar, pink&#10;&#10;Description automatically generated">
            <a:extLst>
              <a:ext uri="{FF2B5EF4-FFF2-40B4-BE49-F238E27FC236}">
                <a16:creationId xmlns:a16="http://schemas.microsoft.com/office/drawing/2014/main" id="{D3A163AA-6FAF-B174-AE9A-84A6DD637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9525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85950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8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/ɔːˈɡʌst/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August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picture of a person and a note&#10;&#10;Description automatically generated with medium confidence">
            <a:extLst>
              <a:ext uri="{FF2B5EF4-FFF2-40B4-BE49-F238E27FC236}">
                <a16:creationId xmlns:a16="http://schemas.microsoft.com/office/drawing/2014/main" id="{6A50911B-66F6-811E-5E5D-66DC438D7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573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02783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9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/sepˈtembər/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September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B7AAB5CE-DB02-86E4-C812-E0BB2675B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9525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44182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10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/ɒkˈtəʊbə(r)/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October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picture of a castle and a rainbow&#10;&#10;Description automatically generated with low confidence">
            <a:extLst>
              <a:ext uri="{FF2B5EF4-FFF2-40B4-BE49-F238E27FC236}">
                <a16:creationId xmlns:a16="http://schemas.microsoft.com/office/drawing/2014/main" id="{B1BC9226-9F61-E2A8-7F60-F88901C88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64873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11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/nəʊˈvembə(r)/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November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font, pink, design&#10;&#10;Description automatically generated">
            <a:extLst>
              <a:ext uri="{FF2B5EF4-FFF2-40B4-BE49-F238E27FC236}">
                <a16:creationId xmlns:a16="http://schemas.microsoft.com/office/drawing/2014/main" id="{AF993F0B-0088-307B-525A-148A3D5D8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9189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12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/dɪˈsembə(r)/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December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santa claus and christmas trees&#10;&#10;Description automatically generated with low confidence">
            <a:extLst>
              <a:ext uri="{FF2B5EF4-FFF2-40B4-BE49-F238E27FC236}">
                <a16:creationId xmlns:a16="http://schemas.microsoft.com/office/drawing/2014/main" id="{75782060-B35B-E460-B1E9-812AC37DA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87485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905000" y="49530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18397" y="442317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85" y="8181085"/>
            <a:ext cx="967284" cy="967284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821" y="8181085"/>
            <a:ext cx="967284" cy="9672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13E8D-CA86-FBF0-5F46-6BC3BCF7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542" y="2247900"/>
            <a:ext cx="16814225" cy="5114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D85225-1535-31A3-2BCD-D3F7C85912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982" t="23930" r="8883" b="67402"/>
          <a:stretch/>
        </p:blipFill>
        <p:spPr>
          <a:xfrm>
            <a:off x="14620964" y="3471894"/>
            <a:ext cx="1704109" cy="443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F60EA2-4891-2178-7B8E-A9B952820A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899" t="8490" r="20007" b="80405"/>
          <a:stretch/>
        </p:blipFill>
        <p:spPr>
          <a:xfrm>
            <a:off x="10907947" y="2682185"/>
            <a:ext cx="3546764" cy="568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B00CB5-9BF3-B968-EB72-DC0262CA98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033" t="73497" r="55768" b="3208"/>
          <a:stretch/>
        </p:blipFill>
        <p:spPr>
          <a:xfrm>
            <a:off x="5213728" y="6007276"/>
            <a:ext cx="3228109" cy="1191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B63AA2-ABC8-80B3-3C53-1BA0A6205F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355" t="1177" r="60876" b="82774"/>
          <a:stretch/>
        </p:blipFill>
        <p:spPr>
          <a:xfrm>
            <a:off x="2913873" y="2308111"/>
            <a:ext cx="4668982" cy="8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Structure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3293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13567529" y="6901305"/>
            <a:ext cx="1939171" cy="1227093"/>
            <a:chOff x="3709758" y="3204070"/>
            <a:chExt cx="1768014" cy="1118785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9771932" cy="1069133"/>
            <a:chOff x="1105774" y="247259"/>
            <a:chExt cx="6514621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5802416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sinh nhật của bạn: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5306348" y="1334149"/>
            <a:ext cx="7574079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birthday?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658662" y="5178565"/>
            <a:ext cx="32181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13106400" y="1524222"/>
            <a:ext cx="35410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(Khi nào là sinh nhật của bạn?)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5315873" y="2628900"/>
            <a:ext cx="7564554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_________.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0AAB9FE-8416-53B2-868C-89B18CD93142}"/>
              </a:ext>
            </a:extLst>
          </p:cNvPr>
          <p:cNvSpPr txBox="1"/>
          <p:nvPr/>
        </p:nvSpPr>
        <p:spPr>
          <a:xfrm>
            <a:off x="8763000" y="2882963"/>
            <a:ext cx="304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month)</a:t>
            </a:r>
            <a:endParaRPr lang="en-US" sz="3200">
              <a:solidFill>
                <a:srgbClr val="007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4143172" y="6421950"/>
            <a:ext cx="7574079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birthday?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4152697" y="7716701"/>
            <a:ext cx="7564554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</a:t>
            </a:r>
            <a:r>
              <a:rPr lang="en-US" sz="4800" b="1">
                <a:solidFill>
                  <a:srgbClr val="007768"/>
                </a:solidFill>
                <a:latin typeface="Century Gothic" panose="020B0502020202020204" pitchFamily="34" charset="0"/>
              </a:rPr>
              <a:t>June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5343D9-66D2-D124-20EB-03CF0834A6F8}"/>
              </a:ext>
            </a:extLst>
          </p:cNvPr>
          <p:cNvSpPr txBox="1">
            <a:spLocks/>
          </p:cNvSpPr>
          <p:nvPr/>
        </p:nvSpPr>
        <p:spPr>
          <a:xfrm>
            <a:off x="13258800" y="2754983"/>
            <a:ext cx="44958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(Vào tháng _____.)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2886D-C0DE-CABE-D6EE-FFEE39969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2941" y="5304926"/>
            <a:ext cx="3047998" cy="435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 animBg="1"/>
      <p:bldP spid="5" grpId="0"/>
      <p:bldP spid="8" grpId="0"/>
      <p:bldP spid="10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1025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3271535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C1DEB3-EBB7-5DE2-645D-C8D35E052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022" y="2145875"/>
            <a:ext cx="5397762" cy="35523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B62FD0-95F6-AA2C-6CD8-B233E53C02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7628" y="2145875"/>
            <a:ext cx="5401606" cy="35523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CFC1A8-9B99-5CFD-B248-D1B505166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5022" y="6159282"/>
            <a:ext cx="5397762" cy="3556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9AEF2B-B2E3-C683-591E-C2687EE5A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7628" y="6150750"/>
            <a:ext cx="5401606" cy="3552373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3048000" y="21721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9448800" y="21721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3048000" y="61345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448800" y="61345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561217" y="461121"/>
            <a:ext cx="6160271" cy="68580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</a:t>
            </a:r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birthday?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591800" y="1256340"/>
            <a:ext cx="6160271" cy="68580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038600" y="2533623"/>
            <a:ext cx="36576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January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439400" y="2533623"/>
            <a:ext cx="3505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February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A3FCE053-B346-0CD8-A4CA-13E7DB634E27}"/>
              </a:ext>
            </a:extLst>
          </p:cNvPr>
          <p:cNvSpPr txBox="1">
            <a:spLocks/>
          </p:cNvSpPr>
          <p:nvPr/>
        </p:nvSpPr>
        <p:spPr>
          <a:xfrm>
            <a:off x="4038600" y="6502182"/>
            <a:ext cx="36576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March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6B8EA7B-EBB7-B01E-7466-815F2D9F5FAF}"/>
              </a:ext>
            </a:extLst>
          </p:cNvPr>
          <p:cNvSpPr txBox="1">
            <a:spLocks/>
          </p:cNvSpPr>
          <p:nvPr/>
        </p:nvSpPr>
        <p:spPr>
          <a:xfrm>
            <a:off x="10439400" y="6502182"/>
            <a:ext cx="3505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April</a:t>
            </a:r>
          </a:p>
        </p:txBody>
      </p:sp>
    </p:spTree>
    <p:extLst>
      <p:ext uri="{BB962C8B-B14F-4D97-AF65-F5344CB8AC3E}">
        <p14:creationId xmlns:p14="http://schemas.microsoft.com/office/powerpoint/2010/main" val="16541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January. 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A4ACD5AE-ACB4-F9CA-8C39-E0B345BC6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131" y="1562099"/>
            <a:ext cx="3623262" cy="531481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AD2B55F-F1A7-D8AD-FBF6-C7A107799152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AAA550B-67D0-8AED-9F62-3733B1E51551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EB1C31-94DF-E4A6-4A89-E7FD91815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7887238"/>
            <a:ext cx="1093409" cy="1093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1DB9D-4A8F-CD37-AB9B-CB7165DFD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7915" y="8296537"/>
            <a:ext cx="1077250" cy="1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3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February. 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A1708E2-CC93-EF32-0D3D-68E3356CA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369" y="1557354"/>
            <a:ext cx="3591937" cy="5325254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51F8B11-733F-2CFC-40E0-BBE4F0541A6E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F34A389-305F-2A71-2DCB-7D8DFE522F1C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AAA771-EDD2-8580-3C0D-0C43EAD4D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32" y="7703335"/>
            <a:ext cx="1051034" cy="1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86F0B4-EF04-FE6D-9A59-0B9C409B0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9800" y="8190648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March. 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12A5137C-3BA6-3C8A-8990-C1AB8712D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131" y="1557352"/>
            <a:ext cx="3623262" cy="5325255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39F64496-1345-5C3E-BE8D-7830738EA724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2BD7E0C-113C-C316-C388-68236897943F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3D9B8A9D-285A-1419-EE95-248436F3EED2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80FD05-78D5-2CAC-DE62-C1A415C57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7887238"/>
            <a:ext cx="1093409" cy="109340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F345884-EF59-DFE3-437C-C7A4700FD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11770" y="8191500"/>
            <a:ext cx="1051034" cy="1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42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April. 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FEC56851-4E16-8AD8-EF02-75B9B993C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786" y="1562099"/>
            <a:ext cx="4061814" cy="5314815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C6F5A93A-5B73-6908-9080-144170871007}"/>
              </a:ext>
            </a:extLst>
          </p:cNvPr>
          <p:cNvPicPr/>
          <p:nvPr/>
        </p:nvPicPr>
        <p:blipFill rotWithShape="1">
          <a:blip r:embed="rId6" cstate="print"/>
          <a:srcRect l="20069" t="2700" r="13342" b="47880"/>
          <a:stretch/>
        </p:blipFill>
        <p:spPr>
          <a:xfrm flipH="1">
            <a:off x="13715999" y="8334638"/>
            <a:ext cx="1098907" cy="115363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93C633E-82FE-0B15-C936-6889D8B5F64B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4918A95-64AB-7D34-F2A5-B66B2DA1E6F6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5F48BD2-3CA5-BF90-40E2-B0517CD9E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32" y="7703335"/>
            <a:ext cx="1051034" cy="1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8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CA66441-4D8F-3DBA-0946-994522E0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907" y="7436066"/>
            <a:ext cx="1767291" cy="2592367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A812FA0-F19B-B969-0CE5-06A1B686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385" y="264188"/>
            <a:ext cx="1752012" cy="2597459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8BAC451B-84AF-3F8F-9AE5-61CFBB382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412" y="455536"/>
            <a:ext cx="1767291" cy="259745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52113B3E-47B4-EB96-E5A3-B1933B6EE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943100"/>
            <a:ext cx="1981200" cy="2592367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20EBE5B-F437-3209-0F4D-044AB6626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7563" y="5678533"/>
            <a:ext cx="1792756" cy="2592366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3AA0B25-D6FA-4947-9205-B4FB95D3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1207" y="7024524"/>
            <a:ext cx="1792756" cy="259236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1AF35B8A-29D6-4C01-12D9-F0485905C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997" y="5438913"/>
            <a:ext cx="1818222" cy="2597459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57EE12A1-C3FE-DF04-F9AC-807317A32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2889" y="255698"/>
            <a:ext cx="1767291" cy="2592367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2814707-8C4F-5958-E359-BE00AE806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76672" y="455536"/>
            <a:ext cx="1767291" cy="2597459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E0EF3686-E438-BE29-6DF4-8C4A4A7F2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7584" y="7431334"/>
            <a:ext cx="1802943" cy="2597460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A448E4E3-2F54-EC92-075B-5DC5391AF5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3909" y="7200900"/>
            <a:ext cx="1808036" cy="2592367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BDEDAE9-2999-0E72-0E1E-CBFFA9A065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89364" y="2412127"/>
            <a:ext cx="1808036" cy="2597459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BE7B402-D375-1C67-1C66-69B12B6966C3}"/>
              </a:ext>
            </a:extLst>
          </p:cNvPr>
          <p:cNvSpPr txBox="1"/>
          <p:nvPr/>
        </p:nvSpPr>
        <p:spPr>
          <a:xfrm>
            <a:off x="8868985" y="4755922"/>
            <a:ext cx="3505200" cy="640080"/>
          </a:xfrm>
          <a:prstGeom prst="rect">
            <a:avLst/>
          </a:prstGeom>
          <a:noFill/>
          <a:ln>
            <a:solidFill>
              <a:srgbClr val="59D59A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D0DB1-0220-5DB7-0369-84886315A53C}"/>
              </a:ext>
            </a:extLst>
          </p:cNvPr>
          <p:cNvSpPr txBox="1"/>
          <p:nvPr/>
        </p:nvSpPr>
        <p:spPr>
          <a:xfrm>
            <a:off x="5257800" y="4178085"/>
            <a:ext cx="7696200" cy="1693307"/>
          </a:xfrm>
          <a:prstGeom prst="roundRect">
            <a:avLst>
              <a:gd name="adj" fmla="val 10161"/>
            </a:avLst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182880" rIns="0" bIns="18288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40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It’s in </a:t>
            </a:r>
            <a:r>
              <a:rPr lang="en-US" sz="4000" b="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___________</a:t>
            </a: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226042AA-D4A8-68D5-358A-89522FC40015}"/>
              </a:ext>
            </a:extLst>
          </p:cNvPr>
          <p:cNvCxnSpPr>
            <a:cxnSpLocks/>
          </p:cNvCxnSpPr>
          <p:nvPr/>
        </p:nvCxnSpPr>
        <p:spPr>
          <a:xfrm flipH="1" flipV="1">
            <a:off x="5736703" y="3052995"/>
            <a:ext cx="1076492" cy="1023705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id="{768703DC-E6FF-A954-511C-9BC644AC02EA}"/>
              </a:ext>
            </a:extLst>
          </p:cNvPr>
          <p:cNvCxnSpPr>
            <a:cxnSpLocks/>
          </p:cNvCxnSpPr>
          <p:nvPr/>
        </p:nvCxnSpPr>
        <p:spPr>
          <a:xfrm flipH="1" flipV="1">
            <a:off x="8384168" y="2871744"/>
            <a:ext cx="822519" cy="120780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Mspham-0936082789">
            <a:extLst>
              <a:ext uri="{FF2B5EF4-FFF2-40B4-BE49-F238E27FC236}">
                <a16:creationId xmlns:a16="http://schemas.microsoft.com/office/drawing/2014/main" id="{6A6DE811-9976-0BF5-5016-B45813D79EB1}"/>
              </a:ext>
            </a:extLst>
          </p:cNvPr>
          <p:cNvCxnSpPr>
            <a:cxnSpLocks/>
          </p:cNvCxnSpPr>
          <p:nvPr/>
        </p:nvCxnSpPr>
        <p:spPr>
          <a:xfrm flipV="1">
            <a:off x="9379750" y="2848065"/>
            <a:ext cx="944721" cy="123827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id="{CE6CB197-DBAE-D360-0D23-9A4A8547ACD3}"/>
              </a:ext>
            </a:extLst>
          </p:cNvPr>
          <p:cNvCxnSpPr>
            <a:cxnSpLocks/>
          </p:cNvCxnSpPr>
          <p:nvPr/>
        </p:nvCxnSpPr>
        <p:spPr>
          <a:xfrm flipV="1">
            <a:off x="11773242" y="3035737"/>
            <a:ext cx="874035" cy="1077266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Mspham-0936082789">
            <a:extLst>
              <a:ext uri="{FF2B5EF4-FFF2-40B4-BE49-F238E27FC236}">
                <a16:creationId xmlns:a16="http://schemas.microsoft.com/office/drawing/2014/main" id="{4645B93F-17AB-87C2-CD15-DAEEEAEF97C5}"/>
              </a:ext>
            </a:extLst>
          </p:cNvPr>
          <p:cNvCxnSpPr>
            <a:cxnSpLocks/>
          </p:cNvCxnSpPr>
          <p:nvPr/>
        </p:nvCxnSpPr>
        <p:spPr>
          <a:xfrm flipV="1">
            <a:off x="13167868" y="3898774"/>
            <a:ext cx="1995932" cy="84578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23BF549B-D43B-D91F-88FC-ABC42E95A183}"/>
              </a:ext>
            </a:extLst>
          </p:cNvPr>
          <p:cNvCxnSpPr>
            <a:cxnSpLocks/>
          </p:cNvCxnSpPr>
          <p:nvPr/>
        </p:nvCxnSpPr>
        <p:spPr>
          <a:xfrm>
            <a:off x="13167868" y="5302750"/>
            <a:ext cx="1966756" cy="1104314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Mspham-0936082789">
            <a:extLst>
              <a:ext uri="{FF2B5EF4-FFF2-40B4-BE49-F238E27FC236}">
                <a16:creationId xmlns:a16="http://schemas.microsoft.com/office/drawing/2014/main" id="{C55DABC0-8DDF-C2E2-D359-3038C1540E37}"/>
              </a:ext>
            </a:extLst>
          </p:cNvPr>
          <p:cNvCxnSpPr>
            <a:cxnSpLocks/>
          </p:cNvCxnSpPr>
          <p:nvPr/>
        </p:nvCxnSpPr>
        <p:spPr>
          <a:xfrm flipH="1" flipV="1">
            <a:off x="3153376" y="3866249"/>
            <a:ext cx="1995932" cy="84578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:a16="http://schemas.microsoft.com/office/drawing/2014/main" id="{E3CA923E-A875-14DC-8327-21ED5F27BA39}"/>
              </a:ext>
            </a:extLst>
          </p:cNvPr>
          <p:cNvCxnSpPr>
            <a:cxnSpLocks/>
          </p:cNvCxnSpPr>
          <p:nvPr/>
        </p:nvCxnSpPr>
        <p:spPr>
          <a:xfrm flipH="1">
            <a:off x="3153376" y="5270225"/>
            <a:ext cx="1966756" cy="1104314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A15F577A-A36D-E3BC-AA14-1396FE5C3A4E}"/>
              </a:ext>
            </a:extLst>
          </p:cNvPr>
          <p:cNvCxnSpPr>
            <a:cxnSpLocks/>
          </p:cNvCxnSpPr>
          <p:nvPr/>
        </p:nvCxnSpPr>
        <p:spPr>
          <a:xfrm flipH="1">
            <a:off x="5635387" y="6024293"/>
            <a:ext cx="1177808" cy="107919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Mspham-0936082789">
            <a:extLst>
              <a:ext uri="{FF2B5EF4-FFF2-40B4-BE49-F238E27FC236}">
                <a16:creationId xmlns:a16="http://schemas.microsoft.com/office/drawing/2014/main" id="{998F24DC-0E65-0653-1145-304C5CBAE8CF}"/>
              </a:ext>
            </a:extLst>
          </p:cNvPr>
          <p:cNvCxnSpPr>
            <a:cxnSpLocks/>
          </p:cNvCxnSpPr>
          <p:nvPr/>
        </p:nvCxnSpPr>
        <p:spPr>
          <a:xfrm flipH="1">
            <a:off x="8226094" y="6049592"/>
            <a:ext cx="879277" cy="1227508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:a16="http://schemas.microsoft.com/office/drawing/2014/main" id="{B3061918-2CBF-4E05-7409-591E01662BF8}"/>
              </a:ext>
            </a:extLst>
          </p:cNvPr>
          <p:cNvCxnSpPr>
            <a:cxnSpLocks/>
          </p:cNvCxnSpPr>
          <p:nvPr/>
        </p:nvCxnSpPr>
        <p:spPr>
          <a:xfrm>
            <a:off x="9278434" y="6056383"/>
            <a:ext cx="883675" cy="1220717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B6A967DD-3B1A-3CB6-80E2-B9646DC89766}"/>
              </a:ext>
            </a:extLst>
          </p:cNvPr>
          <p:cNvCxnSpPr>
            <a:cxnSpLocks/>
          </p:cNvCxnSpPr>
          <p:nvPr/>
        </p:nvCxnSpPr>
        <p:spPr>
          <a:xfrm>
            <a:off x="11707607" y="6024293"/>
            <a:ext cx="969065" cy="97218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27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8970F44-10D7-3B97-0189-4396D5FE12EF}"/>
              </a:ext>
            </a:extLst>
          </p:cNvPr>
          <p:cNvGrpSpPr/>
          <p:nvPr/>
        </p:nvGrpSpPr>
        <p:grpSpPr>
          <a:xfrm>
            <a:off x="8354838" y="4128533"/>
            <a:ext cx="1934591" cy="2765589"/>
            <a:chOff x="4142213" y="3183324"/>
            <a:chExt cx="845189" cy="1208237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50924CFF-D8D1-BF08-3776-3E24F46ABA37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14C9C376-21C5-B8AC-574D-C65285209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5" b="11542"/>
          <a:stretch/>
        </p:blipFill>
        <p:spPr>
          <a:xfrm>
            <a:off x="5074360" y="1866900"/>
            <a:ext cx="9069077" cy="74209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102378">
            <a:off x="6483013" y="4028785"/>
            <a:ext cx="6332669" cy="734793"/>
          </a:xfrm>
          <a:prstGeom prst="rect">
            <a:avLst/>
          </a:prstGeom>
          <a:solidFill>
            <a:srgbClr val="85FFBC">
              <a:alpha val="23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Cloud 3"/>
          <p:cNvSpPr/>
          <p:nvPr/>
        </p:nvSpPr>
        <p:spPr>
          <a:xfrm rot="21102378">
            <a:off x="6339223" y="3288087"/>
            <a:ext cx="2789360" cy="1016442"/>
          </a:xfrm>
          <a:prstGeom prst="cloud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 7"/>
          <p:cNvSpPr/>
          <p:nvPr/>
        </p:nvSpPr>
        <p:spPr>
          <a:xfrm>
            <a:off x="1144381" y="2705332"/>
            <a:ext cx="3740007" cy="16028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>
                  <a:solidFill>
                    <a:srgbClr val="ED008C"/>
                  </a:solidFill>
                </a:ln>
                <a:solidFill>
                  <a:srgbClr val="ED0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891330" y="2522588"/>
            <a:ext cx="4099663" cy="16028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 of the week</a:t>
            </a:r>
          </a:p>
        </p:txBody>
      </p:sp>
      <p:cxnSp>
        <p:nvCxnSpPr>
          <p:cNvPr id="16" name="Straight Arrow Connector 15"/>
          <p:cNvCxnSpPr>
            <a:cxnSpLocks/>
            <a:stCxn id="4" idx="2"/>
          </p:cNvCxnSpPr>
          <p:nvPr/>
        </p:nvCxnSpPr>
        <p:spPr>
          <a:xfrm flipH="1" flipV="1">
            <a:off x="4322258" y="3575891"/>
            <a:ext cx="2040113" cy="420348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12789208" y="3092223"/>
            <a:ext cx="1176534" cy="8290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772223" y="368188"/>
            <a:ext cx="4830168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Calendar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63310" y="-2401479"/>
            <a:ext cx="80986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MsPham-9036082789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D2FD0B-4286-D8A4-6198-77DB171B9FEB}"/>
              </a:ext>
            </a:extLst>
          </p:cNvPr>
          <p:cNvSpPr/>
          <p:nvPr/>
        </p:nvSpPr>
        <p:spPr>
          <a:xfrm>
            <a:off x="713417" y="5577376"/>
            <a:ext cx="4601933" cy="160280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 in a years?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Can you say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months?  </a:t>
            </a:r>
          </a:p>
        </p:txBody>
      </p:sp>
    </p:spTree>
    <p:extLst>
      <p:ext uri="{BB962C8B-B14F-4D97-AF65-F5344CB8AC3E}">
        <p14:creationId xmlns:p14="http://schemas.microsoft.com/office/powerpoint/2010/main" val="38323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9" grpId="0"/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8371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/ˈdʒænjuəri/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January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calendar&#10;&#10;Description automatically generated">
            <a:extLst>
              <a:ext uri="{FF2B5EF4-FFF2-40B4-BE49-F238E27FC236}">
                <a16:creationId xmlns:a16="http://schemas.microsoft.com/office/drawing/2014/main" id="{791A9AA9-F1C2-63B9-18AA-04D343CC7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0287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26513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2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/ˈfebruəri/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February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 descr="A picture containing text, cartoon, pink, design&#10;&#10;Description automatically generated">
            <a:extLst>
              <a:ext uri="{FF2B5EF4-FFF2-40B4-BE49-F238E27FC236}">
                <a16:creationId xmlns:a16="http://schemas.microsoft.com/office/drawing/2014/main" id="{AA7DC823-AEDE-3586-A8B3-534C8A769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0287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71958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3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/mɑːtʃ/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March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pink, human face, cartoon&#10;&#10;Description automatically generated">
            <a:extLst>
              <a:ext uri="{FF2B5EF4-FFF2-40B4-BE49-F238E27FC236}">
                <a16:creationId xmlns:a16="http://schemas.microsoft.com/office/drawing/2014/main" id="{52158EDC-3072-1424-FE32-CA9BB59CA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075622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33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4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/ˈeɪprəl/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April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 descr="A picture containing text, font, screenshot, calendar&#10;&#10;Description automatically generated">
            <a:extLst>
              <a:ext uri="{FF2B5EF4-FFF2-40B4-BE49-F238E27FC236}">
                <a16:creationId xmlns:a16="http://schemas.microsoft.com/office/drawing/2014/main" id="{3961FD70-F35A-54FE-F3B1-AF4A0D5AC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4417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/meɪ/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May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picture of a person and a cake&#10;&#10;Description automatically generated with low confidence">
            <a:extLst>
              <a:ext uri="{FF2B5EF4-FFF2-40B4-BE49-F238E27FC236}">
                <a16:creationId xmlns:a16="http://schemas.microsoft.com/office/drawing/2014/main" id="{328104F7-5604-4A63-7F85-156F98B64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2573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50399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314</Words>
  <Application>Microsoft Office PowerPoint</Application>
  <PresentationFormat>Custom</PresentationFormat>
  <Paragraphs>137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Snap ITC</vt:lpstr>
      <vt:lpstr>Arial</vt:lpstr>
      <vt:lpstr>Century Gothic</vt:lpstr>
      <vt:lpstr>Calibri</vt:lpstr>
      <vt:lpstr>Script MT Bold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STD_YEN</cp:lastModifiedBy>
  <cp:revision>85</cp:revision>
  <dcterms:created xsi:type="dcterms:W3CDTF">2006-08-16T00:00:00Z</dcterms:created>
  <dcterms:modified xsi:type="dcterms:W3CDTF">2024-10-14T14:47:27Z</dcterms:modified>
  <dc:identifier>DAFhFAq5cvQ</dc:identifier>
</cp:coreProperties>
</file>