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2"/>
  </p:notesMasterIdLst>
  <p:sldIdLst>
    <p:sldId id="288" r:id="rId3"/>
    <p:sldId id="289" r:id="rId4"/>
    <p:sldId id="290" r:id="rId5"/>
    <p:sldId id="291" r:id="rId6"/>
    <p:sldId id="257" r:id="rId7"/>
    <p:sldId id="264" r:id="rId8"/>
    <p:sldId id="281" r:id="rId9"/>
    <p:sldId id="267" r:id="rId10"/>
    <p:sldId id="268" r:id="rId11"/>
    <p:sldId id="272" r:id="rId12"/>
    <p:sldId id="269" r:id="rId13"/>
    <p:sldId id="285" r:id="rId14"/>
    <p:sldId id="296" r:id="rId15"/>
    <p:sldId id="297" r:id="rId16"/>
    <p:sldId id="298" r:id="rId17"/>
    <p:sldId id="299" r:id="rId18"/>
    <p:sldId id="300" r:id="rId19"/>
    <p:sldId id="301" r:id="rId20"/>
    <p:sldId id="306"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DengXian" panose="020B0604020202020204" charset="0"/>
      <p:regular r:id="rId27"/>
      <p:bold r:id="rId28"/>
    </p:embeddedFont>
    <p:embeddedFont>
      <p:font typeface="Verdana" panose="020B0604030504040204" pitchFamily="34" charset="0"/>
      <p:regular r:id="rId29"/>
      <p:bold r:id="rId30"/>
      <p:italic r:id="rId31"/>
      <p:boldItalic r:id="rId32"/>
    </p:embeddedFont>
    <p:embeddedFont>
      <p:font typeface="SimSun" panose="02010600030101010101" pitchFamily="2" charset="-122"/>
      <p:regular r:id="rId33"/>
    </p:embeddedFont>
    <p:embeddedFont>
      <p:font typeface="Lato" panose="020F0502020204030203" pitchFamily="34" charset="0"/>
      <p:regular r:id="rId34"/>
      <p:bold r:id="rId35"/>
      <p:italic r:id="rId36"/>
      <p:boldItalic r:id="rId37"/>
    </p:embeddedFont>
    <p:embeddedFont>
      <p:font typeface="Franklin Gothic Medium" panose="020B0603020102020204" pitchFamily="34" charset="0"/>
      <p:regular r:id="rId38"/>
      <p:italic r:id="rId39"/>
    </p:embeddedFont>
    <p:embeddedFont>
      <p:font typeface="Franklin Gothic Book" panose="020B0503020102020204" pitchFamily="34" charset="0"/>
      <p:regular r:id="rId40"/>
      <p:italic r:id="rId41"/>
    </p:embeddedFont>
    <p:embeddedFont>
      <p:font typeface="Paytone One"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73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437437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089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a:defRPr/>
            </a:pPr>
            <a:fld id="{970FD1E9-C923-4D12-AB06-242B1EB3C9BB}" type="slidenum">
              <a:rPr lang="zh-CN" altLang="en-US" smtClean="0">
                <a:solidFill>
                  <a:prstClr val="black"/>
                </a:solidFill>
                <a:latin typeface="等线" panose="020F0502020204030204"/>
              </a:rPr>
              <a:pPr>
                <a:def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5826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1" name="Google Shape;64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00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334843"/>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0906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8" name="Freeform 7"/>
          <p:cNvSpPr/>
          <p:nvPr/>
        </p:nvSpPr>
        <p:spPr>
          <a:xfrm>
            <a:off x="-4759" y="-1387"/>
            <a:ext cx="18292760" cy="102883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ctrTitle"/>
          </p:nvPr>
        </p:nvSpPr>
        <p:spPr>
          <a:xfrm rot="19140000">
            <a:off x="1634226" y="2595604"/>
            <a:ext cx="11297246" cy="1806459"/>
          </a:xfrm>
        </p:spPr>
        <p:txBody>
          <a:bodyPr bIns="13709"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rot="19140000">
            <a:off x="2424555" y="3706397"/>
            <a:ext cx="13022262" cy="493889"/>
          </a:xfrm>
        </p:spPr>
        <p:txBody>
          <a:bodyPr tIns="13709">
            <a:normAutofit/>
          </a:bodyPr>
          <a:lstStyle>
            <a:lvl1pPr marL="0" indent="0" algn="l">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455" indent="0" algn="ctr">
              <a:buNone/>
              <a:defRPr>
                <a:solidFill>
                  <a:schemeClr val="tx1">
                    <a:tint val="75000"/>
                  </a:schemeClr>
                </a:solidFill>
              </a:defRPr>
            </a:lvl2pPr>
            <a:lvl3pPr marL="1370918" indent="0" algn="ctr">
              <a:buNone/>
              <a:defRPr>
                <a:solidFill>
                  <a:schemeClr val="tx1">
                    <a:tint val="75000"/>
                  </a:schemeClr>
                </a:solidFill>
              </a:defRPr>
            </a:lvl3pPr>
            <a:lvl4pPr marL="2056373" indent="0" algn="ctr">
              <a:buNone/>
              <a:defRPr>
                <a:solidFill>
                  <a:schemeClr val="tx1">
                    <a:tint val="75000"/>
                  </a:schemeClr>
                </a:solidFill>
              </a:defRPr>
            </a:lvl4pPr>
            <a:lvl5pPr marL="2741831" indent="0" algn="ctr">
              <a:buNone/>
              <a:defRPr>
                <a:solidFill>
                  <a:schemeClr val="tx1">
                    <a:tint val="75000"/>
                  </a:schemeClr>
                </a:solidFill>
              </a:defRPr>
            </a:lvl5pPr>
            <a:lvl6pPr marL="3427289" indent="0" algn="ctr">
              <a:buNone/>
              <a:defRPr>
                <a:solidFill>
                  <a:schemeClr val="tx1">
                    <a:tint val="75000"/>
                  </a:schemeClr>
                </a:solidFill>
              </a:defRPr>
            </a:lvl6pPr>
            <a:lvl7pPr marL="4112745" indent="0" algn="ctr">
              <a:buNone/>
              <a:defRPr>
                <a:solidFill>
                  <a:schemeClr val="tx1">
                    <a:tint val="75000"/>
                  </a:schemeClr>
                </a:solidFill>
              </a:defRPr>
            </a:lvl7pPr>
            <a:lvl8pPr marL="4798200" indent="0" algn="ctr">
              <a:buNone/>
              <a:defRPr>
                <a:solidFill>
                  <a:schemeClr val="tx1">
                    <a:tint val="75000"/>
                  </a:schemeClr>
                </a:solidFill>
              </a:defRPr>
            </a:lvl8pPr>
            <a:lvl9pPr marL="5483655" indent="0" algn="ctr">
              <a:buNone/>
              <a:defRPr>
                <a:solidFill>
                  <a:schemeClr val="tx1">
                    <a:tint val="75000"/>
                  </a:schemeClr>
                </a:solidFill>
              </a:defRPr>
            </a:lvl9pPr>
          </a:lstStyle>
          <a:p>
            <a:pPr marL="0" marR="0" lvl="0" indent="0" algn="l" defTabSz="1370918"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October 21,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07263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5658437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4759" y="-1387"/>
            <a:ext cx="18292760" cy="102883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7" name="Right Triangle 6"/>
          <p:cNvSpPr/>
          <p:nvPr/>
        </p:nvSpPr>
        <p:spPr>
          <a:xfrm>
            <a:off x="2" y="3971925"/>
            <a:ext cx="7143750" cy="63150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638798" y="2590115"/>
            <a:ext cx="11301984" cy="1811264"/>
          </a:xfrm>
        </p:spPr>
        <p:txBody>
          <a:bodyPr bIns="13709" anchor="b"/>
          <a:lstStyle>
            <a:lvl1pPr algn="l">
              <a:defRPr kumimoji="0" lang="en-US" sz="48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1370918"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2432304" y="3702456"/>
            <a:ext cx="13021056" cy="493776"/>
          </a:xfrm>
        </p:spPr>
        <p:txBody>
          <a:bodyPr anchor="t">
            <a:normAutofit/>
          </a:bodyPr>
          <a:lstStyle>
            <a:lvl1pPr marL="0" indent="0">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455" indent="0">
              <a:buNone/>
              <a:defRPr sz="2700">
                <a:solidFill>
                  <a:schemeClr val="tx1">
                    <a:tint val="75000"/>
                  </a:schemeClr>
                </a:solidFill>
              </a:defRPr>
            </a:lvl2pPr>
            <a:lvl3pPr marL="1370918" indent="0">
              <a:buNone/>
              <a:defRPr sz="2400">
                <a:solidFill>
                  <a:schemeClr val="tx1">
                    <a:tint val="75000"/>
                  </a:schemeClr>
                </a:solidFill>
              </a:defRPr>
            </a:lvl3pPr>
            <a:lvl4pPr marL="2056373" indent="0">
              <a:buNone/>
              <a:defRPr sz="2100">
                <a:solidFill>
                  <a:schemeClr val="tx1">
                    <a:tint val="75000"/>
                  </a:schemeClr>
                </a:solidFill>
              </a:defRPr>
            </a:lvl4pPr>
            <a:lvl5pPr marL="2741831" indent="0">
              <a:buNone/>
              <a:defRPr sz="2100">
                <a:solidFill>
                  <a:schemeClr val="tx1">
                    <a:tint val="75000"/>
                  </a:schemeClr>
                </a:solidFill>
              </a:defRPr>
            </a:lvl5pPr>
            <a:lvl6pPr marL="3427289" indent="0">
              <a:buNone/>
              <a:defRPr sz="2100">
                <a:solidFill>
                  <a:schemeClr val="tx1">
                    <a:tint val="75000"/>
                  </a:schemeClr>
                </a:solidFill>
              </a:defRPr>
            </a:lvl6pPr>
            <a:lvl7pPr marL="4112745" indent="0">
              <a:buNone/>
              <a:defRPr sz="2100">
                <a:solidFill>
                  <a:schemeClr val="tx1">
                    <a:tint val="75000"/>
                  </a:schemeClr>
                </a:solidFill>
              </a:defRPr>
            </a:lvl7pPr>
            <a:lvl8pPr marL="4798200" indent="0">
              <a:buNone/>
              <a:defRPr sz="2100">
                <a:solidFill>
                  <a:schemeClr val="tx1">
                    <a:tint val="75000"/>
                  </a:schemeClr>
                </a:solidFill>
              </a:defRPr>
            </a:lvl8pPr>
            <a:lvl9pPr marL="5483655" indent="0">
              <a:buNone/>
              <a:defRPr sz="2100">
                <a:solidFill>
                  <a:schemeClr val="tx1">
                    <a:tint val="75000"/>
                  </a:schemeClr>
                </a:solidFill>
              </a:defRPr>
            </a:lvl9pPr>
          </a:lstStyle>
          <a:p>
            <a:pPr marL="0" marR="0" lvl="0" indent="0" algn="l" defTabSz="1370918"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204730029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45920"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400032"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4D49D-BA11-4B6B-A289-DD4E08DBC43C}"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62711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marL="0" lvl="0" indent="0" algn="l" defTabSz="1370918"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638300"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400032"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marL="0" lvl="0" indent="0" algn="l" defTabSz="1370918"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9400032"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6339058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358017611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31140248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18" name="Right Triangle 17"/>
          <p:cNvSpPr/>
          <p:nvPr/>
        </p:nvSpPr>
        <p:spPr>
          <a:xfrm rot="5400000">
            <a:off x="2581278" y="-2581275"/>
            <a:ext cx="10287000" cy="15449556"/>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569860" y="2364164"/>
            <a:ext cx="10424160" cy="1634141"/>
          </a:xfrm>
        </p:spPr>
        <p:txBody>
          <a:bodyPr bIns="0" anchor="b"/>
          <a:lstStyle>
            <a:lvl1pPr algn="l">
              <a:defRPr kumimoji="0" lang="en-US" sz="42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1370918"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9499114" y="3928378"/>
            <a:ext cx="7615559" cy="4987031"/>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2595916" y="3380079"/>
            <a:ext cx="11589521" cy="934971"/>
          </a:xfrm>
        </p:spPr>
        <p:txBody>
          <a:bodyPr>
            <a:normAutofit/>
          </a:bodyPr>
          <a:lstStyle>
            <a:lvl1pPr marL="0" indent="0">
              <a:buNone/>
              <a:defRPr lang="en-US" sz="2100" b="1" kern="1200" dirty="0" smtClean="0">
                <a:solidFill>
                  <a:srgbClr val="FFFFFF"/>
                </a:solidFill>
                <a:latin typeface="+mn-lt"/>
                <a:ea typeface="+mn-ea"/>
                <a:cs typeface="+mn-cs"/>
              </a:defRPr>
            </a:lvl1pPr>
            <a:lvl2pPr marL="685455" indent="0">
              <a:buNone/>
              <a:defRPr sz="1800"/>
            </a:lvl2pPr>
            <a:lvl3pPr marL="1370918" indent="0">
              <a:buNone/>
              <a:defRPr sz="1500"/>
            </a:lvl3pPr>
            <a:lvl4pPr marL="2056373" indent="0">
              <a:buNone/>
              <a:defRPr sz="1400"/>
            </a:lvl4pPr>
            <a:lvl5pPr marL="2741831" indent="0">
              <a:buNone/>
              <a:defRPr sz="1400"/>
            </a:lvl5pPr>
            <a:lvl6pPr marL="3427289" indent="0">
              <a:buNone/>
              <a:defRPr sz="1400"/>
            </a:lvl6pPr>
            <a:lvl7pPr marL="4112745" indent="0">
              <a:buNone/>
              <a:defRPr sz="1400"/>
            </a:lvl7pPr>
            <a:lvl8pPr marL="4798200" indent="0">
              <a:buNone/>
              <a:defRPr sz="1400"/>
            </a:lvl8pPr>
            <a:lvl9pPr marL="5483655" indent="0">
              <a:buNone/>
              <a:defRPr sz="1400"/>
            </a:lvl9pPr>
          </a:lstStyle>
          <a:p>
            <a:pPr marL="0" marR="0" lvl="0" indent="0" algn="l" defTabSz="1370918" rtl="0" eaLnBrk="1" fontAlgn="auto" latinLnBrk="0" hangingPunct="1">
              <a:lnSpc>
                <a:spcPct val="100000"/>
              </a:lnSpc>
              <a:spcBef>
                <a:spcPts val="45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A44D49D-BA11-4B6B-A289-DD4E08DBC43C}"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76113248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057652" y="0"/>
            <a:ext cx="14230350" cy="10287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274185" anchor="ctr"/>
          <a:lstStyle>
            <a:lvl1pPr algn="r">
              <a:defRPr/>
            </a:lvl1pPr>
          </a:lstStyle>
          <a:p>
            <a:r>
              <a:rPr lang="en-US"/>
              <a:t>Click icon to add picture</a:t>
            </a:r>
            <a:endParaRPr lang="en-US" dirty="0"/>
          </a:p>
        </p:txBody>
      </p:sp>
      <p:sp>
        <p:nvSpPr>
          <p:cNvPr id="9" name="Right Triangle 8"/>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10" name="Freeform 9"/>
          <p:cNvSpPr/>
          <p:nvPr/>
        </p:nvSpPr>
        <p:spPr>
          <a:xfrm>
            <a:off x="2" y="7572375"/>
            <a:ext cx="7143750" cy="271462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342394" y="2576252"/>
            <a:ext cx="10972800" cy="1301166"/>
          </a:xfrm>
        </p:spPr>
        <p:txBody>
          <a:bodyPr anchor="b"/>
          <a:lstStyle>
            <a:lvl1pPr algn="l">
              <a:defRPr sz="42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2286967" y="3270794"/>
            <a:ext cx="12193091" cy="1110996"/>
          </a:xfrm>
        </p:spPr>
        <p:txBody>
          <a:bodyPr/>
          <a:lstStyle>
            <a:lvl1pPr marL="0" indent="0">
              <a:buNone/>
              <a:defRPr sz="2100">
                <a:solidFill>
                  <a:schemeClr val="tx2"/>
                </a:solidFill>
              </a:defRPr>
            </a:lvl1pPr>
            <a:lvl2pPr marL="685455" indent="0">
              <a:buNone/>
              <a:defRPr sz="1800"/>
            </a:lvl2pPr>
            <a:lvl3pPr marL="1370918" indent="0">
              <a:buNone/>
              <a:defRPr sz="1500"/>
            </a:lvl3pPr>
            <a:lvl4pPr marL="2056373" indent="0">
              <a:buNone/>
              <a:defRPr sz="1400"/>
            </a:lvl4pPr>
            <a:lvl5pPr marL="2741831" indent="0">
              <a:buNone/>
              <a:defRPr sz="1400"/>
            </a:lvl5pPr>
            <a:lvl6pPr marL="3427289" indent="0">
              <a:buNone/>
              <a:defRPr sz="1400"/>
            </a:lvl6pPr>
            <a:lvl7pPr marL="4112745" indent="0">
              <a:buNone/>
              <a:defRPr sz="1400"/>
            </a:lvl7pPr>
            <a:lvl8pPr marL="4798200" indent="0">
              <a:buNone/>
              <a:defRPr sz="1400"/>
            </a:lvl8pPr>
            <a:lvl9pPr marL="5483655"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174138937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15166140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70175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4400" y="411960"/>
            <a:ext cx="12039600" cy="70175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F7CF5C-41AF-4A3C-9201-FDAD9BB4C53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95051372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984517"/>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4763" y="7575950"/>
            <a:ext cx="7148514" cy="2711052"/>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8" name="Freeform 7"/>
          <p:cNvSpPr/>
          <p:nvPr/>
        </p:nvSpPr>
        <p:spPr>
          <a:xfrm>
            <a:off x="-4759" y="7576948"/>
            <a:ext cx="18292760" cy="271006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Placeholder 1"/>
          <p:cNvSpPr>
            <a:spLocks noGrp="1"/>
          </p:cNvSpPr>
          <p:nvPr>
            <p:ph type="title"/>
          </p:nvPr>
        </p:nvSpPr>
        <p:spPr>
          <a:xfrm>
            <a:off x="1645920" y="548640"/>
            <a:ext cx="15041880" cy="822960"/>
          </a:xfrm>
          <a:prstGeom prst="rect">
            <a:avLst/>
          </a:prstGeom>
        </p:spPr>
        <p:txBody>
          <a:bodyPr vert="horz" lIns="137093" tIns="68549" rIns="137093" bIns="68549"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645920" y="1650952"/>
            <a:ext cx="15041880" cy="5369774"/>
          </a:xfrm>
          <a:prstGeom prst="rect">
            <a:avLst/>
          </a:prstGeom>
        </p:spPr>
        <p:txBody>
          <a:bodyPr vert="horz" lIns="137093" tIns="68549" rIns="137093" bIns="685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402336" y="8805672"/>
            <a:ext cx="4352544" cy="301752"/>
          </a:xfrm>
          <a:prstGeom prst="rect">
            <a:avLst/>
          </a:prstGeom>
        </p:spPr>
        <p:txBody>
          <a:bodyPr vert="horz" lIns="137093" tIns="68549" rIns="137093" bIns="68549" rtlCol="0" anchor="ctr"/>
          <a:lstStyle>
            <a:lvl1pPr algn="l">
              <a:defRPr sz="1800">
                <a:solidFill>
                  <a:srgbClr val="FFFFFF"/>
                </a:solidFill>
              </a:defRPr>
            </a:lvl1pPr>
          </a:lstStyle>
          <a:p>
            <a:pPr defTabSz="1370918">
              <a:buClrTx/>
              <a:buFontTx/>
              <a:buNone/>
            </a:pPr>
            <a:fld id="{62B1B13E-D5AF-485E-81A1-82A140076526}" type="datetime4">
              <a:rPr lang="en-US" kern="1200" smtClean="0">
                <a:latin typeface="Franklin Gothic Book"/>
                <a:ea typeface="+mn-ea"/>
              </a:rPr>
              <a:pPr defTabSz="1370918">
                <a:buClrTx/>
                <a:buFontTx/>
                <a:buNone/>
              </a:pPr>
              <a:t>October 21, 2024</a:t>
            </a:fld>
            <a:endParaRPr lang="en-US" kern="1200" dirty="0">
              <a:latin typeface="Franklin Gothic Book"/>
              <a:ea typeface="+mn-ea"/>
            </a:endParaRPr>
          </a:p>
        </p:txBody>
      </p:sp>
      <p:sp>
        <p:nvSpPr>
          <p:cNvPr id="5" name="Footer Placeholder 4"/>
          <p:cNvSpPr>
            <a:spLocks noGrp="1"/>
          </p:cNvSpPr>
          <p:nvPr>
            <p:ph type="ftr" sz="quarter" idx="3"/>
          </p:nvPr>
        </p:nvSpPr>
        <p:spPr>
          <a:xfrm>
            <a:off x="7035029" y="9427683"/>
            <a:ext cx="9448800" cy="411480"/>
          </a:xfrm>
          <a:prstGeom prst="rect">
            <a:avLst/>
          </a:prstGeom>
        </p:spPr>
        <p:txBody>
          <a:bodyPr vert="horz" lIns="137093" tIns="68549" rIns="137093" bIns="68549" rtlCol="0" anchor="ctr"/>
          <a:lstStyle>
            <a:lvl1pPr algn="r">
              <a:defRPr sz="1500" cap="all" spc="300" baseline="0">
                <a:solidFill>
                  <a:srgbClr val="FFFFFF"/>
                </a:solidFill>
              </a:defRPr>
            </a:lvl1pPr>
          </a:lstStyle>
          <a:p>
            <a:pPr defTabSz="1370918">
              <a:buClrTx/>
              <a:buFontTx/>
              <a:buNone/>
            </a:pPr>
            <a:endParaRPr lang="en-US" kern="1200" dirty="0">
              <a:latin typeface="Franklin Gothic Book"/>
              <a:ea typeface="+mn-ea"/>
            </a:endParaRPr>
          </a:p>
        </p:txBody>
      </p:sp>
      <p:sp>
        <p:nvSpPr>
          <p:cNvPr id="6" name="Slide Number Placeholder 5"/>
          <p:cNvSpPr>
            <a:spLocks noGrp="1"/>
          </p:cNvSpPr>
          <p:nvPr>
            <p:ph type="sldNum" sz="quarter" idx="4"/>
          </p:nvPr>
        </p:nvSpPr>
        <p:spPr>
          <a:xfrm>
            <a:off x="16802076" y="9256233"/>
            <a:ext cx="1005840" cy="754380"/>
          </a:xfrm>
          <a:prstGeom prst="ellipse">
            <a:avLst/>
          </a:prstGeom>
          <a:ln w="19050">
            <a:solidFill>
              <a:srgbClr val="FFFFFF"/>
            </a:solidFill>
          </a:ln>
        </p:spPr>
        <p:txBody>
          <a:bodyPr vert="horz" lIns="13709" tIns="13709" rIns="13709" bIns="13709" rtlCol="0" anchor="ctr">
            <a:normAutofit/>
          </a:bodyPr>
          <a:lstStyle>
            <a:lvl1pPr algn="ctr">
              <a:defRPr sz="2600">
                <a:solidFill>
                  <a:srgbClr val="FFFFFF"/>
                </a:solidFill>
              </a:defRPr>
            </a:lvl1pPr>
          </a:lstStyle>
          <a:p>
            <a:pPr defTabSz="1370918">
              <a:buClrTx/>
              <a:buFontTx/>
              <a:buNone/>
            </a:pPr>
            <a:fld id="{2754ED01-E2A0-4C1E-8E21-014B99041579}" type="slidenum">
              <a:rPr lang="en-US" kern="1200" smtClean="0">
                <a:latin typeface="Franklin Gothic Book"/>
                <a:ea typeface="+mn-ea"/>
              </a:rPr>
              <a:pPr defTabSz="1370918">
                <a:buClrTx/>
                <a:buFontTx/>
                <a:buNone/>
              </a:pPr>
              <a:t>‹#›</a:t>
            </a:fld>
            <a:endParaRPr lang="en-US" kern="1200" dirty="0">
              <a:latin typeface="Franklin Gothic Book"/>
              <a:ea typeface="+mn-ea"/>
            </a:endParaRPr>
          </a:p>
        </p:txBody>
      </p:sp>
      <p:sp>
        <p:nvSpPr>
          <p:cNvPr id="9" name="9Slide.vn - 2019">
            <a:extLst>
              <a:ext uri="{FF2B5EF4-FFF2-40B4-BE49-F238E27FC236}">
                <a16:creationId xmlns:a16="http://schemas.microsoft.com/office/drawing/2014/main" id="{399E7EED-F11E-4905-A7B6-1C2254D99321}"/>
              </a:ext>
            </a:extLst>
          </p:cNvPr>
          <p:cNvSpPr txBox="1"/>
          <p:nvPr userDrawn="1"/>
        </p:nvSpPr>
        <p:spPr>
          <a:xfrm>
            <a:off x="0" y="-2406997"/>
            <a:ext cx="18288000" cy="692498"/>
          </a:xfrm>
          <a:prstGeom prst="rect">
            <a:avLst/>
          </a:prstGeom>
          <a:noFill/>
        </p:spPr>
        <p:txBody>
          <a:bodyPr vert="horz" lIns="137093" tIns="68549" rIns="137093" bIns="68549" rtlCol="0">
            <a:spAutoFit/>
          </a:bodyPr>
          <a:lstStyle/>
          <a:p>
            <a:pPr algn="ctr" defTabSz="1370918">
              <a:buClrTx/>
              <a:buFontTx/>
              <a:buNone/>
            </a:pPr>
            <a:r>
              <a:rPr lang="en-US" sz="3600" kern="1200">
                <a:solidFill>
                  <a:srgbClr val="CFCFCF"/>
                </a:solidFill>
                <a:latin typeface="Franklin Gothic Book"/>
                <a:ea typeface="+mn-ea"/>
              </a:rPr>
              <a:t>www.9slide.vn</a:t>
            </a:r>
          </a:p>
        </p:txBody>
      </p:sp>
    </p:spTree>
    <p:extLst>
      <p:ext uri="{BB962C8B-B14F-4D97-AF65-F5344CB8AC3E}">
        <p14:creationId xmlns:p14="http://schemas.microsoft.com/office/powerpoint/2010/main" val="37602618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fade/>
  </p:transition>
  <p:txStyles>
    <p:titleStyle>
      <a:lvl1pPr algn="l" defTabSz="1370918" rtl="0" eaLnBrk="1" latinLnBrk="0" hangingPunct="1">
        <a:spcBef>
          <a:spcPct val="0"/>
        </a:spcBef>
        <a:buNone/>
        <a:defRPr sz="4200" kern="1200" cap="all" baseline="0">
          <a:solidFill>
            <a:schemeClr val="tx1"/>
          </a:solidFill>
          <a:latin typeface="+mj-lt"/>
          <a:ea typeface="+mj-ea"/>
          <a:cs typeface="+mj-cs"/>
        </a:defRPr>
      </a:lvl1pPr>
    </p:titleStyle>
    <p:bodyStyle>
      <a:lvl1pPr marL="514095" indent="-514095" algn="l" defTabSz="1370918" rtl="0" eaLnBrk="1" latinLnBrk="0" hangingPunct="1">
        <a:spcBef>
          <a:spcPts val="1200"/>
        </a:spcBef>
        <a:buFont typeface="Arial" pitchFamily="34" charset="0"/>
        <a:buNone/>
        <a:defRPr sz="2400" b="1" kern="1200">
          <a:solidFill>
            <a:schemeClr val="tx1"/>
          </a:solidFill>
          <a:latin typeface="+mn-lt"/>
          <a:ea typeface="+mn-ea"/>
          <a:cs typeface="+mn-cs"/>
        </a:defRPr>
      </a:lvl1pPr>
      <a:lvl2pPr marL="260477" indent="-260477"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2pPr>
      <a:lvl3pPr marL="603204" indent="-246768"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3pPr>
      <a:lvl4pPr marL="945932" indent="-246768"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4pPr>
      <a:lvl5pPr marL="1288659" indent="-260477"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5pPr>
      <a:lvl6pPr marL="1645095" indent="-260477"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6pPr>
      <a:lvl7pPr marL="2028956"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7pPr>
      <a:lvl8pPr marL="2371683"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8pPr>
      <a:lvl9pPr marL="2686994"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8.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1.xml"/><Relationship Id="rId9" Type="http://schemas.openxmlformats.org/officeDocument/2006/relationships/image" Target="../media/image6.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8" y="-30957"/>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4000502" y="601041"/>
            <a:ext cx="12915897" cy="753978"/>
          </a:xfrm>
          <a:prstGeom prst="rect">
            <a:avLst/>
          </a:prstGeom>
          <a:noFill/>
        </p:spPr>
        <p:txBody>
          <a:bodyPr wrap="square" lIns="137079" tIns="68543" rIns="137079" bIns="68543" rtlCol="0">
            <a:spAutoFit/>
          </a:bodyPr>
          <a:lstStyle/>
          <a:p>
            <a:pPr algn="ctr">
              <a:defRPr/>
            </a:pPr>
            <a:r>
              <a:rPr lang="en-US" sz="40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400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 </a:t>
            </a:r>
            <a:r>
              <a:rPr lang="en-US" sz="4000" smtClean="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 HUYỆN AN LÃO</a:t>
            </a:r>
            <a:endParaRPr lang="en-US" sz="40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600700" y="1257303"/>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a:solidFill>
                  <a:srgbClr val="0000CC"/>
                </a:solidFill>
                <a:latin typeface="Times New Roman" panose="02020603050405020304" pitchFamily="18" charset="0"/>
                <a:cs typeface="Times New Roman" panose="02020603050405020304" pitchFamily="18" charset="0"/>
              </a:rPr>
              <a:t>TRƯỜNG </a:t>
            </a:r>
            <a:r>
              <a:rPr lang="en-US" altLang="en-US" sz="4200" b="1" smtClean="0">
                <a:solidFill>
                  <a:srgbClr val="0000CC"/>
                </a:solidFill>
                <a:latin typeface="Times New Roman" panose="02020603050405020304" pitchFamily="18" charset="0"/>
                <a:cs typeface="Times New Roman" panose="02020603050405020304" pitchFamily="18" charset="0"/>
              </a:rPr>
              <a:t>TH TÂN VIÊN</a:t>
            </a:r>
            <a:endParaRPr lang="en-US" altLang="en-US" sz="4200" b="1" dirty="0">
              <a:solidFill>
                <a:srgbClr val="0000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457200" y="3780468"/>
            <a:ext cx="17830800" cy="2169825"/>
          </a:xfrm>
          <a:prstGeom prst="rect">
            <a:avLst/>
          </a:prstGeom>
          <a:noFill/>
        </p:spPr>
        <p:txBody>
          <a:bodyPr wrap="square" lIns="137079" tIns="68543" rIns="137079" bIns="68543">
            <a:spAutoFit/>
          </a:bodyPr>
          <a:lstStyle/>
          <a:p>
            <a:pPr algn="ctr">
              <a:defRPr/>
            </a:pP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304731" y="7009083"/>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err="1">
                <a:solidFill>
                  <a:srgbClr val="1D1D1D"/>
                </a:solidFill>
                <a:latin typeface="Times New Roman" panose="02020603050405020304" pitchFamily="18" charset="0"/>
                <a:cs typeface="Times New Roman" panose="02020603050405020304" pitchFamily="18" charset="0"/>
              </a:rPr>
              <a:t>viên</a:t>
            </a:r>
            <a:r>
              <a:rPr lang="en-US" altLang="en-US" sz="6000" b="1" i="1" smtClean="0">
                <a:solidFill>
                  <a:srgbClr val="1D1D1D"/>
                </a:solidFill>
                <a:latin typeface="Times New Roman" panose="02020603050405020304" pitchFamily="18" charset="0"/>
                <a:cs typeface="Times New Roman" panose="02020603050405020304" pitchFamily="18" charset="0"/>
              </a:rPr>
              <a:t>: Trần Thị Liên</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2514603" y="8176749"/>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dirty="0" err="1">
                <a:solidFill>
                  <a:srgbClr val="1D1D1D"/>
                </a:solidFill>
                <a:latin typeface="Times New Roman" panose="02020603050405020304" pitchFamily="18" charset="0"/>
                <a:cs typeface="Times New Roman" panose="02020603050405020304" pitchFamily="18" charset="0"/>
              </a:rPr>
              <a:t>Năm</a:t>
            </a:r>
            <a:r>
              <a:rPr lang="en-US" altLang="en-US" sz="6000" b="1" dirty="0">
                <a:solidFill>
                  <a:srgbClr val="1D1D1D"/>
                </a:solidFill>
                <a:latin typeface="Times New Roman" panose="02020603050405020304" pitchFamily="18" charset="0"/>
                <a:cs typeface="Times New Roman" panose="02020603050405020304" pitchFamily="18" charset="0"/>
              </a:rPr>
              <a:t> </a:t>
            </a:r>
            <a:r>
              <a:rPr lang="en-US" altLang="en-US" sz="6000" b="1" dirty="0" err="1">
                <a:solidFill>
                  <a:srgbClr val="1D1D1D"/>
                </a:solidFill>
                <a:latin typeface="Times New Roman" panose="02020603050405020304" pitchFamily="18" charset="0"/>
                <a:cs typeface="Times New Roman" panose="02020603050405020304" pitchFamily="18" charset="0"/>
              </a:rPr>
              <a:t>học</a:t>
            </a:r>
            <a:r>
              <a:rPr lang="en-US" altLang="en-US" sz="6000" b="1" dirty="0">
                <a:solidFill>
                  <a:srgbClr val="1D1D1D"/>
                </a:solidFill>
                <a:latin typeface="Times New Roman" panose="02020603050405020304" pitchFamily="18" charset="0"/>
                <a:cs typeface="Times New Roman" panose="02020603050405020304" pitchFamily="18" charset="0"/>
              </a:rPr>
              <a:t>: 2024 - 2025</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8300294" y="2032463"/>
            <a:ext cx="33147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52310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532"/>
        <p:cNvGrpSpPr/>
        <p:nvPr/>
      </p:nvGrpSpPr>
      <p:grpSpPr>
        <a:xfrm>
          <a:off x="0" y="0"/>
          <a:ext cx="0" cy="0"/>
          <a:chOff x="0" y="0"/>
          <a:chExt cx="0" cy="0"/>
        </a:xfrm>
      </p:grpSpPr>
      <p:pic>
        <p:nvPicPr>
          <p:cNvPr id="533" name="Google Shape;533;p2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34" name="Google Shape;534;p29"/>
          <p:cNvGrpSpPr/>
          <p:nvPr/>
        </p:nvGrpSpPr>
        <p:grpSpPr>
          <a:xfrm>
            <a:off x="709389" y="442028"/>
            <a:ext cx="17578612" cy="9683764"/>
            <a:chOff x="0" y="-38100"/>
            <a:chExt cx="2345419" cy="2550456"/>
          </a:xfrm>
        </p:grpSpPr>
        <p:sp>
          <p:nvSpPr>
            <p:cNvPr id="535" name="Google Shape;535;p29"/>
            <p:cNvSpPr/>
            <p:nvPr/>
          </p:nvSpPr>
          <p:spPr>
            <a:xfrm>
              <a:off x="0" y="0"/>
              <a:ext cx="2345419" cy="2512356"/>
            </a:xfrm>
            <a:custGeom>
              <a:avLst/>
              <a:gdLst/>
              <a:ahLst/>
              <a:cxnLst/>
              <a:rect l="l" t="t" r="r" b="b"/>
              <a:pathLst>
                <a:path w="2345419" h="2512356" extrusionOk="0">
                  <a:moveTo>
                    <a:pt x="0" y="0"/>
                  </a:moveTo>
                  <a:lnTo>
                    <a:pt x="2345419" y="0"/>
                  </a:lnTo>
                  <a:lnTo>
                    <a:pt x="2345419" y="2512356"/>
                  </a:lnTo>
                  <a:lnTo>
                    <a:pt x="0" y="2512356"/>
                  </a:lnTo>
                  <a:close/>
                </a:path>
              </a:pathLst>
            </a:custGeom>
            <a:solidFill>
              <a:srgbClr val="000000"/>
            </a:solidFill>
            <a:ln>
              <a:noFill/>
            </a:ln>
          </p:spPr>
        </p:sp>
        <p:sp>
          <p:nvSpPr>
            <p:cNvPr id="536" name="Google Shape;536;p2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537" name="Google Shape;537;p29"/>
          <p:cNvGrpSpPr/>
          <p:nvPr/>
        </p:nvGrpSpPr>
        <p:grpSpPr>
          <a:xfrm>
            <a:off x="871903" y="463978"/>
            <a:ext cx="17222429" cy="9560509"/>
            <a:chOff x="0" y="-38100"/>
            <a:chExt cx="2307793" cy="2517994"/>
          </a:xfrm>
        </p:grpSpPr>
        <p:sp>
          <p:nvSpPr>
            <p:cNvPr id="538" name="Google Shape;538;p29"/>
            <p:cNvSpPr/>
            <p:nvPr/>
          </p:nvSpPr>
          <p:spPr>
            <a:xfrm>
              <a:off x="0" y="0"/>
              <a:ext cx="2307793" cy="2479894"/>
            </a:xfrm>
            <a:custGeom>
              <a:avLst/>
              <a:gdLst/>
              <a:ahLst/>
              <a:cxnLst/>
              <a:rect l="l" t="t" r="r" b="b"/>
              <a:pathLst>
                <a:path w="2307793" h="2479894" extrusionOk="0">
                  <a:moveTo>
                    <a:pt x="0" y="0"/>
                  </a:moveTo>
                  <a:lnTo>
                    <a:pt x="2307793" y="0"/>
                  </a:lnTo>
                  <a:lnTo>
                    <a:pt x="2307793" y="2479894"/>
                  </a:lnTo>
                  <a:lnTo>
                    <a:pt x="0" y="2479894"/>
                  </a:lnTo>
                  <a:close/>
                </a:path>
              </a:pathLst>
            </a:custGeom>
            <a:solidFill>
              <a:srgbClr val="F4542C"/>
            </a:solidFill>
            <a:ln>
              <a:noFill/>
            </a:ln>
          </p:spPr>
        </p:sp>
        <p:sp>
          <p:nvSpPr>
            <p:cNvPr id="539" name="Google Shape;539;p2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540" name="Google Shape;540;p29"/>
          <p:cNvGrpSpPr/>
          <p:nvPr/>
        </p:nvGrpSpPr>
        <p:grpSpPr>
          <a:xfrm>
            <a:off x="457200" y="23806"/>
            <a:ext cx="17401034" cy="9683764"/>
            <a:chOff x="0" y="-38100"/>
            <a:chExt cx="2381411" cy="2550456"/>
          </a:xfrm>
        </p:grpSpPr>
        <p:sp>
          <p:nvSpPr>
            <p:cNvPr id="541" name="Google Shape;541;p29"/>
            <p:cNvSpPr/>
            <p:nvPr/>
          </p:nvSpPr>
          <p:spPr>
            <a:xfrm>
              <a:off x="0" y="0"/>
              <a:ext cx="2381411" cy="2512356"/>
            </a:xfrm>
            <a:custGeom>
              <a:avLst/>
              <a:gdLst/>
              <a:ahLst/>
              <a:cxnLst/>
              <a:rect l="l" t="t" r="r" b="b"/>
              <a:pathLst>
                <a:path w="2381411" h="2512356" extrusionOk="0">
                  <a:moveTo>
                    <a:pt x="0" y="0"/>
                  </a:moveTo>
                  <a:lnTo>
                    <a:pt x="2381411" y="0"/>
                  </a:lnTo>
                  <a:lnTo>
                    <a:pt x="2381411" y="2512356"/>
                  </a:lnTo>
                  <a:lnTo>
                    <a:pt x="0" y="2512356"/>
                  </a:lnTo>
                  <a:close/>
                </a:path>
              </a:pathLst>
            </a:custGeom>
            <a:solidFill>
              <a:srgbClr val="000000"/>
            </a:solidFill>
            <a:ln>
              <a:noFill/>
            </a:ln>
          </p:spPr>
        </p:sp>
        <p:sp>
          <p:nvSpPr>
            <p:cNvPr id="542" name="Google Shape;542;p29"/>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543" name="Google Shape;543;p29"/>
          <p:cNvGrpSpPr/>
          <p:nvPr/>
        </p:nvGrpSpPr>
        <p:grpSpPr>
          <a:xfrm>
            <a:off x="-855076" y="120275"/>
            <a:ext cx="18949408" cy="9446637"/>
            <a:chOff x="-71730" y="1070"/>
            <a:chExt cx="2582744" cy="2488003"/>
          </a:xfrm>
        </p:grpSpPr>
        <p:sp>
          <p:nvSpPr>
            <p:cNvPr id="544" name="Google Shape;544;p29"/>
            <p:cNvSpPr/>
            <p:nvPr/>
          </p:nvSpPr>
          <p:spPr>
            <a:xfrm>
              <a:off x="164513" y="9179"/>
              <a:ext cx="2346501" cy="2479894"/>
            </a:xfrm>
            <a:custGeom>
              <a:avLst/>
              <a:gdLst/>
              <a:ahLst/>
              <a:cxnLst/>
              <a:rect l="l" t="t" r="r" b="b"/>
              <a:pathLst>
                <a:path w="2346501" h="2479894" extrusionOk="0">
                  <a:moveTo>
                    <a:pt x="0" y="0"/>
                  </a:moveTo>
                  <a:lnTo>
                    <a:pt x="2346501" y="0"/>
                  </a:lnTo>
                  <a:lnTo>
                    <a:pt x="2346501" y="2479894"/>
                  </a:lnTo>
                  <a:lnTo>
                    <a:pt x="0" y="2479894"/>
                  </a:lnTo>
                  <a:close/>
                </a:path>
              </a:pathLst>
            </a:custGeom>
            <a:solidFill>
              <a:srgbClr val="F5F5F5"/>
            </a:solidFill>
            <a:ln>
              <a:noFill/>
            </a:ln>
          </p:spPr>
          <p:txBody>
            <a:bodyPr/>
            <a:lstStyle/>
            <a:p>
              <a:endParaRPr lang="en-US" sz="1800" dirty="0"/>
            </a:p>
          </p:txBody>
        </p:sp>
        <p:sp>
          <p:nvSpPr>
            <p:cNvPr id="545" name="Google Shape;545;p29"/>
            <p:cNvSpPr txBox="1"/>
            <p:nvPr/>
          </p:nvSpPr>
          <p:spPr>
            <a:xfrm>
              <a:off x="-71730" y="1070"/>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2400" b="0" i="0" u="none" strike="noStrike" cap="none" dirty="0">
                <a:solidFill>
                  <a:schemeClr val="dk1"/>
                </a:solidFill>
                <a:latin typeface="Calibri"/>
                <a:ea typeface="Calibri"/>
                <a:cs typeface="Calibri"/>
                <a:sym typeface="Calibri"/>
              </a:endParaRPr>
            </a:p>
          </p:txBody>
        </p:sp>
      </p:grpSp>
      <p:sp>
        <p:nvSpPr>
          <p:cNvPr id="549" name="Google Shape;549;p29"/>
          <p:cNvSpPr txBox="1"/>
          <p:nvPr/>
        </p:nvSpPr>
        <p:spPr>
          <a:xfrm>
            <a:off x="3179632" y="404285"/>
            <a:ext cx="14090059" cy="2038763"/>
          </a:xfrm>
          <a:prstGeom prst="rect">
            <a:avLst/>
          </a:prstGeom>
          <a:solidFill>
            <a:schemeClr val="accent6">
              <a:lumMod val="20000"/>
              <a:lumOff val="80000"/>
            </a:schemeClr>
          </a:solidFill>
          <a:ln>
            <a:noFill/>
          </a:ln>
        </p:spPr>
        <p:txBody>
          <a:bodyPr spcFirstLastPara="1" wrap="square" lIns="0" tIns="0" rIns="0" bIns="0" anchor="t" anchorCtr="0">
            <a:spAutoFit/>
          </a:bodyPr>
          <a:lstStyle/>
          <a:p>
            <a:pPr marL="0" marR="0" lvl="1" indent="0" algn="just" rtl="0">
              <a:lnSpc>
                <a:spcPct val="184000"/>
              </a:lnSpc>
              <a:spcBef>
                <a:spcPts val="0"/>
              </a:spcBef>
              <a:spcAft>
                <a:spcPts val="0"/>
              </a:spcAft>
              <a:buNone/>
            </a:pPr>
            <a:r>
              <a:rPr lang="vi-VN" sz="3600" dirty="0" err="1">
                <a:solidFill>
                  <a:srgbClr val="0000CC"/>
                </a:solidFill>
                <a:latin typeface="+mj-lt"/>
              </a:rPr>
              <a:t>Ngoài</a:t>
            </a:r>
            <a:r>
              <a:rPr lang="vi-VN" sz="3600" dirty="0">
                <a:solidFill>
                  <a:srgbClr val="0000CC"/>
                </a:solidFill>
                <a:latin typeface="+mj-lt"/>
              </a:rPr>
              <a:t> </a:t>
            </a:r>
            <a:r>
              <a:rPr lang="vi-VN" sz="3600" dirty="0" err="1">
                <a:solidFill>
                  <a:srgbClr val="0000CC"/>
                </a:solidFill>
                <a:latin typeface="+mj-lt"/>
              </a:rPr>
              <a:t>việc</a:t>
            </a:r>
            <a:r>
              <a:rPr lang="vi-VN" sz="3600" dirty="0">
                <a:solidFill>
                  <a:srgbClr val="0000CC"/>
                </a:solidFill>
                <a:latin typeface="+mj-lt"/>
              </a:rPr>
              <a:t> </a:t>
            </a:r>
            <a:r>
              <a:rPr lang="vi-VN" sz="3600" dirty="0" err="1">
                <a:solidFill>
                  <a:srgbClr val="0000CC"/>
                </a:solidFill>
                <a:latin typeface="+mj-lt"/>
              </a:rPr>
              <a:t>tìm</a:t>
            </a:r>
            <a:r>
              <a:rPr lang="vi-VN" sz="3600" dirty="0">
                <a:solidFill>
                  <a:srgbClr val="0000CC"/>
                </a:solidFill>
                <a:latin typeface="+mj-lt"/>
              </a:rPr>
              <a:t> </a:t>
            </a:r>
            <a:r>
              <a:rPr lang="vi-VN" sz="3600" dirty="0" err="1">
                <a:solidFill>
                  <a:srgbClr val="0000CC"/>
                </a:solidFill>
                <a:latin typeface="+mj-lt"/>
              </a:rPr>
              <a:t>kiếm</a:t>
            </a:r>
            <a:r>
              <a:rPr lang="vi-VN" sz="3600" dirty="0">
                <a:solidFill>
                  <a:srgbClr val="0000CC"/>
                </a:solidFill>
                <a:latin typeface="+mj-lt"/>
              </a:rPr>
              <a:t> thư </a:t>
            </a:r>
            <a:r>
              <a:rPr lang="vi-VN" sz="3600" dirty="0" err="1">
                <a:solidFill>
                  <a:srgbClr val="0000CC"/>
                </a:solidFill>
                <a:latin typeface="+mj-lt"/>
              </a:rPr>
              <a:t>mục</a:t>
            </a:r>
            <a:r>
              <a:rPr lang="vi-VN" sz="3600" dirty="0">
                <a:solidFill>
                  <a:srgbClr val="0000CC"/>
                </a:solidFill>
                <a:latin typeface="+mj-lt"/>
              </a:rPr>
              <a:t> </a:t>
            </a:r>
            <a:r>
              <a:rPr lang="vi-VN" sz="3600" dirty="0" err="1">
                <a:solidFill>
                  <a:srgbClr val="0000CC"/>
                </a:solidFill>
                <a:latin typeface="+mj-lt"/>
              </a:rPr>
              <a:t>và</a:t>
            </a:r>
            <a:r>
              <a:rPr lang="vi-VN" sz="3600" dirty="0">
                <a:solidFill>
                  <a:srgbClr val="0000CC"/>
                </a:solidFill>
                <a:latin typeface="+mj-lt"/>
              </a:rPr>
              <a:t> </a:t>
            </a:r>
            <a:r>
              <a:rPr lang="vi-VN" sz="3600" dirty="0" err="1">
                <a:solidFill>
                  <a:srgbClr val="0000CC"/>
                </a:solidFill>
                <a:latin typeface="+mj-lt"/>
              </a:rPr>
              <a:t>tệp</a:t>
            </a:r>
            <a:r>
              <a:rPr lang="vi-VN" sz="3600" dirty="0">
                <a:solidFill>
                  <a:srgbClr val="0000CC"/>
                </a:solidFill>
                <a:latin typeface="+mj-lt"/>
              </a:rPr>
              <a:t> </a:t>
            </a:r>
            <a:r>
              <a:rPr lang="vi-VN" sz="3600" dirty="0" err="1">
                <a:solidFill>
                  <a:srgbClr val="0000CC"/>
                </a:solidFill>
                <a:latin typeface="+mj-lt"/>
              </a:rPr>
              <a:t>dựa</a:t>
            </a:r>
            <a:r>
              <a:rPr lang="vi-VN" sz="3600" dirty="0">
                <a:solidFill>
                  <a:srgbClr val="0000CC"/>
                </a:solidFill>
                <a:latin typeface="+mj-lt"/>
              </a:rPr>
              <a:t> </a:t>
            </a:r>
            <a:r>
              <a:rPr lang="vi-VN" sz="3600" dirty="0" err="1">
                <a:solidFill>
                  <a:srgbClr val="0000CC"/>
                </a:solidFill>
                <a:latin typeface="+mj-lt"/>
              </a:rPr>
              <a:t>vào</a:t>
            </a:r>
            <a:r>
              <a:rPr lang="vi-VN" sz="3600" dirty="0">
                <a:solidFill>
                  <a:srgbClr val="0000CC"/>
                </a:solidFill>
                <a:latin typeface="+mj-lt"/>
              </a:rPr>
              <a:t> </a:t>
            </a:r>
            <a:r>
              <a:rPr lang="vi-VN" sz="3600" dirty="0" err="1">
                <a:solidFill>
                  <a:srgbClr val="0000CC"/>
                </a:solidFill>
                <a:latin typeface="+mj-lt"/>
              </a:rPr>
              <a:t>cách</a:t>
            </a:r>
            <a:r>
              <a:rPr lang="vi-VN" sz="3600" dirty="0">
                <a:solidFill>
                  <a:srgbClr val="0000CC"/>
                </a:solidFill>
                <a:latin typeface="+mj-lt"/>
              </a:rPr>
              <a:t> </a:t>
            </a:r>
            <a:r>
              <a:rPr lang="vi-VN" sz="3600" dirty="0" err="1">
                <a:solidFill>
                  <a:srgbClr val="0000CC"/>
                </a:solidFill>
                <a:latin typeface="+mj-lt"/>
              </a:rPr>
              <a:t>sắp</a:t>
            </a:r>
            <a:r>
              <a:rPr lang="vi-VN" sz="3600" dirty="0">
                <a:solidFill>
                  <a:srgbClr val="0000CC"/>
                </a:solidFill>
                <a:latin typeface="+mj-lt"/>
              </a:rPr>
              <a:t> </a:t>
            </a:r>
            <a:r>
              <a:rPr lang="vi-VN" sz="3600" dirty="0" err="1">
                <a:solidFill>
                  <a:srgbClr val="0000CC"/>
                </a:solidFill>
                <a:latin typeface="+mj-lt"/>
              </a:rPr>
              <a:t>xếp</a:t>
            </a:r>
            <a:r>
              <a:rPr lang="vi-VN" sz="3600" dirty="0">
                <a:solidFill>
                  <a:srgbClr val="0000CC"/>
                </a:solidFill>
                <a:latin typeface="+mj-lt"/>
              </a:rPr>
              <a:t>, em </a:t>
            </a:r>
            <a:r>
              <a:rPr lang="vi-VN" sz="3600" dirty="0" err="1">
                <a:solidFill>
                  <a:srgbClr val="0000CC"/>
                </a:solidFill>
                <a:latin typeface="+mj-lt"/>
              </a:rPr>
              <a:t>còn</a:t>
            </a:r>
            <a:r>
              <a:rPr lang="vi-VN" sz="3600" dirty="0">
                <a:solidFill>
                  <a:srgbClr val="0000CC"/>
                </a:solidFill>
                <a:latin typeface="+mj-lt"/>
              </a:rPr>
              <a:t> </a:t>
            </a:r>
            <a:r>
              <a:rPr lang="vi-VN" sz="3600" dirty="0" err="1">
                <a:solidFill>
                  <a:srgbClr val="0000CC"/>
                </a:solidFill>
                <a:latin typeface="+mj-lt"/>
              </a:rPr>
              <a:t>có</a:t>
            </a:r>
            <a:r>
              <a:rPr lang="vi-VN" sz="3600" dirty="0">
                <a:solidFill>
                  <a:srgbClr val="0000CC"/>
                </a:solidFill>
                <a:latin typeface="+mj-lt"/>
              </a:rPr>
              <a:t> </a:t>
            </a:r>
            <a:r>
              <a:rPr lang="vi-VN" sz="3600" dirty="0" err="1">
                <a:solidFill>
                  <a:srgbClr val="0000CC"/>
                </a:solidFill>
                <a:latin typeface="+mj-lt"/>
              </a:rPr>
              <a:t>thể</a:t>
            </a:r>
            <a:r>
              <a:rPr lang="vi-VN" sz="3600" dirty="0">
                <a:solidFill>
                  <a:srgbClr val="0000CC"/>
                </a:solidFill>
                <a:latin typeface="+mj-lt"/>
              </a:rPr>
              <a:t> </a:t>
            </a:r>
            <a:r>
              <a:rPr lang="vi-VN" sz="3600" dirty="0" err="1">
                <a:solidFill>
                  <a:srgbClr val="0000CC"/>
                </a:solidFill>
                <a:latin typeface="+mj-lt"/>
              </a:rPr>
              <a:t>sử</a:t>
            </a:r>
            <a:r>
              <a:rPr lang="vi-VN" sz="3600" dirty="0">
                <a:solidFill>
                  <a:srgbClr val="0000CC"/>
                </a:solidFill>
                <a:latin typeface="+mj-lt"/>
              </a:rPr>
              <a:t> </a:t>
            </a:r>
            <a:r>
              <a:rPr lang="vi-VN" sz="3600" dirty="0" err="1">
                <a:solidFill>
                  <a:srgbClr val="0000CC"/>
                </a:solidFill>
                <a:latin typeface="+mj-lt"/>
              </a:rPr>
              <a:t>dụng</a:t>
            </a:r>
            <a:r>
              <a:rPr lang="vi-VN" sz="3600" dirty="0">
                <a:solidFill>
                  <a:srgbClr val="0000CC"/>
                </a:solidFill>
                <a:latin typeface="+mj-lt"/>
              </a:rPr>
              <a:t> công </a:t>
            </a:r>
            <a:r>
              <a:rPr lang="vi-VN" sz="3600" dirty="0" err="1">
                <a:solidFill>
                  <a:srgbClr val="0000CC"/>
                </a:solidFill>
                <a:latin typeface="+mj-lt"/>
              </a:rPr>
              <a:t>cụ</a:t>
            </a:r>
            <a:r>
              <a:rPr lang="vi-VN" sz="3600" dirty="0">
                <a:solidFill>
                  <a:srgbClr val="0000CC"/>
                </a:solidFill>
                <a:latin typeface="+mj-lt"/>
              </a:rPr>
              <a:t> </a:t>
            </a:r>
            <a:r>
              <a:rPr lang="vi-VN" sz="3600" dirty="0" err="1">
                <a:solidFill>
                  <a:srgbClr val="0000CC"/>
                </a:solidFill>
                <a:latin typeface="+mj-lt"/>
              </a:rPr>
              <a:t>tìm</a:t>
            </a:r>
            <a:r>
              <a:rPr lang="vi-VN" sz="3600" dirty="0">
                <a:solidFill>
                  <a:srgbClr val="0000CC"/>
                </a:solidFill>
                <a:latin typeface="+mj-lt"/>
              </a:rPr>
              <a:t> </a:t>
            </a:r>
            <a:r>
              <a:rPr lang="vi-VN" sz="3600" dirty="0" err="1">
                <a:solidFill>
                  <a:srgbClr val="0000CC"/>
                </a:solidFill>
                <a:latin typeface="+mj-lt"/>
              </a:rPr>
              <a:t>kiếm</a:t>
            </a:r>
            <a:r>
              <a:rPr lang="vi-VN" sz="3600" dirty="0">
                <a:solidFill>
                  <a:srgbClr val="0000CC"/>
                </a:solidFill>
                <a:latin typeface="+mj-lt"/>
              </a:rPr>
              <a:t> </a:t>
            </a:r>
            <a:r>
              <a:rPr lang="vi-VN" sz="3600" dirty="0" err="1">
                <a:solidFill>
                  <a:srgbClr val="0000CC"/>
                </a:solidFill>
                <a:latin typeface="+mj-lt"/>
              </a:rPr>
              <a:t>có</a:t>
            </a:r>
            <a:r>
              <a:rPr lang="vi-VN" sz="3600" dirty="0">
                <a:solidFill>
                  <a:srgbClr val="0000CC"/>
                </a:solidFill>
                <a:latin typeface="+mj-lt"/>
              </a:rPr>
              <a:t> </a:t>
            </a:r>
            <a:r>
              <a:rPr lang="vi-VN" sz="3600" dirty="0" err="1">
                <a:solidFill>
                  <a:srgbClr val="0000CC"/>
                </a:solidFill>
                <a:latin typeface="+mj-lt"/>
              </a:rPr>
              <a:t>sẵn</a:t>
            </a:r>
            <a:r>
              <a:rPr lang="vi-VN" sz="3600" dirty="0">
                <a:solidFill>
                  <a:srgbClr val="0000CC"/>
                </a:solidFill>
                <a:latin typeface="+mj-lt"/>
              </a:rPr>
              <a:t> trên </a:t>
            </a:r>
            <a:r>
              <a:rPr lang="vi-VN" sz="3600" dirty="0" err="1">
                <a:solidFill>
                  <a:srgbClr val="0000CC"/>
                </a:solidFill>
                <a:latin typeface="+mj-lt"/>
              </a:rPr>
              <a:t>máy</a:t>
            </a:r>
            <a:r>
              <a:rPr lang="vi-VN" sz="3600" dirty="0">
                <a:solidFill>
                  <a:srgbClr val="0000CC"/>
                </a:solidFill>
                <a:latin typeface="+mj-lt"/>
              </a:rPr>
              <a:t> </a:t>
            </a:r>
            <a:r>
              <a:rPr lang="vi-VN" sz="3600" dirty="0" err="1">
                <a:solidFill>
                  <a:srgbClr val="0000CC"/>
                </a:solidFill>
                <a:latin typeface="+mj-lt"/>
              </a:rPr>
              <a:t>tính</a:t>
            </a:r>
            <a:r>
              <a:rPr lang="vi-VN" sz="3600" dirty="0">
                <a:solidFill>
                  <a:srgbClr val="0000CC"/>
                </a:solidFill>
                <a:latin typeface="+mj-lt"/>
              </a:rPr>
              <a:t>.</a:t>
            </a:r>
          </a:p>
        </p:txBody>
      </p:sp>
      <p:pic>
        <p:nvPicPr>
          <p:cNvPr id="20" name="Picture 19">
            <a:extLst>
              <a:ext uri="{FF2B5EF4-FFF2-40B4-BE49-F238E27FC236}">
                <a16:creationId xmlns:a16="http://schemas.microsoft.com/office/drawing/2014/main" id="{DA7AA35E-8BCE-41E2-B39B-31FA6B6A3E7D}"/>
              </a:ext>
            </a:extLst>
          </p:cNvPr>
          <p:cNvPicPr/>
          <p:nvPr/>
        </p:nvPicPr>
        <p:blipFill>
          <a:blip r:embed="rId4"/>
          <a:stretch>
            <a:fillRect/>
          </a:stretch>
        </p:blipFill>
        <p:spPr>
          <a:xfrm>
            <a:off x="1480539" y="404285"/>
            <a:ext cx="1177298" cy="792986"/>
          </a:xfrm>
          <a:prstGeom prst="rect">
            <a:avLst/>
          </a:prstGeom>
        </p:spPr>
      </p:pic>
      <p:sp>
        <p:nvSpPr>
          <p:cNvPr id="23" name="Google Shape;338;p21">
            <a:extLst>
              <a:ext uri="{FF2B5EF4-FFF2-40B4-BE49-F238E27FC236}">
                <a16:creationId xmlns:a16="http://schemas.microsoft.com/office/drawing/2014/main" id="{8853F8B3-E1F0-4C5B-82B6-BD12EFC16293}"/>
              </a:ext>
            </a:extLst>
          </p:cNvPr>
          <p:cNvSpPr txBox="1"/>
          <p:nvPr/>
        </p:nvSpPr>
        <p:spPr>
          <a:xfrm>
            <a:off x="4109407" y="7051535"/>
            <a:ext cx="7643483" cy="659861"/>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vi-VN" sz="3200" i="1" dirty="0" err="1">
                <a:solidFill>
                  <a:srgbClr val="FF0000"/>
                </a:solidFill>
                <a:latin typeface="+mj-lt"/>
              </a:rPr>
              <a:t>Hình</a:t>
            </a:r>
            <a:r>
              <a:rPr lang="vi-VN" sz="3200" i="1" dirty="0">
                <a:solidFill>
                  <a:srgbClr val="FF0000"/>
                </a:solidFill>
                <a:latin typeface="+mj-lt"/>
              </a:rPr>
              <a:t> 20. Công </a:t>
            </a:r>
            <a:r>
              <a:rPr lang="vi-VN" sz="3200" i="1" dirty="0" err="1">
                <a:solidFill>
                  <a:srgbClr val="FF0000"/>
                </a:solidFill>
                <a:latin typeface="+mj-lt"/>
              </a:rPr>
              <a:t>cụ</a:t>
            </a:r>
            <a:r>
              <a:rPr lang="vi-VN" sz="3200" i="1" dirty="0">
                <a:solidFill>
                  <a:srgbClr val="FF0000"/>
                </a:solidFill>
                <a:latin typeface="+mj-lt"/>
              </a:rPr>
              <a:t> </a:t>
            </a:r>
            <a:r>
              <a:rPr lang="vi-VN" sz="3200" i="1" dirty="0" err="1">
                <a:solidFill>
                  <a:srgbClr val="FF0000"/>
                </a:solidFill>
                <a:latin typeface="+mj-lt"/>
              </a:rPr>
              <a:t>tìm</a:t>
            </a:r>
            <a:r>
              <a:rPr lang="vi-VN" sz="3200" i="1" dirty="0">
                <a:solidFill>
                  <a:srgbClr val="FF0000"/>
                </a:solidFill>
                <a:latin typeface="+mj-lt"/>
              </a:rPr>
              <a:t> </a:t>
            </a:r>
            <a:r>
              <a:rPr lang="vi-VN" sz="3200" i="1" dirty="0" err="1">
                <a:solidFill>
                  <a:srgbClr val="FF0000"/>
                </a:solidFill>
                <a:latin typeface="+mj-lt"/>
              </a:rPr>
              <a:t>kiếm</a:t>
            </a:r>
            <a:r>
              <a:rPr lang="vi-VN" sz="3200" i="1" dirty="0">
                <a:solidFill>
                  <a:srgbClr val="FF0000"/>
                </a:solidFill>
                <a:latin typeface="+mj-lt"/>
              </a:rPr>
              <a:t> trên </a:t>
            </a:r>
            <a:r>
              <a:rPr lang="vi-VN" sz="3200" i="1" dirty="0" err="1">
                <a:solidFill>
                  <a:srgbClr val="FF0000"/>
                </a:solidFill>
                <a:latin typeface="+mj-lt"/>
              </a:rPr>
              <a:t>máy</a:t>
            </a:r>
            <a:r>
              <a:rPr lang="vi-VN" sz="3200" i="1" dirty="0">
                <a:solidFill>
                  <a:srgbClr val="FF0000"/>
                </a:solidFill>
                <a:latin typeface="+mj-lt"/>
              </a:rPr>
              <a:t> </a:t>
            </a:r>
            <a:r>
              <a:rPr lang="vi-VN" sz="3200" i="1" dirty="0" err="1">
                <a:solidFill>
                  <a:srgbClr val="FF0000"/>
                </a:solidFill>
                <a:latin typeface="+mj-lt"/>
              </a:rPr>
              <a:t>tính</a:t>
            </a:r>
            <a:endParaRPr sz="3200" i="1" dirty="0">
              <a:solidFill>
                <a:srgbClr val="FF0000"/>
              </a:solidFill>
              <a:latin typeface="+mj-lt"/>
            </a:endParaRPr>
          </a:p>
        </p:txBody>
      </p:sp>
      <p:pic>
        <p:nvPicPr>
          <p:cNvPr id="3" name="Picture 2">
            <a:extLst>
              <a:ext uri="{FF2B5EF4-FFF2-40B4-BE49-F238E27FC236}">
                <a16:creationId xmlns:a16="http://schemas.microsoft.com/office/drawing/2014/main" id="{618AD8F4-C202-4619-BB36-2E7883BEB830}"/>
              </a:ext>
            </a:extLst>
          </p:cNvPr>
          <p:cNvPicPr>
            <a:picLocks noChangeAspect="1"/>
          </p:cNvPicPr>
          <p:nvPr/>
        </p:nvPicPr>
        <p:blipFill>
          <a:blip r:embed="rId5"/>
          <a:stretch>
            <a:fillRect/>
          </a:stretch>
        </p:blipFill>
        <p:spPr>
          <a:xfrm>
            <a:off x="1818020" y="3863044"/>
            <a:ext cx="12666907" cy="3131641"/>
          </a:xfrm>
          <a:prstGeom prst="rect">
            <a:avLst/>
          </a:prstGeom>
        </p:spPr>
      </p:pic>
      <p:sp>
        <p:nvSpPr>
          <p:cNvPr id="24" name="Google Shape;549;p29">
            <a:extLst>
              <a:ext uri="{FF2B5EF4-FFF2-40B4-BE49-F238E27FC236}">
                <a16:creationId xmlns:a16="http://schemas.microsoft.com/office/drawing/2014/main" id="{252AB577-8F16-40E6-B35D-54CE89E1540F}"/>
              </a:ext>
            </a:extLst>
          </p:cNvPr>
          <p:cNvSpPr txBox="1"/>
          <p:nvPr/>
        </p:nvSpPr>
        <p:spPr>
          <a:xfrm>
            <a:off x="2012495" y="2472693"/>
            <a:ext cx="15257196" cy="984885"/>
          </a:xfrm>
          <a:prstGeom prst="rect">
            <a:avLst/>
          </a:prstGeom>
          <a:noFill/>
          <a:ln>
            <a:noFill/>
          </a:ln>
        </p:spPr>
        <p:txBody>
          <a:bodyPr spcFirstLastPara="1" wrap="square" lIns="0" tIns="0" rIns="0" bIns="0" anchor="t" anchorCtr="0">
            <a:spAutoFit/>
          </a:bodyPr>
          <a:lstStyle/>
          <a:p>
            <a:pPr marL="0" marR="0" lvl="1" indent="0" algn="just" rtl="0">
              <a:spcBef>
                <a:spcPts val="0"/>
              </a:spcBef>
              <a:spcAft>
                <a:spcPts val="0"/>
              </a:spcAft>
              <a:buNone/>
            </a:pPr>
            <a:r>
              <a:rPr lang="vi-VN" sz="3200" dirty="0">
                <a:latin typeface="+mj-lt"/>
              </a:rPr>
              <a:t>Khi </a:t>
            </a:r>
            <a:r>
              <a:rPr lang="vi-VN" sz="3200" dirty="0" err="1">
                <a:latin typeface="+mj-lt"/>
              </a:rPr>
              <a:t>mở</a:t>
            </a:r>
            <a:r>
              <a:rPr lang="vi-VN" sz="3200" dirty="0">
                <a:latin typeface="+mj-lt"/>
              </a:rPr>
              <a:t> </a:t>
            </a:r>
            <a:r>
              <a:rPr lang="vi-VN" sz="3200" dirty="0" err="1">
                <a:latin typeface="+mj-lt"/>
              </a:rPr>
              <a:t>cửa</a:t>
            </a:r>
            <a:r>
              <a:rPr lang="vi-VN" sz="3200" dirty="0">
                <a:latin typeface="+mj-lt"/>
              </a:rPr>
              <a:t> </a:t>
            </a:r>
            <a:r>
              <a:rPr lang="vi-VN" sz="3200" dirty="0" err="1">
                <a:latin typeface="+mj-lt"/>
              </a:rPr>
              <a:t>sổ</a:t>
            </a:r>
            <a:r>
              <a:rPr lang="vi-VN" sz="3200" dirty="0">
                <a:latin typeface="+mj-lt"/>
              </a:rPr>
              <a:t> </a:t>
            </a:r>
            <a:r>
              <a:rPr lang="vi-VN" sz="3200" dirty="0" err="1">
                <a:solidFill>
                  <a:srgbClr val="00B050"/>
                </a:solidFill>
                <a:latin typeface="+mj-lt"/>
              </a:rPr>
              <a:t>This</a:t>
            </a:r>
            <a:r>
              <a:rPr lang="vi-VN" sz="3200" dirty="0">
                <a:solidFill>
                  <a:srgbClr val="00B050"/>
                </a:solidFill>
                <a:latin typeface="+mj-lt"/>
              </a:rPr>
              <a:t> PC </a:t>
            </a:r>
            <a:r>
              <a:rPr lang="vi-VN" sz="3200" dirty="0">
                <a:latin typeface="+mj-lt"/>
              </a:rPr>
              <a:t>(</a:t>
            </a:r>
            <a:r>
              <a:rPr lang="vi-VN" sz="3200" dirty="0" err="1">
                <a:latin typeface="+mj-lt"/>
              </a:rPr>
              <a:t>Hình</a:t>
            </a:r>
            <a:r>
              <a:rPr lang="vi-VN" sz="3200" dirty="0">
                <a:latin typeface="+mj-lt"/>
              </a:rPr>
              <a:t> 20), em </a:t>
            </a:r>
            <a:r>
              <a:rPr lang="vi-VN" sz="3200" dirty="0" err="1">
                <a:latin typeface="+mj-lt"/>
              </a:rPr>
              <a:t>sẽ</a:t>
            </a:r>
            <a:r>
              <a:rPr lang="vi-VN" sz="3200" dirty="0">
                <a:latin typeface="+mj-lt"/>
              </a:rPr>
              <a:t> </a:t>
            </a:r>
            <a:r>
              <a:rPr lang="vi-VN" sz="3200" dirty="0" err="1">
                <a:latin typeface="+mj-lt"/>
              </a:rPr>
              <a:t>nhìn</a:t>
            </a:r>
            <a:r>
              <a:rPr lang="vi-VN" sz="3200" dirty="0">
                <a:latin typeface="+mj-lt"/>
              </a:rPr>
              <a:t> </a:t>
            </a:r>
            <a:r>
              <a:rPr lang="vi-VN" sz="3200" dirty="0" err="1">
                <a:latin typeface="+mj-lt"/>
              </a:rPr>
              <a:t>thấy</a:t>
            </a:r>
            <a:r>
              <a:rPr lang="vi-VN" sz="3200" dirty="0">
                <a:latin typeface="+mj-lt"/>
              </a:rPr>
              <a:t> công </a:t>
            </a:r>
            <a:r>
              <a:rPr lang="vi-VN" sz="3200" dirty="0" err="1">
                <a:latin typeface="+mj-lt"/>
              </a:rPr>
              <a:t>cụ</a:t>
            </a:r>
            <a:r>
              <a:rPr lang="vi-VN" sz="3200" dirty="0">
                <a:latin typeface="+mj-lt"/>
              </a:rPr>
              <a:t> </a:t>
            </a:r>
            <a:r>
              <a:rPr lang="vi-VN" sz="3200" dirty="0" err="1">
                <a:latin typeface="+mj-lt"/>
              </a:rPr>
              <a:t>tìm</a:t>
            </a:r>
            <a:r>
              <a:rPr lang="vi-VN" sz="3200" dirty="0">
                <a:latin typeface="+mj-lt"/>
              </a:rPr>
              <a:t> </a:t>
            </a:r>
            <a:r>
              <a:rPr lang="vi-VN" sz="3200" dirty="0" err="1">
                <a:latin typeface="+mj-lt"/>
              </a:rPr>
              <a:t>kiếm</a:t>
            </a:r>
            <a:r>
              <a:rPr lang="vi-VN" sz="3200" dirty="0">
                <a:latin typeface="+mj-lt"/>
              </a:rPr>
              <a:t> </a:t>
            </a:r>
            <a:r>
              <a:rPr lang="vi-VN" sz="3200" dirty="0" err="1">
                <a:latin typeface="+mj-lt"/>
              </a:rPr>
              <a:t>nằm</a:t>
            </a:r>
            <a:r>
              <a:rPr lang="vi-VN" sz="3200" dirty="0">
                <a:latin typeface="+mj-lt"/>
              </a:rPr>
              <a:t> ở </a:t>
            </a:r>
            <a:r>
              <a:rPr lang="vi-VN" sz="3200" dirty="0" err="1">
                <a:latin typeface="+mj-lt"/>
              </a:rPr>
              <a:t>góc</a:t>
            </a:r>
            <a:r>
              <a:rPr lang="vi-VN" sz="3200" dirty="0">
                <a:latin typeface="+mj-lt"/>
              </a:rPr>
              <a:t> trên, bên </a:t>
            </a:r>
            <a:r>
              <a:rPr lang="vi-VN" sz="3200" dirty="0" err="1">
                <a:latin typeface="+mj-lt"/>
              </a:rPr>
              <a:t>phải</a:t>
            </a:r>
            <a:r>
              <a:rPr lang="vi-VN" sz="3200" dirty="0">
                <a:latin typeface="+mj-lt"/>
              </a:rPr>
              <a:t> </a:t>
            </a:r>
            <a:r>
              <a:rPr lang="vi-VN" sz="3200" dirty="0" err="1">
                <a:latin typeface="+mj-lt"/>
              </a:rPr>
              <a:t>cửa</a:t>
            </a:r>
            <a:r>
              <a:rPr lang="vi-VN" sz="3200" dirty="0">
                <a:latin typeface="+mj-lt"/>
              </a:rPr>
              <a:t> </a:t>
            </a:r>
            <a:r>
              <a:rPr lang="vi-VN" sz="3200" dirty="0" err="1">
                <a:latin typeface="+mj-lt"/>
              </a:rPr>
              <a:t>sổ</a:t>
            </a:r>
            <a:r>
              <a:rPr lang="vi-VN" sz="3200" dirty="0">
                <a:latin typeface="+mj-lt"/>
              </a:rPr>
              <a:t>.</a:t>
            </a:r>
          </a:p>
        </p:txBody>
      </p:sp>
      <p:sp>
        <p:nvSpPr>
          <p:cNvPr id="25" name="Google Shape;549;p29">
            <a:extLst>
              <a:ext uri="{FF2B5EF4-FFF2-40B4-BE49-F238E27FC236}">
                <a16:creationId xmlns:a16="http://schemas.microsoft.com/office/drawing/2014/main" id="{ED6BD2F5-B812-4C0B-9215-1BC253693CC6}"/>
              </a:ext>
            </a:extLst>
          </p:cNvPr>
          <p:cNvSpPr txBox="1"/>
          <p:nvPr/>
        </p:nvSpPr>
        <p:spPr>
          <a:xfrm>
            <a:off x="1911495" y="7895569"/>
            <a:ext cx="15358195" cy="984885"/>
          </a:xfrm>
          <a:prstGeom prst="rect">
            <a:avLst/>
          </a:prstGeom>
          <a:noFill/>
          <a:ln>
            <a:noFill/>
          </a:ln>
        </p:spPr>
        <p:txBody>
          <a:bodyPr spcFirstLastPara="1" wrap="square" lIns="0" tIns="0" rIns="0" bIns="0" anchor="t" anchorCtr="0">
            <a:spAutoFit/>
          </a:bodyPr>
          <a:lstStyle/>
          <a:p>
            <a:pPr marL="0" marR="0" lvl="1" indent="0" algn="just" rtl="0">
              <a:spcBef>
                <a:spcPts val="0"/>
              </a:spcBef>
              <a:spcAft>
                <a:spcPts val="0"/>
              </a:spcAft>
              <a:buNone/>
            </a:pPr>
            <a:r>
              <a:rPr lang="vi-VN" sz="3200" dirty="0" err="1">
                <a:solidFill>
                  <a:srgbClr val="FF0000"/>
                </a:solidFill>
                <a:latin typeface="+mj-lt"/>
              </a:rPr>
              <a:t>Nháy</a:t>
            </a:r>
            <a:r>
              <a:rPr lang="vi-VN" sz="3200" dirty="0">
                <a:solidFill>
                  <a:srgbClr val="FF0000"/>
                </a:solidFill>
                <a:latin typeface="+mj-lt"/>
              </a:rPr>
              <a:t> </a:t>
            </a:r>
            <a:r>
              <a:rPr lang="vi-VN" sz="3200" dirty="0" err="1">
                <a:solidFill>
                  <a:srgbClr val="FF0000"/>
                </a:solidFill>
                <a:latin typeface="+mj-lt"/>
              </a:rPr>
              <a:t>chuột</a:t>
            </a:r>
            <a:r>
              <a:rPr lang="vi-VN" sz="3200" dirty="0">
                <a:solidFill>
                  <a:srgbClr val="FF0000"/>
                </a:solidFill>
                <a:latin typeface="+mj-lt"/>
              </a:rPr>
              <a:t> </a:t>
            </a:r>
            <a:r>
              <a:rPr lang="vi-VN" sz="3200" dirty="0" err="1">
                <a:solidFill>
                  <a:srgbClr val="FF0000"/>
                </a:solidFill>
                <a:latin typeface="+mj-lt"/>
              </a:rPr>
              <a:t>vào</a:t>
            </a:r>
            <a:r>
              <a:rPr lang="vi-VN" sz="3200" dirty="0">
                <a:solidFill>
                  <a:srgbClr val="FF0000"/>
                </a:solidFill>
                <a:latin typeface="+mj-lt"/>
              </a:rPr>
              <a:t> ô </a:t>
            </a:r>
            <a:r>
              <a:rPr lang="vi-VN" sz="3200" dirty="0" err="1">
                <a:solidFill>
                  <a:srgbClr val="FF0000"/>
                </a:solidFill>
                <a:latin typeface="+mj-lt"/>
              </a:rPr>
              <a:t>tìm</a:t>
            </a:r>
            <a:r>
              <a:rPr lang="vi-VN" sz="3200" dirty="0">
                <a:solidFill>
                  <a:srgbClr val="FF0000"/>
                </a:solidFill>
                <a:latin typeface="+mj-lt"/>
              </a:rPr>
              <a:t> </a:t>
            </a:r>
            <a:r>
              <a:rPr lang="vi-VN" sz="3200" dirty="0" err="1">
                <a:solidFill>
                  <a:srgbClr val="FF0000"/>
                </a:solidFill>
                <a:latin typeface="+mj-lt"/>
              </a:rPr>
              <a:t>kiếm</a:t>
            </a:r>
            <a:r>
              <a:rPr lang="vi-VN" sz="3200" dirty="0">
                <a:solidFill>
                  <a:srgbClr val="FF0000"/>
                </a:solidFill>
                <a:latin typeface="+mj-lt"/>
              </a:rPr>
              <a:t>, </a:t>
            </a:r>
            <a:r>
              <a:rPr lang="vi-VN" sz="3200" dirty="0" err="1">
                <a:solidFill>
                  <a:srgbClr val="FF0000"/>
                </a:solidFill>
                <a:latin typeface="+mj-lt"/>
              </a:rPr>
              <a:t>nhập</a:t>
            </a:r>
            <a:r>
              <a:rPr lang="vi-VN" sz="3200" dirty="0">
                <a:solidFill>
                  <a:srgbClr val="FF0000"/>
                </a:solidFill>
                <a:latin typeface="+mj-lt"/>
              </a:rPr>
              <a:t> tên thư </a:t>
            </a:r>
            <a:r>
              <a:rPr lang="vi-VN" sz="3200" dirty="0" err="1">
                <a:solidFill>
                  <a:srgbClr val="FF0000"/>
                </a:solidFill>
                <a:latin typeface="+mj-lt"/>
              </a:rPr>
              <a:t>mục</a:t>
            </a:r>
            <a:r>
              <a:rPr lang="vi-VN" sz="3200" dirty="0">
                <a:solidFill>
                  <a:srgbClr val="FF0000"/>
                </a:solidFill>
                <a:latin typeface="+mj-lt"/>
              </a:rPr>
              <a:t> </a:t>
            </a:r>
            <a:r>
              <a:rPr lang="vi-VN" sz="3200" dirty="0" err="1">
                <a:solidFill>
                  <a:srgbClr val="FF0000"/>
                </a:solidFill>
                <a:latin typeface="+mj-lt"/>
              </a:rPr>
              <a:t>hoặc</a:t>
            </a:r>
            <a:r>
              <a:rPr lang="vi-VN" sz="3200" dirty="0">
                <a:solidFill>
                  <a:srgbClr val="FF0000"/>
                </a:solidFill>
                <a:latin typeface="+mj-lt"/>
              </a:rPr>
              <a:t> </a:t>
            </a:r>
            <a:r>
              <a:rPr lang="vi-VN" sz="3200" dirty="0" err="1">
                <a:solidFill>
                  <a:srgbClr val="FF0000"/>
                </a:solidFill>
                <a:latin typeface="+mj-lt"/>
              </a:rPr>
              <a:t>tệp</a:t>
            </a:r>
            <a:r>
              <a:rPr lang="vi-VN" sz="3200" dirty="0">
                <a:solidFill>
                  <a:srgbClr val="FF0000"/>
                </a:solidFill>
                <a:latin typeface="+mj-lt"/>
              </a:rPr>
              <a:t> </a:t>
            </a:r>
            <a:r>
              <a:rPr lang="vi-VN" sz="3200" dirty="0" err="1">
                <a:solidFill>
                  <a:srgbClr val="FF0000"/>
                </a:solidFill>
                <a:latin typeface="+mj-lt"/>
              </a:rPr>
              <a:t>mà</a:t>
            </a:r>
            <a:r>
              <a:rPr lang="vi-VN" sz="3200" dirty="0">
                <a:solidFill>
                  <a:srgbClr val="FF0000"/>
                </a:solidFill>
                <a:latin typeface="+mj-lt"/>
              </a:rPr>
              <a:t> em </a:t>
            </a:r>
            <a:r>
              <a:rPr lang="vi-VN" sz="3200" dirty="0" err="1">
                <a:solidFill>
                  <a:srgbClr val="FF0000"/>
                </a:solidFill>
                <a:latin typeface="+mj-lt"/>
              </a:rPr>
              <a:t>muốn</a:t>
            </a:r>
            <a:r>
              <a:rPr lang="vi-VN" sz="3200" dirty="0">
                <a:solidFill>
                  <a:srgbClr val="FF0000"/>
                </a:solidFill>
                <a:latin typeface="+mj-lt"/>
              </a:rPr>
              <a:t> </a:t>
            </a:r>
            <a:r>
              <a:rPr lang="vi-VN" sz="3200" dirty="0" err="1">
                <a:solidFill>
                  <a:srgbClr val="FF0000"/>
                </a:solidFill>
                <a:latin typeface="+mj-lt"/>
              </a:rPr>
              <a:t>tìm</a:t>
            </a:r>
            <a:r>
              <a:rPr lang="vi-VN" sz="3200" dirty="0">
                <a:solidFill>
                  <a:srgbClr val="FF0000"/>
                </a:solidFill>
                <a:latin typeface="+mj-lt"/>
              </a:rPr>
              <a:t> </a:t>
            </a:r>
            <a:r>
              <a:rPr lang="vi-VN" sz="3200" dirty="0" err="1">
                <a:solidFill>
                  <a:srgbClr val="FF0000"/>
                </a:solidFill>
                <a:latin typeface="+mj-lt"/>
              </a:rPr>
              <a:t>kiếm</a:t>
            </a:r>
            <a:r>
              <a:rPr lang="vi-VN" sz="3200" dirty="0">
                <a:solidFill>
                  <a:srgbClr val="FF0000"/>
                </a:solidFill>
                <a:latin typeface="+mj-lt"/>
              </a:rPr>
              <a:t> </a:t>
            </a:r>
            <a:r>
              <a:rPr lang="vi-VN" sz="3200" dirty="0" err="1">
                <a:solidFill>
                  <a:srgbClr val="FF0000"/>
                </a:solidFill>
                <a:latin typeface="+mj-lt"/>
              </a:rPr>
              <a:t>rồi</a:t>
            </a:r>
            <a:r>
              <a:rPr lang="vi-VN" sz="3200" dirty="0">
                <a:solidFill>
                  <a:srgbClr val="FF0000"/>
                </a:solidFill>
                <a:latin typeface="+mj-lt"/>
              </a:rPr>
              <a:t> </a:t>
            </a:r>
            <a:r>
              <a:rPr lang="vi-VN" sz="3200" dirty="0" err="1">
                <a:solidFill>
                  <a:srgbClr val="FF0000"/>
                </a:solidFill>
                <a:latin typeface="+mj-lt"/>
              </a:rPr>
              <a:t>nhấn</a:t>
            </a:r>
            <a:r>
              <a:rPr lang="vi-VN" sz="3200" dirty="0">
                <a:solidFill>
                  <a:srgbClr val="FF0000"/>
                </a:solidFill>
                <a:latin typeface="+mj-lt"/>
              </a:rPr>
              <a:t> </a:t>
            </a:r>
            <a:r>
              <a:rPr lang="vi-VN" sz="3200" dirty="0" err="1">
                <a:solidFill>
                  <a:srgbClr val="FF0000"/>
                </a:solidFill>
                <a:latin typeface="+mj-lt"/>
              </a:rPr>
              <a:t>phím</a:t>
            </a:r>
            <a:r>
              <a:rPr lang="vi-VN" sz="3200" dirty="0">
                <a:solidFill>
                  <a:srgbClr val="FF0000"/>
                </a:solidFill>
                <a:latin typeface="+mj-lt"/>
              </a:rPr>
              <a:t> </a:t>
            </a:r>
            <a:r>
              <a:rPr lang="vi-VN" sz="3200" b="1" dirty="0" err="1">
                <a:solidFill>
                  <a:srgbClr val="FF0000"/>
                </a:solidFill>
                <a:latin typeface="+mj-lt"/>
              </a:rPr>
              <a:t>Enter</a:t>
            </a:r>
            <a:r>
              <a:rPr lang="vi-VN" sz="3200" b="1" dirty="0">
                <a:solidFill>
                  <a:srgbClr val="FF0000"/>
                </a:solidFill>
                <a:latin typeface="+mj-lt"/>
              </a:rPr>
              <a:t>.</a:t>
            </a:r>
          </a:p>
        </p:txBody>
      </p:sp>
      <p:sp>
        <p:nvSpPr>
          <p:cNvPr id="26" name="Shape 1938">
            <a:extLst>
              <a:ext uri="{FF2B5EF4-FFF2-40B4-BE49-F238E27FC236}">
                <a16:creationId xmlns:a16="http://schemas.microsoft.com/office/drawing/2014/main" id="{079F1BAB-F39C-41FB-9904-6F3405E17BE9}"/>
              </a:ext>
            </a:extLst>
          </p:cNvPr>
          <p:cNvSpPr/>
          <p:nvPr/>
        </p:nvSpPr>
        <p:spPr>
          <a:xfrm>
            <a:off x="14380867" y="5594715"/>
            <a:ext cx="3477367" cy="713553"/>
          </a:xfrm>
          <a:custGeom>
            <a:avLst/>
            <a:gdLst/>
            <a:ahLst/>
            <a:cxnLst/>
            <a:rect l="0" t="0" r="0" b="0"/>
            <a:pathLst>
              <a:path w="1153706" h="433692">
                <a:moveTo>
                  <a:pt x="0" y="433692"/>
                </a:moveTo>
                <a:lnTo>
                  <a:pt x="1153706" y="433692"/>
                </a:lnTo>
                <a:lnTo>
                  <a:pt x="1153706" y="0"/>
                </a:lnTo>
                <a:lnTo>
                  <a:pt x="0" y="0"/>
                </a:lnTo>
                <a:close/>
              </a:path>
            </a:pathLst>
          </a:custGeom>
          <a:ln w="12700" cap="flat">
            <a:miter lim="100000"/>
          </a:ln>
        </p:spPr>
        <p:style>
          <a:lnRef idx="1">
            <a:srgbClr val="D12229"/>
          </a:lnRef>
          <a:fillRef idx="0">
            <a:srgbClr val="000000">
              <a:alpha val="0"/>
            </a:srgbClr>
          </a:fillRef>
          <a:effectRef idx="0">
            <a:scrgbClr r="0" g="0" b="0"/>
          </a:effectRef>
          <a:fontRef idx="none"/>
        </p:style>
        <p:txBody>
          <a:bodyPr/>
          <a:lstStyle/>
          <a:p>
            <a:endParaRPr lang="en-US" sz="1800" dirty="0"/>
          </a:p>
        </p:txBody>
      </p:sp>
      <p:sp>
        <p:nvSpPr>
          <p:cNvPr id="27" name="Google Shape;338;p21">
            <a:extLst>
              <a:ext uri="{FF2B5EF4-FFF2-40B4-BE49-F238E27FC236}">
                <a16:creationId xmlns:a16="http://schemas.microsoft.com/office/drawing/2014/main" id="{1ECD04AE-F599-4A1F-A75D-3EE2D055C37A}"/>
              </a:ext>
            </a:extLst>
          </p:cNvPr>
          <p:cNvSpPr txBox="1"/>
          <p:nvPr/>
        </p:nvSpPr>
        <p:spPr>
          <a:xfrm>
            <a:off x="14013928" y="5518687"/>
            <a:ext cx="4274072" cy="659861"/>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vi-VN" sz="3200" dirty="0">
                <a:latin typeface="+mj-lt"/>
              </a:rPr>
              <a:t>Công </a:t>
            </a:r>
            <a:r>
              <a:rPr lang="vi-VN" sz="3200" dirty="0" err="1">
                <a:latin typeface="+mj-lt"/>
              </a:rPr>
              <a:t>cụ</a:t>
            </a:r>
            <a:r>
              <a:rPr lang="vi-VN" sz="3200" dirty="0">
                <a:latin typeface="+mj-lt"/>
              </a:rPr>
              <a:t> </a:t>
            </a:r>
            <a:r>
              <a:rPr lang="vi-VN" sz="3200" dirty="0" err="1">
                <a:latin typeface="+mj-lt"/>
              </a:rPr>
              <a:t>tìm</a:t>
            </a:r>
            <a:r>
              <a:rPr lang="vi-VN" sz="3200" dirty="0">
                <a:latin typeface="+mj-lt"/>
              </a:rPr>
              <a:t> </a:t>
            </a:r>
            <a:r>
              <a:rPr lang="vi-VN" sz="3200" dirty="0" err="1">
                <a:latin typeface="+mj-lt"/>
              </a:rPr>
              <a:t>kiếm</a:t>
            </a:r>
            <a:endParaRPr sz="3200" dirty="0">
              <a:latin typeface="+mj-lt"/>
            </a:endParaRPr>
          </a:p>
        </p:txBody>
      </p:sp>
      <p:pic>
        <p:nvPicPr>
          <p:cNvPr id="5" name="Graphic 4" descr="Arrow: Straight with solid fill">
            <a:extLst>
              <a:ext uri="{FF2B5EF4-FFF2-40B4-BE49-F238E27FC236}">
                <a16:creationId xmlns:a16="http://schemas.microsoft.com/office/drawing/2014/main" id="{272C77B4-1AE2-4833-B061-500AD7F05DB0}"/>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rot="1390099">
            <a:off x="14007750" y="4496360"/>
            <a:ext cx="3019716" cy="1269474"/>
          </a:xfrm>
          <a:prstGeom prst="rect">
            <a:avLst/>
          </a:prstGeom>
        </p:spPr>
      </p:pic>
      <p:sp>
        <p:nvSpPr>
          <p:cNvPr id="28" name="Shape 1937">
            <a:extLst>
              <a:ext uri="{FF2B5EF4-FFF2-40B4-BE49-F238E27FC236}">
                <a16:creationId xmlns:a16="http://schemas.microsoft.com/office/drawing/2014/main" id="{A2ADF3D3-AC33-4740-8B7F-E7FA61FE7836}"/>
              </a:ext>
            </a:extLst>
          </p:cNvPr>
          <p:cNvSpPr/>
          <p:nvPr/>
        </p:nvSpPr>
        <p:spPr>
          <a:xfrm>
            <a:off x="10633547" y="4287750"/>
            <a:ext cx="3695310" cy="538519"/>
          </a:xfrm>
          <a:custGeom>
            <a:avLst/>
            <a:gdLst/>
            <a:ahLst/>
            <a:cxnLst/>
            <a:rect l="0" t="0" r="0" b="0"/>
            <a:pathLst>
              <a:path w="1675702" h="250101">
                <a:moveTo>
                  <a:pt x="0" y="250101"/>
                </a:moveTo>
                <a:lnTo>
                  <a:pt x="1675702" y="250101"/>
                </a:lnTo>
                <a:lnTo>
                  <a:pt x="1675702" y="0"/>
                </a:lnTo>
                <a:lnTo>
                  <a:pt x="0" y="0"/>
                </a:lnTo>
                <a:close/>
              </a:path>
            </a:pathLst>
          </a:custGeom>
          <a:ln w="12700" cap="flat">
            <a:miter lim="100000"/>
          </a:ln>
        </p:spPr>
        <p:style>
          <a:lnRef idx="1">
            <a:srgbClr val="D12229"/>
          </a:lnRef>
          <a:fillRef idx="0">
            <a:srgbClr val="000000">
              <a:alpha val="0"/>
            </a:srgbClr>
          </a:fillRef>
          <a:effectRef idx="0">
            <a:scrgbClr r="0" g="0" b="0"/>
          </a:effectRef>
          <a:fontRef idx="none"/>
        </p:style>
        <p:txBody>
          <a:bodyP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9"/>
                                        </p:tgtEl>
                                        <p:attrNameLst>
                                          <p:attrName>style.visibility</p:attrName>
                                        </p:attrNameLst>
                                      </p:cBhvr>
                                      <p:to>
                                        <p:strVal val="visible"/>
                                      </p:to>
                                    </p:set>
                                    <p:animEffect transition="in" filter="wipe(down)">
                                      <p:cBhvr>
                                        <p:cTn id="10" dur="500"/>
                                        <p:tgtEl>
                                          <p:spTgt spid="54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P spid="23" grpId="0"/>
      <p:bldP spid="24" grpId="0"/>
      <p:bldP spid="25" grpId="0"/>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442"/>
        <p:cNvGrpSpPr/>
        <p:nvPr/>
      </p:nvGrpSpPr>
      <p:grpSpPr>
        <a:xfrm>
          <a:off x="0" y="0"/>
          <a:ext cx="0" cy="0"/>
          <a:chOff x="0" y="0"/>
          <a:chExt cx="0" cy="0"/>
        </a:xfrm>
      </p:grpSpPr>
      <p:pic>
        <p:nvPicPr>
          <p:cNvPr id="47"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AE8B9CC7-CEF9-4A06-AAFC-379DC55C8881}"/>
              </a:ext>
            </a:extLst>
          </p:cNvPr>
          <p:cNvGrpSpPr/>
          <p:nvPr/>
        </p:nvGrpSpPr>
        <p:grpSpPr>
          <a:xfrm>
            <a:off x="1689066" y="1339894"/>
            <a:ext cx="16235074" cy="5466681"/>
            <a:chOff x="487611" y="132261"/>
            <a:chExt cx="5267072" cy="1005338"/>
          </a:xfrm>
        </p:grpSpPr>
        <p:sp>
          <p:nvSpPr>
            <p:cNvPr id="24" name="Shape 97894">
              <a:extLst>
                <a:ext uri="{FF2B5EF4-FFF2-40B4-BE49-F238E27FC236}">
                  <a16:creationId xmlns:a16="http://schemas.microsoft.com/office/drawing/2014/main" id="{2D82B974-75A7-4C47-9730-62B079EE0925}"/>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a:p>
          </p:txBody>
        </p:sp>
        <p:sp>
          <p:nvSpPr>
            <p:cNvPr id="25" name="Shape 1030">
              <a:extLst>
                <a:ext uri="{FF2B5EF4-FFF2-40B4-BE49-F238E27FC236}">
                  <a16:creationId xmlns:a16="http://schemas.microsoft.com/office/drawing/2014/main" id="{1DCCC9CA-10BD-44F2-B80C-F44CA93D3F21}"/>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dirty="0"/>
            </a:p>
          </p:txBody>
        </p:sp>
        <p:sp>
          <p:nvSpPr>
            <p:cNvPr id="26" name="Shape 1031">
              <a:extLst>
                <a:ext uri="{FF2B5EF4-FFF2-40B4-BE49-F238E27FC236}">
                  <a16:creationId xmlns:a16="http://schemas.microsoft.com/office/drawing/2014/main" id="{0850FF7B-4F62-42B8-8661-4427D5AEB063}"/>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7" name="Shape 1032">
              <a:extLst>
                <a:ext uri="{FF2B5EF4-FFF2-40B4-BE49-F238E27FC236}">
                  <a16:creationId xmlns:a16="http://schemas.microsoft.com/office/drawing/2014/main" id="{DFBAC3FC-1FE4-4B7A-AB86-29E5548407E7}"/>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8" name="Shape 1033">
              <a:extLst>
                <a:ext uri="{FF2B5EF4-FFF2-40B4-BE49-F238E27FC236}">
                  <a16:creationId xmlns:a16="http://schemas.microsoft.com/office/drawing/2014/main" id="{06E814D8-0020-4020-BBDA-8789A84B8E4D}"/>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29" name="Shape 1034">
              <a:extLst>
                <a:ext uri="{FF2B5EF4-FFF2-40B4-BE49-F238E27FC236}">
                  <a16:creationId xmlns:a16="http://schemas.microsoft.com/office/drawing/2014/main" id="{04A8A30C-BED9-464A-BBD9-FFF29C060D30}"/>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0" name="Shape 1035">
              <a:extLst>
                <a:ext uri="{FF2B5EF4-FFF2-40B4-BE49-F238E27FC236}">
                  <a16:creationId xmlns:a16="http://schemas.microsoft.com/office/drawing/2014/main" id="{3D8AF342-DA2F-4B46-8FE8-BA1F6E0C513B}"/>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1" name="Shape 1036">
              <a:extLst>
                <a:ext uri="{FF2B5EF4-FFF2-40B4-BE49-F238E27FC236}">
                  <a16:creationId xmlns:a16="http://schemas.microsoft.com/office/drawing/2014/main" id="{99EFC008-3D37-4DDE-8151-C9D5915A9927}"/>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2" name="Shape 1037">
              <a:extLst>
                <a:ext uri="{FF2B5EF4-FFF2-40B4-BE49-F238E27FC236}">
                  <a16:creationId xmlns:a16="http://schemas.microsoft.com/office/drawing/2014/main" id="{41BF0933-2B91-4493-9038-F0C1DAFF802C}"/>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3" name="Shape 1038">
              <a:extLst>
                <a:ext uri="{FF2B5EF4-FFF2-40B4-BE49-F238E27FC236}">
                  <a16:creationId xmlns:a16="http://schemas.microsoft.com/office/drawing/2014/main" id="{5B47A514-5BD0-4D5D-84D9-A6FA6B363CDD}"/>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4" name="Shape 1039">
              <a:extLst>
                <a:ext uri="{FF2B5EF4-FFF2-40B4-BE49-F238E27FC236}">
                  <a16:creationId xmlns:a16="http://schemas.microsoft.com/office/drawing/2014/main" id="{057A4DC2-0B3D-4365-9DFE-A7ACA921C248}"/>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5" name="Shape 1040">
              <a:extLst>
                <a:ext uri="{FF2B5EF4-FFF2-40B4-BE49-F238E27FC236}">
                  <a16:creationId xmlns:a16="http://schemas.microsoft.com/office/drawing/2014/main" id="{2D612923-0E8C-40BC-AF41-DEEB12756D7B}"/>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6" name="Shape 1041">
              <a:extLst>
                <a:ext uri="{FF2B5EF4-FFF2-40B4-BE49-F238E27FC236}">
                  <a16:creationId xmlns:a16="http://schemas.microsoft.com/office/drawing/2014/main" id="{C66A2546-68E2-4D3C-ABA0-39594BC48AD7}"/>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7" name="Shape 1042">
              <a:extLst>
                <a:ext uri="{FF2B5EF4-FFF2-40B4-BE49-F238E27FC236}">
                  <a16:creationId xmlns:a16="http://schemas.microsoft.com/office/drawing/2014/main" id="{D704DF20-BD07-4BCE-9984-F7B6B973C415}"/>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8" name="Shape 1043">
              <a:extLst>
                <a:ext uri="{FF2B5EF4-FFF2-40B4-BE49-F238E27FC236}">
                  <a16:creationId xmlns:a16="http://schemas.microsoft.com/office/drawing/2014/main" id="{581F5678-9472-44E2-A073-353AD9F3B5D7}"/>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39" name="Shape 1044">
              <a:extLst>
                <a:ext uri="{FF2B5EF4-FFF2-40B4-BE49-F238E27FC236}">
                  <a16:creationId xmlns:a16="http://schemas.microsoft.com/office/drawing/2014/main" id="{4B8A746E-BB84-4637-99BA-97AD06E41E03}"/>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40" name="Shape 1045">
              <a:extLst>
                <a:ext uri="{FF2B5EF4-FFF2-40B4-BE49-F238E27FC236}">
                  <a16:creationId xmlns:a16="http://schemas.microsoft.com/office/drawing/2014/main" id="{1B941194-D917-440C-93F4-A5EA5F8108C2}"/>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sp>
          <p:nvSpPr>
            <p:cNvPr id="41" name="Shape 1046">
              <a:extLst>
                <a:ext uri="{FF2B5EF4-FFF2-40B4-BE49-F238E27FC236}">
                  <a16:creationId xmlns:a16="http://schemas.microsoft.com/office/drawing/2014/main" id="{67E76D33-A1E1-4076-B675-78BAB8B1DD8D}"/>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p>
          </p:txBody>
        </p:sp>
      </p:grpSp>
      <p:pic>
        <p:nvPicPr>
          <p:cNvPr id="463" name="Google Shape;463;p26"/>
          <p:cNvPicPr preferRelativeResize="0"/>
          <p:nvPr/>
        </p:nvPicPr>
        <p:blipFill rotWithShape="1">
          <a:blip r:embed="rId4">
            <a:alphaModFix/>
          </a:blip>
          <a:srcRect/>
          <a:stretch/>
        </p:blipFill>
        <p:spPr>
          <a:xfrm>
            <a:off x="16168254" y="7036611"/>
            <a:ext cx="1007486" cy="1321606"/>
          </a:xfrm>
          <a:prstGeom prst="rect">
            <a:avLst/>
          </a:prstGeom>
          <a:noFill/>
          <a:ln>
            <a:noFill/>
          </a:ln>
        </p:spPr>
      </p:pic>
      <p:sp>
        <p:nvSpPr>
          <p:cNvPr id="2" name="TextBox 1">
            <a:extLst>
              <a:ext uri="{FF2B5EF4-FFF2-40B4-BE49-F238E27FC236}">
                <a16:creationId xmlns:a16="http://schemas.microsoft.com/office/drawing/2014/main" id="{48EF08A0-FEC6-442B-B9D1-C493FC943149}"/>
              </a:ext>
            </a:extLst>
          </p:cNvPr>
          <p:cNvSpPr txBox="1"/>
          <p:nvPr/>
        </p:nvSpPr>
        <p:spPr>
          <a:xfrm>
            <a:off x="3222743" y="1878941"/>
            <a:ext cx="13167721" cy="4051622"/>
          </a:xfrm>
          <a:prstGeom prst="rect">
            <a:avLst/>
          </a:prstGeom>
          <a:noFill/>
        </p:spPr>
        <p:txBody>
          <a:bodyPr wrap="square" rtlCol="0">
            <a:spAutoFit/>
          </a:bodyPr>
          <a:lstStyle/>
          <a:p>
            <a:pPr marL="0" marR="0" lvl="1" indent="0" algn="just" rtl="0">
              <a:lnSpc>
                <a:spcPct val="134013"/>
              </a:lnSpc>
              <a:spcBef>
                <a:spcPts val="0"/>
              </a:spcBef>
              <a:spcAft>
                <a:spcPts val="0"/>
              </a:spcAft>
              <a:buNone/>
            </a:pPr>
            <a:r>
              <a:rPr lang="vi-VN" sz="3200" b="0" i="0" u="none" strike="noStrike" cap="none" dirty="0">
                <a:solidFill>
                  <a:srgbClr val="0000CC"/>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Công cụ tìm kiếm trên máy tính được cung cấp trong cửa sổ phần mềm File Explorer</a:t>
            </a:r>
            <a:r>
              <a:rPr lang="vi-VN" sz="4800" b="0" i="0" u="none" strike="noStrike" cap="none" dirty="0" smtClean="0">
                <a:solidFill>
                  <a:srgbClr val="FF0000"/>
                </a:solidFill>
                <a:latin typeface="Times New Roman" panose="02020603050405020304" pitchFamily="18" charset="0"/>
                <a:ea typeface="Lato"/>
                <a:cs typeface="Times New Roman" panose="02020603050405020304" pitchFamily="18" charset="0"/>
                <a:sym typeface="Lato"/>
              </a:rPr>
              <a:t>.</a:t>
            </a:r>
            <a:endPar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endParaRPr>
          </a:p>
          <a:p>
            <a:pPr marL="0" marR="0" lvl="1" indent="0" algn="just" rtl="0">
              <a:lnSpc>
                <a:spcPct val="134013"/>
              </a:lnSpc>
              <a:spcBef>
                <a:spcPts val="0"/>
              </a:spcBef>
              <a:spcAft>
                <a:spcPts val="0"/>
              </a:spcAft>
              <a:buNone/>
            </a:pP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Sử</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dụng</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công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cụ</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tìm</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kiếm</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trên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máy</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tính</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em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sẽ</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nhanh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chóng</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tìm</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thấy</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thư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mục</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và</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tệp</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muốn</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 </a:t>
            </a:r>
            <a:r>
              <a:rPr lang="vi-VN" sz="4800" b="0" i="0" u="none" strike="noStrike" cap="none" dirty="0" err="1">
                <a:solidFill>
                  <a:srgbClr val="FF0000"/>
                </a:solidFill>
                <a:latin typeface="Times New Roman" panose="02020603050405020304" pitchFamily="18" charset="0"/>
                <a:ea typeface="Lato"/>
                <a:cs typeface="Times New Roman" panose="02020603050405020304" pitchFamily="18" charset="0"/>
                <a:sym typeface="Lato"/>
              </a:rPr>
              <a:t>tìm</a:t>
            </a:r>
            <a:r>
              <a:rPr lang="vi-VN" sz="4800" b="0" i="0" u="none" strike="noStrike" cap="none" dirty="0">
                <a:solidFill>
                  <a:srgbClr val="FF0000"/>
                </a:solidFill>
                <a:latin typeface="Times New Roman" panose="02020603050405020304" pitchFamily="18" charset="0"/>
                <a:ea typeface="Lato"/>
                <a:cs typeface="Times New Roman" panose="02020603050405020304" pitchFamily="18" charset="0"/>
                <a:sym typeface="Lato"/>
              </a:rPr>
              <a:t>.</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9128640D-8F1E-4E7E-86A7-FF2E711A0094}"/>
              </a:ext>
            </a:extLst>
          </p:cNvPr>
          <p:cNvPicPr/>
          <p:nvPr/>
        </p:nvPicPr>
        <p:blipFill>
          <a:blip r:embed="rId5"/>
          <a:stretch>
            <a:fillRect/>
          </a:stretch>
        </p:blipFill>
        <p:spPr>
          <a:xfrm>
            <a:off x="1761935" y="2819120"/>
            <a:ext cx="1368736" cy="1254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pSp>
        <p:nvGrpSpPr>
          <p:cNvPr id="443" name="Google Shape;443;p26"/>
          <p:cNvGrpSpPr/>
          <p:nvPr/>
        </p:nvGrpSpPr>
        <p:grpSpPr>
          <a:xfrm>
            <a:off x="387343" y="265452"/>
            <a:ext cx="17544871" cy="9647599"/>
            <a:chOff x="0" y="-144661"/>
            <a:chExt cx="23393161" cy="12863465"/>
          </a:xfrm>
        </p:grpSpPr>
        <p:grpSp>
          <p:nvGrpSpPr>
            <p:cNvPr id="444" name="Google Shape;444;p26"/>
            <p:cNvGrpSpPr/>
            <p:nvPr/>
          </p:nvGrpSpPr>
          <p:grpSpPr>
            <a:xfrm>
              <a:off x="0" y="-144661"/>
              <a:ext cx="23393161" cy="12863465"/>
              <a:chOff x="0" y="-28575"/>
              <a:chExt cx="4620871" cy="2540931"/>
            </a:xfrm>
          </p:grpSpPr>
          <p:sp>
            <p:nvSpPr>
              <p:cNvPr id="445" name="Google Shape;445;p2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46" name="Google Shape;446;p2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7" name="Google Shape;447;p26"/>
            <p:cNvGrpSpPr/>
            <p:nvPr/>
          </p:nvGrpSpPr>
          <p:grpSpPr>
            <a:xfrm>
              <a:off x="85349" y="-62491"/>
              <a:ext cx="23222464" cy="12699125"/>
              <a:chOff x="0" y="-28575"/>
              <a:chExt cx="4587153" cy="2508469"/>
            </a:xfrm>
          </p:grpSpPr>
          <p:sp>
            <p:nvSpPr>
              <p:cNvPr id="448" name="Google Shape;448;p26"/>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25A6CB"/>
              </a:solidFill>
              <a:ln>
                <a:noFill/>
              </a:ln>
            </p:spPr>
          </p:sp>
          <p:sp>
            <p:nvSpPr>
              <p:cNvPr id="449" name="Google Shape;449;p26"/>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450" name="Google Shape;450;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51" name="Google Shape;437;p25">
            <a:extLst>
              <a:ext uri="{FF2B5EF4-FFF2-40B4-BE49-F238E27FC236}">
                <a16:creationId xmlns:a16="http://schemas.microsoft.com/office/drawing/2014/main" id="{CEC771EE-4864-4772-A801-7D43BC11288C}"/>
              </a:ext>
            </a:extLst>
          </p:cNvPr>
          <p:cNvPicPr preferRelativeResize="0"/>
          <p:nvPr/>
        </p:nvPicPr>
        <p:blipFill rotWithShape="1">
          <a:blip r:embed="rId4">
            <a:alphaModFix/>
          </a:blip>
          <a:srcRect/>
          <a:stretch/>
        </p:blipFill>
        <p:spPr>
          <a:xfrm>
            <a:off x="387343" y="4363518"/>
            <a:ext cx="17900657" cy="5498012"/>
          </a:xfrm>
          <a:prstGeom prst="rect">
            <a:avLst/>
          </a:prstGeom>
          <a:noFill/>
          <a:ln>
            <a:noFill/>
          </a:ln>
        </p:spPr>
      </p:pic>
      <p:pic>
        <p:nvPicPr>
          <p:cNvPr id="45" name="Picture 44">
            <a:extLst>
              <a:ext uri="{FF2B5EF4-FFF2-40B4-BE49-F238E27FC236}">
                <a16:creationId xmlns:a16="http://schemas.microsoft.com/office/drawing/2014/main" id="{7FF258C5-D2F6-43ED-ACA1-D4481453A875}"/>
              </a:ext>
            </a:extLst>
          </p:cNvPr>
          <p:cNvPicPr/>
          <p:nvPr/>
        </p:nvPicPr>
        <p:blipFill>
          <a:blip r:embed="rId5"/>
          <a:stretch>
            <a:fillRect/>
          </a:stretch>
        </p:blipFill>
        <p:spPr>
          <a:xfrm>
            <a:off x="1689142" y="4545988"/>
            <a:ext cx="1225812" cy="1173117"/>
          </a:xfrm>
          <a:prstGeom prst="rect">
            <a:avLst/>
          </a:prstGeom>
        </p:spPr>
      </p:pic>
      <p:sp>
        <p:nvSpPr>
          <p:cNvPr id="46" name="Google Shape;124;p14">
            <a:extLst>
              <a:ext uri="{FF2B5EF4-FFF2-40B4-BE49-F238E27FC236}">
                <a16:creationId xmlns:a16="http://schemas.microsoft.com/office/drawing/2014/main" id="{9119EF01-B859-4D5A-8EAC-C69B9B87A0FC}"/>
              </a:ext>
            </a:extLst>
          </p:cNvPr>
          <p:cNvSpPr txBox="1"/>
          <p:nvPr/>
        </p:nvSpPr>
        <p:spPr>
          <a:xfrm>
            <a:off x="3897514" y="4926492"/>
            <a:ext cx="11028593" cy="675891"/>
          </a:xfrm>
          <a:prstGeom prst="rect">
            <a:avLst/>
          </a:prstGeom>
          <a:noFill/>
          <a:ln>
            <a:noFill/>
          </a:ln>
        </p:spPr>
        <p:txBody>
          <a:bodyPr spcFirstLastPara="1" wrap="square" lIns="0" tIns="0" rIns="0" bIns="0" anchor="t" anchorCtr="0">
            <a:spAutoFit/>
          </a:bodyPr>
          <a:lstStyle/>
          <a:p>
            <a:pPr lvl="0" algn="just">
              <a:lnSpc>
                <a:spcPct val="122010"/>
              </a:lnSpc>
            </a:pPr>
            <a:r>
              <a:rPr lang="vi-VN" sz="3600" b="1" dirty="0">
                <a:solidFill>
                  <a:srgbClr val="00B0F0"/>
                </a:solidFill>
                <a:latin typeface="+mj-lt"/>
              </a:rPr>
              <a:t>Quan </a:t>
            </a:r>
            <a:r>
              <a:rPr lang="vi-VN" sz="3600" b="1" dirty="0" err="1">
                <a:solidFill>
                  <a:srgbClr val="00B0F0"/>
                </a:solidFill>
                <a:latin typeface="+mj-lt"/>
              </a:rPr>
              <a:t>sát</a:t>
            </a:r>
            <a:r>
              <a:rPr lang="vi-VN" sz="3600" b="1" dirty="0">
                <a:solidFill>
                  <a:srgbClr val="00B0F0"/>
                </a:solidFill>
                <a:latin typeface="+mj-lt"/>
              </a:rPr>
              <a:t> </a:t>
            </a:r>
            <a:r>
              <a:rPr lang="vi-VN" sz="3600" b="1" dirty="0" err="1">
                <a:solidFill>
                  <a:srgbClr val="00B0F0"/>
                </a:solidFill>
                <a:latin typeface="+mj-lt"/>
              </a:rPr>
              <a:t>Hình</a:t>
            </a:r>
            <a:r>
              <a:rPr lang="vi-VN" sz="3600" b="1" dirty="0">
                <a:solidFill>
                  <a:srgbClr val="00B0F0"/>
                </a:solidFill>
                <a:latin typeface="+mj-lt"/>
              </a:rPr>
              <a:t> 21 </a:t>
            </a:r>
            <a:r>
              <a:rPr lang="vi-VN" sz="3600" b="1" dirty="0" err="1">
                <a:solidFill>
                  <a:srgbClr val="00B0F0"/>
                </a:solidFill>
                <a:latin typeface="+mj-lt"/>
              </a:rPr>
              <a:t>và</a:t>
            </a:r>
            <a:r>
              <a:rPr lang="vi-VN" sz="3600" b="1" dirty="0">
                <a:solidFill>
                  <a:srgbClr val="00B0F0"/>
                </a:solidFill>
                <a:latin typeface="+mj-lt"/>
              </a:rPr>
              <a:t> </a:t>
            </a:r>
            <a:r>
              <a:rPr lang="vi-VN" sz="3600" b="1" dirty="0" err="1">
                <a:solidFill>
                  <a:srgbClr val="00B0F0"/>
                </a:solidFill>
                <a:latin typeface="+mj-lt"/>
              </a:rPr>
              <a:t>chọn</a:t>
            </a:r>
            <a:r>
              <a:rPr lang="vi-VN" sz="3600" b="1" dirty="0">
                <a:solidFill>
                  <a:srgbClr val="00B0F0"/>
                </a:solidFill>
                <a:latin typeface="+mj-lt"/>
              </a:rPr>
              <a:t> phương </a:t>
            </a:r>
            <a:r>
              <a:rPr lang="vi-VN" sz="3600" b="1" dirty="0" err="1">
                <a:solidFill>
                  <a:srgbClr val="00B0F0"/>
                </a:solidFill>
                <a:latin typeface="+mj-lt"/>
              </a:rPr>
              <a:t>án</a:t>
            </a:r>
            <a:r>
              <a:rPr lang="vi-VN" sz="3600" b="1" dirty="0">
                <a:solidFill>
                  <a:srgbClr val="00B0F0"/>
                </a:solidFill>
                <a:latin typeface="+mj-lt"/>
              </a:rPr>
              <a:t> </a:t>
            </a:r>
            <a:r>
              <a:rPr lang="vi-VN" sz="3600" b="1" dirty="0" err="1">
                <a:solidFill>
                  <a:srgbClr val="00B0F0"/>
                </a:solidFill>
                <a:latin typeface="+mj-lt"/>
              </a:rPr>
              <a:t>trả</a:t>
            </a:r>
            <a:r>
              <a:rPr lang="vi-VN" sz="3600" b="1" dirty="0">
                <a:solidFill>
                  <a:srgbClr val="00B0F0"/>
                </a:solidFill>
                <a:latin typeface="+mj-lt"/>
              </a:rPr>
              <a:t> </a:t>
            </a:r>
            <a:r>
              <a:rPr lang="vi-VN" sz="3600" b="1" dirty="0" err="1">
                <a:solidFill>
                  <a:srgbClr val="00B0F0"/>
                </a:solidFill>
                <a:latin typeface="+mj-lt"/>
              </a:rPr>
              <a:t>lời</a:t>
            </a:r>
            <a:r>
              <a:rPr lang="vi-VN" sz="3600" b="1" dirty="0">
                <a:solidFill>
                  <a:srgbClr val="00B0F0"/>
                </a:solidFill>
                <a:latin typeface="+mj-lt"/>
              </a:rPr>
              <a:t> </a:t>
            </a:r>
            <a:r>
              <a:rPr lang="vi-VN" sz="3600" b="1" dirty="0" err="1">
                <a:solidFill>
                  <a:srgbClr val="00B0F0"/>
                </a:solidFill>
                <a:latin typeface="+mj-lt"/>
              </a:rPr>
              <a:t>đúng</a:t>
            </a:r>
            <a:r>
              <a:rPr lang="vi-VN" sz="3600" b="1" dirty="0">
                <a:solidFill>
                  <a:srgbClr val="00B0F0"/>
                </a:solidFill>
                <a:latin typeface="+mj-lt"/>
              </a:rPr>
              <a:t>.</a:t>
            </a:r>
            <a:endParaRPr lang="vi-VN" sz="3600" b="1" i="0" u="none" strike="noStrike" cap="none" dirty="0">
              <a:solidFill>
                <a:srgbClr val="00B0F0"/>
              </a:solidFill>
              <a:latin typeface="+mj-lt"/>
              <a:ea typeface="Lato"/>
              <a:cs typeface="Times New Roman" panose="02020603050405020304" pitchFamily="18" charset="0"/>
              <a:sym typeface="Lato"/>
            </a:endParaRPr>
          </a:p>
        </p:txBody>
      </p:sp>
      <p:sp>
        <p:nvSpPr>
          <p:cNvPr id="47" name="TextBox 46">
            <a:extLst>
              <a:ext uri="{FF2B5EF4-FFF2-40B4-BE49-F238E27FC236}">
                <a16:creationId xmlns:a16="http://schemas.microsoft.com/office/drawing/2014/main" id="{A430E38A-224B-4FFD-A316-1A697E44B42F}"/>
              </a:ext>
            </a:extLst>
          </p:cNvPr>
          <p:cNvSpPr txBox="1"/>
          <p:nvPr/>
        </p:nvSpPr>
        <p:spPr>
          <a:xfrm>
            <a:off x="3545252" y="7137688"/>
            <a:ext cx="4211424" cy="584775"/>
          </a:xfrm>
          <a:prstGeom prst="rect">
            <a:avLst/>
          </a:prstGeom>
          <a:noFill/>
        </p:spPr>
        <p:txBody>
          <a:bodyPr wrap="square">
            <a:spAutoFit/>
          </a:bodyPr>
          <a:lstStyle/>
          <a:p>
            <a:r>
              <a:rPr lang="en-US" sz="3200" dirty="0">
                <a:solidFill>
                  <a:srgbClr val="0000CC"/>
                </a:solidFill>
                <a:latin typeface="Times New Roman" panose="02020603050405020304" pitchFamily="18" charset="0"/>
                <a:cs typeface="Times New Roman" panose="02020603050405020304" pitchFamily="18" charset="0"/>
              </a:rPr>
              <a:t>A. </a:t>
            </a:r>
            <a:r>
              <a:rPr lang="vi-VN" sz="3200" dirty="0">
                <a:solidFill>
                  <a:srgbClr val="0000CC"/>
                </a:solidFill>
                <a:latin typeface="Times New Roman" panose="02020603050405020304" pitchFamily="18" charset="0"/>
                <a:cs typeface="Times New Roman" panose="02020603050405020304" pitchFamily="18" charset="0"/>
              </a:rPr>
              <a:t>Trong ổ </a:t>
            </a:r>
            <a:r>
              <a:rPr lang="vi-VN" sz="3200" dirty="0" err="1">
                <a:solidFill>
                  <a:srgbClr val="0000CC"/>
                </a:solidFill>
                <a:latin typeface="Times New Roman" panose="02020603050405020304" pitchFamily="18" charset="0"/>
                <a:cs typeface="Times New Roman" panose="02020603050405020304" pitchFamily="18" charset="0"/>
              </a:rPr>
              <a:t>đĩa</a:t>
            </a:r>
            <a:r>
              <a:rPr lang="vi-VN" sz="3200" dirty="0">
                <a:solidFill>
                  <a:srgbClr val="0000CC"/>
                </a:solidFill>
                <a:latin typeface="Times New Roman" panose="02020603050405020304" pitchFamily="18" charset="0"/>
                <a:cs typeface="Times New Roman" panose="02020603050405020304" pitchFamily="18" charset="0"/>
              </a:rPr>
              <a:t> D:</a:t>
            </a:r>
            <a:r>
              <a:rPr lang="en-US" sz="1800" dirty="0">
                <a:solidFill>
                  <a:srgbClr val="0000CC"/>
                </a:solidFill>
              </a:rPr>
              <a:t>.</a:t>
            </a:r>
          </a:p>
        </p:txBody>
      </p:sp>
      <p:sp>
        <p:nvSpPr>
          <p:cNvPr id="48" name="TextBox 47">
            <a:extLst>
              <a:ext uri="{FF2B5EF4-FFF2-40B4-BE49-F238E27FC236}">
                <a16:creationId xmlns:a16="http://schemas.microsoft.com/office/drawing/2014/main" id="{08D322C4-BA6D-498E-ABBD-941F3B6C62B6}"/>
              </a:ext>
            </a:extLst>
          </p:cNvPr>
          <p:cNvSpPr txBox="1"/>
          <p:nvPr/>
        </p:nvSpPr>
        <p:spPr>
          <a:xfrm>
            <a:off x="7756676" y="7112524"/>
            <a:ext cx="9071612" cy="584775"/>
          </a:xfrm>
          <a:prstGeom prst="rect">
            <a:avLst/>
          </a:prstGeom>
          <a:noFill/>
        </p:spPr>
        <p:txBody>
          <a:bodyPr wrap="square">
            <a:spAutoFit/>
          </a:bodyPr>
          <a:lstStyle/>
          <a:p>
            <a:r>
              <a:rPr lang="vi-VN" sz="3200" dirty="0">
                <a:solidFill>
                  <a:srgbClr val="0000CC"/>
                </a:solidFill>
                <a:latin typeface="Times New Roman" panose="02020603050405020304" pitchFamily="18" charset="0"/>
                <a:cs typeface="Times New Roman" panose="02020603050405020304" pitchFamily="18" charset="0"/>
              </a:rPr>
              <a:t>B</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Trong thư </a:t>
            </a:r>
            <a:r>
              <a:rPr lang="vi-VN" sz="3200" dirty="0" err="1">
                <a:solidFill>
                  <a:srgbClr val="0000CC"/>
                </a:solidFill>
                <a:latin typeface="Times New Roman" panose="02020603050405020304" pitchFamily="18" charset="0"/>
                <a:cs typeface="Times New Roman" panose="02020603050405020304" pitchFamily="18" charset="0"/>
              </a:rPr>
              <a:t>mục</a:t>
            </a:r>
            <a:r>
              <a:rPr lang="vi-VN" sz="3200" dirty="0">
                <a:solidFill>
                  <a:srgbClr val="0000CC"/>
                </a:solidFill>
                <a:latin typeface="Times New Roman" panose="02020603050405020304" pitchFamily="18" charset="0"/>
                <a:cs typeface="Times New Roman" panose="02020603050405020304" pitchFamily="18" charset="0"/>
              </a:rPr>
              <a:t> Anh-Bai-</a:t>
            </a:r>
            <a:r>
              <a:rPr lang="vi-VN" sz="3200" dirty="0" err="1">
                <a:solidFill>
                  <a:srgbClr val="0000CC"/>
                </a:solidFill>
                <a:latin typeface="Times New Roman" panose="02020603050405020304" pitchFamily="18" charset="0"/>
                <a:cs typeface="Times New Roman" panose="02020603050405020304" pitchFamily="18" charset="0"/>
              </a:rPr>
              <a:t>tap</a:t>
            </a:r>
            <a:r>
              <a:rPr lang="vi-VN" sz="3200" dirty="0">
                <a:solidFill>
                  <a:srgbClr val="0000CC"/>
                </a:solidFill>
                <a:latin typeface="Times New Roman" panose="02020603050405020304" pitchFamily="18" charset="0"/>
                <a:cs typeface="Times New Roman" panose="02020603050405020304" pitchFamily="18" charset="0"/>
              </a:rPr>
              <a:t>-nhom.</a:t>
            </a:r>
            <a:endParaRPr lang="en-US" sz="1800" dirty="0">
              <a:solidFill>
                <a:srgbClr val="0000CC"/>
              </a:solidFill>
            </a:endParaRPr>
          </a:p>
        </p:txBody>
      </p:sp>
      <p:sp>
        <p:nvSpPr>
          <p:cNvPr id="49" name="TextBox 48">
            <a:extLst>
              <a:ext uri="{FF2B5EF4-FFF2-40B4-BE49-F238E27FC236}">
                <a16:creationId xmlns:a16="http://schemas.microsoft.com/office/drawing/2014/main" id="{62D16139-308D-4EF7-8410-ACC376CDA03A}"/>
              </a:ext>
            </a:extLst>
          </p:cNvPr>
          <p:cNvSpPr txBox="1"/>
          <p:nvPr/>
        </p:nvSpPr>
        <p:spPr>
          <a:xfrm>
            <a:off x="3505941" y="7848180"/>
            <a:ext cx="4730443" cy="584775"/>
          </a:xfrm>
          <a:prstGeom prst="rect">
            <a:avLst/>
          </a:prstGeom>
          <a:noFill/>
        </p:spPr>
        <p:txBody>
          <a:bodyPr wrap="square">
            <a:spAutoFit/>
          </a:bodyPr>
          <a:lstStyle/>
          <a:p>
            <a:r>
              <a:rPr lang="vi-VN" sz="3200" dirty="0">
                <a:solidFill>
                  <a:srgbClr val="0000CC"/>
                </a:solidFill>
                <a:latin typeface="Times New Roman" panose="02020603050405020304" pitchFamily="18" charset="0"/>
                <a:cs typeface="Times New Roman" panose="02020603050405020304" pitchFamily="18" charset="0"/>
              </a:rPr>
              <a:t>C</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Trong </a:t>
            </a:r>
            <a:r>
              <a:rPr lang="vi-VN" sz="3200" dirty="0" err="1">
                <a:solidFill>
                  <a:srgbClr val="0000CC"/>
                </a:solidFill>
                <a:latin typeface="Times New Roman" panose="02020603050405020304" pitchFamily="18" charset="0"/>
                <a:cs typeface="Times New Roman" panose="02020603050405020304" pitchFamily="18" charset="0"/>
              </a:rPr>
              <a:t>máy</a:t>
            </a:r>
            <a:r>
              <a:rPr lang="vi-VN" sz="3200" dirty="0">
                <a:solidFill>
                  <a:srgbClr val="0000CC"/>
                </a:solidFill>
                <a:latin typeface="Times New Roman" panose="02020603050405020304" pitchFamily="18" charset="0"/>
                <a:cs typeface="Times New Roman" panose="02020603050405020304" pitchFamily="18" charset="0"/>
              </a:rPr>
              <a:t> </a:t>
            </a:r>
            <a:r>
              <a:rPr lang="vi-VN" sz="3200" dirty="0" err="1">
                <a:solidFill>
                  <a:srgbClr val="0000CC"/>
                </a:solidFill>
                <a:latin typeface="Times New Roman" panose="02020603050405020304" pitchFamily="18" charset="0"/>
                <a:cs typeface="Times New Roman" panose="02020603050405020304" pitchFamily="18" charset="0"/>
              </a:rPr>
              <a:t>tính</a:t>
            </a:r>
            <a:r>
              <a:rPr lang="vi-VN" sz="3200" dirty="0">
                <a:solidFill>
                  <a:srgbClr val="0000CC"/>
                </a:solidFill>
                <a:latin typeface="Times New Roman" panose="02020603050405020304" pitchFamily="18" charset="0"/>
                <a:cs typeface="Times New Roman" panose="02020603050405020304" pitchFamily="18" charset="0"/>
              </a:rPr>
              <a:t>. </a:t>
            </a:r>
            <a:r>
              <a:rPr lang="en-US" sz="1800" dirty="0">
                <a:solidFill>
                  <a:srgbClr val="0000CC"/>
                </a:solidFill>
              </a:rPr>
              <a:t>.</a:t>
            </a:r>
          </a:p>
        </p:txBody>
      </p:sp>
      <p:sp>
        <p:nvSpPr>
          <p:cNvPr id="50" name="TextBox 49">
            <a:extLst>
              <a:ext uri="{FF2B5EF4-FFF2-40B4-BE49-F238E27FC236}">
                <a16:creationId xmlns:a16="http://schemas.microsoft.com/office/drawing/2014/main" id="{B670EA7B-9D69-41B1-ABAE-92C864B9C24B}"/>
              </a:ext>
            </a:extLst>
          </p:cNvPr>
          <p:cNvSpPr txBox="1"/>
          <p:nvPr/>
        </p:nvSpPr>
        <p:spPr>
          <a:xfrm>
            <a:off x="7822489" y="7862924"/>
            <a:ext cx="5207629" cy="584775"/>
          </a:xfrm>
          <a:prstGeom prst="rect">
            <a:avLst/>
          </a:prstGeom>
          <a:noFill/>
        </p:spPr>
        <p:txBody>
          <a:bodyPr wrap="square">
            <a:spAutoFit/>
          </a:bodyPr>
          <a:lstStyle/>
          <a:p>
            <a:r>
              <a:rPr lang="vi-VN" sz="3200" dirty="0">
                <a:solidFill>
                  <a:srgbClr val="0000CC"/>
                </a:solidFill>
                <a:latin typeface="Times New Roman" panose="02020603050405020304" pitchFamily="18" charset="0"/>
                <a:cs typeface="Times New Roman" panose="02020603050405020304" pitchFamily="18" charset="0"/>
              </a:rPr>
              <a:t>D</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Trong thư </a:t>
            </a:r>
            <a:r>
              <a:rPr lang="vi-VN" sz="3200" dirty="0" err="1">
                <a:solidFill>
                  <a:srgbClr val="0000CC"/>
                </a:solidFill>
                <a:latin typeface="Times New Roman" panose="02020603050405020304" pitchFamily="18" charset="0"/>
                <a:cs typeface="Times New Roman" panose="02020603050405020304" pitchFamily="18" charset="0"/>
              </a:rPr>
              <a:t>mục</a:t>
            </a:r>
            <a:r>
              <a:rPr lang="vi-VN" sz="3200" dirty="0">
                <a:solidFill>
                  <a:srgbClr val="0000CC"/>
                </a:solidFill>
                <a:latin typeface="Times New Roman" panose="02020603050405020304" pitchFamily="18" charset="0"/>
                <a:cs typeface="Times New Roman" panose="02020603050405020304" pitchFamily="18" charset="0"/>
              </a:rPr>
              <a:t> An.</a:t>
            </a:r>
          </a:p>
        </p:txBody>
      </p:sp>
      <p:sp>
        <p:nvSpPr>
          <p:cNvPr id="53" name="Oval 52">
            <a:extLst>
              <a:ext uri="{FF2B5EF4-FFF2-40B4-BE49-F238E27FC236}">
                <a16:creationId xmlns:a16="http://schemas.microsoft.com/office/drawing/2014/main" id="{BA0707F5-6F32-405E-8420-8865DAD49545}"/>
              </a:ext>
            </a:extLst>
          </p:cNvPr>
          <p:cNvSpPr/>
          <p:nvPr/>
        </p:nvSpPr>
        <p:spPr>
          <a:xfrm>
            <a:off x="7632855" y="7172375"/>
            <a:ext cx="744345" cy="534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52" name="Google Shape;124;p14">
            <a:extLst>
              <a:ext uri="{FF2B5EF4-FFF2-40B4-BE49-F238E27FC236}">
                <a16:creationId xmlns:a16="http://schemas.microsoft.com/office/drawing/2014/main" id="{8B81D470-C8F9-4B50-A6C4-6B3CD4D4D2A0}"/>
              </a:ext>
            </a:extLst>
          </p:cNvPr>
          <p:cNvSpPr txBox="1"/>
          <p:nvPr/>
        </p:nvSpPr>
        <p:spPr>
          <a:xfrm>
            <a:off x="3101989" y="5719105"/>
            <a:ext cx="13069119" cy="1201611"/>
          </a:xfrm>
          <a:prstGeom prst="rect">
            <a:avLst/>
          </a:prstGeom>
          <a:noFill/>
          <a:ln>
            <a:noFill/>
          </a:ln>
        </p:spPr>
        <p:txBody>
          <a:bodyPr spcFirstLastPara="1" wrap="square" lIns="0" tIns="0" rIns="0" bIns="0" anchor="t" anchorCtr="0">
            <a:spAutoFit/>
          </a:bodyPr>
          <a:lstStyle/>
          <a:p>
            <a:pPr lvl="0" algn="just">
              <a:lnSpc>
                <a:spcPct val="122010"/>
              </a:lnSpc>
            </a:pPr>
            <a:r>
              <a:rPr lang="vi-VN" sz="3200" b="1" dirty="0">
                <a:solidFill>
                  <a:srgbClr val="FF0000"/>
                </a:solidFill>
                <a:latin typeface="+mj-lt"/>
              </a:rPr>
              <a:t>Sau khi </a:t>
            </a:r>
            <a:r>
              <a:rPr lang="vi-VN" sz="3200" b="1" dirty="0" err="1">
                <a:solidFill>
                  <a:srgbClr val="FF0000"/>
                </a:solidFill>
                <a:latin typeface="+mj-lt"/>
              </a:rPr>
              <a:t>nhập</a:t>
            </a:r>
            <a:r>
              <a:rPr lang="vi-VN" sz="3200" b="1" dirty="0">
                <a:solidFill>
                  <a:srgbClr val="FF0000"/>
                </a:solidFill>
                <a:latin typeface="+mj-lt"/>
              </a:rPr>
              <a:t> </a:t>
            </a:r>
            <a:r>
              <a:rPr lang="vi-VN" sz="3200" b="1" dirty="0" err="1">
                <a:solidFill>
                  <a:srgbClr val="FF0000"/>
                </a:solidFill>
                <a:latin typeface="+mj-lt"/>
              </a:rPr>
              <a:t>cụm</a:t>
            </a:r>
            <a:r>
              <a:rPr lang="vi-VN" sz="3200" b="1" dirty="0">
                <a:solidFill>
                  <a:srgbClr val="FF0000"/>
                </a:solidFill>
                <a:latin typeface="+mj-lt"/>
              </a:rPr>
              <a:t> </a:t>
            </a:r>
            <a:r>
              <a:rPr lang="vi-VN" sz="3200" b="1" dirty="0" err="1">
                <a:solidFill>
                  <a:srgbClr val="FF0000"/>
                </a:solidFill>
                <a:latin typeface="+mj-lt"/>
              </a:rPr>
              <a:t>từ</a:t>
            </a:r>
            <a:r>
              <a:rPr lang="vi-VN" sz="3200" b="1" dirty="0">
                <a:solidFill>
                  <a:srgbClr val="FF0000"/>
                </a:solidFill>
                <a:latin typeface="+mj-lt"/>
              </a:rPr>
              <a:t> Ho-Than-tho </a:t>
            </a:r>
            <a:r>
              <a:rPr lang="vi-VN" sz="3200" b="1" dirty="0" err="1">
                <a:solidFill>
                  <a:srgbClr val="FF0000"/>
                </a:solidFill>
                <a:latin typeface="+mj-lt"/>
              </a:rPr>
              <a:t>vào</a:t>
            </a:r>
            <a:r>
              <a:rPr lang="vi-VN" sz="3200" b="1" dirty="0">
                <a:solidFill>
                  <a:srgbClr val="FF0000"/>
                </a:solidFill>
                <a:latin typeface="+mj-lt"/>
              </a:rPr>
              <a:t> ô </a:t>
            </a:r>
            <a:r>
              <a:rPr lang="vi-VN" sz="3200" b="1" dirty="0" err="1">
                <a:solidFill>
                  <a:srgbClr val="FF0000"/>
                </a:solidFill>
                <a:latin typeface="+mj-lt"/>
              </a:rPr>
              <a:t>tìm</a:t>
            </a:r>
            <a:r>
              <a:rPr lang="vi-VN" sz="3200" b="1" dirty="0">
                <a:solidFill>
                  <a:srgbClr val="FF0000"/>
                </a:solidFill>
                <a:latin typeface="+mj-lt"/>
              </a:rPr>
              <a:t> </a:t>
            </a:r>
            <a:r>
              <a:rPr lang="vi-VN" sz="3200" b="1" dirty="0" err="1">
                <a:solidFill>
                  <a:srgbClr val="FF0000"/>
                </a:solidFill>
                <a:latin typeface="+mj-lt"/>
              </a:rPr>
              <a:t>kiếm</a:t>
            </a:r>
            <a:r>
              <a:rPr lang="vi-VN" sz="3200" b="1" dirty="0">
                <a:solidFill>
                  <a:srgbClr val="FF0000"/>
                </a:solidFill>
                <a:latin typeface="+mj-lt"/>
              </a:rPr>
              <a:t> </a:t>
            </a:r>
            <a:r>
              <a:rPr lang="vi-VN" sz="3200" b="1" dirty="0" err="1">
                <a:solidFill>
                  <a:srgbClr val="FF0000"/>
                </a:solidFill>
                <a:latin typeface="+mj-lt"/>
              </a:rPr>
              <a:t>và</a:t>
            </a:r>
            <a:r>
              <a:rPr lang="vi-VN" sz="3200" b="1" dirty="0">
                <a:solidFill>
                  <a:srgbClr val="FF0000"/>
                </a:solidFill>
                <a:latin typeface="+mj-lt"/>
              </a:rPr>
              <a:t> </a:t>
            </a:r>
            <a:r>
              <a:rPr lang="vi-VN" sz="3200" b="1" dirty="0" err="1">
                <a:solidFill>
                  <a:srgbClr val="FF0000"/>
                </a:solidFill>
                <a:latin typeface="+mj-lt"/>
              </a:rPr>
              <a:t>nhấn</a:t>
            </a:r>
            <a:r>
              <a:rPr lang="vi-VN" sz="3200" b="1" dirty="0">
                <a:solidFill>
                  <a:srgbClr val="FF0000"/>
                </a:solidFill>
                <a:latin typeface="+mj-lt"/>
              </a:rPr>
              <a:t> </a:t>
            </a:r>
            <a:r>
              <a:rPr lang="vi-VN" sz="3200" b="1" dirty="0" err="1">
                <a:solidFill>
                  <a:srgbClr val="FF0000"/>
                </a:solidFill>
                <a:latin typeface="+mj-lt"/>
              </a:rPr>
              <a:t>phím</a:t>
            </a:r>
            <a:r>
              <a:rPr lang="vi-VN" sz="3200" b="1" dirty="0">
                <a:solidFill>
                  <a:srgbClr val="FF0000"/>
                </a:solidFill>
                <a:latin typeface="+mj-lt"/>
              </a:rPr>
              <a:t> </a:t>
            </a:r>
            <a:r>
              <a:rPr lang="vi-VN" sz="3200" b="1" dirty="0" err="1">
                <a:solidFill>
                  <a:srgbClr val="FF0000"/>
                </a:solidFill>
                <a:latin typeface="+mj-lt"/>
              </a:rPr>
              <a:t>Enter</a:t>
            </a:r>
            <a:r>
              <a:rPr lang="vi-VN" sz="3200" b="1" dirty="0">
                <a:solidFill>
                  <a:srgbClr val="FF0000"/>
                </a:solidFill>
                <a:latin typeface="+mj-lt"/>
              </a:rPr>
              <a:t> </a:t>
            </a:r>
            <a:r>
              <a:rPr lang="vi-VN" sz="3200" b="1" dirty="0" err="1">
                <a:solidFill>
                  <a:srgbClr val="FF0000"/>
                </a:solidFill>
                <a:latin typeface="+mj-lt"/>
              </a:rPr>
              <a:t>thì</a:t>
            </a:r>
            <a:r>
              <a:rPr lang="vi-VN" sz="3200" b="1" dirty="0">
                <a:solidFill>
                  <a:srgbClr val="FF0000"/>
                </a:solidFill>
                <a:latin typeface="+mj-lt"/>
              </a:rPr>
              <a:t> công </a:t>
            </a:r>
            <a:r>
              <a:rPr lang="vi-VN" sz="3200" b="1" dirty="0" err="1">
                <a:solidFill>
                  <a:srgbClr val="FF0000"/>
                </a:solidFill>
                <a:latin typeface="+mj-lt"/>
              </a:rPr>
              <a:t>cụ</a:t>
            </a:r>
            <a:r>
              <a:rPr lang="vi-VN" sz="3200" b="1" dirty="0">
                <a:solidFill>
                  <a:srgbClr val="FF0000"/>
                </a:solidFill>
                <a:latin typeface="+mj-lt"/>
              </a:rPr>
              <a:t> </a:t>
            </a:r>
            <a:r>
              <a:rPr lang="vi-VN" sz="3200" b="1" dirty="0" err="1">
                <a:solidFill>
                  <a:srgbClr val="FF0000"/>
                </a:solidFill>
                <a:latin typeface="+mj-lt"/>
              </a:rPr>
              <a:t>tìm</a:t>
            </a:r>
            <a:r>
              <a:rPr lang="vi-VN" sz="3200" b="1" dirty="0">
                <a:solidFill>
                  <a:srgbClr val="FF0000"/>
                </a:solidFill>
                <a:latin typeface="+mj-lt"/>
              </a:rPr>
              <a:t> </a:t>
            </a:r>
            <a:r>
              <a:rPr lang="vi-VN" sz="3200" b="1" dirty="0" err="1">
                <a:solidFill>
                  <a:srgbClr val="FF0000"/>
                </a:solidFill>
                <a:latin typeface="+mj-lt"/>
              </a:rPr>
              <a:t>kiếm</a:t>
            </a:r>
            <a:r>
              <a:rPr lang="vi-VN" sz="3200" b="1" dirty="0">
                <a:solidFill>
                  <a:srgbClr val="FF0000"/>
                </a:solidFill>
                <a:latin typeface="+mj-lt"/>
              </a:rPr>
              <a:t> </a:t>
            </a:r>
            <a:r>
              <a:rPr lang="vi-VN" sz="3200" b="1" dirty="0" err="1">
                <a:solidFill>
                  <a:srgbClr val="FF0000"/>
                </a:solidFill>
                <a:latin typeface="+mj-lt"/>
              </a:rPr>
              <a:t>sẽ</a:t>
            </a:r>
            <a:r>
              <a:rPr lang="vi-VN" sz="3200" b="1" dirty="0">
                <a:solidFill>
                  <a:srgbClr val="FF0000"/>
                </a:solidFill>
                <a:latin typeface="+mj-lt"/>
              </a:rPr>
              <a:t> </a:t>
            </a:r>
            <a:r>
              <a:rPr lang="vi-VN" sz="3200" b="1" dirty="0" err="1">
                <a:solidFill>
                  <a:srgbClr val="FF0000"/>
                </a:solidFill>
                <a:latin typeface="+mj-lt"/>
              </a:rPr>
              <a:t>tìm</a:t>
            </a:r>
            <a:r>
              <a:rPr lang="vi-VN" sz="3200" b="1" dirty="0">
                <a:solidFill>
                  <a:srgbClr val="FF0000"/>
                </a:solidFill>
                <a:latin typeface="+mj-lt"/>
              </a:rPr>
              <a:t> </a:t>
            </a:r>
            <a:r>
              <a:rPr lang="vi-VN" sz="3200" b="1" dirty="0" err="1">
                <a:solidFill>
                  <a:srgbClr val="FF0000"/>
                </a:solidFill>
                <a:latin typeface="+mj-lt"/>
              </a:rPr>
              <a:t>kiếm</a:t>
            </a:r>
            <a:r>
              <a:rPr lang="vi-VN" sz="3200" b="1" dirty="0">
                <a:solidFill>
                  <a:srgbClr val="FF0000"/>
                </a:solidFill>
                <a:latin typeface="+mj-lt"/>
              </a:rPr>
              <a:t> thư </a:t>
            </a:r>
            <a:r>
              <a:rPr lang="vi-VN" sz="3200" b="1" dirty="0" err="1">
                <a:solidFill>
                  <a:srgbClr val="FF0000"/>
                </a:solidFill>
                <a:latin typeface="+mj-lt"/>
              </a:rPr>
              <a:t>mục</a:t>
            </a:r>
            <a:r>
              <a:rPr lang="vi-VN" sz="3200" b="1" dirty="0">
                <a:solidFill>
                  <a:srgbClr val="FF0000"/>
                </a:solidFill>
                <a:latin typeface="+mj-lt"/>
              </a:rPr>
              <a:t> </a:t>
            </a:r>
            <a:r>
              <a:rPr lang="vi-VN" sz="3200" b="1" dirty="0" err="1">
                <a:solidFill>
                  <a:srgbClr val="FF0000"/>
                </a:solidFill>
                <a:latin typeface="+mj-lt"/>
              </a:rPr>
              <a:t>hoặc</a:t>
            </a:r>
            <a:r>
              <a:rPr lang="vi-VN" sz="3200" b="1" dirty="0">
                <a:solidFill>
                  <a:srgbClr val="FF0000"/>
                </a:solidFill>
                <a:latin typeface="+mj-lt"/>
              </a:rPr>
              <a:t> </a:t>
            </a:r>
            <a:r>
              <a:rPr lang="vi-VN" sz="3200" b="1" dirty="0" err="1">
                <a:solidFill>
                  <a:srgbClr val="FF0000"/>
                </a:solidFill>
                <a:latin typeface="+mj-lt"/>
              </a:rPr>
              <a:t>tệp</a:t>
            </a:r>
            <a:r>
              <a:rPr lang="vi-VN" sz="3200" b="1" dirty="0">
                <a:solidFill>
                  <a:srgbClr val="FF0000"/>
                </a:solidFill>
                <a:latin typeface="+mj-lt"/>
              </a:rPr>
              <a:t> </a:t>
            </a:r>
            <a:r>
              <a:rPr lang="vi-VN" sz="3200" b="1" dirty="0" err="1">
                <a:solidFill>
                  <a:srgbClr val="FF0000"/>
                </a:solidFill>
                <a:latin typeface="+mj-lt"/>
              </a:rPr>
              <a:t>có</a:t>
            </a:r>
            <a:r>
              <a:rPr lang="vi-VN" sz="3200" b="1" dirty="0">
                <a:solidFill>
                  <a:srgbClr val="FF0000"/>
                </a:solidFill>
                <a:latin typeface="+mj-lt"/>
              </a:rPr>
              <a:t> tên Ho-Than-tho ở đâu?</a:t>
            </a:r>
            <a:endParaRPr lang="vi-VN" sz="3200" b="1" i="0" u="none" strike="noStrike" cap="none" dirty="0">
              <a:solidFill>
                <a:srgbClr val="FF0000"/>
              </a:solidFill>
              <a:latin typeface="+mj-lt"/>
              <a:ea typeface="Lato"/>
              <a:cs typeface="Times New Roman" panose="02020603050405020304" pitchFamily="18" charset="0"/>
              <a:sym typeface="Lato"/>
            </a:endParaRPr>
          </a:p>
        </p:txBody>
      </p:sp>
      <p:pic>
        <p:nvPicPr>
          <p:cNvPr id="5" name="Picture 4">
            <a:extLst>
              <a:ext uri="{FF2B5EF4-FFF2-40B4-BE49-F238E27FC236}">
                <a16:creationId xmlns:a16="http://schemas.microsoft.com/office/drawing/2014/main" id="{85AA588F-C3D3-4417-8D64-19729ED3802B}"/>
              </a:ext>
            </a:extLst>
          </p:cNvPr>
          <p:cNvPicPr>
            <a:picLocks noChangeAspect="1"/>
          </p:cNvPicPr>
          <p:nvPr/>
        </p:nvPicPr>
        <p:blipFill>
          <a:blip r:embed="rId6"/>
          <a:stretch>
            <a:fillRect/>
          </a:stretch>
        </p:blipFill>
        <p:spPr>
          <a:xfrm>
            <a:off x="706582" y="435576"/>
            <a:ext cx="16874836" cy="4136424"/>
          </a:xfrm>
          <a:prstGeom prst="rect">
            <a:avLst/>
          </a:prstGeom>
        </p:spPr>
      </p:pic>
    </p:spTree>
    <p:extLst>
      <p:ext uri="{BB962C8B-B14F-4D97-AF65-F5344CB8AC3E}">
        <p14:creationId xmlns:p14="http://schemas.microsoft.com/office/powerpoint/2010/main" val="78991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p:cTn id="37" dur="500" fill="hold"/>
                                        <p:tgtEl>
                                          <p:spTgt spid="50"/>
                                        </p:tgtEl>
                                        <p:attrNameLst>
                                          <p:attrName>ppt_w</p:attrName>
                                        </p:attrNameLst>
                                      </p:cBhvr>
                                      <p:tavLst>
                                        <p:tav tm="0">
                                          <p:val>
                                            <p:fltVal val="0"/>
                                          </p:val>
                                        </p:tav>
                                        <p:tav tm="100000">
                                          <p:val>
                                            <p:strVal val="#ppt_w"/>
                                          </p:val>
                                        </p:tav>
                                      </p:tavLst>
                                    </p:anim>
                                    <p:anim calcmode="lin" valueType="num">
                                      <p:cBhvr>
                                        <p:cTn id="38" dur="500" fill="hold"/>
                                        <p:tgtEl>
                                          <p:spTgt spid="50"/>
                                        </p:tgtEl>
                                        <p:attrNameLst>
                                          <p:attrName>ppt_h</p:attrName>
                                        </p:attrNameLst>
                                      </p:cBhvr>
                                      <p:tavLst>
                                        <p:tav tm="0">
                                          <p:val>
                                            <p:fltVal val="0"/>
                                          </p:val>
                                        </p:tav>
                                        <p:tav tm="100000">
                                          <p:val>
                                            <p:strVal val="#ppt_h"/>
                                          </p:val>
                                        </p:tav>
                                      </p:tavLst>
                                    </p:anim>
                                    <p:animEffect transition="in" filter="fade">
                                      <p:cBhvr>
                                        <p:cTn id="39" dur="500"/>
                                        <p:tgtEl>
                                          <p:spTgt spid="5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anim calcmode="lin" valueType="num">
                                      <p:cBhvr>
                                        <p:cTn id="50" dur="1000" fill="hold"/>
                                        <p:tgtEl>
                                          <p:spTgt spid="53"/>
                                        </p:tgtEl>
                                        <p:attrNameLst>
                                          <p:attrName>ppt_x</p:attrName>
                                        </p:attrNameLst>
                                      </p:cBhvr>
                                      <p:tavLst>
                                        <p:tav tm="0">
                                          <p:val>
                                            <p:strVal val="#ppt_x"/>
                                          </p:val>
                                        </p:tav>
                                        <p:tav tm="100000">
                                          <p:val>
                                            <p:strVal val="#ppt_x"/>
                                          </p:val>
                                        </p:tav>
                                      </p:tavLst>
                                    </p:anim>
                                    <p:anim calcmode="lin" valueType="num">
                                      <p:cBhvr>
                                        <p:cTn id="5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3" grpId="0" animBg="1"/>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istrator\Desktop\Tro choi hai tao\cây táo 1.PNG">
            <a:extLst>
              <a:ext uri="{FF2B5EF4-FFF2-40B4-BE49-F238E27FC236}">
                <a16:creationId xmlns:a16="http://schemas.microsoft.com/office/drawing/2014/main" id="{5090C044-BA17-4FB3-AB04-9C8AA7B98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360" y="-52387"/>
            <a:ext cx="15978492" cy="974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ao do 3" descr="C:\Users\Administrator\Desktop\Tro choi hai tao\tao do.PNG">
            <a:hlinkClick r:id="" action="ppaction://noaction"/>
            <a:extLst>
              <a:ext uri="{FF2B5EF4-FFF2-40B4-BE49-F238E27FC236}">
                <a16:creationId xmlns:a16="http://schemas.microsoft.com/office/drawing/2014/main" id="{8FD7FFB8-C822-472A-8C8B-EB2128850C85}"/>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1272841" y="1038437"/>
            <a:ext cx="1958974" cy="17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Tao do 1" descr="C:\Users\Administrator\Desktop\Tro choi hai tao\tao do.PNG">
            <a:hlinkClick r:id="" action="ppaction://noaction"/>
            <a:extLst>
              <a:ext uri="{FF2B5EF4-FFF2-40B4-BE49-F238E27FC236}">
                <a16:creationId xmlns:a16="http://schemas.microsoft.com/office/drawing/2014/main" id="{65AC6EDD-4805-4641-8866-EE70DDB5F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303" y="2694653"/>
            <a:ext cx="1958974" cy="17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Tao do 2" descr="C:\Users\Administrator\Desktop\Tro choi hai tao\tao do.PNG">
            <a:hlinkClick r:id="" action="ppaction://noaction"/>
            <a:extLst>
              <a:ext uri="{FF2B5EF4-FFF2-40B4-BE49-F238E27FC236}">
                <a16:creationId xmlns:a16="http://schemas.microsoft.com/office/drawing/2014/main" id="{3515AD10-90A6-48C6-9585-F4820673946C}"/>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8702" y="2444543"/>
            <a:ext cx="1955800" cy="179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Tao do 3" descr="C:\Users\Administrator\Desktop\Tro choi hai tao\tao do.PNG">
            <a:hlinkClick r:id="" action="ppaction://noaction"/>
            <a:extLst>
              <a:ext uri="{FF2B5EF4-FFF2-40B4-BE49-F238E27FC236}">
                <a16:creationId xmlns:a16="http://schemas.microsoft.com/office/drawing/2014/main" id="{533E1012-A859-40D0-A3CD-696E86D64D89}"/>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0914" y="743276"/>
            <a:ext cx="1958976" cy="178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Tao xanh 10" descr="C:\Users\Administrator\Desktop\Tro choi hai tao\tao xanh.PNG">
            <a:hlinkClick r:id="rId4" action="ppaction://hlinksldjump"/>
            <a:extLst>
              <a:ext uri="{FF2B5EF4-FFF2-40B4-BE49-F238E27FC236}">
                <a16:creationId xmlns:a16="http://schemas.microsoft.com/office/drawing/2014/main" id="{C7FBB2C3-FB15-41B0-8763-DAC904AB8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6579" y="9205912"/>
            <a:ext cx="1184274"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Tao xanh 10" descr="C:\Users\Administrator\Desktop\Tro choi hai tao\tao xanh.PNG">
            <a:extLst>
              <a:ext uri="{FF2B5EF4-FFF2-40B4-BE49-F238E27FC236}">
                <a16:creationId xmlns:a16="http://schemas.microsoft.com/office/drawing/2014/main" id="{24A645F6-C227-44FC-B017-EED3AF3FE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2329" y="9315450"/>
            <a:ext cx="1184274"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Tao xanh 10" descr="C:\Users\Administrator\Desktop\Tro choi hai tao\tao xanh.PNG">
            <a:extLst>
              <a:ext uri="{FF2B5EF4-FFF2-40B4-BE49-F238E27FC236}">
                <a16:creationId xmlns:a16="http://schemas.microsoft.com/office/drawing/2014/main" id="{808C574B-7162-4B95-88EE-BDE619E84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2729" y="9229724"/>
            <a:ext cx="1184274"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Tao xanh 10" descr="C:\Users\Administrator\Desktop\Tro choi hai tao\tao xanh.PNG">
            <a:extLst>
              <a:ext uri="{FF2B5EF4-FFF2-40B4-BE49-F238E27FC236}">
                <a16:creationId xmlns:a16="http://schemas.microsoft.com/office/drawing/2014/main" id="{2BF9D64B-BE86-4BD3-A3A5-49F89489B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1027" y="9274973"/>
            <a:ext cx="1184274"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a:extLst>
              <a:ext uri="{FF2B5EF4-FFF2-40B4-BE49-F238E27FC236}">
                <a16:creationId xmlns:a16="http://schemas.microsoft.com/office/drawing/2014/main" id="{7FB77231-B259-4B34-959F-29E5673A705F}"/>
              </a:ext>
            </a:extLst>
          </p:cNvPr>
          <p:cNvSpPr txBox="1"/>
          <p:nvPr/>
        </p:nvSpPr>
        <p:spPr>
          <a:xfrm>
            <a:off x="189290" y="386329"/>
            <a:ext cx="5051000" cy="2323714"/>
          </a:xfrm>
          <a:prstGeom prst="rect">
            <a:avLst/>
          </a:prstGeom>
          <a:noFill/>
        </p:spPr>
        <p:txBody>
          <a:bodyPr wrap="none" lIns="137160" tIns="68580" rIns="137160" bIns="68580">
            <a:spAutoFit/>
          </a:bodyPr>
          <a:lstStyle/>
          <a:p>
            <a:pPr algn="ctr" eaLnBrk="1" hangingPunct="1">
              <a:defRPr/>
            </a:pPr>
            <a:r>
              <a:rPr lang="en-US" sz="6000" b="1" noProof="1">
                <a:ln w="22225">
                  <a:solidFill>
                    <a:schemeClr val="accent2"/>
                  </a:solidFill>
                  <a:prstDash val="solid"/>
                </a:ln>
                <a:solidFill>
                  <a:srgbClr val="00CC00"/>
                </a:solidFill>
                <a:effectLst>
                  <a:outerShdw blurRad="38100" dist="38100" dir="2700000" algn="tl">
                    <a:srgbClr val="000000">
                      <a:alpha val="43137"/>
                    </a:srgbClr>
                  </a:outerShdw>
                </a:effectLst>
                <a:latin typeface="Times New Roman" pitchFamily="18" charset="0"/>
              </a:rPr>
              <a:t>TRÒ CHƠI:</a:t>
            </a:r>
          </a:p>
          <a:p>
            <a:pPr algn="ctr" eaLnBrk="1" hangingPunct="1">
              <a:defRPr/>
            </a:pPr>
            <a:r>
              <a:rPr lang="en-US" sz="8200" b="1" noProof="1">
                <a:ln w="22225">
                  <a:solidFill>
                    <a:schemeClr val="accent2"/>
                  </a:solidFill>
                  <a:prstDash val="solid"/>
                </a:ln>
                <a:solidFill>
                  <a:srgbClr val="FF0000"/>
                </a:solidFill>
                <a:effectLst>
                  <a:outerShdw blurRad="38100" dist="38100" dir="2700000" algn="tl">
                    <a:srgbClr val="000000">
                      <a:alpha val="43137"/>
                    </a:srgbClr>
                  </a:outerShdw>
                </a:effectLst>
                <a:latin typeface="Times New Roman" pitchFamily="18" charset="0"/>
              </a:rPr>
              <a:t> HÁI TÁO</a:t>
            </a:r>
          </a:p>
        </p:txBody>
      </p:sp>
      <p:pic>
        <p:nvPicPr>
          <p:cNvPr id="13" name="Tao do 1" descr="C:\Users\Administrator\Desktop\Tro choi hai tao\tao do.PNG">
            <a:hlinkClick r:id="" action="ppaction://noaction"/>
            <a:extLst>
              <a:ext uri="{FF2B5EF4-FFF2-40B4-BE49-F238E27FC236}">
                <a16:creationId xmlns:a16="http://schemas.microsoft.com/office/drawing/2014/main" id="{65AC6EDD-4805-4641-8866-EE70DDB5F51E}"/>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25379" y="3032665"/>
            <a:ext cx="1958974" cy="17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hlinkClick r:id="" action="ppaction://noaction"/>
          </p:cNvPr>
          <p:cNvSpPr/>
          <p:nvPr/>
        </p:nvSpPr>
        <p:spPr>
          <a:xfrm>
            <a:off x="15773403" y="386329"/>
            <a:ext cx="1865314" cy="11541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endParaRPr>
          </a:p>
        </p:txBody>
      </p:sp>
    </p:spTree>
    <p:extLst>
      <p:ext uri="{BB962C8B-B14F-4D97-AF65-F5344CB8AC3E}">
        <p14:creationId xmlns:p14="http://schemas.microsoft.com/office/powerpoint/2010/main" val="132539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42" presetClass="path" presetSubtype="0" accel="50000" decel="50000" fill="hold" nodeType="clickEffect">
                                  <p:stCondLst>
                                    <p:cond delay="0"/>
                                  </p:stCondLst>
                                  <p:childTnLst>
                                    <p:animMotion origin="layout" path="M 0 -3.7037E-7 L -0.08976 0.56019 " pathEditMode="relative" rAng="0" ptsTypes="AA">
                                      <p:cBhvr>
                                        <p:cTn id="15" dur="2000" fill="hold"/>
                                        <p:tgtEl>
                                          <p:spTgt spid="2055"/>
                                        </p:tgtEl>
                                        <p:attrNameLst>
                                          <p:attrName>ppt_x</p:attrName>
                                          <p:attrName>ppt_y</p:attrName>
                                        </p:attrNameLst>
                                      </p:cBhvr>
                                      <p:rCtr x="-4497" y="28009"/>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xit" presetSubtype="21" fill="hold" nodeType="clickEffect">
                                  <p:stCondLst>
                                    <p:cond delay="0"/>
                                  </p:stCondLst>
                                  <p:childTnLst>
                                    <p:animEffect transition="out" filter="barn(inVertical)">
                                      <p:cBhvr>
                                        <p:cTn id="19" dur="500"/>
                                        <p:tgtEl>
                                          <p:spTgt spid="2055"/>
                                        </p:tgtEl>
                                      </p:cBhvr>
                                    </p:animEffect>
                                    <p:set>
                                      <p:cBhvr>
                                        <p:cTn id="20" dur="1" fill="hold">
                                          <p:stCondLst>
                                            <p:cond delay="499"/>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2055"/>
                  </p:tgtEl>
                </p:cond>
              </p:nextCondLst>
            </p:seq>
            <p:seq concurrent="1" nextAc="seek">
              <p:cTn id="21" restart="whenNotActive" fill="hold" evtFilter="cancelBubble" nodeType="interactiveSeq">
                <p:stCondLst>
                  <p:cond evt="onClick" delay="0">
                    <p:tgtEl>
                      <p:spTgt spid="308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42" presetClass="path" presetSubtype="0" accel="50000" decel="50000" fill="hold" nodeType="clickEffect">
                                  <p:stCondLst>
                                    <p:cond delay="0"/>
                                  </p:stCondLst>
                                  <p:childTnLst>
                                    <p:animMotion origin="layout" path="M 1.94444E-6 -1.48148E-6 L -0.09965 0.54908 " pathEditMode="relative" rAng="0" ptsTypes="AA">
                                      <p:cBhvr>
                                        <p:cTn id="25" dur="2000" fill="hold"/>
                                        <p:tgtEl>
                                          <p:spTgt spid="3081"/>
                                        </p:tgtEl>
                                        <p:attrNameLst>
                                          <p:attrName>ppt_x</p:attrName>
                                          <p:attrName>ppt_y</p:attrName>
                                        </p:attrNameLst>
                                      </p:cBhvr>
                                      <p:rCtr x="-4983" y="27454"/>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xit" presetSubtype="10" fill="hold" nodeType="clickEffect">
                                  <p:stCondLst>
                                    <p:cond delay="0"/>
                                  </p:stCondLst>
                                  <p:childTnLst>
                                    <p:animEffect transition="out" filter="randombar(horizontal)">
                                      <p:cBhvr>
                                        <p:cTn id="29" dur="500"/>
                                        <p:tgtEl>
                                          <p:spTgt spid="3081"/>
                                        </p:tgtEl>
                                      </p:cBhvr>
                                    </p:animEffect>
                                    <p:set>
                                      <p:cBhvr>
                                        <p:cTn id="30" dur="1" fill="hold">
                                          <p:stCondLst>
                                            <p:cond delay="499"/>
                                          </p:stCondLst>
                                        </p:cTn>
                                        <p:tgtEl>
                                          <p:spTgt spid="3081"/>
                                        </p:tgtEl>
                                        <p:attrNameLst>
                                          <p:attrName>style.visibility</p:attrName>
                                        </p:attrNameLst>
                                      </p:cBhvr>
                                      <p:to>
                                        <p:strVal val="hidden"/>
                                      </p:to>
                                    </p:set>
                                  </p:childTnLst>
                                </p:cTn>
                              </p:par>
                            </p:childTnLst>
                          </p:cTn>
                        </p:par>
                      </p:childTnLst>
                    </p:cTn>
                  </p:par>
                </p:childTnLst>
              </p:cTn>
              <p:nextCondLst>
                <p:cond evt="onClick" delay="0">
                  <p:tgtEl>
                    <p:spTgt spid="3081"/>
                  </p:tgtEl>
                </p:cond>
              </p:nextCondLst>
            </p:seq>
            <p:seq concurrent="1" nextAc="seek">
              <p:cTn id="31" restart="whenNotActive" fill="hold" evtFilter="cancelBubble" nodeType="interactiveSeq">
                <p:stCondLst>
                  <p:cond evt="onClick" delay="0">
                    <p:tgtEl>
                      <p:spTgt spid="3076"/>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42" presetClass="path" presetSubtype="0" accel="50000" decel="50000" fill="hold" nodeType="clickEffect">
                                  <p:stCondLst>
                                    <p:cond delay="0"/>
                                  </p:stCondLst>
                                  <p:childTnLst>
                                    <p:animMotion origin="layout" path="M -0.00157 -0.00417 L 0.15243 0.7125 " pathEditMode="relative" rAng="0" ptsTypes="AA">
                                      <p:cBhvr>
                                        <p:cTn id="35" dur="2000" fill="hold"/>
                                        <p:tgtEl>
                                          <p:spTgt spid="3076"/>
                                        </p:tgtEl>
                                        <p:attrNameLst>
                                          <p:attrName>ppt_x</p:attrName>
                                          <p:attrName>ppt_y</p:attrName>
                                        </p:attrNameLst>
                                      </p:cBhvr>
                                      <p:rCtr x="7691" y="35833"/>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xit" presetSubtype="4" fill="hold" nodeType="clickEffect">
                                  <p:stCondLst>
                                    <p:cond delay="0"/>
                                  </p:stCondLst>
                                  <p:childTnLst>
                                    <p:animEffect transition="out" filter="wipe(down)">
                                      <p:cBhvr>
                                        <p:cTn id="39" dur="500"/>
                                        <p:tgtEl>
                                          <p:spTgt spid="3076"/>
                                        </p:tgtEl>
                                      </p:cBhvr>
                                    </p:animEffect>
                                    <p:set>
                                      <p:cBhvr>
                                        <p:cTn id="40" dur="1" fill="hold">
                                          <p:stCondLst>
                                            <p:cond delay="499"/>
                                          </p:stCondLst>
                                        </p:cTn>
                                        <p:tgtEl>
                                          <p:spTgt spid="3076"/>
                                        </p:tgtEl>
                                        <p:attrNameLst>
                                          <p:attrName>style.visibility</p:attrName>
                                        </p:attrNameLst>
                                      </p:cBhvr>
                                      <p:to>
                                        <p:strVal val="hidden"/>
                                      </p:to>
                                    </p:set>
                                  </p:childTnLst>
                                </p:cTn>
                              </p:par>
                            </p:childTnLst>
                          </p:cTn>
                        </p:par>
                      </p:childTnLst>
                    </p:cTn>
                  </p:par>
                </p:childTnLst>
              </p:cTn>
              <p:nextCondLst>
                <p:cond evt="onClick" delay="0">
                  <p:tgtEl>
                    <p:spTgt spid="3076"/>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42" presetClass="path" presetSubtype="0" accel="50000" decel="50000" fill="hold" nodeType="clickEffect">
                                  <p:stCondLst>
                                    <p:cond delay="0"/>
                                  </p:stCondLst>
                                  <p:childTnLst>
                                    <p:animMotion origin="layout" path="M 2.22222E-6 2.22222E-6 L 0.23333 0.76319 " pathEditMode="relative" rAng="0" ptsTypes="AA">
                                      <p:cBhvr>
                                        <p:cTn id="45" dur="2000" fill="hold"/>
                                        <p:tgtEl>
                                          <p:spTgt spid="35"/>
                                        </p:tgtEl>
                                        <p:attrNameLst>
                                          <p:attrName>ppt_x</p:attrName>
                                          <p:attrName>ppt_y</p:attrName>
                                        </p:attrNameLst>
                                      </p:cBhvr>
                                      <p:rCtr x="11667" y="38148"/>
                                    </p:animMotion>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xit" presetSubtype="4" fill="hold" nodeType="clickEffect">
                                  <p:stCondLst>
                                    <p:cond delay="0"/>
                                  </p:stCondLst>
                                  <p:childTnLst>
                                    <p:animEffect transition="out" filter="wipe(down)">
                                      <p:cBhvr>
                                        <p:cTn id="49" dur="500"/>
                                        <p:tgtEl>
                                          <p:spTgt spid="35"/>
                                        </p:tgtEl>
                                      </p:cBhvr>
                                    </p:animEffect>
                                    <p:set>
                                      <p:cBhvr>
                                        <p:cTn id="5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0 -3.7037E-7 L -0.08976 0.56019 " pathEditMode="relative" rAng="0" ptsTypes="AA">
                                      <p:cBhvr>
                                        <p:cTn id="55" dur="2000" fill="hold"/>
                                        <p:tgtEl>
                                          <p:spTgt spid="13"/>
                                        </p:tgtEl>
                                        <p:attrNameLst>
                                          <p:attrName>ppt_x</p:attrName>
                                          <p:attrName>ppt_y</p:attrName>
                                        </p:attrNameLst>
                                      </p:cBhvr>
                                      <p:rCtr x="-4497" y="28009"/>
                                    </p:animMotion>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8839200" y="9144000"/>
            <a:ext cx="47879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a:t>
            </a:r>
            <a:r>
              <a:rPr lang="en-US" altLang="en-US" sz="4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48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gian</a:t>
            </a:r>
            <a:endParaRPr lang="en-US" altLang="en-US" sz="4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148" name="AutoShape 52">
            <a:extLst>
              <a:ext uri="{FF2B5EF4-FFF2-40B4-BE49-F238E27FC236}">
                <a16:creationId xmlns:a16="http://schemas.microsoft.com/office/drawing/2014/main" id="{57475E23-2FE9-4C80-9061-F4AFE454CA25}"/>
              </a:ext>
            </a:extLst>
          </p:cNvPr>
          <p:cNvSpPr>
            <a:spLocks noChangeArrowheads="1"/>
          </p:cNvSpPr>
          <p:nvPr/>
        </p:nvSpPr>
        <p:spPr bwMode="auto">
          <a:xfrm>
            <a:off x="9433506" y="4121386"/>
            <a:ext cx="4193594" cy="1548236"/>
          </a:xfrm>
          <a:prstGeom prst="roundRect">
            <a:avLst>
              <a:gd name="adj" fmla="val 16667"/>
            </a:avLst>
          </a:prstGeom>
          <a:solidFill>
            <a:srgbClr val="FFCC00"/>
          </a:solidFill>
          <a:ln w="9525">
            <a:solidFill>
              <a:schemeClr val="tx1"/>
            </a:solidFill>
            <a:round/>
            <a:headEnd/>
            <a:tailEnd/>
          </a:ln>
        </p:spPr>
        <p:txBody>
          <a:bodyPr wrap="none" lIns="137160" tIns="68580" rIns="137160" bIns="6858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cs typeface="Times New Roman" pitchFamily="18" charset="0"/>
            </a:endParaRP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1222376" y="2571750"/>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5600" b="1" dirty="0" err="1" smtClean="0">
                <a:solidFill>
                  <a:srgbClr val="0000CC"/>
                </a:solidFill>
                <a:latin typeface="Times New Roman" panose="02020603050405020304" pitchFamily="18" charset="0"/>
                <a:cs typeface="Times New Roman" panose="02020603050405020304" pitchFamily="18" charset="0"/>
              </a:rPr>
              <a:t>Để</a:t>
            </a:r>
            <a:r>
              <a:rPr lang="en-US" sz="5600" b="1" dirty="0" smtClean="0">
                <a:solidFill>
                  <a:srgbClr val="0000CC"/>
                </a:solidFill>
                <a:latin typeface="Times New Roman" panose="02020603050405020304" pitchFamily="18" charset="0"/>
                <a:cs typeface="Times New Roman" panose="02020603050405020304" pitchFamily="18" charset="0"/>
              </a:rPr>
              <a:t> </a:t>
            </a:r>
            <a:r>
              <a:rPr lang="en-US" sz="5600" b="1" dirty="0" err="1" smtClean="0">
                <a:solidFill>
                  <a:srgbClr val="0000CC"/>
                </a:solidFill>
                <a:latin typeface="Times New Roman" panose="02020603050405020304" pitchFamily="18" charset="0"/>
                <a:cs typeface="Times New Roman" panose="02020603050405020304" pitchFamily="18" charset="0"/>
              </a:rPr>
              <a:t>tạo</a:t>
            </a:r>
            <a:r>
              <a:rPr lang="en-US" sz="5600" b="1" dirty="0" smtClean="0">
                <a:solidFill>
                  <a:srgbClr val="0000CC"/>
                </a:solidFill>
                <a:latin typeface="Times New Roman" panose="02020603050405020304" pitchFamily="18" charset="0"/>
                <a:cs typeface="Times New Roman" panose="02020603050405020304" pitchFamily="18" charset="0"/>
              </a:rPr>
              <a:t> </a:t>
            </a:r>
            <a:r>
              <a:rPr lang="en-US" sz="5600" b="1" dirty="0" err="1" smtClean="0">
                <a:solidFill>
                  <a:srgbClr val="0000CC"/>
                </a:solidFill>
                <a:latin typeface="Times New Roman" panose="02020603050405020304" pitchFamily="18" charset="0"/>
                <a:cs typeface="Times New Roman" panose="02020603050405020304" pitchFamily="18" charset="0"/>
              </a:rPr>
              <a:t>thư</a:t>
            </a:r>
            <a:r>
              <a:rPr lang="en-US" sz="5600" b="1" dirty="0" smtClean="0">
                <a:solidFill>
                  <a:srgbClr val="0000CC"/>
                </a:solidFill>
                <a:latin typeface="Times New Roman" panose="02020603050405020304" pitchFamily="18" charset="0"/>
                <a:cs typeface="Times New Roman" panose="02020603050405020304" pitchFamily="18" charset="0"/>
              </a:rPr>
              <a:t> </a:t>
            </a:r>
            <a:r>
              <a:rPr lang="en-US" sz="5600" b="1" dirty="0" err="1" smtClean="0">
                <a:solidFill>
                  <a:srgbClr val="0000CC"/>
                </a:solidFill>
                <a:latin typeface="Times New Roman" panose="02020603050405020304" pitchFamily="18" charset="0"/>
                <a:cs typeface="Times New Roman" panose="02020603050405020304" pitchFamily="18" charset="0"/>
              </a:rPr>
              <a:t>mục</a:t>
            </a:r>
            <a:r>
              <a:rPr lang="en-US" sz="5600" b="1" dirty="0" smtClean="0">
                <a:solidFill>
                  <a:srgbClr val="0000CC"/>
                </a:solidFill>
                <a:latin typeface="Times New Roman" panose="02020603050405020304" pitchFamily="18" charset="0"/>
                <a:cs typeface="Times New Roman" panose="02020603050405020304" pitchFamily="18" charset="0"/>
              </a:rPr>
              <a:t> </a:t>
            </a:r>
            <a:r>
              <a:rPr lang="en-US" sz="5600" b="1" dirty="0" err="1" smtClean="0">
                <a:solidFill>
                  <a:srgbClr val="0000CC"/>
                </a:solidFill>
                <a:latin typeface="Times New Roman" panose="02020603050405020304" pitchFamily="18" charset="0"/>
                <a:cs typeface="Times New Roman" panose="02020603050405020304" pitchFamily="18" charset="0"/>
              </a:rPr>
              <a:t>em</a:t>
            </a:r>
            <a:r>
              <a:rPr lang="en-US" sz="5600" b="1" dirty="0" smtClean="0">
                <a:solidFill>
                  <a:srgbClr val="0000CC"/>
                </a:solidFill>
                <a:latin typeface="Times New Roman" panose="02020603050405020304" pitchFamily="18" charset="0"/>
                <a:cs typeface="Times New Roman" panose="02020603050405020304" pitchFamily="18" charset="0"/>
              </a:rPr>
              <a:t> dung </a:t>
            </a:r>
            <a:r>
              <a:rPr lang="en-US" sz="5600" b="1" dirty="0" err="1" smtClean="0">
                <a:solidFill>
                  <a:srgbClr val="0000CC"/>
                </a:solidFill>
                <a:latin typeface="Times New Roman" panose="02020603050405020304" pitchFamily="18" charset="0"/>
                <a:cs typeface="Times New Roman" panose="02020603050405020304" pitchFamily="18" charset="0"/>
              </a:rPr>
              <a:t>lệnh</a:t>
            </a:r>
            <a:r>
              <a:rPr lang="en-US" sz="5600" b="1" dirty="0" smtClean="0">
                <a:solidFill>
                  <a:srgbClr val="0000CC"/>
                </a:solidFill>
                <a:latin typeface="Times New Roman" panose="02020603050405020304" pitchFamily="18" charset="0"/>
                <a:cs typeface="Times New Roman" panose="02020603050405020304" pitchFamily="18" charset="0"/>
              </a:rPr>
              <a:t> </a:t>
            </a:r>
            <a:r>
              <a:rPr lang="en-US" sz="5600" b="1" dirty="0" err="1" smtClean="0">
                <a:solidFill>
                  <a:srgbClr val="0000CC"/>
                </a:solidFill>
                <a:latin typeface="Times New Roman" panose="02020603050405020304" pitchFamily="18" charset="0"/>
                <a:cs typeface="Times New Roman" panose="02020603050405020304" pitchFamily="18" charset="0"/>
              </a:rPr>
              <a:t>nào</a:t>
            </a:r>
            <a:r>
              <a:rPr lang="en-US" sz="5600" b="1" dirty="0" smtClean="0">
                <a:solidFill>
                  <a:srgbClr val="0000CC"/>
                </a:solidFill>
                <a:latin typeface="Times New Roman" panose="02020603050405020304" pitchFamily="18" charset="0"/>
                <a:cs typeface="Times New Roman" panose="02020603050405020304" pitchFamily="18" charset="0"/>
              </a:rPr>
              <a:t> </a:t>
            </a:r>
            <a:r>
              <a:rPr lang="en-US" sz="5600" b="1" dirty="0" err="1" smtClean="0">
                <a:solidFill>
                  <a:srgbClr val="0000CC"/>
                </a:solidFill>
                <a:latin typeface="Times New Roman" panose="02020603050405020304" pitchFamily="18" charset="0"/>
                <a:cs typeface="Times New Roman" panose="02020603050405020304" pitchFamily="18" charset="0"/>
              </a:rPr>
              <a:t>dưới</a:t>
            </a:r>
            <a:r>
              <a:rPr lang="en-US" sz="5600" b="1" dirty="0" smtClean="0">
                <a:solidFill>
                  <a:srgbClr val="0000CC"/>
                </a:solidFill>
                <a:latin typeface="Times New Roman" panose="02020603050405020304" pitchFamily="18" charset="0"/>
                <a:cs typeface="Times New Roman" panose="02020603050405020304" pitchFamily="18" charset="0"/>
              </a:rPr>
              <a:t> </a:t>
            </a:r>
            <a:r>
              <a:rPr lang="en-US" sz="5600" b="1" dirty="0" err="1" smtClean="0">
                <a:solidFill>
                  <a:srgbClr val="0000CC"/>
                </a:solidFill>
                <a:latin typeface="Times New Roman" panose="02020603050405020304" pitchFamily="18" charset="0"/>
                <a:cs typeface="Times New Roman" panose="02020603050405020304" pitchFamily="18" charset="0"/>
              </a:rPr>
              <a:t>đây</a:t>
            </a:r>
            <a:r>
              <a:rPr lang="en-US" sz="5600" b="1" dirty="0" smtClean="0">
                <a:solidFill>
                  <a:srgbClr val="0000CC"/>
                </a:solidFill>
                <a:latin typeface="Times New Roman" panose="02020603050405020304" pitchFamily="18" charset="0"/>
                <a:cs typeface="Times New Roman" panose="02020603050405020304" pitchFamily="18" charset="0"/>
              </a:rPr>
              <a:t> </a:t>
            </a:r>
            <a:r>
              <a:rPr lang="vi-VN" sz="5600" b="1" dirty="0" smtClean="0">
                <a:solidFill>
                  <a:srgbClr val="0000CC"/>
                </a:solidFill>
                <a:latin typeface="Times New Roman" panose="02020603050405020304" pitchFamily="18" charset="0"/>
                <a:cs typeface="Times New Roman" panose="02020603050405020304" pitchFamily="18" charset="0"/>
              </a:rPr>
              <a:t>?</a:t>
            </a:r>
            <a:endParaRPr lang="en-US" altLang="zh-CN" sz="5400" b="1" dirty="0">
              <a:solidFill>
                <a:srgbClr val="0000CC"/>
              </a:solidFill>
              <a:latin typeface="Times New Roman" panose="02020603050405020304" pitchFamily="18" charset="0"/>
              <a:cs typeface="Times New Roman" panose="02020603050405020304" pitchFamily="18" charset="0"/>
            </a:endParaRPr>
          </a:p>
        </p:txBody>
      </p:sp>
      <p:sp>
        <p:nvSpPr>
          <p:cNvPr id="50" name="Rectangle 49">
            <a:extLst>
              <a:ext uri="{FF2B5EF4-FFF2-40B4-BE49-F238E27FC236}">
                <a16:creationId xmlns:a16="http://schemas.microsoft.com/office/drawing/2014/main" id="{8BDE3D75-E828-4DFE-B453-EFABF82ADA97}"/>
              </a:ext>
            </a:extLst>
          </p:cNvPr>
          <p:cNvSpPr/>
          <p:nvPr/>
        </p:nvSpPr>
        <p:spPr>
          <a:xfrm>
            <a:off x="1333500" y="4672924"/>
            <a:ext cx="6438900" cy="1188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lvl="0"/>
            <a:r>
              <a:rPr lang="en-US" altLang="zh-CN" sz="4800" b="1" dirty="0">
                <a:latin typeface="Times New Roman" pitchFamily="18" charset="0"/>
                <a:cs typeface="Times New Roman" pitchFamily="18" charset="0"/>
              </a:rPr>
              <a:t>A. </a:t>
            </a:r>
            <a:r>
              <a:rPr lang="en-US" sz="4800" dirty="0">
                <a:latin typeface="Times New Roman" pitchFamily="18" charset="0"/>
                <a:cs typeface="Times New Roman" pitchFamily="18" charset="0"/>
              </a:rPr>
              <a:t>New.</a:t>
            </a:r>
          </a:p>
        </p:txBody>
      </p:sp>
      <p:sp>
        <p:nvSpPr>
          <p:cNvPr id="52" name="Rectangle 51">
            <a:extLst>
              <a:ext uri="{FF2B5EF4-FFF2-40B4-BE49-F238E27FC236}">
                <a16:creationId xmlns:a16="http://schemas.microsoft.com/office/drawing/2014/main" id="{E3837565-CE87-40AD-A53A-730B1EF9CC1E}"/>
              </a:ext>
            </a:extLst>
          </p:cNvPr>
          <p:cNvSpPr/>
          <p:nvPr/>
        </p:nvSpPr>
        <p:spPr>
          <a:xfrm>
            <a:off x="1333500" y="6221161"/>
            <a:ext cx="5867400" cy="119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lvl="0"/>
            <a:r>
              <a:rPr lang="en-US" altLang="zh-CN" sz="4800" b="1" dirty="0">
                <a:latin typeface="Times New Roman" pitchFamily="18" charset="0"/>
                <a:cs typeface="Times New Roman" pitchFamily="18" charset="0"/>
              </a:rPr>
              <a:t>B. </a:t>
            </a:r>
            <a:r>
              <a:rPr lang="en-US" sz="4800" dirty="0">
                <a:latin typeface="Times New Roman" pitchFamily="18" charset="0"/>
                <a:cs typeface="Times New Roman" pitchFamily="18" charset="0"/>
              </a:rPr>
              <a:t> Create folder.</a:t>
            </a:r>
          </a:p>
        </p:txBody>
      </p:sp>
      <p:pic>
        <p:nvPicPr>
          <p:cNvPr id="43" name="Tao xanh 10" descr="C:\Users\Administrator\Desktop\Tro choi hai tao\tao xanh.PNG">
            <a:hlinkClick r:id="" action="ppaction://noaction"/>
            <a:extLst>
              <a:ext uri="{FF2B5EF4-FFF2-40B4-BE49-F238E27FC236}">
                <a16:creationId xmlns:a16="http://schemas.microsoft.com/office/drawing/2014/main" id="{FC5ED735-C32A-4EF7-A6A5-A73C46A8EB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8"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sp>
        <p:nvSpPr>
          <p:cNvPr id="49" name="Rectangle 48">
            <a:extLst>
              <a:ext uri="{FF2B5EF4-FFF2-40B4-BE49-F238E27FC236}">
                <a16:creationId xmlns:a16="http://schemas.microsoft.com/office/drawing/2014/main" id="{E3837565-CE87-40AD-A53A-730B1EF9CC1E}"/>
              </a:ext>
            </a:extLst>
          </p:cNvPr>
          <p:cNvSpPr/>
          <p:nvPr/>
        </p:nvSpPr>
        <p:spPr>
          <a:xfrm>
            <a:off x="9594364" y="4420660"/>
            <a:ext cx="5706542" cy="119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a:defRPr/>
            </a:pPr>
            <a:r>
              <a:rPr lang="en-US" altLang="zh-CN" sz="4800" b="1" dirty="0">
                <a:latin typeface="Times New Roman" pitchFamily="18" charset="0"/>
                <a:cs typeface="Times New Roman" pitchFamily="18" charset="0"/>
              </a:rPr>
              <a:t>C. </a:t>
            </a:r>
            <a:r>
              <a:rPr lang="en-US" sz="4800" dirty="0">
                <a:latin typeface="Times New Roman" pitchFamily="18" charset="0"/>
                <a:cs typeface="Times New Roman" pitchFamily="18" charset="0"/>
              </a:rPr>
              <a:t>New folder.</a:t>
            </a:r>
            <a:endParaRPr lang="en-US" altLang="zh-CN" sz="4800" dirty="0">
              <a:solidFill>
                <a:srgbClr val="FFFFFF"/>
              </a:solidFill>
              <a:latin typeface="Times New Roman" pitchFamily="18" charset="0"/>
              <a:cs typeface="Times New Roman" pitchFamily="18" charset="0"/>
            </a:endParaRPr>
          </a:p>
        </p:txBody>
      </p:sp>
      <p:sp>
        <p:nvSpPr>
          <p:cNvPr id="53" name="Rectangle 52">
            <a:extLst>
              <a:ext uri="{FF2B5EF4-FFF2-40B4-BE49-F238E27FC236}">
                <a16:creationId xmlns:a16="http://schemas.microsoft.com/office/drawing/2014/main" id="{E3837565-CE87-40AD-A53A-730B1EF9CC1E}"/>
              </a:ext>
            </a:extLst>
          </p:cNvPr>
          <p:cNvSpPr/>
          <p:nvPr/>
        </p:nvSpPr>
        <p:spPr>
          <a:xfrm>
            <a:off x="9433506" y="6238875"/>
            <a:ext cx="5867400" cy="119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a:defRPr/>
            </a:pPr>
            <a:r>
              <a:rPr lang="en-US" altLang="zh-CN" sz="4800" b="1" dirty="0">
                <a:latin typeface="Times New Roman" pitchFamily="18" charset="0"/>
                <a:cs typeface="Times New Roman" pitchFamily="18" charset="0"/>
              </a:rPr>
              <a:t>D. </a:t>
            </a:r>
            <a:r>
              <a:rPr lang="en-US" sz="4800" dirty="0">
                <a:latin typeface="Times New Roman" pitchFamily="18" charset="0"/>
                <a:cs typeface="Times New Roman" pitchFamily="18" charset="0"/>
              </a:rPr>
              <a:t>New file.</a:t>
            </a:r>
            <a:endParaRPr lang="en-US" altLang="zh-CN" sz="48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21063774"/>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nodeType="clickPar">
                      <p:stCondLst>
                        <p:cond delay="0"/>
                        <p:cond evt="onBegin" delay="0">
                          <p:tn val="43"/>
                        </p:cond>
                      </p:stCondLst>
                      <p:childTnLst>
                        <p:par>
                          <p:cTn id="45" fill="hold" nodeType="withGroup">
                            <p:stCondLst>
                              <p:cond delay="0"/>
                            </p:stCondLst>
                            <p:childTnLst>
                              <p:par>
                                <p:cTn id="46" presetID="3" presetClass="entr" presetSubtype="10" fill="hold" grpId="0" nodeType="withEffect">
                                  <p:stCondLst>
                                    <p:cond delay="0"/>
                                  </p:stCondLst>
                                  <p:childTnLst>
                                    <p:set>
                                      <p:cBhvr>
                                        <p:cTn id="47" dur="1" fill="hold">
                                          <p:stCondLst>
                                            <p:cond delay="0"/>
                                          </p:stCondLst>
                                        </p:cTn>
                                        <p:tgtEl>
                                          <p:spTgt spid="4148"/>
                                        </p:tgtEl>
                                        <p:attrNameLst>
                                          <p:attrName>style.visibility</p:attrName>
                                        </p:attrNameLst>
                                      </p:cBhvr>
                                      <p:to>
                                        <p:strVal val="visible"/>
                                      </p:to>
                                    </p:set>
                                    <p:animEffect transition="in" filter="blinds(horizontal)">
                                      <p:cBhvr>
                                        <p:cTn id="48" dur="500"/>
                                        <p:tgtEl>
                                          <p:spTgt spid="4148"/>
                                        </p:tgtEl>
                                      </p:cBhvr>
                                    </p:animEffect>
                                  </p:childTnLst>
                                </p:cTn>
                              </p:par>
                              <p:par>
                                <p:cTn id="49" presetID="22" presetClass="emph" presetSubtype="0" repeatCount="10000" fill="remove" grpId="1" nodeType="withEffect">
                                  <p:stCondLst>
                                    <p:cond delay="0"/>
                                  </p:stCondLst>
                                  <p:childTnLst>
                                    <p:animClr clrSpc="hsl" dir="cw">
                                      <p:cBhvr override="childStyle">
                                        <p:cTn id="50" dur="500" fill="hold"/>
                                        <p:tgtEl>
                                          <p:spTgt spid="4148"/>
                                        </p:tgtEl>
                                        <p:attrNameLst>
                                          <p:attrName>style.color</p:attrName>
                                        </p:attrNameLst>
                                      </p:cBhvr>
                                      <p:by>
                                        <p:hsl h="-7200000" s="0" l="0"/>
                                      </p:by>
                                    </p:animClr>
                                    <p:animClr clrSpc="hsl" dir="cw">
                                      <p:cBhvr>
                                        <p:cTn id="51" dur="500" fill="hold"/>
                                        <p:tgtEl>
                                          <p:spTgt spid="4148"/>
                                        </p:tgtEl>
                                        <p:attrNameLst>
                                          <p:attrName>fillcolor</p:attrName>
                                        </p:attrNameLst>
                                      </p:cBhvr>
                                      <p:by>
                                        <p:hsl h="-7200000" s="0" l="0"/>
                                      </p:by>
                                    </p:animClr>
                                    <p:animClr clrSpc="hsl" dir="cw">
                                      <p:cBhvr>
                                        <p:cTn id="52" dur="500" fill="hold"/>
                                        <p:tgtEl>
                                          <p:spTgt spid="4148"/>
                                        </p:tgtEl>
                                        <p:attrNameLst>
                                          <p:attrName>stroke.color</p:attrName>
                                        </p:attrNameLst>
                                      </p:cBhvr>
                                      <p:by>
                                        <p:hsl h="-7200000" s="0" l="0"/>
                                      </p:by>
                                    </p:animClr>
                                    <p:set>
                                      <p:cBhvr>
                                        <p:cTn id="53" dur="500" fill="hold"/>
                                        <p:tgtEl>
                                          <p:spTgt spid="4148"/>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4" name="FELIZ2.WAV"/>
                                        </p:tgtEl>
                                      </p:cMediaNode>
                                    </p:audio>
                                  </p:subTnLst>
                                </p:cTn>
                              </p:par>
                            </p:childTnLst>
                          </p:cTn>
                        </p:par>
                      </p:childTnLst>
                    </p:cTn>
                  </p:par>
                </p:childTnLst>
              </p:cTn>
              <p:nextCondLst>
                <p:cond evt="onClick" delay="0">
                  <p:tgtEl>
                    <p:spTgt spid="4114"/>
                  </p:tgtEl>
                </p:cond>
              </p:nextCondLst>
            </p:seq>
          </p:childTnLst>
        </p:cTn>
      </p:par>
    </p:tnLst>
    <p:bldLst>
      <p:bldP spid="4148" grpId="0" bldLvl="0" animBg="1"/>
      <p:bldP spid="4148"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876237" y="8637398"/>
            <a:ext cx="47879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0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a:t>
            </a:r>
            <a:r>
              <a:rPr lang="en-US" altLang="en-US" sz="6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60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gian</a:t>
            </a:r>
            <a:endParaRPr lang="en-US" altLang="en-US" sz="6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1367792" y="2468616"/>
            <a:ext cx="16842104"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6000" b="1" dirty="0">
                <a:solidFill>
                  <a:srgbClr val="0000CC"/>
                </a:solidFill>
                <a:latin typeface="+mj-lt"/>
              </a:rPr>
              <a:t>Để đặt lại tên thư mục, em dùng lệnh nào sau đây</a:t>
            </a:r>
            <a:r>
              <a:rPr lang="vi-VN" sz="6000" b="1" dirty="0" smtClean="0">
                <a:solidFill>
                  <a:srgbClr val="0000CC"/>
                </a:solidFill>
                <a:latin typeface="+mj-lt"/>
              </a:rPr>
              <a:t>?</a:t>
            </a:r>
            <a:endParaRPr lang="en-US" sz="6000" b="1" dirty="0" smtClean="0">
              <a:solidFill>
                <a:srgbClr val="0000CC"/>
              </a:solidFill>
              <a:latin typeface="+mj-lt"/>
            </a:endParaRPr>
          </a:p>
          <a:p>
            <a:pPr>
              <a:buNone/>
            </a:pPr>
            <a:endParaRPr lang="en-US" sz="6000" b="1" dirty="0" smtClean="0"/>
          </a:p>
          <a:p>
            <a:pPr>
              <a:buNone/>
            </a:pPr>
            <a:r>
              <a:rPr lang="it-IT" sz="6000" dirty="0" smtClean="0"/>
              <a:t>A</a:t>
            </a:r>
            <a:r>
              <a:rPr lang="it-IT" sz="6000" dirty="0"/>
              <a:t>. </a:t>
            </a:r>
            <a:r>
              <a:rPr lang="it-IT" sz="6000" dirty="0">
                <a:latin typeface="Times New Roman" panose="02020603050405020304" pitchFamily="18" charset="0"/>
                <a:cs typeface="Times New Roman" panose="02020603050405020304" pitchFamily="18" charset="0"/>
              </a:rPr>
              <a:t>Rename.</a:t>
            </a:r>
          </a:p>
          <a:p>
            <a:pPr>
              <a:buNone/>
            </a:pPr>
            <a:r>
              <a:rPr lang="it-IT" sz="6000" dirty="0">
                <a:latin typeface="Times New Roman" panose="02020603050405020304" pitchFamily="18" charset="0"/>
                <a:cs typeface="Times New Roman" panose="02020603050405020304" pitchFamily="18" charset="0"/>
              </a:rPr>
              <a:t>B. Change.</a:t>
            </a:r>
          </a:p>
          <a:p>
            <a:pPr>
              <a:buNone/>
            </a:pPr>
            <a:r>
              <a:rPr lang="it-IT" sz="6000" dirty="0">
                <a:latin typeface="Times New Roman" panose="02020603050405020304" pitchFamily="18" charset="0"/>
                <a:cs typeface="Times New Roman" panose="02020603050405020304" pitchFamily="18" charset="0"/>
              </a:rPr>
              <a:t>C. Delete.</a:t>
            </a:r>
          </a:p>
          <a:p>
            <a:pPr>
              <a:buNone/>
            </a:pPr>
            <a:r>
              <a:rPr lang="it-IT" sz="6000" dirty="0">
                <a:latin typeface="Times New Roman" panose="02020603050405020304" pitchFamily="18" charset="0"/>
                <a:cs typeface="Times New Roman" panose="02020603050405020304" pitchFamily="18" charset="0"/>
              </a:rPr>
              <a:t>D. Copy.</a:t>
            </a:r>
          </a:p>
        </p:txBody>
      </p:sp>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2"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pic>
        <p:nvPicPr>
          <p:cNvPr id="46" name="Tao xanh 10" descr="C:\Users\Administrator\Desktop\Tro choi hai tao\tao xanh.PNG">
            <a:hlinkClick r:id="" action="ppaction://noaction"/>
            <a:extLst>
              <a:ext uri="{FF2B5EF4-FFF2-40B4-BE49-F238E27FC236}">
                <a16:creationId xmlns:a16="http://schemas.microsoft.com/office/drawing/2014/main" id="{FC5ED735-C32A-4EF7-A6A5-A73C46A8EB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2">
            <a:extLst>
              <a:ext uri="{FF2B5EF4-FFF2-40B4-BE49-F238E27FC236}">
                <a16:creationId xmlns:a16="http://schemas.microsoft.com/office/drawing/2014/main" id="{4BA70942-9304-A6CC-E6E4-562DA179A5A5}"/>
              </a:ext>
            </a:extLst>
          </p:cNvPr>
          <p:cNvSpPr/>
          <p:nvPr/>
        </p:nvSpPr>
        <p:spPr>
          <a:xfrm>
            <a:off x="1079003" y="4686301"/>
            <a:ext cx="1185562" cy="12976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a:endParaRPr lang="en-US" sz="4200" dirty="0">
              <a:latin typeface="Times New Roman" panose="02020603050405020304" pitchFamily="18" charset="0"/>
            </a:endParaRPr>
          </a:p>
        </p:txBody>
      </p:sp>
    </p:spTree>
    <p:extLst>
      <p:ext uri="{BB962C8B-B14F-4D97-AF65-F5344CB8AC3E}">
        <p14:creationId xmlns:p14="http://schemas.microsoft.com/office/powerpoint/2010/main" val="1287370315"/>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anim calcmode="lin" valueType="num">
                                      <p:cBhvr>
                                        <p:cTn id="49" dur="1000" fill="hold"/>
                                        <p:tgtEl>
                                          <p:spTgt spid="43"/>
                                        </p:tgtEl>
                                        <p:attrNameLst>
                                          <p:attrName>ppt_x</p:attrName>
                                        </p:attrNameLst>
                                      </p:cBhvr>
                                      <p:tavLst>
                                        <p:tav tm="0">
                                          <p:val>
                                            <p:strVal val="#ppt_x"/>
                                          </p:val>
                                        </p:tav>
                                        <p:tav tm="100000">
                                          <p:val>
                                            <p:strVal val="#ppt_x"/>
                                          </p:val>
                                        </p:tav>
                                      </p:tavLst>
                                    </p:anim>
                                    <p:anim calcmode="lin" valueType="num">
                                      <p:cBhvr>
                                        <p:cTn id="5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8839200" y="9144000"/>
            <a:ext cx="47879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 gian</a:t>
            </a: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800100" y="2571751"/>
            <a:ext cx="16881476"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vi-VN" sz="5400" b="1" dirty="0">
                <a:solidFill>
                  <a:srgbClr val="0000CC"/>
                </a:solidFill>
                <a:latin typeface="+mj-lt"/>
              </a:rPr>
              <a:t>Công cụ tìm kiếm trên máy tính được cung cấp trong cửa sổ phần mềm nào?</a:t>
            </a:r>
          </a:p>
          <a:p>
            <a:pPr>
              <a:buNone/>
            </a:pPr>
            <a:r>
              <a:rPr lang="vi-VN" sz="6000" dirty="0">
                <a:latin typeface="Times New Roman" panose="02020603050405020304" pitchFamily="18" charset="0"/>
                <a:cs typeface="Times New Roman" panose="02020603050405020304" pitchFamily="18" charset="0"/>
              </a:rPr>
              <a:t>A. Settings.</a:t>
            </a:r>
          </a:p>
          <a:p>
            <a:pPr>
              <a:buNone/>
            </a:pPr>
            <a:r>
              <a:rPr lang="vi-VN" sz="6000" dirty="0">
                <a:latin typeface="Times New Roman" panose="02020603050405020304" pitchFamily="18" charset="0"/>
                <a:cs typeface="Times New Roman" panose="02020603050405020304" pitchFamily="18" charset="0"/>
              </a:rPr>
              <a:t>B. Cortana.</a:t>
            </a:r>
          </a:p>
          <a:p>
            <a:pPr>
              <a:buNone/>
            </a:pPr>
            <a:r>
              <a:rPr lang="vi-VN" sz="6000" dirty="0">
                <a:latin typeface="Times New Roman" panose="02020603050405020304" pitchFamily="18" charset="0"/>
                <a:cs typeface="Times New Roman" panose="02020603050405020304" pitchFamily="18" charset="0"/>
              </a:rPr>
              <a:t>C. File Explorer.</a:t>
            </a:r>
          </a:p>
          <a:p>
            <a:pPr>
              <a:buNone/>
            </a:pPr>
            <a:r>
              <a:rPr lang="vi-VN" sz="6000" dirty="0">
                <a:latin typeface="Times New Roman" panose="02020603050405020304" pitchFamily="18" charset="0"/>
                <a:cs typeface="Times New Roman" panose="02020603050405020304" pitchFamily="18" charset="0"/>
              </a:rPr>
              <a:t>D. Get Help.</a:t>
            </a:r>
          </a:p>
        </p:txBody>
      </p:sp>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2"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pic>
        <p:nvPicPr>
          <p:cNvPr id="44" name="Tao xanh 10" descr="C:\Users\Administrator\Desktop\Tro choi hai tao\tao xanh.PNG">
            <a:hlinkClick r:id="" action="ppaction://noaction"/>
            <a:extLst>
              <a:ext uri="{FF2B5EF4-FFF2-40B4-BE49-F238E27FC236}">
                <a16:creationId xmlns:a16="http://schemas.microsoft.com/office/drawing/2014/main" id="{FC5ED735-C32A-4EF7-A6A5-A73C46A8EB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2">
            <a:extLst>
              <a:ext uri="{FF2B5EF4-FFF2-40B4-BE49-F238E27FC236}">
                <a16:creationId xmlns:a16="http://schemas.microsoft.com/office/drawing/2014/main" id="{4BA70942-9304-A6CC-E6E4-562DA179A5A5}"/>
              </a:ext>
            </a:extLst>
          </p:cNvPr>
          <p:cNvSpPr/>
          <p:nvPr/>
        </p:nvSpPr>
        <p:spPr>
          <a:xfrm>
            <a:off x="410810" y="6678943"/>
            <a:ext cx="1185562" cy="12976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a:endParaRPr lang="en-US" sz="4200" dirty="0">
              <a:latin typeface="Times New Roman" panose="02020603050405020304" pitchFamily="18" charset="0"/>
            </a:endParaRPr>
          </a:p>
        </p:txBody>
      </p:sp>
    </p:spTree>
    <p:extLst>
      <p:ext uri="{BB962C8B-B14F-4D97-AF65-F5344CB8AC3E}">
        <p14:creationId xmlns:p14="http://schemas.microsoft.com/office/powerpoint/2010/main" val="1318322040"/>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anim calcmode="lin" valueType="num">
                                      <p:cBhvr>
                                        <p:cTn id="49" dur="1000" fill="hold"/>
                                        <p:tgtEl>
                                          <p:spTgt spid="43"/>
                                        </p:tgtEl>
                                        <p:attrNameLst>
                                          <p:attrName>ppt_x</p:attrName>
                                        </p:attrNameLst>
                                      </p:cBhvr>
                                      <p:tavLst>
                                        <p:tav tm="0">
                                          <p:val>
                                            <p:strVal val="#ppt_x"/>
                                          </p:val>
                                        </p:tav>
                                        <p:tav tm="100000">
                                          <p:val>
                                            <p:strVal val="#ppt_x"/>
                                          </p:val>
                                        </p:tav>
                                      </p:tavLst>
                                    </p:anim>
                                    <p:anim calcmode="lin" valueType="num">
                                      <p:cBhvr>
                                        <p:cTn id="5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10447938" y="8790058"/>
            <a:ext cx="47879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a:t>
            </a:r>
            <a:r>
              <a:rPr lang="en-US" altLang="en-US" sz="5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54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gian</a:t>
            </a:r>
            <a:endParaRPr lang="en-US" altLang="en-US" sz="5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6"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pic>
        <p:nvPicPr>
          <p:cNvPr id="44" name="Tao xanh 10" descr="C:\Users\Administrator\Desktop\Tro choi hai tao\tao xanh.PNG">
            <a:hlinkClick r:id="" action="ppaction://noaction"/>
            <a:extLst>
              <a:ext uri="{FF2B5EF4-FFF2-40B4-BE49-F238E27FC236}">
                <a16:creationId xmlns:a16="http://schemas.microsoft.com/office/drawing/2014/main" id="{FC5ED735-C32A-4EF7-A6A5-A73C46A8EB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41">
            <a:extLst>
              <a:ext uri="{FF2B5EF4-FFF2-40B4-BE49-F238E27FC236}">
                <a16:creationId xmlns:a16="http://schemas.microsoft.com/office/drawing/2014/main" id="{4BA70942-9304-A6CC-E6E4-562DA179A5A5}"/>
              </a:ext>
            </a:extLst>
          </p:cNvPr>
          <p:cNvSpPr/>
          <p:nvPr/>
        </p:nvSpPr>
        <p:spPr>
          <a:xfrm>
            <a:off x="315924" y="5576617"/>
            <a:ext cx="1185562" cy="12976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a:endParaRPr lang="en-US" sz="4200" dirty="0">
              <a:latin typeface="Times New Roman" panose="02020603050405020304" pitchFamily="18" charset="0"/>
            </a:endParaRPr>
          </a:p>
        </p:txBody>
      </p:sp>
      <p:sp>
        <p:nvSpPr>
          <p:cNvPr id="43" name="Subtitle 2">
            <a:extLst>
              <a:ext uri="{FF2B5EF4-FFF2-40B4-BE49-F238E27FC236}">
                <a16:creationId xmlns:a16="http://schemas.microsoft.com/office/drawing/2014/main" id="{3690722C-D547-47D0-B170-5460B608BD7D}"/>
              </a:ext>
            </a:extLst>
          </p:cNvPr>
          <p:cNvSpPr txBox="1">
            <a:spLocks/>
          </p:cNvSpPr>
          <p:nvPr/>
        </p:nvSpPr>
        <p:spPr bwMode="auto">
          <a:xfrm>
            <a:off x="1977009" y="2378868"/>
            <a:ext cx="1039368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lang="vi-VN" altLang="en-US" sz="4200" b="1" dirty="0">
                <a:solidFill>
                  <a:srgbClr val="0000CC"/>
                </a:solidFill>
                <a:latin typeface="Times New Roman" panose="02020603050405020304" pitchFamily="18" charset="0"/>
                <a:cs typeface="Times New Roman" panose="02020603050405020304" pitchFamily="18" charset="0"/>
              </a:rPr>
              <a:t>Phát biểu nào sau đây </a:t>
            </a:r>
            <a:r>
              <a:rPr lang="en-US" altLang="en-US" sz="4200" b="1" dirty="0" err="1" smtClean="0">
                <a:solidFill>
                  <a:srgbClr val="0000CC"/>
                </a:solidFill>
                <a:latin typeface="Times New Roman" panose="02020603050405020304" pitchFamily="18" charset="0"/>
                <a:cs typeface="Times New Roman" panose="02020603050405020304" pitchFamily="18" charset="0"/>
              </a:rPr>
              <a:t>Sai</a:t>
            </a:r>
            <a:r>
              <a:rPr lang="en-US" altLang="en-US" sz="4200" b="1" dirty="0" smtClean="0">
                <a:solidFill>
                  <a:srgbClr val="0000CC"/>
                </a:solidFill>
                <a:latin typeface="Times New Roman" panose="02020603050405020304" pitchFamily="18" charset="0"/>
                <a:cs typeface="Times New Roman" panose="02020603050405020304" pitchFamily="18" charset="0"/>
              </a:rPr>
              <a:t>?</a:t>
            </a:r>
            <a:endParaRPr lang="en-US" altLang="en-US" sz="4200" b="1" dirty="0">
              <a:solidFill>
                <a:srgbClr val="0000CC"/>
              </a:solidFill>
              <a:latin typeface="+mj-lt"/>
              <a:cs typeface="Times New Roman" panose="02020603050405020304" pitchFamily="18" charset="0"/>
            </a:endParaRPr>
          </a:p>
        </p:txBody>
      </p:sp>
      <p:sp>
        <p:nvSpPr>
          <p:cNvPr id="47" name="TextBox 46">
            <a:extLst>
              <a:ext uri="{FF2B5EF4-FFF2-40B4-BE49-F238E27FC236}">
                <a16:creationId xmlns:a16="http://schemas.microsoft.com/office/drawing/2014/main" id="{2DD46014-3ECA-4A7F-945F-2811A24EF870}"/>
              </a:ext>
            </a:extLst>
          </p:cNvPr>
          <p:cNvSpPr txBox="1"/>
          <p:nvPr/>
        </p:nvSpPr>
        <p:spPr>
          <a:xfrm>
            <a:off x="730946" y="3341164"/>
            <a:ext cx="16661314" cy="815608"/>
          </a:xfrm>
          <a:prstGeom prst="rect">
            <a:avLst/>
          </a:prstGeom>
          <a:noFill/>
        </p:spPr>
        <p:txBody>
          <a:bodyPr wrap="square" lIns="137160" tIns="68580" rIns="137160" bIns="68580" rtlCol="0">
            <a:spAutoFit/>
          </a:bodyPr>
          <a:lstStyle/>
          <a:p>
            <a:pPr lvl="0" algn="just"/>
            <a:r>
              <a:rPr lang="en-US" sz="4200" dirty="0" smtClean="0">
                <a:solidFill>
                  <a:prstClr val="black"/>
                </a:solidFill>
                <a:latin typeface="Times New Roman" panose="02020603050405020304" pitchFamily="18" charset="0"/>
                <a:cs typeface="Times New Roman" panose="02020603050405020304" pitchFamily="18" charset="0"/>
              </a:rPr>
              <a:t>A. </a:t>
            </a:r>
            <a:r>
              <a:rPr lang="vi-VN" sz="4400" dirty="0">
                <a:latin typeface="Times New Roman" pitchFamily="18" charset="0"/>
                <a:cs typeface="Times New Roman" pitchFamily="18" charset="0"/>
              </a:rPr>
              <a:t>Số lượng các tệp và thư mục trong một máy tính rất lớn.</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2DD46014-3ECA-4A7F-945F-2811A24EF870}"/>
              </a:ext>
            </a:extLst>
          </p:cNvPr>
          <p:cNvSpPr txBox="1"/>
          <p:nvPr/>
        </p:nvSpPr>
        <p:spPr>
          <a:xfrm>
            <a:off x="730946" y="4772325"/>
            <a:ext cx="16661314" cy="815608"/>
          </a:xfrm>
          <a:prstGeom prst="rect">
            <a:avLst/>
          </a:prstGeom>
          <a:noFill/>
        </p:spPr>
        <p:txBody>
          <a:bodyPr wrap="square" lIns="137160" tIns="68580" rIns="137160" bIns="68580" rtlCol="0">
            <a:spAutoFit/>
          </a:bodyPr>
          <a:lstStyle/>
          <a:p>
            <a:pPr lvl="0"/>
            <a:r>
              <a:rPr lang="en-US" sz="4200" dirty="0" smtClean="0">
                <a:solidFill>
                  <a:prstClr val="black"/>
                </a:solidFill>
                <a:latin typeface="Times New Roman" panose="02020603050405020304" pitchFamily="18" charset="0"/>
                <a:cs typeface="Times New Roman" panose="02020603050405020304" pitchFamily="18" charset="0"/>
              </a:rPr>
              <a:t>B. </a:t>
            </a:r>
            <a:r>
              <a:rPr lang="vi-VN" sz="4400" dirty="0">
                <a:latin typeface="Times New Roman" pitchFamily="18" charset="0"/>
                <a:cs typeface="Times New Roman" pitchFamily="18" charset="0"/>
              </a:rPr>
              <a:t>Các tệp được sắp xếp trong các thư mục để dễ quản lí và tìm kiếm</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2DD46014-3ECA-4A7F-945F-2811A24EF870}"/>
              </a:ext>
            </a:extLst>
          </p:cNvPr>
          <p:cNvSpPr txBox="1"/>
          <p:nvPr/>
        </p:nvSpPr>
        <p:spPr>
          <a:xfrm>
            <a:off x="730946" y="5817640"/>
            <a:ext cx="16661314" cy="815608"/>
          </a:xfrm>
          <a:prstGeom prst="rect">
            <a:avLst/>
          </a:prstGeom>
          <a:noFill/>
        </p:spPr>
        <p:txBody>
          <a:bodyPr wrap="square" lIns="137160" tIns="68580" rIns="137160" bIns="68580" rtlCol="0">
            <a:spAutoFit/>
          </a:bodyPr>
          <a:lstStyle/>
          <a:p>
            <a:pPr lvl="0"/>
            <a:r>
              <a:rPr lang="en-US" sz="4200" dirty="0" smtClean="0">
                <a:solidFill>
                  <a:prstClr val="black"/>
                </a:solidFill>
                <a:latin typeface="Times New Roman" panose="02020603050405020304" pitchFamily="18" charset="0"/>
                <a:cs typeface="Times New Roman" panose="02020603050405020304" pitchFamily="18" charset="0"/>
              </a:rPr>
              <a:t>C. </a:t>
            </a:r>
            <a:r>
              <a:rPr lang="vi-VN" sz="4400" dirty="0">
                <a:latin typeface="Times New Roman" pitchFamily="18" charset="0"/>
                <a:cs typeface="Times New Roman" pitchFamily="18" charset="0"/>
              </a:rPr>
              <a:t>Trong một thư mục có thể có nhiều tệp cùng tên.</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2DD46014-3ECA-4A7F-945F-2811A24EF870}"/>
              </a:ext>
            </a:extLst>
          </p:cNvPr>
          <p:cNvSpPr txBox="1"/>
          <p:nvPr/>
        </p:nvSpPr>
        <p:spPr>
          <a:xfrm>
            <a:off x="730946" y="7046945"/>
            <a:ext cx="16661314" cy="1492716"/>
          </a:xfrm>
          <a:prstGeom prst="rect">
            <a:avLst/>
          </a:prstGeom>
          <a:noFill/>
        </p:spPr>
        <p:txBody>
          <a:bodyPr wrap="square" lIns="137160" tIns="68580" rIns="137160" bIns="68580" rtlCol="0">
            <a:spAutoFit/>
          </a:bodyPr>
          <a:lstStyle/>
          <a:p>
            <a:pPr lvl="0"/>
            <a:r>
              <a:rPr lang="en-US" sz="4200" dirty="0" smtClean="0">
                <a:solidFill>
                  <a:prstClr val="black"/>
                </a:solidFill>
                <a:latin typeface="Times New Roman" panose="02020603050405020304" pitchFamily="18" charset="0"/>
                <a:cs typeface="Times New Roman" panose="02020603050405020304" pitchFamily="18" charset="0"/>
              </a:rPr>
              <a:t>D. </a:t>
            </a:r>
            <a:r>
              <a:rPr lang="vi-VN" sz="4400" dirty="0">
                <a:latin typeface="Times New Roman" pitchFamily="18" charset="0"/>
                <a:cs typeface="Times New Roman" pitchFamily="18" charset="0"/>
              </a:rPr>
              <a:t>Tên thư mục hoặc tệp cần rõ ràng, gợi nhớ nội dung của thư mục hoặc tệp.</a:t>
            </a:r>
            <a:endParaRPr lang="en-US" sz="4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4043301"/>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ppt_x"/>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iterate type="lt">
                                    <p:tmPct val="0"/>
                                  </p:iterate>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500" fill="hold"/>
                                        <p:tgtEl>
                                          <p:spTgt spid="50"/>
                                        </p:tgtEl>
                                        <p:attrNameLst>
                                          <p:attrName>ppt_x</p:attrName>
                                        </p:attrNameLst>
                                      </p:cBhvr>
                                      <p:tavLst>
                                        <p:tav tm="0">
                                          <p:val>
                                            <p:strVal val="#ppt_x"/>
                                          </p:val>
                                        </p:tav>
                                        <p:tav tm="100000">
                                          <p:val>
                                            <p:strVal val="#ppt_x"/>
                                          </p:val>
                                        </p:tav>
                                      </p:tavLst>
                                    </p:anim>
                                    <p:anim calcmode="lin" valueType="num">
                                      <p:cBhvr additive="base">
                                        <p:cTn id="3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2320"/>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entr" presetSubtype="0" fill="hold" nodeType="clickEffect">
                                  <p:stCondLst>
                                    <p:cond delay="1000"/>
                                  </p:stCondLst>
                                  <p:childTnLst>
                                    <p:set>
                                      <p:cBhvr>
                                        <p:cTn id="38"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nodeType="afterGroup">
                            <p:stCondLst>
                              <p:cond delay="1001"/>
                            </p:stCondLst>
                            <p:childTnLst>
                              <p:par>
                                <p:cTn id="40" presetID="1" presetClass="entr" presetSubtype="0" fill="hold" nodeType="afterEffect">
                                  <p:stCondLst>
                                    <p:cond delay="1000"/>
                                  </p:stCondLst>
                                  <p:childTnLst>
                                    <p:set>
                                      <p:cBhvr>
                                        <p:cTn id="41"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nodeType="afterGroup">
                            <p:stCondLst>
                              <p:cond delay="2501"/>
                            </p:stCondLst>
                            <p:childTnLst>
                              <p:par>
                                <p:cTn id="43" presetID="1" presetClass="entr" presetSubtype="0" fill="hold" nodeType="afterEffect">
                                  <p:stCondLst>
                                    <p:cond delay="1000"/>
                                  </p:stCondLst>
                                  <p:childTnLst>
                                    <p:set>
                                      <p:cBhvr>
                                        <p:cTn id="44"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nodeType="afterGroup">
                            <p:stCondLst>
                              <p:cond delay="4001"/>
                            </p:stCondLst>
                            <p:childTnLst>
                              <p:par>
                                <p:cTn id="46" presetID="1" presetClass="entr" presetSubtype="0" fill="hold" nodeType="afterEffect">
                                  <p:stCondLst>
                                    <p:cond delay="1000"/>
                                  </p:stCondLst>
                                  <p:childTnLst>
                                    <p:set>
                                      <p:cBhvr>
                                        <p:cTn id="47"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nodeType="afterGroup">
                            <p:stCondLst>
                              <p:cond delay="5501"/>
                            </p:stCondLst>
                            <p:childTnLst>
                              <p:par>
                                <p:cTn id="49" presetID="1" presetClass="entr" presetSubtype="0" fill="hold" nodeType="afterEffect">
                                  <p:stCondLst>
                                    <p:cond delay="1000"/>
                                  </p:stCondLst>
                                  <p:childTnLst>
                                    <p:set>
                                      <p:cBhvr>
                                        <p:cTn id="50"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nodeType="afterGroup">
                            <p:stCondLst>
                              <p:cond delay="7001"/>
                            </p:stCondLst>
                            <p:childTnLst>
                              <p:par>
                                <p:cTn id="52" presetID="1" presetClass="entr" presetSubtype="0" fill="hold" nodeType="afterEffect">
                                  <p:stCondLst>
                                    <p:cond delay="1000"/>
                                  </p:stCondLst>
                                  <p:childTnLst>
                                    <p:set>
                                      <p:cBhvr>
                                        <p:cTn id="53"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nodeType="afterGroup">
                            <p:stCondLst>
                              <p:cond delay="8501"/>
                            </p:stCondLst>
                            <p:childTnLst>
                              <p:par>
                                <p:cTn id="55" presetID="1" presetClass="entr" presetSubtype="0" fill="hold" nodeType="afterEffect">
                                  <p:stCondLst>
                                    <p:cond delay="1000"/>
                                  </p:stCondLst>
                                  <p:childTnLst>
                                    <p:set>
                                      <p:cBhvr>
                                        <p:cTn id="56"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nodeType="afterGroup">
                            <p:stCondLst>
                              <p:cond delay="10001"/>
                            </p:stCondLst>
                            <p:childTnLst>
                              <p:par>
                                <p:cTn id="58" presetID="1" presetClass="entr" presetSubtype="0" fill="hold" nodeType="afterEffect">
                                  <p:stCondLst>
                                    <p:cond delay="1000"/>
                                  </p:stCondLst>
                                  <p:childTnLst>
                                    <p:set>
                                      <p:cBhvr>
                                        <p:cTn id="59"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beep.wav"/>
                                        </p:tgtEl>
                                      </p:cMediaNode>
                                    </p:audio>
                                  </p:subTnLst>
                                </p:cTn>
                              </p:par>
                            </p:childTnLst>
                          </p:cTn>
                        </p:par>
                        <p:par>
                          <p:cTn id="60" fill="hold" nodeType="afterGroup">
                            <p:stCondLst>
                              <p:cond delay="11501"/>
                            </p:stCondLst>
                            <p:childTnLst>
                              <p:par>
                                <p:cTn id="61" presetID="1" presetClass="entr" presetSubtype="0" fill="hold" nodeType="afterEffect">
                                  <p:stCondLst>
                                    <p:cond delay="1000"/>
                                  </p:stCondLst>
                                  <p:childTnLst>
                                    <p:set>
                                      <p:cBhvr>
                                        <p:cTn id="62"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beep.wav"/>
                                        </p:tgtEl>
                                      </p:cMediaNode>
                                    </p:audio>
                                  </p:subTnLst>
                                </p:cTn>
                              </p:par>
                            </p:childTnLst>
                          </p:cTn>
                        </p:par>
                        <p:par>
                          <p:cTn id="63" fill="hold" nodeType="afterGroup">
                            <p:stCondLst>
                              <p:cond delay="13001"/>
                            </p:stCondLst>
                            <p:childTnLst>
                              <p:par>
                                <p:cTn id="64" presetID="1" presetClass="entr" presetSubtype="0" fill="hold" nodeType="afterEffect">
                                  <p:stCondLst>
                                    <p:cond delay="500"/>
                                  </p:stCondLst>
                                  <p:childTnLst>
                                    <p:set>
                                      <p:cBhvr>
                                        <p:cTn id="65"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8. Ket thuc cau hoi.wav"/>
                                        </p:tgtEl>
                                      </p:cMediaNode>
                                    </p:audio>
                                  </p:subTnLst>
                                </p:cTn>
                              </p:par>
                            </p:childTnLst>
                          </p:cTn>
                        </p:par>
                        <p:par>
                          <p:cTn id="66" fill="hold" nodeType="afterGroup">
                            <p:stCondLst>
                              <p:cond delay="14001"/>
                            </p:stCondLst>
                            <p:childTnLst>
                              <p:par>
                                <p:cTn id="67" presetID="1" presetClass="entr" presetSubtype="0" fill="hold" nodeType="afterEffect">
                                  <p:stCondLst>
                                    <p:cond delay="500"/>
                                  </p:stCondLst>
                                  <p:childTnLst>
                                    <p:set>
                                      <p:cBhvr>
                                        <p:cTn id="68"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69" restart="whenNotActive" fill="hold" evtFilter="cancelBubble" nodeType="interactiveSeq">
                <p:stCondLst>
                  <p:cond evt="onClick" delay="0">
                    <p:tgtEl>
                      <p:spTgt spid="4114"/>
                    </p:tgtEl>
                  </p:cond>
                </p:stCondLst>
                <p:endSync evt="end" delay="0">
                  <p:rtn val="all"/>
                </p:endSync>
                <p:childTnLst>
                  <p:par>
                    <p:cTn id="70" fill="hold">
                      <p:stCondLst>
                        <p:cond delay="0"/>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2" grpId="0" animBg="1"/>
      <p:bldP spid="43" grpId="0"/>
      <p:bldP spid="47" grpId="0"/>
      <p:bldP spid="48" grpId="0"/>
      <p:bldP spid="49"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535785"/>
            <a:ext cx="2819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71700"/>
            <a:ext cx="16916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4400" y="12573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3625851" y="9196389"/>
            <a:ext cx="2039502" cy="877162"/>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137160" tIns="68580" rIns="137160" bIns="6858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48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4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14430378" y="7715250"/>
            <a:ext cx="2740024" cy="194310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14404976" y="7715250"/>
            <a:ext cx="2740024" cy="194310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14430378" y="7715250"/>
            <a:ext cx="2740024" cy="194310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14430378" y="7715250"/>
            <a:ext cx="2740024" cy="194310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14430378" y="7715250"/>
            <a:ext cx="2740024" cy="194310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14430378" y="7700962"/>
            <a:ext cx="2740024" cy="194310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14430378" y="7700962"/>
            <a:ext cx="2740024" cy="194310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14430378" y="7700962"/>
            <a:ext cx="2740024" cy="194310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14430378" y="7715250"/>
            <a:ext cx="2740024" cy="194310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8839200" y="9144000"/>
            <a:ext cx="47879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 gian</a:t>
            </a: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14430378" y="7715250"/>
            <a:ext cx="2740024" cy="194310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8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33"/>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400" b="1">
                  <a:solidFill>
                    <a:schemeClr val="bg1"/>
                  </a:solidFill>
                  <a:latin typeface="Times New Roman" panose="02020603050405020304" pitchFamily="18" charset="0"/>
                  <a:ea typeface="SimSun" panose="02010600030101010101" pitchFamily="2" charset="-122"/>
                </a:rPr>
                <a:t>0</a:t>
              </a:r>
            </a:p>
          </p:txBody>
        </p:sp>
      </p:grpSp>
      <p:sp>
        <p:nvSpPr>
          <p:cNvPr id="45" name="Text Box 5">
            <a:extLst>
              <a:ext uri="{FF2B5EF4-FFF2-40B4-BE49-F238E27FC236}">
                <a16:creationId xmlns:a16="http://schemas.microsoft.com/office/drawing/2014/main" id="{7FB77231-B259-4B34-959F-29E5673A705F}"/>
              </a:ext>
            </a:extLst>
          </p:cNvPr>
          <p:cNvSpPr txBox="1"/>
          <p:nvPr/>
        </p:nvSpPr>
        <p:spPr>
          <a:xfrm>
            <a:off x="4741563" y="1019179"/>
            <a:ext cx="4484882" cy="1154162"/>
          </a:xfrm>
          <a:prstGeom prst="rect">
            <a:avLst/>
          </a:prstGeom>
          <a:noFill/>
        </p:spPr>
        <p:txBody>
          <a:bodyPr wrap="none" lIns="137160" tIns="68580" rIns="137160" bIns="68580">
            <a:spAutoFit/>
          </a:bodyPr>
          <a:lstStyle/>
          <a:p>
            <a:pPr eaLnBrk="1" hangingPunct="1">
              <a:defRPr/>
            </a:pPr>
            <a:r>
              <a:rPr lang="en-US" sz="6600" noProof="1">
                <a:ln w="22225">
                  <a:solidFill>
                    <a:schemeClr val="accent2"/>
                  </a:solidFill>
                  <a:prstDash val="solid"/>
                </a:ln>
                <a:solidFill>
                  <a:srgbClr val="FF0000"/>
                </a:solidFill>
                <a:latin typeface="Times New Roman" pitchFamily="18" charset="0"/>
              </a:rPr>
              <a:t>TRÒ CHƠI:</a:t>
            </a:r>
          </a:p>
        </p:txBody>
      </p:sp>
      <p:sp>
        <p:nvSpPr>
          <p:cNvPr id="46" name="Text Box 3">
            <a:extLst>
              <a:ext uri="{FF2B5EF4-FFF2-40B4-BE49-F238E27FC236}">
                <a16:creationId xmlns:a16="http://schemas.microsoft.com/office/drawing/2014/main" id="{FE71A75E-81DB-42C5-8569-ABFDD5E026B3}"/>
              </a:ext>
            </a:extLst>
          </p:cNvPr>
          <p:cNvSpPr txBox="1"/>
          <p:nvPr/>
        </p:nvSpPr>
        <p:spPr>
          <a:xfrm>
            <a:off x="9514401" y="982356"/>
            <a:ext cx="4235006" cy="1246496"/>
          </a:xfrm>
          <a:prstGeom prst="rect">
            <a:avLst/>
          </a:prstGeom>
          <a:noFill/>
        </p:spPr>
        <p:txBody>
          <a:bodyPr wrap="none" lIns="137160" tIns="68580" rIns="137160" bIns="68580">
            <a:spAutoFit/>
          </a:bodyPr>
          <a:lstStyle/>
          <a:p>
            <a:pPr eaLnBrk="1" hangingPunct="1">
              <a:defRPr/>
            </a:pPr>
            <a:r>
              <a:rPr lang="en-US" sz="72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pic>
        <p:nvPicPr>
          <p:cNvPr id="44" name="Tao xanh 10" descr="C:\Users\Administrator\Desktop\Tro choi hai tao\tao xanh.PNG">
            <a:hlinkClick r:id="" action="ppaction://noaction"/>
            <a:extLst>
              <a:ext uri="{FF2B5EF4-FFF2-40B4-BE49-F238E27FC236}">
                <a16:creationId xmlns:a16="http://schemas.microsoft.com/office/drawing/2014/main" id="{FC5ED735-C32A-4EF7-A6A5-A73C46A8EB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21200" y="9220200"/>
            <a:ext cx="1181100" cy="107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Subtitle 2">
            <a:extLst>
              <a:ext uri="{FF2B5EF4-FFF2-40B4-BE49-F238E27FC236}">
                <a16:creationId xmlns:a16="http://schemas.microsoft.com/office/drawing/2014/main" id="{3690722C-D547-47D0-B170-5460B608BD7D}"/>
              </a:ext>
            </a:extLst>
          </p:cNvPr>
          <p:cNvSpPr txBox="1">
            <a:spLocks/>
          </p:cNvSpPr>
          <p:nvPr/>
        </p:nvSpPr>
        <p:spPr bwMode="auto">
          <a:xfrm>
            <a:off x="457200" y="2430230"/>
            <a:ext cx="18070644"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lang="en-US" sz="4400" b="1" dirty="0" err="1">
                <a:solidFill>
                  <a:srgbClr val="0000CC"/>
                </a:solidFill>
                <a:latin typeface="Times New Roman" pitchFamily="18" charset="0"/>
                <a:cs typeface="Times New Roman" pitchFamily="18" charset="0"/>
              </a:rPr>
              <a:t>Công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cụ</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tìm</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kiếm</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nằm</a:t>
            </a:r>
            <a:r>
              <a:rPr lang="en-US" sz="4400" b="1" dirty="0">
                <a:solidFill>
                  <a:srgbClr val="0000CC"/>
                </a:solidFill>
                <a:latin typeface="Times New Roman" pitchFamily="18" charset="0"/>
                <a:cs typeface="Times New Roman" pitchFamily="18" charset="0"/>
              </a:rPr>
              <a:t> ở </a:t>
            </a:r>
            <a:r>
              <a:rPr lang="en-US" sz="4400" b="1" dirty="0" err="1">
                <a:solidFill>
                  <a:srgbClr val="0000CC"/>
                </a:solidFill>
                <a:latin typeface="Times New Roman" pitchFamily="18" charset="0"/>
                <a:cs typeface="Times New Roman" pitchFamily="18" charset="0"/>
              </a:rPr>
              <a:t>vị</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trí</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nào</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trong</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cửa</a:t>
            </a:r>
            <a:r>
              <a:rPr lang="en-US" sz="4400" b="1" dirty="0">
                <a:solidFill>
                  <a:srgbClr val="0000CC"/>
                </a:solidFill>
                <a:latin typeface="Times New Roman" pitchFamily="18" charset="0"/>
                <a:cs typeface="Times New Roman" pitchFamily="18" charset="0"/>
              </a:rPr>
              <a:t> </a:t>
            </a:r>
            <a:r>
              <a:rPr lang="en-US" sz="4400" b="1" dirty="0" err="1">
                <a:solidFill>
                  <a:srgbClr val="0000CC"/>
                </a:solidFill>
                <a:latin typeface="Times New Roman" pitchFamily="18" charset="0"/>
                <a:cs typeface="Times New Roman" pitchFamily="18" charset="0"/>
              </a:rPr>
              <a:t>sổ</a:t>
            </a:r>
            <a:r>
              <a:rPr lang="en-US" sz="4400" b="1" dirty="0">
                <a:solidFill>
                  <a:srgbClr val="0000CC"/>
                </a:solidFill>
                <a:latin typeface="Times New Roman" pitchFamily="18" charset="0"/>
                <a:cs typeface="Times New Roman" pitchFamily="18" charset="0"/>
              </a:rPr>
              <a:t> This PC?</a:t>
            </a:r>
            <a:endParaRPr lang="en-US" altLang="en-US" sz="4200" b="1" dirty="0">
              <a:solidFill>
                <a:srgbClr val="0000CC"/>
              </a:solidFill>
              <a:latin typeface="Times New Roman" pitchFamily="18" charset="0"/>
              <a:cs typeface="Times New Roman" pitchFamily="18" charset="0"/>
            </a:endParaRPr>
          </a:p>
        </p:txBody>
      </p:sp>
      <p:sp>
        <p:nvSpPr>
          <p:cNvPr id="47" name="TextBox 46">
            <a:extLst>
              <a:ext uri="{FF2B5EF4-FFF2-40B4-BE49-F238E27FC236}">
                <a16:creationId xmlns:a16="http://schemas.microsoft.com/office/drawing/2014/main" id="{2DD46014-3ECA-4A7F-945F-2811A24EF870}"/>
              </a:ext>
            </a:extLst>
          </p:cNvPr>
          <p:cNvSpPr txBox="1"/>
          <p:nvPr/>
        </p:nvSpPr>
        <p:spPr>
          <a:xfrm>
            <a:off x="730946" y="3611330"/>
            <a:ext cx="16661314" cy="815608"/>
          </a:xfrm>
          <a:prstGeom prst="rect">
            <a:avLst/>
          </a:prstGeom>
          <a:noFill/>
        </p:spPr>
        <p:txBody>
          <a:bodyPr wrap="square" lIns="137160" tIns="68580" rIns="137160" bIns="68580" rtlCol="0">
            <a:spAutoFit/>
          </a:bodyPr>
          <a:lstStyle/>
          <a:p>
            <a:pPr lvl="0" algn="just"/>
            <a:r>
              <a:rPr lang="en-US" sz="4200" dirty="0" smtClean="0">
                <a:solidFill>
                  <a:prstClr val="black"/>
                </a:solidFill>
                <a:latin typeface="Times New Roman" pitchFamily="18" charset="0"/>
                <a:cs typeface="Times New Roman" panose="02020603050405020304" pitchFamily="18" charset="0"/>
              </a:rPr>
              <a:t>A. </a:t>
            </a:r>
            <a:r>
              <a:rPr lang="en-US" sz="4400" dirty="0" err="1">
                <a:latin typeface="Times New Roman" pitchFamily="18" charset="0"/>
                <a:cs typeface="Times New Roman" pitchFamily="18" charset="0"/>
              </a:rPr>
              <a:t>Góc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cửa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sổ</a:t>
            </a:r>
            <a:r>
              <a:rPr lang="en-US" sz="4400" dirty="0">
                <a:latin typeface="Times New Roman" pitchFamily="18" charset="0"/>
                <a:cs typeface="Times New Roman"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2DD46014-3ECA-4A7F-945F-2811A24EF870}"/>
              </a:ext>
            </a:extLst>
          </p:cNvPr>
          <p:cNvSpPr txBox="1"/>
          <p:nvPr/>
        </p:nvSpPr>
        <p:spPr>
          <a:xfrm>
            <a:off x="730946" y="4689539"/>
            <a:ext cx="16661314" cy="815608"/>
          </a:xfrm>
          <a:prstGeom prst="rect">
            <a:avLst/>
          </a:prstGeom>
          <a:noFill/>
        </p:spPr>
        <p:txBody>
          <a:bodyPr wrap="square" lIns="137160" tIns="68580" rIns="137160" bIns="68580" rtlCol="0">
            <a:spAutoFit/>
          </a:bodyPr>
          <a:lstStyle/>
          <a:p>
            <a:pPr lvl="0"/>
            <a:r>
              <a:rPr lang="en-US" sz="4200" dirty="0" smtClean="0">
                <a:solidFill>
                  <a:prstClr val="black"/>
                </a:solidFill>
                <a:latin typeface="Times New Roman" pitchFamily="18" charset="0"/>
                <a:cs typeface="Times New Roman" panose="02020603050405020304" pitchFamily="18" charset="0"/>
              </a:rPr>
              <a:t>B. </a:t>
            </a:r>
            <a:r>
              <a:rPr lang="en-US" sz="4400" dirty="0" err="1">
                <a:latin typeface="Times New Roman" pitchFamily="18" charset="0"/>
                <a:cs typeface="Times New Roman" pitchFamily="18" charset="0"/>
              </a:rPr>
              <a:t>Góc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cửa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sổ</a:t>
            </a:r>
            <a:r>
              <a:rPr lang="en-US" sz="4400" dirty="0">
                <a:latin typeface="Times New Roman" pitchFamily="18" charset="0"/>
                <a:cs typeface="Times New Roman"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2DD46014-3ECA-4A7F-945F-2811A24EF870}"/>
              </a:ext>
            </a:extLst>
          </p:cNvPr>
          <p:cNvSpPr txBox="1"/>
          <p:nvPr/>
        </p:nvSpPr>
        <p:spPr>
          <a:xfrm>
            <a:off x="730946" y="6087806"/>
            <a:ext cx="16661314" cy="815608"/>
          </a:xfrm>
          <a:prstGeom prst="rect">
            <a:avLst/>
          </a:prstGeom>
          <a:noFill/>
        </p:spPr>
        <p:txBody>
          <a:bodyPr wrap="square" lIns="137160" tIns="68580" rIns="137160" bIns="68580" rtlCol="0">
            <a:spAutoFit/>
          </a:bodyPr>
          <a:lstStyle/>
          <a:p>
            <a:pPr lvl="0"/>
            <a:r>
              <a:rPr lang="en-US" sz="4200" dirty="0" smtClean="0">
                <a:solidFill>
                  <a:prstClr val="black"/>
                </a:solidFill>
                <a:latin typeface="Times New Roman" panose="02020603050405020304" pitchFamily="18" charset="0"/>
                <a:cs typeface="Times New Roman" panose="02020603050405020304" pitchFamily="18" charset="0"/>
              </a:rPr>
              <a:t>C. </a:t>
            </a:r>
            <a:r>
              <a:rPr lang="vi-VN" sz="4400" dirty="0">
                <a:latin typeface="Times New Roman" pitchFamily="18" charset="0"/>
                <a:cs typeface="Times New Roman" pitchFamily="18" charset="0"/>
              </a:rPr>
              <a:t>Góc dưới, bên trái cửa sổ.</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2DD46014-3ECA-4A7F-945F-2811A24EF870}"/>
              </a:ext>
            </a:extLst>
          </p:cNvPr>
          <p:cNvSpPr txBox="1"/>
          <p:nvPr/>
        </p:nvSpPr>
        <p:spPr>
          <a:xfrm>
            <a:off x="730946" y="7317111"/>
            <a:ext cx="16661314" cy="815608"/>
          </a:xfrm>
          <a:prstGeom prst="rect">
            <a:avLst/>
          </a:prstGeom>
          <a:noFill/>
        </p:spPr>
        <p:txBody>
          <a:bodyPr wrap="square" lIns="137160" tIns="68580" rIns="137160" bIns="68580" rtlCol="0">
            <a:spAutoFit/>
          </a:bodyPr>
          <a:lstStyle/>
          <a:p>
            <a:pPr lvl="0"/>
            <a:r>
              <a:rPr lang="en-US" sz="4200" dirty="0" smtClean="0">
                <a:solidFill>
                  <a:prstClr val="black"/>
                </a:solidFill>
                <a:latin typeface="Times New Roman" panose="02020603050405020304" pitchFamily="18" charset="0"/>
                <a:cs typeface="Times New Roman" panose="02020603050405020304" pitchFamily="18" charset="0"/>
              </a:rPr>
              <a:t>D. </a:t>
            </a:r>
            <a:r>
              <a:rPr lang="vi-VN" sz="4400" dirty="0">
                <a:latin typeface="Times New Roman" pitchFamily="18" charset="0"/>
                <a:cs typeface="Times New Roman" pitchFamily="18" charset="0"/>
              </a:rPr>
              <a:t>Góc dưới, bên phải cửa sổ.</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id="{4BA70942-9304-A6CC-E6E4-562DA179A5A5}"/>
              </a:ext>
            </a:extLst>
          </p:cNvPr>
          <p:cNvSpPr/>
          <p:nvPr/>
        </p:nvSpPr>
        <p:spPr>
          <a:xfrm>
            <a:off x="315924" y="4426938"/>
            <a:ext cx="1185562" cy="12976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37158" tIns="68578" rIns="137158" bIns="68578" rtlCol="0" anchor="ctr"/>
          <a:lstStyle/>
          <a:p>
            <a:pPr algn="ctr"/>
            <a:endParaRPr lang="en-US" sz="4200" dirty="0">
              <a:latin typeface="Times New Roman" panose="02020603050405020304" pitchFamily="18" charset="0"/>
            </a:endParaRPr>
          </a:p>
        </p:txBody>
      </p:sp>
    </p:spTree>
    <p:extLst>
      <p:ext uri="{BB962C8B-B14F-4D97-AF65-F5344CB8AC3E}">
        <p14:creationId xmlns:p14="http://schemas.microsoft.com/office/powerpoint/2010/main" val="237005077"/>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ppt_x"/>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iterate type="lt">
                                    <p:tmPct val="0"/>
                                  </p:iterate>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500" fill="hold"/>
                                        <p:tgtEl>
                                          <p:spTgt spid="50"/>
                                        </p:tgtEl>
                                        <p:attrNameLst>
                                          <p:attrName>ppt_x</p:attrName>
                                        </p:attrNameLst>
                                      </p:cBhvr>
                                      <p:tavLst>
                                        <p:tav tm="0">
                                          <p:val>
                                            <p:strVal val="#ppt_x"/>
                                          </p:val>
                                        </p:tav>
                                        <p:tav tm="100000">
                                          <p:val>
                                            <p:strVal val="#ppt_x"/>
                                          </p:val>
                                        </p:tav>
                                      </p:tavLst>
                                    </p:anim>
                                    <p:anim calcmode="lin" valueType="num">
                                      <p:cBhvr additive="base">
                                        <p:cTn id="3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2320"/>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entr" presetSubtype="0" fill="hold" nodeType="clickEffect">
                                  <p:stCondLst>
                                    <p:cond delay="1000"/>
                                  </p:stCondLst>
                                  <p:childTnLst>
                                    <p:set>
                                      <p:cBhvr>
                                        <p:cTn id="38"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nodeType="afterGroup">
                            <p:stCondLst>
                              <p:cond delay="1001"/>
                            </p:stCondLst>
                            <p:childTnLst>
                              <p:par>
                                <p:cTn id="40" presetID="1" presetClass="entr" presetSubtype="0" fill="hold" nodeType="afterEffect">
                                  <p:stCondLst>
                                    <p:cond delay="1000"/>
                                  </p:stCondLst>
                                  <p:childTnLst>
                                    <p:set>
                                      <p:cBhvr>
                                        <p:cTn id="41"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nodeType="afterGroup">
                            <p:stCondLst>
                              <p:cond delay="2501"/>
                            </p:stCondLst>
                            <p:childTnLst>
                              <p:par>
                                <p:cTn id="43" presetID="1" presetClass="entr" presetSubtype="0" fill="hold" nodeType="afterEffect">
                                  <p:stCondLst>
                                    <p:cond delay="1000"/>
                                  </p:stCondLst>
                                  <p:childTnLst>
                                    <p:set>
                                      <p:cBhvr>
                                        <p:cTn id="44"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nodeType="afterGroup">
                            <p:stCondLst>
                              <p:cond delay="4001"/>
                            </p:stCondLst>
                            <p:childTnLst>
                              <p:par>
                                <p:cTn id="46" presetID="1" presetClass="entr" presetSubtype="0" fill="hold" nodeType="afterEffect">
                                  <p:stCondLst>
                                    <p:cond delay="1000"/>
                                  </p:stCondLst>
                                  <p:childTnLst>
                                    <p:set>
                                      <p:cBhvr>
                                        <p:cTn id="47"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nodeType="afterGroup">
                            <p:stCondLst>
                              <p:cond delay="5501"/>
                            </p:stCondLst>
                            <p:childTnLst>
                              <p:par>
                                <p:cTn id="49" presetID="1" presetClass="entr" presetSubtype="0" fill="hold" nodeType="afterEffect">
                                  <p:stCondLst>
                                    <p:cond delay="1000"/>
                                  </p:stCondLst>
                                  <p:childTnLst>
                                    <p:set>
                                      <p:cBhvr>
                                        <p:cTn id="50"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nodeType="afterGroup">
                            <p:stCondLst>
                              <p:cond delay="7001"/>
                            </p:stCondLst>
                            <p:childTnLst>
                              <p:par>
                                <p:cTn id="52" presetID="1" presetClass="entr" presetSubtype="0" fill="hold" nodeType="afterEffect">
                                  <p:stCondLst>
                                    <p:cond delay="1000"/>
                                  </p:stCondLst>
                                  <p:childTnLst>
                                    <p:set>
                                      <p:cBhvr>
                                        <p:cTn id="53"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nodeType="afterGroup">
                            <p:stCondLst>
                              <p:cond delay="8501"/>
                            </p:stCondLst>
                            <p:childTnLst>
                              <p:par>
                                <p:cTn id="55" presetID="1" presetClass="entr" presetSubtype="0" fill="hold" nodeType="afterEffect">
                                  <p:stCondLst>
                                    <p:cond delay="1000"/>
                                  </p:stCondLst>
                                  <p:childTnLst>
                                    <p:set>
                                      <p:cBhvr>
                                        <p:cTn id="56"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nodeType="afterGroup">
                            <p:stCondLst>
                              <p:cond delay="10001"/>
                            </p:stCondLst>
                            <p:childTnLst>
                              <p:par>
                                <p:cTn id="58" presetID="1" presetClass="entr" presetSubtype="0" fill="hold" nodeType="afterEffect">
                                  <p:stCondLst>
                                    <p:cond delay="1000"/>
                                  </p:stCondLst>
                                  <p:childTnLst>
                                    <p:set>
                                      <p:cBhvr>
                                        <p:cTn id="59"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beep.wav"/>
                                        </p:tgtEl>
                                      </p:cMediaNode>
                                    </p:audio>
                                  </p:subTnLst>
                                </p:cTn>
                              </p:par>
                            </p:childTnLst>
                          </p:cTn>
                        </p:par>
                        <p:par>
                          <p:cTn id="60" fill="hold" nodeType="afterGroup">
                            <p:stCondLst>
                              <p:cond delay="11501"/>
                            </p:stCondLst>
                            <p:childTnLst>
                              <p:par>
                                <p:cTn id="61" presetID="1" presetClass="entr" presetSubtype="0" fill="hold" nodeType="afterEffect">
                                  <p:stCondLst>
                                    <p:cond delay="1000"/>
                                  </p:stCondLst>
                                  <p:childTnLst>
                                    <p:set>
                                      <p:cBhvr>
                                        <p:cTn id="62"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beep.wav"/>
                                        </p:tgtEl>
                                      </p:cMediaNode>
                                    </p:audio>
                                  </p:subTnLst>
                                </p:cTn>
                              </p:par>
                            </p:childTnLst>
                          </p:cTn>
                        </p:par>
                        <p:par>
                          <p:cTn id="63" fill="hold" nodeType="afterGroup">
                            <p:stCondLst>
                              <p:cond delay="13001"/>
                            </p:stCondLst>
                            <p:childTnLst>
                              <p:par>
                                <p:cTn id="64" presetID="1" presetClass="entr" presetSubtype="0" fill="hold" nodeType="afterEffect">
                                  <p:stCondLst>
                                    <p:cond delay="500"/>
                                  </p:stCondLst>
                                  <p:childTnLst>
                                    <p:set>
                                      <p:cBhvr>
                                        <p:cTn id="65"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8. Ket thuc cau hoi.wav"/>
                                        </p:tgtEl>
                                      </p:cMediaNode>
                                    </p:audio>
                                  </p:subTnLst>
                                </p:cTn>
                              </p:par>
                            </p:childTnLst>
                          </p:cTn>
                        </p:par>
                        <p:par>
                          <p:cTn id="66" fill="hold" nodeType="afterGroup">
                            <p:stCondLst>
                              <p:cond delay="14001"/>
                            </p:stCondLst>
                            <p:childTnLst>
                              <p:par>
                                <p:cTn id="67" presetID="1" presetClass="entr" presetSubtype="0" fill="hold" nodeType="afterEffect">
                                  <p:stCondLst>
                                    <p:cond delay="500"/>
                                  </p:stCondLst>
                                  <p:childTnLst>
                                    <p:set>
                                      <p:cBhvr>
                                        <p:cTn id="68"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69" restart="whenNotActive" fill="hold" evtFilter="cancelBubble" nodeType="interactiveSeq">
                <p:stCondLst>
                  <p:cond evt="onClick" delay="0">
                    <p:tgtEl>
                      <p:spTgt spid="4114"/>
                    </p:tgtEl>
                  </p:cond>
                </p:stCondLst>
                <p:endSync evt="end" delay="0">
                  <p:rtn val="all"/>
                </p:endSync>
                <p:childTnLst>
                  <p:par>
                    <p:cTn id="70" fill="hold">
                      <p:stCondLst>
                        <p:cond delay="0"/>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1000"/>
                                        <p:tgtEl>
                                          <p:spTgt spid="51"/>
                                        </p:tgtEl>
                                      </p:cBhvr>
                                    </p:animEffect>
                                    <p:anim calcmode="lin" valueType="num">
                                      <p:cBhvr>
                                        <p:cTn id="75" dur="1000" fill="hold"/>
                                        <p:tgtEl>
                                          <p:spTgt spid="51"/>
                                        </p:tgtEl>
                                        <p:attrNameLst>
                                          <p:attrName>ppt_x</p:attrName>
                                        </p:attrNameLst>
                                      </p:cBhvr>
                                      <p:tavLst>
                                        <p:tav tm="0">
                                          <p:val>
                                            <p:strVal val="#ppt_x"/>
                                          </p:val>
                                        </p:tav>
                                        <p:tav tm="100000">
                                          <p:val>
                                            <p:strVal val="#ppt_x"/>
                                          </p:val>
                                        </p:tav>
                                      </p:tavLst>
                                    </p:anim>
                                    <p:anim calcmode="lin" valueType="num">
                                      <p:cBhvr>
                                        <p:cTn id="7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3" grpId="0"/>
      <p:bldP spid="47" grpId="0"/>
      <p:bldP spid="48" grpId="0"/>
      <p:bldP spid="49" grpId="0"/>
      <p:bldP spid="50" grpId="0"/>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98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WordArt 5">
            <a:extLst>
              <a:ext uri="{FF2B5EF4-FFF2-40B4-BE49-F238E27FC236}">
                <a16:creationId xmlns:a16="http://schemas.microsoft.com/office/drawing/2014/main" id="{8F25BFBF-DDAD-3953-72BC-9B6994BDD94F}"/>
              </a:ext>
            </a:extLst>
          </p:cNvPr>
          <p:cNvSpPr>
            <a:spLocks noChangeArrowheads="1" noChangeShapeType="1" noTextEdit="1"/>
          </p:cNvSpPr>
          <p:nvPr/>
        </p:nvSpPr>
        <p:spPr bwMode="auto">
          <a:xfrm>
            <a:off x="2057400" y="7152758"/>
            <a:ext cx="13760302" cy="270244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ái</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tạm</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biệt</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t>
            </a:r>
          </a:p>
        </p:txBody>
      </p:sp>
      <p:sp>
        <p:nvSpPr>
          <p:cNvPr id="82" name="WordArt 6">
            <a:extLst>
              <a:ext uri="{FF2B5EF4-FFF2-40B4-BE49-F238E27FC236}">
                <a16:creationId xmlns:a16="http://schemas.microsoft.com/office/drawing/2014/main" id="{00D687D1-4866-9F4D-F5AD-C68EC9D44851}"/>
              </a:ext>
            </a:extLst>
          </p:cNvPr>
          <p:cNvSpPr>
            <a:spLocks noChangeArrowheads="1" noChangeShapeType="1" noTextEdit="1"/>
          </p:cNvSpPr>
          <p:nvPr/>
        </p:nvSpPr>
        <p:spPr bwMode="auto">
          <a:xfrm>
            <a:off x="2146616" y="637952"/>
            <a:ext cx="13912702" cy="21601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sức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khỏe</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85" name="Picture 8" descr="614680djq0l440oz">
            <a:extLst>
              <a:ext uri="{FF2B5EF4-FFF2-40B4-BE49-F238E27FC236}">
                <a16:creationId xmlns:a16="http://schemas.microsoft.com/office/drawing/2014/main" id="{0B1FD757-8DE3-FA0A-D123-89260773F5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48622" y="3921989"/>
            <a:ext cx="5270206" cy="294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703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checkerboard(across)">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6218065" y="165807"/>
            <a:ext cx="1590714" cy="1717971"/>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5956583" y="1881037"/>
            <a:ext cx="2113206" cy="1968639"/>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3" y="8295948"/>
            <a:ext cx="18320274" cy="2102361"/>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5545212" y="4668177"/>
            <a:ext cx="4527152" cy="4478778"/>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309956" y="257320"/>
            <a:ext cx="925187" cy="1120667"/>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346658" y="1685772"/>
            <a:ext cx="1482839" cy="1215531"/>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6976771" y="3074111"/>
            <a:ext cx="6481763" cy="2324100"/>
          </a:xfrm>
          <a:prstGeom prst="rect">
            <a:avLst/>
          </a:prstGeom>
        </p:spPr>
        <p:txBody>
          <a:bodyPr wrap="none" lIns="137079" tIns="68543" rIns="137079" bIns="68543" fromWordArt="1">
            <a:prstTxWarp prst="textPlain">
              <a:avLst>
                <a:gd name="adj" fmla="val 50000"/>
              </a:avLst>
            </a:prstTxWarp>
          </a:bodyPr>
          <a:lstStyle/>
          <a:p>
            <a:pPr algn="ctr"/>
            <a:endParaRPr lang="en-US" sz="54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8351" y="544514"/>
            <a:ext cx="13726110" cy="8070341"/>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938388" y="1024808"/>
            <a:ext cx="13101233" cy="6327860"/>
          </a:xfrm>
          <a:prstGeom prst="rect">
            <a:avLst/>
          </a:prstGeom>
        </p:spPr>
      </p:pic>
    </p:spTree>
    <p:custDataLst>
      <p:tags r:id="rId1"/>
    </p:custDataLst>
    <p:extLst>
      <p:ext uri="{BB962C8B-B14F-4D97-AF65-F5344CB8AC3E}">
        <p14:creationId xmlns:p14="http://schemas.microsoft.com/office/powerpoint/2010/main" val="2708251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128260" y="1527500"/>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u="sng" dirty="0">
                <a:latin typeface="Times New Roman" panose="02020603050405020304" pitchFamily="18" charset="0"/>
                <a:cs typeface="Times New Roman" panose="02020603050405020304" pitchFamily="18" charset="0"/>
              </a:rPr>
              <a:t>Tin </a:t>
            </a:r>
            <a:r>
              <a:rPr lang="vi-VN" altLang="en-US" sz="4200" b="1" u="sng" dirty="0">
                <a:latin typeface="Times New Roman" panose="02020603050405020304" pitchFamily="18" charset="0"/>
                <a:cs typeface="Times New Roman" panose="02020603050405020304" pitchFamily="18" charset="0"/>
              </a:rPr>
              <a:t>h</a:t>
            </a:r>
            <a:r>
              <a:rPr lang="en-US" altLang="en-US" sz="4200" b="1" u="sng" dirty="0" err="1">
                <a:latin typeface="Times New Roman" panose="02020603050405020304" pitchFamily="18" charset="0"/>
                <a:cs typeface="Times New Roman" panose="02020603050405020304" pitchFamily="18" charset="0"/>
              </a:rPr>
              <a:t>ọc</a:t>
            </a:r>
            <a:r>
              <a:rPr lang="en-US" altLang="en-US" sz="4200" b="1"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34325E99-8D03-402E-8158-E4682241AF5E}"/>
              </a:ext>
            </a:extLst>
          </p:cNvPr>
          <p:cNvSpPr/>
          <p:nvPr/>
        </p:nvSpPr>
        <p:spPr>
          <a:xfrm>
            <a:off x="1885950" y="3366452"/>
            <a:ext cx="16103470" cy="2908414"/>
          </a:xfrm>
          <a:prstGeom prst="rect">
            <a:avLst/>
          </a:prstGeom>
          <a:noFill/>
        </p:spPr>
        <p:txBody>
          <a:bodyPr wrap="square" lIns="137079" tIns="68543" rIns="137079" bIns="68543">
            <a:spAutoFit/>
          </a:bodyPr>
          <a:lstStyle/>
          <a:p>
            <a:pPr lvl="0" algn="ctr"/>
            <a:r>
              <a:rPr lang="vi-VN" sz="6000" b="1" dirty="0">
                <a:solidFill>
                  <a:srgbClr val="FF0000"/>
                </a:solidFill>
                <a:latin typeface="Times New Roman" pitchFamily="18" charset="0"/>
                <a:cs typeface="Times New Roman" pitchFamily="18" charset="0"/>
                <a:sym typeface="Paytone One"/>
              </a:rPr>
              <a:t>CHỦ ĐỀ 3. TỔ CHỨC LƯU TRỮ, </a:t>
            </a:r>
          </a:p>
          <a:p>
            <a:pPr lvl="0" algn="ctr"/>
            <a:r>
              <a:rPr lang="vi-VN" sz="6000" b="1" dirty="0">
                <a:solidFill>
                  <a:srgbClr val="FF0000"/>
                </a:solidFill>
                <a:latin typeface="Times New Roman" pitchFamily="18" charset="0"/>
                <a:cs typeface="Times New Roman" pitchFamily="18" charset="0"/>
                <a:sym typeface="Paytone One"/>
              </a:rPr>
              <a:t>TÌM KIẾM VÀ TRAO ĐỔI THÔNG TIN</a:t>
            </a:r>
            <a:endParaRPr lang="vi-VN" sz="6000" b="1" dirty="0">
              <a:solidFill>
                <a:srgbClr val="FF0000"/>
              </a:solidFill>
              <a:latin typeface="Times New Roman" pitchFamily="18" charset="0"/>
              <a:cs typeface="Times New Roman" pitchFamily="18" charset="0"/>
            </a:endParaRPr>
          </a:p>
          <a:p>
            <a:pPr algn="ctr">
              <a:defRPr/>
            </a:pPr>
            <a:endPar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085849" y="5569551"/>
            <a:ext cx="16604991" cy="12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lvl="0" algn="ctr">
              <a:lnSpc>
                <a:spcPct val="119003"/>
              </a:lnSpc>
            </a:pPr>
            <a:r>
              <a:rPr lang="vi-VN" sz="6000" b="1" dirty="0" smtClean="0">
                <a:solidFill>
                  <a:srgbClr val="0000CC"/>
                </a:solidFill>
                <a:latin typeface="+mj-lt"/>
              </a:rPr>
              <a:t>BÀI 4: CÂY THƯ MỤC</a:t>
            </a:r>
            <a:r>
              <a:rPr lang="en-US" sz="6000" b="1" dirty="0" smtClean="0">
                <a:solidFill>
                  <a:srgbClr val="0000CC"/>
                </a:solidFill>
                <a:latin typeface="+mj-lt"/>
              </a:rPr>
              <a:t> </a:t>
            </a:r>
            <a:r>
              <a:rPr lang="en-US" sz="6000" b="1" dirty="0" smtClean="0">
                <a:solidFill>
                  <a:srgbClr val="0000CC"/>
                </a:solidFill>
                <a:latin typeface="Times New Roman" pitchFamily="18" charset="0"/>
                <a:cs typeface="Times New Roman" pitchFamily="18" charset="0"/>
              </a:rPr>
              <a:t>(TIẾT 1)</a:t>
            </a:r>
            <a:endParaRPr lang="vi-VN" sz="6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60547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883" y="-57149"/>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5493546" y="-26194"/>
            <a:ext cx="10891841" cy="10287002"/>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731043" y="4980551"/>
            <a:ext cx="587454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2" name="Group 61"/>
          <p:cNvGrpSpPr/>
          <p:nvPr/>
        </p:nvGrpSpPr>
        <p:grpSpPr>
          <a:xfrm>
            <a:off x="4343402" y="3657616"/>
            <a:ext cx="13830300" cy="2046350"/>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2"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66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3891532" y="6172206"/>
            <a:ext cx="13499621" cy="2046350"/>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200" b="1" dirty="0">
                <a:solidFill>
                  <a:schemeClr val="tx1"/>
                </a:solidFill>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4016087" y="1737877"/>
            <a:ext cx="13799125" cy="94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lvl="0" algn="ctr">
              <a:lnSpc>
                <a:spcPct val="119003"/>
              </a:lnSpc>
            </a:pPr>
            <a:r>
              <a:rPr lang="vi-VN" sz="4800" b="1" dirty="0">
                <a:solidFill>
                  <a:srgbClr val="0000CC"/>
                </a:solidFill>
                <a:latin typeface="+mj-lt"/>
              </a:rPr>
              <a:t>BÀI 4: CÂY THƯ MỤC</a:t>
            </a:r>
            <a:r>
              <a:rPr lang="en-US" sz="4800" b="1" dirty="0">
                <a:solidFill>
                  <a:srgbClr val="0000CC"/>
                </a:solidFill>
                <a:latin typeface="+mj-lt"/>
              </a:rPr>
              <a:t> </a:t>
            </a:r>
            <a:r>
              <a:rPr lang="en-US" sz="4800" b="1" dirty="0">
                <a:solidFill>
                  <a:srgbClr val="0000CC"/>
                </a:solidFill>
                <a:latin typeface="Times New Roman" pitchFamily="18" charset="0"/>
                <a:cs typeface="Times New Roman" pitchFamily="18" charset="0"/>
              </a:rPr>
              <a:t>(TIẾT 1)</a:t>
            </a:r>
            <a:endParaRPr lang="vi-VN" sz="4800" b="1" dirty="0">
              <a:solidFill>
                <a:srgbClr val="0000CC"/>
              </a:solidFill>
              <a:latin typeface="Times New Roman" pitchFamily="18" charset="0"/>
              <a:cs typeface="Times New Roman" pitchFamily="18" charset="0"/>
            </a:endParaRP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6057900" y="815370"/>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u="sng" dirty="0">
                <a:latin typeface="Times New Roman" panose="02020603050405020304" pitchFamily="18" charset="0"/>
                <a:cs typeface="Times New Roman" panose="02020603050405020304" pitchFamily="18" charset="0"/>
              </a:rPr>
              <a:t>Tin </a:t>
            </a:r>
            <a:r>
              <a:rPr lang="vi-VN" altLang="en-US" sz="4200" b="1" u="sng" dirty="0">
                <a:latin typeface="Times New Roman" panose="02020603050405020304" pitchFamily="18" charset="0"/>
                <a:cs typeface="Times New Roman" panose="02020603050405020304" pitchFamily="18" charset="0"/>
              </a:rPr>
              <a:t>h</a:t>
            </a:r>
            <a:r>
              <a:rPr lang="en-US" altLang="en-US" sz="4200" b="1" u="sng" dirty="0" err="1">
                <a:latin typeface="Times New Roman" panose="02020603050405020304" pitchFamily="18" charset="0"/>
                <a:cs typeface="Times New Roman" panose="02020603050405020304" pitchFamily="18" charset="0"/>
              </a:rPr>
              <a:t>ọc</a:t>
            </a:r>
            <a:r>
              <a:rPr lang="en-US" altLang="en-US" sz="4200" b="1"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6379374" y="4000516"/>
            <a:ext cx="11337128" cy="784756"/>
          </a:xfrm>
          <a:prstGeom prst="rect">
            <a:avLst/>
          </a:prstGeom>
          <a:noFill/>
        </p:spPr>
        <p:txBody>
          <a:bodyPr wrap="square" lIns="137079" tIns="68543" rIns="137079" bIns="68543" rtlCol="0">
            <a:spAutoFit/>
          </a:bodyPr>
          <a:lstStyle/>
          <a:p>
            <a:pPr algn="just"/>
            <a:r>
              <a:rPr lang="en-US" sz="4200" b="1" dirty="0" smtClean="0">
                <a:latin typeface="Times New Roman" pitchFamily="18" charset="0"/>
                <a:cs typeface="Times New Roman" pitchFamily="18" charset="0"/>
              </a:rPr>
              <a:t>T</a:t>
            </a:r>
            <a:r>
              <a:rPr lang="vi-VN" sz="4200" b="1" dirty="0" smtClean="0">
                <a:latin typeface="+mj-lt"/>
              </a:rPr>
              <a:t>ạo </a:t>
            </a:r>
            <a:r>
              <a:rPr lang="vi-VN" sz="4200" b="1" dirty="0">
                <a:latin typeface="+mj-lt"/>
              </a:rPr>
              <a:t>được các thư mục với cấu trúc cây hợp </a:t>
            </a:r>
            <a:r>
              <a:rPr lang="vi-VN" sz="4200" b="1" dirty="0" smtClean="0">
                <a:latin typeface="+mj-lt"/>
              </a:rPr>
              <a:t>lý</a:t>
            </a:r>
            <a:r>
              <a:rPr lang="en-US" sz="4200" b="1" dirty="0" smtClean="0">
                <a:latin typeface="+mj-lt"/>
              </a:rPr>
              <a:t>.</a:t>
            </a:r>
            <a:endParaRPr lang="en-US" sz="4200" b="1" dirty="0">
              <a:latin typeface="+mj-lt"/>
            </a:endParaRPr>
          </a:p>
        </p:txBody>
      </p:sp>
      <p:sp>
        <p:nvSpPr>
          <p:cNvPr id="6" name="TextBox 5">
            <a:extLst>
              <a:ext uri="{FF2B5EF4-FFF2-40B4-BE49-F238E27FC236}">
                <a16:creationId xmlns:a16="http://schemas.microsoft.com/office/drawing/2014/main" id="{F526696F-291A-60CA-3B52-E70E4C8276E5}"/>
              </a:ext>
            </a:extLst>
          </p:cNvPr>
          <p:cNvSpPr txBox="1"/>
          <p:nvPr/>
        </p:nvSpPr>
        <p:spPr>
          <a:xfrm>
            <a:off x="6450173" y="6479809"/>
            <a:ext cx="10448520" cy="1431161"/>
          </a:xfrm>
          <a:prstGeom prst="rect">
            <a:avLst/>
          </a:prstGeom>
          <a:noFill/>
        </p:spPr>
        <p:txBody>
          <a:bodyPr wrap="square" lIns="137079" tIns="68543" rIns="137079" bIns="68543" rtlCol="0">
            <a:spAutoFit/>
          </a:bodyPr>
          <a:lstStyle/>
          <a:p>
            <a:pPr algn="just"/>
            <a:r>
              <a:rPr lang="en-US" sz="4200" b="1" dirty="0">
                <a:latin typeface="Times New Roman" pitchFamily="18" charset="0"/>
                <a:cs typeface="Times New Roman" pitchFamily="18" charset="0"/>
              </a:rPr>
              <a:t>S</a:t>
            </a:r>
            <a:r>
              <a:rPr lang="vi-VN" sz="4200" b="1" dirty="0" smtClean="0">
                <a:latin typeface="Times New Roman" pitchFamily="18" charset="0"/>
                <a:cs typeface="Times New Roman" pitchFamily="18" charset="0"/>
              </a:rPr>
              <a:t>ử </a:t>
            </a:r>
            <a:r>
              <a:rPr lang="vi-VN" sz="4200" b="1" dirty="0">
                <a:latin typeface="Times New Roman" pitchFamily="18" charset="0"/>
                <a:cs typeface="Times New Roman" pitchFamily="18" charset="0"/>
              </a:rPr>
              <a:t>dụng được các công cụ tìm kiếm trên máy tính để tìm các thư mục và các </a:t>
            </a:r>
            <a:r>
              <a:rPr lang="vi-VN" sz="4200" b="1" dirty="0" smtClean="0">
                <a:latin typeface="Times New Roman" pitchFamily="18" charset="0"/>
                <a:cs typeface="Times New Roman" pitchFamily="18" charset="0"/>
              </a:rPr>
              <a:t>tệ</a:t>
            </a:r>
            <a:r>
              <a:rPr lang="en-US" sz="4200" b="1" dirty="0">
                <a:latin typeface="Times New Roman" pitchFamily="18" charset="0"/>
                <a:cs typeface="Times New Roman" pitchFamily="18" charset="0"/>
              </a:rPr>
              <a:t>p</a:t>
            </a:r>
            <a:r>
              <a:rPr lang="vi-VN" sz="4200" b="1" dirty="0" smtClean="0">
                <a:latin typeface="Times New Roman" pitchFamily="18" charset="0"/>
                <a:cs typeface="Times New Roman" pitchFamily="18" charset="0"/>
              </a:rPr>
              <a:t>.</a:t>
            </a:r>
            <a:endParaRPr lang="en-US" sz="4200" b="1" dirty="0">
              <a:latin typeface="Times New Roman" pitchFamily="18" charset="0"/>
              <a:cs typeface="Times New Roman" pitchFamily="18" charset="0"/>
            </a:endParaRPr>
          </a:p>
        </p:txBody>
      </p:sp>
    </p:spTree>
    <p:extLst>
      <p:ext uri="{BB962C8B-B14F-4D97-AF65-F5344CB8AC3E}">
        <p14:creationId xmlns:p14="http://schemas.microsoft.com/office/powerpoint/2010/main" val="2981437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103"/>
        <p:cNvGrpSpPr/>
        <p:nvPr/>
      </p:nvGrpSpPr>
      <p:grpSpPr>
        <a:xfrm>
          <a:off x="0" y="0"/>
          <a:ext cx="0" cy="0"/>
          <a:chOff x="0" y="0"/>
          <a:chExt cx="0" cy="0"/>
        </a:xfrm>
      </p:grpSpPr>
      <p:pic>
        <p:nvPicPr>
          <p:cNvPr id="14"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0593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Google Shape;121;p14"/>
          <p:cNvPicPr preferRelativeResize="0"/>
          <p:nvPr/>
        </p:nvPicPr>
        <p:blipFill rotWithShape="1">
          <a:blip r:embed="rId4">
            <a:alphaModFix/>
          </a:blip>
          <a:srcRect/>
          <a:stretch/>
        </p:blipFill>
        <p:spPr>
          <a:xfrm flipH="1">
            <a:off x="15136746" y="435576"/>
            <a:ext cx="1587004" cy="1904137"/>
          </a:xfrm>
          <a:prstGeom prst="rect">
            <a:avLst/>
          </a:prstGeom>
          <a:noFill/>
          <a:ln>
            <a:noFill/>
          </a:ln>
        </p:spPr>
      </p:pic>
      <p:sp>
        <p:nvSpPr>
          <p:cNvPr id="31" name="Google Shape;125;p14">
            <a:extLst>
              <a:ext uri="{FF2B5EF4-FFF2-40B4-BE49-F238E27FC236}">
                <a16:creationId xmlns:a16="http://schemas.microsoft.com/office/drawing/2014/main" id="{E3E8C3B1-4437-4EC8-97B1-0E0FD9B3592C}"/>
              </a:ext>
            </a:extLst>
          </p:cNvPr>
          <p:cNvSpPr txBox="1"/>
          <p:nvPr/>
        </p:nvSpPr>
        <p:spPr>
          <a:xfrm>
            <a:off x="5855903" y="848248"/>
            <a:ext cx="4927773" cy="1011944"/>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vi-VN" sz="4800" b="1" dirty="0" err="1">
                <a:solidFill>
                  <a:srgbClr val="FF0000"/>
                </a:solidFill>
                <a:latin typeface="+mj-lt"/>
                <a:sym typeface="Paytone One"/>
              </a:rPr>
              <a:t>Khởi</a:t>
            </a:r>
            <a:r>
              <a:rPr lang="vi-VN" sz="4800" b="1" dirty="0">
                <a:solidFill>
                  <a:srgbClr val="FF0000"/>
                </a:solidFill>
                <a:latin typeface="+mj-lt"/>
                <a:sym typeface="Paytone One"/>
              </a:rPr>
              <a:t> </a:t>
            </a:r>
            <a:r>
              <a:rPr lang="vi-VN" sz="4800" b="1" dirty="0" err="1">
                <a:solidFill>
                  <a:srgbClr val="FF0000"/>
                </a:solidFill>
                <a:latin typeface="+mj-lt"/>
                <a:sym typeface="Paytone One"/>
              </a:rPr>
              <a:t>động</a:t>
            </a:r>
            <a:endParaRPr sz="1600" b="1" dirty="0">
              <a:solidFill>
                <a:srgbClr val="FF0000"/>
              </a:solidFill>
              <a:latin typeface="+mj-lt"/>
            </a:endParaRPr>
          </a:p>
        </p:txBody>
      </p:sp>
      <p:sp>
        <p:nvSpPr>
          <p:cNvPr id="32" name="Google Shape;124;p14">
            <a:extLst>
              <a:ext uri="{FF2B5EF4-FFF2-40B4-BE49-F238E27FC236}">
                <a16:creationId xmlns:a16="http://schemas.microsoft.com/office/drawing/2014/main" id="{95F8C48F-3622-439B-B6EB-7F09ED4F2ADA}"/>
              </a:ext>
            </a:extLst>
          </p:cNvPr>
          <p:cNvSpPr txBox="1"/>
          <p:nvPr/>
        </p:nvSpPr>
        <p:spPr>
          <a:xfrm>
            <a:off x="1457219" y="2291181"/>
            <a:ext cx="16073860" cy="3754874"/>
          </a:xfrm>
          <a:prstGeom prst="rect">
            <a:avLst/>
          </a:prstGeom>
          <a:noFill/>
          <a:ln>
            <a:noFill/>
          </a:ln>
        </p:spPr>
        <p:txBody>
          <a:bodyPr spcFirstLastPara="1" wrap="square" lIns="0" tIns="0" rIns="0" bIns="0" anchor="t" anchorCtr="0">
            <a:spAutoFit/>
          </a:bodyPr>
          <a:lstStyle/>
          <a:p>
            <a:pPr lvl="0" algn="just">
              <a:lnSpc>
                <a:spcPct val="122010"/>
              </a:lnSpc>
            </a:pPr>
            <a:r>
              <a:rPr lang="vi-VN" sz="4000" dirty="0">
                <a:latin typeface="Times New Roman" panose="02020603050405020304" pitchFamily="18" charset="0"/>
                <a:cs typeface="Times New Roman" panose="02020603050405020304" pitchFamily="18" charset="0"/>
              </a:rPr>
              <a:t>Tệp và thư mục nên được sắp xếp hợp lý trong cấu trúc cây để tối ưu hóa việc tìm kiếm, bao gồm việc đặt tên rõ ràng, phân loại logic, và tổ chức cây thư mục sao cho dễ hiểu và sử dụng</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p>
            <a:pPr lvl="0" algn="just">
              <a:lnSpc>
                <a:spcPct val="122010"/>
              </a:lnSpc>
            </a:pPr>
            <a:r>
              <a:rPr lang="vi-VN" sz="4000" b="1" dirty="0" err="1">
                <a:latin typeface="Times New Roman" panose="02020603050405020304" pitchFamily="18" charset="0"/>
                <a:cs typeface="Times New Roman" panose="02020603050405020304" pitchFamily="18" charset="0"/>
              </a:rPr>
              <a:t>Vậy</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cách</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sắp</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xếp</a:t>
            </a:r>
            <a:r>
              <a:rPr lang="vi-VN" sz="4000" b="1" dirty="0">
                <a:latin typeface="Times New Roman" panose="02020603050405020304" pitchFamily="18" charset="0"/>
                <a:cs typeface="Times New Roman" panose="02020603050405020304" pitchFamily="18" charset="0"/>
              </a:rPr>
              <a:t>, phân </a:t>
            </a:r>
            <a:r>
              <a:rPr lang="vi-VN" sz="4000" b="1" dirty="0" err="1">
                <a:latin typeface="Times New Roman" panose="02020603050405020304" pitchFamily="18" charset="0"/>
                <a:cs typeface="Times New Roman" panose="02020603050405020304" pitchFamily="18" charset="0"/>
              </a:rPr>
              <a:t>loại</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thế</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nào</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là</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hợp</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lí</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Cấu</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trúc</a:t>
            </a:r>
            <a:r>
              <a:rPr lang="vi-VN" sz="4000" b="1" dirty="0">
                <a:latin typeface="Times New Roman" panose="02020603050405020304" pitchFamily="18" charset="0"/>
                <a:cs typeface="Times New Roman" panose="02020603050405020304" pitchFamily="18" charset="0"/>
              </a:rPr>
              <a:t> cây thư </a:t>
            </a:r>
            <a:r>
              <a:rPr lang="vi-VN" sz="4000" b="1" dirty="0" err="1">
                <a:latin typeface="Times New Roman" panose="02020603050405020304" pitchFamily="18" charset="0"/>
                <a:cs typeface="Times New Roman" panose="02020603050405020304" pitchFamily="18" charset="0"/>
              </a:rPr>
              <a:t>mục</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thế</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nào</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là</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hợp</a:t>
            </a:r>
            <a:r>
              <a:rPr lang="vi-VN" sz="4000" b="1" dirty="0">
                <a:latin typeface="Times New Roman" panose="02020603050405020304" pitchFamily="18" charset="0"/>
                <a:cs typeface="Times New Roman" panose="02020603050405020304" pitchFamily="18" charset="0"/>
              </a:rPr>
              <a:t> </a:t>
            </a:r>
            <a:r>
              <a:rPr lang="vi-VN" sz="4000" b="1" dirty="0" err="1">
                <a:latin typeface="Times New Roman" panose="02020603050405020304" pitchFamily="18" charset="0"/>
                <a:cs typeface="Times New Roman" panose="02020603050405020304" pitchFamily="18" charset="0"/>
              </a:rPr>
              <a:t>lí</a:t>
            </a:r>
            <a:r>
              <a:rPr lang="vi-VN" sz="4000" b="1" dirty="0">
                <a:latin typeface="Times New Roman" panose="02020603050405020304" pitchFamily="18" charset="0"/>
                <a:cs typeface="Times New Roman" panose="02020603050405020304" pitchFamily="18" charset="0"/>
              </a:rPr>
              <a:t>?</a:t>
            </a:r>
            <a:endParaRPr lang="vi-VN" sz="4000" b="1" i="0" u="none" strike="noStrike" cap="none" dirty="0">
              <a:solidFill>
                <a:srgbClr val="000000"/>
              </a:solidFill>
              <a:latin typeface="Times New Roman" panose="02020603050405020304" pitchFamily="18" charset="0"/>
              <a:ea typeface="Lato"/>
              <a:cs typeface="Times New Roman" panose="02020603050405020304" pitchFamily="18" charset="0"/>
              <a:sym typeface="Lato"/>
            </a:endParaRPr>
          </a:p>
        </p:txBody>
      </p:sp>
      <p:sp>
        <p:nvSpPr>
          <p:cNvPr id="13" name="Google Shape;124;p14">
            <a:extLst>
              <a:ext uri="{FF2B5EF4-FFF2-40B4-BE49-F238E27FC236}">
                <a16:creationId xmlns:a16="http://schemas.microsoft.com/office/drawing/2014/main" id="{95F8C48F-3622-439B-B6EB-7F09ED4F2ADA}"/>
              </a:ext>
            </a:extLst>
          </p:cNvPr>
          <p:cNvSpPr txBox="1"/>
          <p:nvPr/>
        </p:nvSpPr>
        <p:spPr>
          <a:xfrm>
            <a:off x="1066037" y="6670553"/>
            <a:ext cx="16073860" cy="2462213"/>
          </a:xfrm>
          <a:prstGeom prst="rect">
            <a:avLst/>
          </a:prstGeom>
          <a:noFill/>
          <a:ln>
            <a:noFill/>
          </a:ln>
        </p:spPr>
        <p:txBody>
          <a:bodyPr spcFirstLastPara="1" wrap="square" lIns="0" tIns="0" rIns="0" bIns="0" anchor="t" anchorCtr="0">
            <a:spAutoFit/>
          </a:bodyPr>
          <a:lstStyle/>
          <a:p>
            <a:r>
              <a:rPr lang="vi-VN" sz="4000" i="1" dirty="0">
                <a:solidFill>
                  <a:srgbClr val="0000CC"/>
                </a:solidFill>
                <a:latin typeface="+mj-lt"/>
              </a:rPr>
              <a:t>Cách sắp xếp hợp lý: Sắp xếp các thư mục và tệp bằng cấu trúc cây hợp lí sẽ giúp tìm kiếm dễ dàng và tiết kiệm thời gian.</a:t>
            </a:r>
          </a:p>
          <a:p>
            <a:r>
              <a:rPr lang="vi-VN" sz="4000" i="1" dirty="0">
                <a:solidFill>
                  <a:srgbClr val="0000CC"/>
                </a:solidFill>
                <a:latin typeface="+mj-lt"/>
              </a:rPr>
              <a:t>Để có được cấu trúc cây hợp lí em cần phân loại các tệp theo các tiêu chí như thời gian, nội dung, loại tệp, người sở hữu,...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315"/>
        <p:cNvGrpSpPr/>
        <p:nvPr/>
      </p:nvGrpSpPr>
      <p:grpSpPr>
        <a:xfrm>
          <a:off x="0" y="0"/>
          <a:ext cx="0" cy="0"/>
          <a:chOff x="0" y="0"/>
          <a:chExt cx="0" cy="0"/>
        </a:xfrm>
      </p:grpSpPr>
      <p:pic>
        <p:nvPicPr>
          <p:cNvPr id="20"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4926"/>
            <a:ext cx="18161625" cy="103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 name="Google Shape;335;p21"/>
          <p:cNvSpPr txBox="1"/>
          <p:nvPr/>
        </p:nvSpPr>
        <p:spPr>
          <a:xfrm>
            <a:off x="2011681" y="216238"/>
            <a:ext cx="15157296" cy="1138453"/>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5400" b="1" dirty="0" smtClean="0">
                <a:solidFill>
                  <a:srgbClr val="FF0000"/>
                </a:solidFill>
                <a:latin typeface="+mj-lt"/>
                <a:sym typeface="Paytone One"/>
              </a:rPr>
              <a:t>1. TẠO THƯ MỤC VỚI CẤU TRÚC CÂY HỢP LÍ</a:t>
            </a:r>
            <a:endParaRPr lang="vi-VN" sz="5400" dirty="0">
              <a:solidFill>
                <a:srgbClr val="FF0000"/>
              </a:solidFill>
              <a:latin typeface="+mj-lt"/>
            </a:endParaRPr>
          </a:p>
        </p:txBody>
      </p:sp>
      <p:pic>
        <p:nvPicPr>
          <p:cNvPr id="336" name="Google Shape;336;p21"/>
          <p:cNvPicPr preferRelativeResize="0"/>
          <p:nvPr/>
        </p:nvPicPr>
        <p:blipFill rotWithShape="1">
          <a:blip r:embed="rId5">
            <a:alphaModFix/>
          </a:blip>
          <a:srcRect/>
          <a:stretch/>
        </p:blipFill>
        <p:spPr>
          <a:xfrm>
            <a:off x="371565" y="1310251"/>
            <a:ext cx="2749708" cy="2399528"/>
          </a:xfrm>
          <a:prstGeom prst="rect">
            <a:avLst/>
          </a:prstGeom>
          <a:noFill/>
          <a:ln>
            <a:noFill/>
          </a:ln>
        </p:spPr>
      </p:pic>
      <p:sp>
        <p:nvSpPr>
          <p:cNvPr id="338" name="Google Shape;338;p21"/>
          <p:cNvSpPr txBox="1"/>
          <p:nvPr/>
        </p:nvSpPr>
        <p:spPr>
          <a:xfrm>
            <a:off x="262430" y="3621270"/>
            <a:ext cx="7845126" cy="2969531"/>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dirty="0">
                <a:latin typeface="Times New Roman" panose="02020603050405020304" pitchFamily="18" charset="0"/>
                <a:cs typeface="Times New Roman" panose="02020603050405020304" pitchFamily="18" charset="0"/>
              </a:rPr>
              <a:t>Em hãy quan sát hai cây thư mục trong Hình 18, Hình 19 và trả lời các câu hỏi </a:t>
            </a:r>
            <a:r>
              <a:rPr lang="vi-VN" sz="3600" dirty="0" smtClean="0">
                <a:latin typeface="Times New Roman" panose="02020603050405020304" pitchFamily="18" charset="0"/>
                <a:cs typeface="Times New Roman" panose="02020603050405020304" pitchFamily="18" charset="0"/>
              </a:rPr>
              <a:t>sau:</a:t>
            </a:r>
            <a:r>
              <a:rPr lang="en-US" sz="3600"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Cây </a:t>
            </a:r>
            <a:r>
              <a:rPr lang="vi-VN" sz="3600" b="1" dirty="0">
                <a:latin typeface="Times New Roman" panose="02020603050405020304" pitchFamily="18" charset="0"/>
                <a:cs typeface="Times New Roman" panose="02020603050405020304" pitchFamily="18" charset="0"/>
              </a:rPr>
              <a:t>thư mục nào có cấu trúc hợp lí hơn? </a:t>
            </a:r>
            <a:r>
              <a:rPr lang="vi-VN" sz="3600" b="1" dirty="0" err="1">
                <a:latin typeface="Times New Roman" panose="02020603050405020304" pitchFamily="18" charset="0"/>
                <a:cs typeface="Times New Roman" panose="02020603050405020304" pitchFamily="18" charset="0"/>
              </a:rPr>
              <a:t>Tại</a:t>
            </a:r>
            <a:r>
              <a:rPr lang="vi-VN" sz="3600" b="1" dirty="0">
                <a:latin typeface="Times New Roman" panose="02020603050405020304" pitchFamily="18" charset="0"/>
                <a:cs typeface="Times New Roman" panose="02020603050405020304" pitchFamily="18" charset="0"/>
              </a:rPr>
              <a:t> sao?</a:t>
            </a:r>
          </a:p>
        </p:txBody>
      </p:sp>
      <p:sp>
        <p:nvSpPr>
          <p:cNvPr id="45" name="TextBox 44">
            <a:extLst>
              <a:ext uri="{FF2B5EF4-FFF2-40B4-BE49-F238E27FC236}">
                <a16:creationId xmlns:a16="http://schemas.microsoft.com/office/drawing/2014/main" id="{7B88FB95-539B-47F3-B47E-699616847A6F}"/>
              </a:ext>
            </a:extLst>
          </p:cNvPr>
          <p:cNvSpPr txBox="1"/>
          <p:nvPr/>
        </p:nvSpPr>
        <p:spPr>
          <a:xfrm>
            <a:off x="3408219" y="1863683"/>
            <a:ext cx="3096078" cy="646331"/>
          </a:xfrm>
          <a:prstGeom prst="rect">
            <a:avLst/>
          </a:prstGeom>
          <a:noFill/>
        </p:spPr>
        <p:txBody>
          <a:bodyPr wrap="square">
            <a:spAutoFit/>
          </a:bodyPr>
          <a:lstStyle/>
          <a:p>
            <a:r>
              <a:rPr lang="en-US" sz="3600" b="1" dirty="0" err="1">
                <a:solidFill>
                  <a:srgbClr val="0000CC"/>
                </a:solidFill>
                <a:latin typeface="Times New Roman" panose="02020603050405020304" pitchFamily="18" charset="0"/>
                <a:cs typeface="Times New Roman" panose="02020603050405020304" pitchFamily="18" charset="0"/>
              </a:rPr>
              <a:t>Hoạt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động</a:t>
            </a:r>
            <a:r>
              <a:rPr lang="en-US" sz="3600" b="1" dirty="0" smtClean="0">
                <a:solidFill>
                  <a:srgbClr val="0000CC"/>
                </a:solidFill>
                <a:latin typeface="Times New Roman" panose="02020603050405020304" pitchFamily="18" charset="0"/>
                <a:cs typeface="Times New Roman" panose="02020603050405020304" pitchFamily="18" charset="0"/>
              </a:rPr>
              <a:t> 1: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4898A5C4-95A3-4F81-AE62-7ED76D956342}"/>
              </a:ext>
            </a:extLst>
          </p:cNvPr>
          <p:cNvSpPr txBox="1"/>
          <p:nvPr/>
        </p:nvSpPr>
        <p:spPr>
          <a:xfrm>
            <a:off x="6485800" y="1859384"/>
            <a:ext cx="11802200" cy="646331"/>
          </a:xfrm>
          <a:prstGeom prst="rect">
            <a:avLst/>
          </a:prstGeom>
          <a:noFill/>
        </p:spPr>
        <p:txBody>
          <a:bodyPr wrap="square">
            <a:spAutoFit/>
          </a:bodyPr>
          <a:lstStyle/>
          <a:p>
            <a:r>
              <a:rPr lang="vi-VN" sz="3600" b="1" dirty="0" err="1">
                <a:solidFill>
                  <a:srgbClr val="0000CC"/>
                </a:solidFill>
                <a:latin typeface="Times New Roman" panose="02020603050405020304" pitchFamily="18" charset="0"/>
                <a:cs typeface="Times New Roman" panose="02020603050405020304" pitchFamily="18" charset="0"/>
              </a:rPr>
              <a:t>Thế</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nào</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là</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một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cấu</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trúc</a:t>
            </a:r>
            <a:r>
              <a:rPr lang="vi-VN" sz="3600" b="1" dirty="0">
                <a:solidFill>
                  <a:srgbClr val="0000CC"/>
                </a:solidFill>
                <a:latin typeface="Times New Roman" panose="02020603050405020304" pitchFamily="18" charset="0"/>
                <a:cs typeface="Times New Roman" panose="02020603050405020304" pitchFamily="18" charset="0"/>
              </a:rPr>
              <a:t> cây thư </a:t>
            </a:r>
            <a:r>
              <a:rPr lang="vi-VN" sz="3600" b="1" dirty="0" err="1">
                <a:solidFill>
                  <a:srgbClr val="0000CC"/>
                </a:solidFill>
                <a:latin typeface="Times New Roman" panose="02020603050405020304" pitchFamily="18" charset="0"/>
                <a:cs typeface="Times New Roman" panose="02020603050405020304" pitchFamily="18" charset="0"/>
              </a:rPr>
              <a:t>mục</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hợp</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err="1">
                <a:solidFill>
                  <a:srgbClr val="0000CC"/>
                </a:solidFill>
                <a:latin typeface="Times New Roman" panose="02020603050405020304" pitchFamily="18" charset="0"/>
                <a:cs typeface="Times New Roman" panose="02020603050405020304" pitchFamily="18" charset="0"/>
              </a:rPr>
              <a:t>lí</a:t>
            </a:r>
            <a:r>
              <a:rPr lang="vi-VN"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9" name="Google Shape;338;p21">
            <a:extLst>
              <a:ext uri="{FF2B5EF4-FFF2-40B4-BE49-F238E27FC236}">
                <a16:creationId xmlns:a16="http://schemas.microsoft.com/office/drawing/2014/main" id="{36E724E3-0DF1-44C7-BA24-3A7AF62BF08A}"/>
              </a:ext>
            </a:extLst>
          </p:cNvPr>
          <p:cNvSpPr txBox="1"/>
          <p:nvPr/>
        </p:nvSpPr>
        <p:spPr>
          <a:xfrm>
            <a:off x="8364809" y="8627109"/>
            <a:ext cx="4519918" cy="659861"/>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vi-VN" sz="3200" b="1" i="1" dirty="0" err="1">
                <a:solidFill>
                  <a:srgbClr val="FF0000"/>
                </a:solidFill>
                <a:latin typeface="+mj-lt"/>
              </a:rPr>
              <a:t>Hình</a:t>
            </a:r>
            <a:r>
              <a:rPr lang="vi-VN" sz="3200" b="1" i="1" dirty="0">
                <a:solidFill>
                  <a:srgbClr val="FF0000"/>
                </a:solidFill>
                <a:latin typeface="+mj-lt"/>
              </a:rPr>
              <a:t> 18. Cây thư </a:t>
            </a:r>
            <a:r>
              <a:rPr lang="vi-VN" sz="3200" b="1" i="1" dirty="0" err="1">
                <a:solidFill>
                  <a:srgbClr val="FF0000"/>
                </a:solidFill>
                <a:latin typeface="+mj-lt"/>
              </a:rPr>
              <a:t>mục</a:t>
            </a:r>
            <a:r>
              <a:rPr lang="vi-VN" sz="3200" b="1" i="1" dirty="0">
                <a:solidFill>
                  <a:srgbClr val="FF0000"/>
                </a:solidFill>
                <a:latin typeface="+mj-lt"/>
              </a:rPr>
              <a:t> 1</a:t>
            </a:r>
            <a:endParaRPr sz="3200" b="1" i="1" dirty="0">
              <a:solidFill>
                <a:srgbClr val="FF0000"/>
              </a:solidFill>
              <a:latin typeface="+mj-lt"/>
            </a:endParaRPr>
          </a:p>
        </p:txBody>
      </p:sp>
      <p:pic>
        <p:nvPicPr>
          <p:cNvPr id="22" name="Picture 21">
            <a:extLst>
              <a:ext uri="{FF2B5EF4-FFF2-40B4-BE49-F238E27FC236}">
                <a16:creationId xmlns:a16="http://schemas.microsoft.com/office/drawing/2014/main" id="{B5BF0D0B-A78A-4DE2-A37D-7044DD3F9869}"/>
              </a:ext>
            </a:extLst>
          </p:cNvPr>
          <p:cNvPicPr/>
          <p:nvPr/>
        </p:nvPicPr>
        <p:blipFill>
          <a:blip r:embed="rId6"/>
          <a:stretch>
            <a:fillRect/>
          </a:stretch>
        </p:blipFill>
        <p:spPr>
          <a:xfrm>
            <a:off x="8364809" y="2458610"/>
            <a:ext cx="5282157" cy="5463247"/>
          </a:xfrm>
          <a:prstGeom prst="rect">
            <a:avLst/>
          </a:prstGeom>
        </p:spPr>
      </p:pic>
      <p:pic>
        <p:nvPicPr>
          <p:cNvPr id="23" name="Picture 22">
            <a:extLst>
              <a:ext uri="{FF2B5EF4-FFF2-40B4-BE49-F238E27FC236}">
                <a16:creationId xmlns:a16="http://schemas.microsoft.com/office/drawing/2014/main" id="{D86B13F2-E897-464B-96F7-BC14BD5EF6D4}"/>
              </a:ext>
            </a:extLst>
          </p:cNvPr>
          <p:cNvPicPr/>
          <p:nvPr/>
        </p:nvPicPr>
        <p:blipFill>
          <a:blip r:embed="rId7"/>
          <a:stretch>
            <a:fillRect/>
          </a:stretch>
        </p:blipFill>
        <p:spPr>
          <a:xfrm>
            <a:off x="13479082" y="2730480"/>
            <a:ext cx="4791678" cy="5161759"/>
          </a:xfrm>
          <a:prstGeom prst="rect">
            <a:avLst/>
          </a:prstGeom>
        </p:spPr>
      </p:pic>
      <p:sp>
        <p:nvSpPr>
          <p:cNvPr id="24" name="Google Shape;338;p21">
            <a:extLst>
              <a:ext uri="{FF2B5EF4-FFF2-40B4-BE49-F238E27FC236}">
                <a16:creationId xmlns:a16="http://schemas.microsoft.com/office/drawing/2014/main" id="{577FA2FB-C523-48C8-942F-D3ABDD502A81}"/>
              </a:ext>
            </a:extLst>
          </p:cNvPr>
          <p:cNvSpPr txBox="1"/>
          <p:nvPr/>
        </p:nvSpPr>
        <p:spPr>
          <a:xfrm>
            <a:off x="13369947" y="8467262"/>
            <a:ext cx="4519918" cy="659861"/>
          </a:xfrm>
          <a:prstGeom prst="rect">
            <a:avLst/>
          </a:prstGeom>
          <a:noFill/>
          <a:ln>
            <a:noFill/>
          </a:ln>
        </p:spPr>
        <p:txBody>
          <a:bodyPr spcFirstLastPara="1" wrap="square" lIns="0" tIns="0" rIns="0" bIns="0" anchor="t" anchorCtr="0">
            <a:spAutoFit/>
          </a:bodyPr>
          <a:lstStyle/>
          <a:p>
            <a:pPr marL="0" marR="0" lvl="1" indent="0" algn="ctr" rtl="0">
              <a:lnSpc>
                <a:spcPct val="134000"/>
              </a:lnSpc>
              <a:spcBef>
                <a:spcPts val="0"/>
              </a:spcBef>
              <a:spcAft>
                <a:spcPts val="0"/>
              </a:spcAft>
              <a:buNone/>
            </a:pPr>
            <a:r>
              <a:rPr lang="vi-VN" sz="3200" b="1" i="1" dirty="0" err="1">
                <a:solidFill>
                  <a:srgbClr val="FF0000"/>
                </a:solidFill>
                <a:latin typeface="+mj-lt"/>
              </a:rPr>
              <a:t>Hình</a:t>
            </a:r>
            <a:r>
              <a:rPr lang="vi-VN" sz="3200" b="1" i="1" dirty="0">
                <a:solidFill>
                  <a:srgbClr val="FF0000"/>
                </a:solidFill>
                <a:latin typeface="+mj-lt"/>
              </a:rPr>
              <a:t> 19. Cây thư </a:t>
            </a:r>
            <a:r>
              <a:rPr lang="vi-VN" sz="3200" b="1" i="1" dirty="0" err="1">
                <a:solidFill>
                  <a:srgbClr val="FF0000"/>
                </a:solidFill>
                <a:latin typeface="+mj-lt"/>
              </a:rPr>
              <a:t>mục</a:t>
            </a:r>
            <a:r>
              <a:rPr lang="vi-VN" sz="3200" b="1" i="1" dirty="0">
                <a:solidFill>
                  <a:srgbClr val="FF0000"/>
                </a:solidFill>
                <a:latin typeface="+mj-lt"/>
              </a:rPr>
              <a:t> 2</a:t>
            </a:r>
            <a:endParaRPr sz="3200" b="1" i="1" dirty="0">
              <a:solidFill>
                <a:srgbClr val="FF0000"/>
              </a:solidFill>
              <a:latin typeface="+mj-lt"/>
            </a:endParaRPr>
          </a:p>
        </p:txBody>
      </p:sp>
      <p:pic>
        <p:nvPicPr>
          <p:cNvPr id="18"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89843" y="2805490"/>
            <a:ext cx="844926" cy="84492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38;p21"/>
          <p:cNvSpPr txBox="1"/>
          <p:nvPr/>
        </p:nvSpPr>
        <p:spPr>
          <a:xfrm>
            <a:off x="274738" y="7618680"/>
            <a:ext cx="7604851" cy="2309607"/>
          </a:xfrm>
          <a:prstGeom prst="rect">
            <a:avLst/>
          </a:prstGeom>
          <a:noFill/>
          <a:ln>
            <a:noFill/>
          </a:ln>
        </p:spPr>
        <p:txBody>
          <a:bodyPr spcFirstLastPara="1" wrap="square" lIns="0" tIns="0" rIns="0" bIns="0" anchor="t" anchorCtr="0">
            <a:spAutoFit/>
          </a:bodyPr>
          <a:lstStyle/>
          <a:p>
            <a:pPr lvl="1" algn="just">
              <a:lnSpc>
                <a:spcPct val="134000"/>
              </a:lnSpc>
            </a:pPr>
            <a:r>
              <a:rPr lang="en-US" sz="3200" dirty="0" smtClean="0">
                <a:solidFill>
                  <a:srgbClr val="0000CC"/>
                </a:solidFill>
                <a:latin typeface="+mj-lt"/>
              </a:rPr>
              <a:t> </a:t>
            </a:r>
            <a:r>
              <a:rPr lang="en-US" sz="4000" b="1" u="sng" dirty="0" err="1" smtClean="0">
                <a:solidFill>
                  <a:srgbClr val="FF0000"/>
                </a:solidFill>
                <a:latin typeface="Times New Roman" panose="02020603050405020304" pitchFamily="18" charset="0"/>
                <a:cs typeface="Times New Roman" panose="02020603050405020304" pitchFamily="18" charset="0"/>
              </a:rPr>
              <a:t>Trả</a:t>
            </a:r>
            <a:r>
              <a:rPr lang="en-US" sz="4000" b="1" u="sng" dirty="0" smtClean="0">
                <a:solidFill>
                  <a:srgbClr val="FF0000"/>
                </a:solidFill>
                <a:latin typeface="Times New Roman" panose="02020603050405020304" pitchFamily="18" charset="0"/>
                <a:cs typeface="Times New Roman" panose="02020603050405020304" pitchFamily="18" charset="0"/>
              </a:rPr>
              <a:t> </a:t>
            </a:r>
            <a:r>
              <a:rPr lang="en-US" sz="4000" b="1" u="sng" dirty="0" err="1" smtClean="0">
                <a:solidFill>
                  <a:srgbClr val="FF0000"/>
                </a:solidFill>
                <a:latin typeface="Times New Roman" panose="02020603050405020304" pitchFamily="18" charset="0"/>
                <a:cs typeface="Times New Roman" panose="02020603050405020304" pitchFamily="18" charset="0"/>
              </a:rPr>
              <a:t>lời</a:t>
            </a:r>
            <a:r>
              <a:rPr lang="en-US" sz="4000" b="1" u="sng" dirty="0" smtClean="0">
                <a:solidFill>
                  <a:srgbClr val="FF0000"/>
                </a:solidFill>
                <a:latin typeface="Times New Roman" panose="02020603050405020304" pitchFamily="18" charset="0"/>
                <a:cs typeface="Times New Roman" panose="02020603050405020304" pitchFamily="18" charset="0"/>
              </a:rPr>
              <a:t>:</a:t>
            </a:r>
            <a:r>
              <a:rPr lang="en-US" sz="3200" dirty="0" smtClean="0">
                <a:solidFill>
                  <a:srgbClr val="0000CC"/>
                </a:solidFill>
                <a:latin typeface="+mj-lt"/>
              </a:rPr>
              <a:t> </a:t>
            </a:r>
            <a:r>
              <a:rPr lang="vi-VN" sz="3600" b="1" dirty="0" smtClean="0">
                <a:solidFill>
                  <a:srgbClr val="0000CC"/>
                </a:solidFill>
                <a:latin typeface="+mj-lt"/>
              </a:rPr>
              <a:t>Tên </a:t>
            </a:r>
            <a:r>
              <a:rPr lang="vi-VN" sz="3600" b="1" dirty="0">
                <a:solidFill>
                  <a:srgbClr val="0000CC"/>
                </a:solidFill>
                <a:latin typeface="+mj-lt"/>
              </a:rPr>
              <a:t>thư mục </a:t>
            </a:r>
            <a:r>
              <a:rPr lang="en-US" sz="3600" b="1" dirty="0" smtClean="0">
                <a:solidFill>
                  <a:srgbClr val="0000CC"/>
                </a:solidFill>
                <a:latin typeface="Times New Roman" pitchFamily="18" charset="0"/>
                <a:cs typeface="Times New Roman" pitchFamily="18" charset="0"/>
              </a:rPr>
              <a:t>ở </a:t>
            </a:r>
            <a:r>
              <a:rPr lang="en-US" sz="3600" b="1" dirty="0" err="1" smtClean="0">
                <a:solidFill>
                  <a:srgbClr val="0000CC"/>
                </a:solidFill>
                <a:latin typeface="Times New Roman" pitchFamily="18" charset="0"/>
                <a:cs typeface="Times New Roman" pitchFamily="18" charset="0"/>
              </a:rPr>
              <a:t>hình</a:t>
            </a:r>
            <a:r>
              <a:rPr lang="en-US" sz="3600" b="1" dirty="0" smtClean="0">
                <a:solidFill>
                  <a:srgbClr val="0000CC"/>
                </a:solidFill>
                <a:latin typeface="Times New Roman" pitchFamily="18" charset="0"/>
                <a:cs typeface="Times New Roman" pitchFamily="18" charset="0"/>
              </a:rPr>
              <a:t> 19 </a:t>
            </a:r>
            <a:r>
              <a:rPr lang="vi-VN" sz="3600" b="1" dirty="0" smtClean="0">
                <a:solidFill>
                  <a:srgbClr val="0000CC"/>
                </a:solidFill>
                <a:latin typeface="+mj-lt"/>
              </a:rPr>
              <a:t>được </a:t>
            </a:r>
            <a:r>
              <a:rPr lang="vi-VN" sz="3600" b="1" dirty="0">
                <a:solidFill>
                  <a:srgbClr val="0000CC"/>
                </a:solidFill>
                <a:latin typeface="+mj-lt"/>
              </a:rPr>
              <a:t>đặt theo cách hợp lý: </a:t>
            </a:r>
            <a:r>
              <a:rPr lang="en-US" sz="3600" b="1" dirty="0" err="1" smtClean="0">
                <a:solidFill>
                  <a:srgbClr val="0000CC"/>
                </a:solidFill>
                <a:latin typeface="Times New Roman" pitchFamily="18" charset="0"/>
                <a:cs typeface="Times New Roman" pitchFamily="18" charset="0"/>
              </a:rPr>
              <a:t>Ảnh</a:t>
            </a:r>
            <a:r>
              <a:rPr lang="en-US" sz="3600" b="1" dirty="0" smtClean="0">
                <a:solidFill>
                  <a:srgbClr val="0000CC"/>
                </a:solidFill>
                <a:latin typeface="Times New Roman" pitchFamily="18" charset="0"/>
                <a:cs typeface="Times New Roman" pitchFamily="18" charset="0"/>
              </a:rPr>
              <a:t> </a:t>
            </a:r>
            <a:r>
              <a:rPr lang="vi-VN" sz="3600" b="1" dirty="0" smtClean="0">
                <a:solidFill>
                  <a:srgbClr val="0000CC"/>
                </a:solidFill>
                <a:latin typeface="Times New Roman" pitchFamily="18" charset="0"/>
                <a:cs typeface="Times New Roman" pitchFamily="18" charset="0"/>
              </a:rPr>
              <a:t>bài </a:t>
            </a:r>
            <a:r>
              <a:rPr lang="vi-VN" sz="3600" b="1" dirty="0">
                <a:solidFill>
                  <a:srgbClr val="0000CC"/>
                </a:solidFill>
                <a:latin typeface="Times New Roman" pitchFamily="18" charset="0"/>
                <a:cs typeface="Times New Roman" pitchFamily="18" charset="0"/>
              </a:rPr>
              <a:t>tập </a:t>
            </a:r>
            <a:r>
              <a:rPr lang="vi-VN" sz="3600" b="1" dirty="0" smtClean="0">
                <a:solidFill>
                  <a:srgbClr val="0000CC"/>
                </a:solidFill>
                <a:latin typeface="Times New Roman" pitchFamily="18" charset="0"/>
                <a:cs typeface="Times New Roman" pitchFamily="18" charset="0"/>
              </a:rPr>
              <a:t>nhóm</a:t>
            </a:r>
            <a:r>
              <a:rPr lang="en-US" sz="3600" b="1" dirty="0" smtClean="0">
                <a:solidFill>
                  <a:srgbClr val="0000CC"/>
                </a:solidFill>
                <a:latin typeface="Times New Roman" pitchFamily="18" charset="0"/>
                <a:cs typeface="Times New Roman" pitchFamily="18" charset="0"/>
                <a:sym typeface="Wingdings" pitchFamily="2" charset="2"/>
              </a:rPr>
              <a:t> </a:t>
            </a:r>
            <a:r>
              <a:rPr lang="en-US" sz="3600" b="1" dirty="0" err="1" smtClean="0">
                <a:solidFill>
                  <a:srgbClr val="0000CC"/>
                </a:solidFill>
                <a:latin typeface="Times New Roman" pitchFamily="18" charset="0"/>
                <a:cs typeface="Times New Roman" pitchFamily="18" charset="0"/>
                <a:sym typeface="Wingdings" pitchFamily="2" charset="2"/>
              </a:rPr>
              <a:t>Tên</a:t>
            </a:r>
            <a:r>
              <a:rPr lang="en-US" sz="3600" b="1" dirty="0" smtClean="0">
                <a:solidFill>
                  <a:srgbClr val="0000CC"/>
                </a:solidFill>
                <a:latin typeface="Times New Roman" pitchFamily="18" charset="0"/>
                <a:cs typeface="Times New Roman" pitchFamily="18" charset="0"/>
                <a:sym typeface="Wingdings" pitchFamily="2" charset="2"/>
              </a:rPr>
              <a:t> </a:t>
            </a:r>
            <a:r>
              <a:rPr lang="en-US" sz="3600" b="1" dirty="0" err="1" smtClean="0">
                <a:solidFill>
                  <a:srgbClr val="0000CC"/>
                </a:solidFill>
                <a:latin typeface="Times New Roman" pitchFamily="18" charset="0"/>
                <a:cs typeface="Times New Roman" pitchFamily="18" charset="0"/>
                <a:sym typeface="Wingdings" pitchFamily="2" charset="2"/>
              </a:rPr>
              <a:t>các</a:t>
            </a:r>
            <a:r>
              <a:rPr lang="en-US" sz="3600" b="1" dirty="0" smtClean="0">
                <a:solidFill>
                  <a:srgbClr val="0000CC"/>
                </a:solidFill>
                <a:latin typeface="Times New Roman" pitchFamily="18" charset="0"/>
                <a:cs typeface="Times New Roman" pitchFamily="18" charset="0"/>
                <a:sym typeface="Wingdings" pitchFamily="2" charset="2"/>
              </a:rPr>
              <a:t> </a:t>
            </a:r>
            <a:r>
              <a:rPr lang="en-US" sz="3600" b="1" dirty="0" err="1" smtClean="0">
                <a:solidFill>
                  <a:srgbClr val="0000CC"/>
                </a:solidFill>
                <a:latin typeface="Times New Roman" pitchFamily="18" charset="0"/>
                <a:cs typeface="Times New Roman" pitchFamily="18" charset="0"/>
                <a:sym typeface="Wingdings" pitchFamily="2" charset="2"/>
              </a:rPr>
              <a:t>bạn</a:t>
            </a:r>
            <a:r>
              <a:rPr lang="en-US" sz="3600" b="1" dirty="0" smtClean="0">
                <a:solidFill>
                  <a:srgbClr val="0000CC"/>
                </a:solidFill>
                <a:latin typeface="Times New Roman" pitchFamily="18" charset="0"/>
                <a:cs typeface="Times New Roman" pitchFamily="18" charset="0"/>
                <a:sym typeface="Wingdings" pitchFamily="2" charset="2"/>
              </a:rPr>
              <a:t> </a:t>
            </a:r>
            <a:r>
              <a:rPr lang="en-US" sz="3600" b="1" dirty="0" err="1" smtClean="0">
                <a:solidFill>
                  <a:srgbClr val="0000CC"/>
                </a:solidFill>
                <a:latin typeface="Times New Roman" pitchFamily="18" charset="0"/>
                <a:cs typeface="Times New Roman" pitchFamily="18" charset="0"/>
                <a:sym typeface="Wingdings" pitchFamily="2" charset="2"/>
              </a:rPr>
              <a:t>trong</a:t>
            </a:r>
            <a:r>
              <a:rPr lang="en-US" sz="3600" b="1" dirty="0" smtClean="0">
                <a:solidFill>
                  <a:srgbClr val="0000CC"/>
                </a:solidFill>
                <a:latin typeface="Times New Roman" pitchFamily="18" charset="0"/>
                <a:cs typeface="Times New Roman" pitchFamily="18" charset="0"/>
                <a:sym typeface="Wingdings" pitchFamily="2" charset="2"/>
              </a:rPr>
              <a:t> </a:t>
            </a:r>
            <a:r>
              <a:rPr lang="en-US" sz="3600" b="1" dirty="0" err="1" smtClean="0">
                <a:solidFill>
                  <a:srgbClr val="0000CC"/>
                </a:solidFill>
                <a:latin typeface="Times New Roman" pitchFamily="18" charset="0"/>
                <a:cs typeface="Times New Roman" pitchFamily="18" charset="0"/>
                <a:sym typeface="Wingdings" pitchFamily="2" charset="2"/>
              </a:rPr>
              <a:t>nhóm</a:t>
            </a:r>
            <a:r>
              <a:rPr lang="vi-VN" sz="3600" b="1" dirty="0" smtClean="0">
                <a:solidFill>
                  <a:srgbClr val="0000CC"/>
                </a:solidFill>
                <a:latin typeface="Times New Roman" pitchFamily="18" charset="0"/>
                <a:cs typeface="Times New Roman" pitchFamily="18" charset="0"/>
              </a:rPr>
              <a:t>. </a:t>
            </a:r>
            <a:endParaRPr lang="vi-VN" sz="3600"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38"/>
                                        </p:tgtEl>
                                        <p:attrNameLst>
                                          <p:attrName>style.visibility</p:attrName>
                                        </p:attrNameLst>
                                      </p:cBhvr>
                                      <p:to>
                                        <p:strVal val="visible"/>
                                      </p:to>
                                    </p:set>
                                    <p:animEffect transition="in" filter="wipe(down)">
                                      <p:cBhvr>
                                        <p:cTn id="13" dur="500"/>
                                        <p:tgtEl>
                                          <p:spTgt spid="338"/>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dung-www_nhacchuongvui_com.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p:bldP spid="45" grpId="0"/>
      <p:bldP spid="47" grpId="0"/>
      <p:bldP spid="49" grpId="0"/>
      <p:bldP spid="24"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19"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39362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a:extLst>
              <a:ext uri="{FF2B5EF4-FFF2-40B4-BE49-F238E27FC236}">
                <a16:creationId xmlns:a16="http://schemas.microsoft.com/office/drawing/2014/main" id="{970177DD-302E-46AC-A027-B71CA6A910FD}"/>
              </a:ext>
            </a:extLst>
          </p:cNvPr>
          <p:cNvSpPr txBox="1"/>
          <p:nvPr/>
        </p:nvSpPr>
        <p:spPr>
          <a:xfrm>
            <a:off x="2927001" y="995163"/>
            <a:ext cx="12857021" cy="1938992"/>
          </a:xfrm>
          <a:prstGeom prst="rect">
            <a:avLst/>
          </a:prstGeom>
          <a:solidFill>
            <a:schemeClr val="accent6">
              <a:lumMod val="20000"/>
              <a:lumOff val="80000"/>
            </a:schemeClr>
          </a:solidFill>
        </p:spPr>
        <p:txBody>
          <a:bodyPr wrap="square">
            <a:spAutoFit/>
          </a:bodyPr>
          <a:lstStyle/>
          <a:p>
            <a:pPr algn="just"/>
            <a:r>
              <a:rPr lang="vi-VN" sz="4000" dirty="0" err="1">
                <a:latin typeface="Times New Roman" panose="02020603050405020304" pitchFamily="18" charset="0"/>
                <a:cs typeface="Times New Roman" panose="02020603050405020304" pitchFamily="18" charset="0"/>
              </a:rPr>
              <a:t>Số</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lượng</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các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tệp</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và</a:t>
            </a:r>
            <a:r>
              <a:rPr lang="vi-VN" sz="4000" dirty="0">
                <a:latin typeface="Times New Roman" panose="02020603050405020304" pitchFamily="18" charset="0"/>
                <a:cs typeface="Times New Roman" panose="02020603050405020304" pitchFamily="18" charset="0"/>
              </a:rPr>
              <a:t> thư </a:t>
            </a:r>
            <a:r>
              <a:rPr lang="vi-VN" sz="4000" dirty="0" err="1">
                <a:latin typeface="Times New Roman" panose="02020603050405020304" pitchFamily="18" charset="0"/>
                <a:cs typeface="Times New Roman" panose="02020603050405020304" pitchFamily="18" charset="0"/>
              </a:rPr>
              <a:t>mục</a:t>
            </a:r>
            <a:r>
              <a:rPr lang="vi-VN" sz="4000" dirty="0">
                <a:latin typeface="Times New Roman" panose="02020603050405020304" pitchFamily="18" charset="0"/>
                <a:cs typeface="Times New Roman" panose="02020603050405020304" pitchFamily="18" charset="0"/>
              </a:rPr>
              <a:t> trong </a:t>
            </a:r>
            <a:r>
              <a:rPr lang="vi-VN"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máy</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tính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rất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lớn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Nếu</a:t>
            </a:r>
            <a:r>
              <a:rPr lang="vi-VN" sz="4000" dirty="0">
                <a:latin typeface="Times New Roman" panose="02020603050405020304" pitchFamily="18" charset="0"/>
                <a:cs typeface="Times New Roman" panose="02020603050405020304" pitchFamily="18" charset="0"/>
              </a:rPr>
              <a:t> em không </a:t>
            </a:r>
            <a:r>
              <a:rPr lang="vi-VN" sz="4000" dirty="0" err="1">
                <a:latin typeface="Times New Roman" panose="02020603050405020304" pitchFamily="18" charset="0"/>
                <a:cs typeface="Times New Roman" panose="02020603050405020304" pitchFamily="18" charset="0"/>
              </a:rPr>
              <a:t>sắp</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xếp</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và</a:t>
            </a:r>
            <a:r>
              <a:rPr lang="vi-VN" sz="4000" dirty="0">
                <a:latin typeface="Times New Roman" panose="02020603050405020304" pitchFamily="18" charset="0"/>
                <a:cs typeface="Times New Roman" panose="02020603050405020304" pitchFamily="18" charset="0"/>
              </a:rPr>
              <a:t> lưu </a:t>
            </a:r>
            <a:r>
              <a:rPr lang="vi-VN" sz="4000" dirty="0" err="1">
                <a:latin typeface="Times New Roman" panose="02020603050405020304" pitchFamily="18" charset="0"/>
                <a:cs typeface="Times New Roman" panose="02020603050405020304" pitchFamily="18" charset="0"/>
              </a:rPr>
              <a:t>trữ</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chúng</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cách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hợp</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lí</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thì</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sẽ</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rất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khó</a:t>
            </a:r>
            <a:r>
              <a:rPr lang="vi-VN" sz="4000" dirty="0">
                <a:latin typeface="Times New Roman" panose="02020603050405020304" pitchFamily="18" charset="0"/>
                <a:cs typeface="Times New Roman" panose="02020603050405020304" pitchFamily="18" charset="0"/>
              </a:rPr>
              <a:t> khăn khi </a:t>
            </a:r>
            <a:r>
              <a:rPr lang="vi-VN" sz="4000" dirty="0" err="1">
                <a:latin typeface="Times New Roman" panose="02020603050405020304" pitchFamily="18" charset="0"/>
                <a:cs typeface="Times New Roman" panose="02020603050405020304" pitchFamily="18" charset="0"/>
              </a:rPr>
              <a:t>cần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tìm</a:t>
            </a:r>
            <a:r>
              <a:rPr lang="vi-VN" sz="4000" dirty="0">
                <a:latin typeface="Times New Roman" panose="02020603050405020304" pitchFamily="18" charset="0"/>
                <a:cs typeface="Times New Roman" panose="02020603050405020304" pitchFamily="18" charset="0"/>
              </a:rPr>
              <a:t>. </a:t>
            </a:r>
          </a:p>
        </p:txBody>
      </p:sp>
      <p:sp>
        <p:nvSpPr>
          <p:cNvPr id="70" name="TextBox 69">
            <a:extLst>
              <a:ext uri="{FF2B5EF4-FFF2-40B4-BE49-F238E27FC236}">
                <a16:creationId xmlns:a16="http://schemas.microsoft.com/office/drawing/2014/main" id="{96808E75-01AD-4A44-8358-67AB613EA04E}"/>
              </a:ext>
            </a:extLst>
          </p:cNvPr>
          <p:cNvSpPr txBox="1"/>
          <p:nvPr/>
        </p:nvSpPr>
        <p:spPr>
          <a:xfrm>
            <a:off x="1024352" y="4775850"/>
            <a:ext cx="11093697" cy="646331"/>
          </a:xfrm>
          <a:prstGeom prst="rect">
            <a:avLst/>
          </a:prstGeom>
          <a:noFill/>
        </p:spPr>
        <p:txBody>
          <a:bodyPr wrap="square">
            <a:spAutoFit/>
          </a:bodyPr>
          <a:lstStyle/>
          <a:p>
            <a:pPr algn="just"/>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Đặt</a:t>
            </a:r>
            <a:r>
              <a:rPr lang="vi-VN" sz="3600" dirty="0">
                <a:solidFill>
                  <a:srgbClr val="FF0000"/>
                </a:solidFill>
                <a:latin typeface="Times New Roman" panose="02020603050405020304" pitchFamily="18" charset="0"/>
                <a:cs typeface="Times New Roman" panose="02020603050405020304" pitchFamily="18" charset="0"/>
              </a:rPr>
              <a:t> tên thư </a:t>
            </a:r>
            <a:r>
              <a:rPr lang="vi-VN" sz="3600" dirty="0" err="1">
                <a:solidFill>
                  <a:srgbClr val="FF0000"/>
                </a:solidFill>
                <a:latin typeface="Times New Roman" panose="02020603050405020304" pitchFamily="18" charset="0"/>
                <a:cs typeface="Times New Roman" panose="02020603050405020304" pitchFamily="18" charset="0"/>
              </a:rPr>
              <a:t>mục</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hoặc</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tệp</a:t>
            </a:r>
            <a:r>
              <a:rPr lang="vi-VN" sz="3600" dirty="0">
                <a:solidFill>
                  <a:srgbClr val="FF0000"/>
                </a:solidFill>
                <a:latin typeface="Times New Roman" panose="02020603050405020304" pitchFamily="18" charset="0"/>
                <a:cs typeface="Times New Roman" panose="02020603050405020304" pitchFamily="18" charset="0"/>
              </a:rPr>
              <a:t> theo </a:t>
            </a:r>
            <a:r>
              <a:rPr lang="vi-VN" sz="3600" dirty="0" err="1">
                <a:solidFill>
                  <a:srgbClr val="FF0000"/>
                </a:solidFill>
                <a:latin typeface="Times New Roman" panose="02020603050405020304" pitchFamily="18" charset="0"/>
                <a:cs typeface="Times New Roman" panose="02020603050405020304" pitchFamily="18" charset="0"/>
              </a:rPr>
              <a:t>một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cách</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thống</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nhất</a:t>
            </a:r>
            <a:r>
              <a:rPr lang="vi-VN" sz="3600" dirty="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8BD3746D-472D-47C1-AA3A-97B50665C387}"/>
              </a:ext>
            </a:extLst>
          </p:cNvPr>
          <p:cNvSpPr txBox="1"/>
          <p:nvPr/>
        </p:nvSpPr>
        <p:spPr>
          <a:xfrm>
            <a:off x="1088363" y="3360036"/>
            <a:ext cx="7848976" cy="1200329"/>
          </a:xfrm>
          <a:prstGeom prst="rect">
            <a:avLst/>
          </a:prstGeom>
          <a:noFill/>
        </p:spPr>
        <p:txBody>
          <a:bodyPr wrap="square">
            <a:spAutoFit/>
          </a:bodyPr>
          <a:lstStyle/>
          <a:p>
            <a:pPr algn="just"/>
            <a:r>
              <a:rPr lang="vi-VN" sz="3600" i="1" dirty="0" err="1">
                <a:latin typeface="Times New Roman" panose="02020603050405020304" pitchFamily="18" charset="0"/>
                <a:cs typeface="Times New Roman" panose="02020603050405020304" pitchFamily="18" charset="0"/>
              </a:rPr>
              <a:t>Để</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tạo</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được</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một</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cấu</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trúc</a:t>
            </a:r>
            <a:r>
              <a:rPr lang="vi-VN" sz="3600" i="1" dirty="0">
                <a:latin typeface="Times New Roman" panose="02020603050405020304" pitchFamily="18" charset="0"/>
                <a:cs typeface="Times New Roman" panose="02020603050405020304" pitchFamily="18" charset="0"/>
              </a:rPr>
              <a:t> cây thư </a:t>
            </a:r>
            <a:r>
              <a:rPr lang="vi-VN" sz="3600" i="1" dirty="0" err="1">
                <a:latin typeface="Times New Roman" panose="02020603050405020304" pitchFamily="18" charset="0"/>
                <a:cs typeface="Times New Roman" panose="02020603050405020304" pitchFamily="18" charset="0"/>
              </a:rPr>
              <a:t>mục</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hợp</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lí</a:t>
            </a:r>
            <a:r>
              <a:rPr lang="vi-VN" sz="3600" i="1" dirty="0">
                <a:latin typeface="Times New Roman" panose="02020603050405020304" pitchFamily="18" charset="0"/>
                <a:cs typeface="Times New Roman" panose="02020603050405020304" pitchFamily="18" charset="0"/>
              </a:rPr>
              <a:t>, em </a:t>
            </a:r>
            <a:r>
              <a:rPr lang="vi-VN" sz="3600" i="1" dirty="0" err="1">
                <a:latin typeface="Times New Roman" panose="02020603050405020304" pitchFamily="18" charset="0"/>
                <a:cs typeface="Times New Roman" panose="02020603050405020304" pitchFamily="18" charset="0"/>
              </a:rPr>
              <a:t>thực</a:t>
            </a:r>
            <a:r>
              <a:rPr lang="vi-VN" sz="3600" i="1" dirty="0">
                <a:latin typeface="Times New Roman" panose="02020603050405020304" pitchFamily="18" charset="0"/>
                <a:cs typeface="Times New Roman" panose="02020603050405020304" pitchFamily="18" charset="0"/>
              </a:rPr>
              <a:t> </a:t>
            </a:r>
            <a:r>
              <a:rPr lang="vi-VN" sz="3600" i="1" dirty="0" err="1">
                <a:latin typeface="Times New Roman" panose="02020603050405020304" pitchFamily="18" charset="0"/>
                <a:cs typeface="Times New Roman" panose="02020603050405020304" pitchFamily="18" charset="0"/>
              </a:rPr>
              <a:t>hiện</a:t>
            </a:r>
            <a:r>
              <a:rPr lang="vi-VN" sz="3600" i="1" dirty="0">
                <a:latin typeface="Times New Roman" panose="02020603050405020304" pitchFamily="18" charset="0"/>
                <a:cs typeface="Times New Roman" panose="02020603050405020304" pitchFamily="18" charset="0"/>
              </a:rPr>
              <a:t>:</a:t>
            </a:r>
            <a:endParaRPr lang="en-US" sz="3600" i="1"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49BC70E1-2783-4717-A38F-1DB295A75DF2}"/>
              </a:ext>
            </a:extLst>
          </p:cNvPr>
          <p:cNvSpPr txBox="1"/>
          <p:nvPr/>
        </p:nvSpPr>
        <p:spPr>
          <a:xfrm>
            <a:off x="934772" y="6215679"/>
            <a:ext cx="11639576" cy="2308324"/>
          </a:xfrm>
          <a:prstGeom prst="rect">
            <a:avLst/>
          </a:prstGeom>
          <a:noFill/>
        </p:spPr>
        <p:txBody>
          <a:bodyPr wrap="square">
            <a:spAutoFit/>
          </a:bodyPr>
          <a:lstStyle/>
          <a:p>
            <a:pPr algn="just"/>
            <a:r>
              <a:rPr lang="vi-VN" sz="3600" dirty="0">
                <a:solidFill>
                  <a:srgbClr val="FF0000"/>
                </a:solidFill>
                <a:latin typeface="Times New Roman" panose="02020603050405020304" pitchFamily="18" charset="0"/>
                <a:cs typeface="Times New Roman" panose="02020603050405020304" pitchFamily="18" charset="0"/>
              </a:rPr>
              <a:t>– Phân </a:t>
            </a:r>
            <a:r>
              <a:rPr lang="vi-VN" sz="3600" dirty="0" err="1">
                <a:solidFill>
                  <a:srgbClr val="FF0000"/>
                </a:solidFill>
                <a:latin typeface="Times New Roman" panose="02020603050405020304" pitchFamily="18" charset="0"/>
                <a:cs typeface="Times New Roman" panose="02020603050405020304" pitchFamily="18" charset="0"/>
              </a:rPr>
              <a:t>loại</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tệp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và</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sắp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xếp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vào</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các</a:t>
            </a:r>
            <a:r>
              <a:rPr lang="vi-VN" sz="3600" dirty="0">
                <a:solidFill>
                  <a:srgbClr val="FF0000"/>
                </a:solidFill>
                <a:latin typeface="Times New Roman" panose="02020603050405020304" pitchFamily="18" charset="0"/>
                <a:cs typeface="Times New Roman" panose="02020603050405020304" pitchFamily="18" charset="0"/>
              </a:rPr>
              <a:t> thư </a:t>
            </a:r>
            <a:r>
              <a:rPr lang="vi-VN" sz="3600" dirty="0" err="1">
                <a:solidFill>
                  <a:srgbClr val="FF0000"/>
                </a:solidFill>
                <a:latin typeface="Times New Roman" panose="02020603050405020304" pitchFamily="18" charset="0"/>
                <a:cs typeface="Times New Roman" panose="02020603050405020304" pitchFamily="18" charset="0"/>
              </a:rPr>
              <a:t>mục</a:t>
            </a:r>
            <a:r>
              <a:rPr lang="vi-VN" sz="3600" dirty="0">
                <a:solidFill>
                  <a:srgbClr val="FF0000"/>
                </a:solidFill>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Ví</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dụ</a:t>
            </a:r>
            <a:r>
              <a:rPr lang="vi-VN" sz="3600" dirty="0">
                <a:latin typeface="Times New Roman" panose="02020603050405020304" pitchFamily="18" charset="0"/>
                <a:cs typeface="Times New Roman" panose="02020603050405020304" pitchFamily="18" charset="0"/>
              </a:rPr>
              <a:t>: phân theo </a:t>
            </a:r>
            <a:r>
              <a:rPr lang="vi-VN" sz="3600" dirty="0" err="1">
                <a:latin typeface="Times New Roman" panose="02020603050405020304" pitchFamily="18" charset="0"/>
                <a:cs typeface="Times New Roman" panose="02020603050405020304" pitchFamily="18" charset="0"/>
              </a:rPr>
              <a:t>loại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tệp</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tệp</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ảnh</a:t>
            </a:r>
            <a:r>
              <a:rPr lang="vi-VN" sz="3600" dirty="0">
                <a:latin typeface="Times New Roman" panose="02020603050405020304" pitchFamily="18" charset="0"/>
                <a:cs typeface="Times New Roman" panose="02020603050405020304" pitchFamily="18" charset="0"/>
              </a:rPr>
              <a:t>, phim, văn </a:t>
            </a:r>
            <a:r>
              <a:rPr lang="vi-VN" sz="3600" dirty="0" err="1">
                <a:latin typeface="Times New Roman" panose="02020603050405020304" pitchFamily="18" charset="0"/>
                <a:cs typeface="Times New Roman" panose="02020603050405020304" pitchFamily="18" charset="0"/>
              </a:rPr>
              <a:t>bản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trình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chiếu</a:t>
            </a:r>
            <a:r>
              <a:rPr lang="vi-VN" sz="3600" dirty="0">
                <a:latin typeface="Times New Roman" panose="02020603050405020304" pitchFamily="18" charset="0"/>
                <a:cs typeface="Times New Roman" panose="02020603050405020304" pitchFamily="18" charset="0"/>
              </a:rPr>
              <a:t>,…), theo </a:t>
            </a:r>
            <a:r>
              <a:rPr lang="vi-VN" sz="3600" dirty="0" err="1">
                <a:latin typeface="Times New Roman" panose="02020603050405020304" pitchFamily="18" charset="0"/>
                <a:cs typeface="Times New Roman" panose="02020603050405020304" pitchFamily="18" charset="0"/>
              </a:rPr>
              <a:t>thời</a:t>
            </a:r>
            <a:r>
              <a:rPr lang="vi-VN" sz="3600" dirty="0">
                <a:latin typeface="Times New Roman" panose="02020603050405020304" pitchFamily="18" charset="0"/>
                <a:cs typeface="Times New Roman" panose="02020603050405020304" pitchFamily="18" charset="0"/>
              </a:rPr>
              <a:t> gian (theo </a:t>
            </a:r>
            <a:r>
              <a:rPr lang="vi-VN" sz="3600" dirty="0" err="1">
                <a:latin typeface="Times New Roman" panose="02020603050405020304" pitchFamily="18" charset="0"/>
                <a:cs typeface="Times New Roman" panose="02020603050405020304" pitchFamily="18" charset="0"/>
              </a:rPr>
              <a:t>từng</a:t>
            </a:r>
            <a:r>
              <a:rPr lang="vi-VN" sz="3600" dirty="0">
                <a:latin typeface="Times New Roman" panose="02020603050405020304" pitchFamily="18" charset="0"/>
                <a:cs typeface="Times New Roman" panose="02020603050405020304" pitchFamily="18" charset="0"/>
              </a:rPr>
              <a:t> năm, </a:t>
            </a:r>
            <a:r>
              <a:rPr lang="vi-VN" sz="3600" dirty="0" err="1">
                <a:latin typeface="Times New Roman" panose="02020603050405020304" pitchFamily="18" charset="0"/>
                <a:cs typeface="Times New Roman" panose="02020603050405020304" pitchFamily="18" charset="0"/>
              </a:rPr>
              <a:t>từng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tháng</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vi-VN" sz="3600" dirty="0">
                <a:solidFill>
                  <a:srgbClr val="FF0000"/>
                </a:solidFill>
                <a:latin typeface="+mj-lt"/>
              </a:rPr>
              <a:t> </a:t>
            </a:r>
            <a:endParaRPr lang="en-US" sz="3600" b="1" dirty="0">
              <a:solidFill>
                <a:srgbClr val="FF0000"/>
              </a:solidFill>
              <a:latin typeface="+mj-lt"/>
              <a:cs typeface="Times New Roman" panose="02020603050405020304" pitchFamily="18" charset="0"/>
            </a:endParaRPr>
          </a:p>
        </p:txBody>
      </p:sp>
      <p:pic>
        <p:nvPicPr>
          <p:cNvPr id="41" name="Picture 40">
            <a:extLst>
              <a:ext uri="{FF2B5EF4-FFF2-40B4-BE49-F238E27FC236}">
                <a16:creationId xmlns:a16="http://schemas.microsoft.com/office/drawing/2014/main" id="{8421DFC7-A157-4015-8B57-62B3378CA411}"/>
              </a:ext>
            </a:extLst>
          </p:cNvPr>
          <p:cNvPicPr/>
          <p:nvPr/>
        </p:nvPicPr>
        <p:blipFill>
          <a:blip r:embed="rId4"/>
          <a:stretch>
            <a:fillRect/>
          </a:stretch>
        </p:blipFill>
        <p:spPr>
          <a:xfrm rot="10800001" flipV="1">
            <a:off x="14658843" y="5233652"/>
            <a:ext cx="2916873" cy="2721790"/>
          </a:xfrm>
          <a:prstGeom prst="rect">
            <a:avLst/>
          </a:prstGeom>
        </p:spPr>
      </p:pic>
      <p:sp>
        <p:nvSpPr>
          <p:cNvPr id="59" name="Shape 1921">
            <a:extLst>
              <a:ext uri="{FF2B5EF4-FFF2-40B4-BE49-F238E27FC236}">
                <a16:creationId xmlns:a16="http://schemas.microsoft.com/office/drawing/2014/main" id="{CCE9D024-4156-43A8-A3C0-118060F798B8}"/>
              </a:ext>
            </a:extLst>
          </p:cNvPr>
          <p:cNvSpPr/>
          <p:nvPr/>
        </p:nvSpPr>
        <p:spPr>
          <a:xfrm>
            <a:off x="11521054" y="3443363"/>
            <a:ext cx="6275575" cy="1997084"/>
          </a:xfrm>
          <a:custGeom>
            <a:avLst/>
            <a:gdLst/>
            <a:ahLst/>
            <a:cxnLst/>
            <a:rect l="0" t="0" r="0" b="0"/>
            <a:pathLst>
              <a:path w="2162658" h="707301">
                <a:moveTo>
                  <a:pt x="144005" y="0"/>
                </a:moveTo>
                <a:lnTo>
                  <a:pt x="2018652" y="0"/>
                </a:lnTo>
                <a:cubicBezTo>
                  <a:pt x="2162658" y="0"/>
                  <a:pt x="2162658" y="144005"/>
                  <a:pt x="2162658" y="144005"/>
                </a:cubicBezTo>
                <a:lnTo>
                  <a:pt x="2162658" y="563296"/>
                </a:lnTo>
                <a:cubicBezTo>
                  <a:pt x="2162658" y="707301"/>
                  <a:pt x="2018652" y="707301"/>
                  <a:pt x="2018652" y="707301"/>
                </a:cubicBezTo>
                <a:lnTo>
                  <a:pt x="144005" y="707301"/>
                </a:lnTo>
                <a:cubicBezTo>
                  <a:pt x="0" y="707301"/>
                  <a:pt x="0" y="563296"/>
                  <a:pt x="0" y="563296"/>
                </a:cubicBezTo>
                <a:lnTo>
                  <a:pt x="0" y="144005"/>
                </a:lnTo>
                <a:cubicBezTo>
                  <a:pt x="0" y="0"/>
                  <a:pt x="144005" y="0"/>
                  <a:pt x="144005" y="0"/>
                </a:cubicBezTo>
                <a:close/>
              </a:path>
            </a:pathLst>
          </a:custGeom>
          <a:ln w="0" cap="flat">
            <a:miter lim="100000"/>
          </a:ln>
        </p:spPr>
        <p:style>
          <a:lnRef idx="0">
            <a:srgbClr val="000000">
              <a:alpha val="0"/>
            </a:srgbClr>
          </a:lnRef>
          <a:fillRef idx="1">
            <a:srgbClr val="C6EAFB"/>
          </a:fillRef>
          <a:effectRef idx="0">
            <a:scrgbClr r="0" g="0" b="0"/>
          </a:effectRef>
          <a:fontRef idx="none"/>
        </p:style>
        <p:txBody>
          <a:bodyPr/>
          <a:lstStyle/>
          <a:p>
            <a:endParaRPr lang="en-US" sz="1800"/>
          </a:p>
        </p:txBody>
      </p:sp>
      <p:sp>
        <p:nvSpPr>
          <p:cNvPr id="60" name="Shape 1927">
            <a:extLst>
              <a:ext uri="{FF2B5EF4-FFF2-40B4-BE49-F238E27FC236}">
                <a16:creationId xmlns:a16="http://schemas.microsoft.com/office/drawing/2014/main" id="{6893B18E-5ACB-403C-81BA-73226E800709}"/>
              </a:ext>
            </a:extLst>
          </p:cNvPr>
          <p:cNvSpPr/>
          <p:nvPr/>
        </p:nvSpPr>
        <p:spPr>
          <a:xfrm>
            <a:off x="13761719" y="4931239"/>
            <a:ext cx="1046163" cy="547996"/>
          </a:xfrm>
          <a:custGeom>
            <a:avLst/>
            <a:gdLst/>
            <a:ahLst/>
            <a:cxnLst/>
            <a:rect l="0" t="0" r="0" b="0"/>
            <a:pathLst>
              <a:path w="377990" h="215989">
                <a:moveTo>
                  <a:pt x="0" y="0"/>
                </a:moveTo>
                <a:lnTo>
                  <a:pt x="205194" y="7188"/>
                </a:lnTo>
                <a:lnTo>
                  <a:pt x="377990" y="215989"/>
                </a:lnTo>
                <a:lnTo>
                  <a:pt x="0" y="0"/>
                </a:lnTo>
                <a:close/>
              </a:path>
            </a:pathLst>
          </a:custGeom>
          <a:ln w="0" cap="flat">
            <a:miter lim="100000"/>
          </a:ln>
        </p:spPr>
        <p:style>
          <a:lnRef idx="0">
            <a:srgbClr val="000000">
              <a:alpha val="0"/>
            </a:srgbClr>
          </a:lnRef>
          <a:fillRef idx="1">
            <a:srgbClr val="C6EAFB"/>
          </a:fillRef>
          <a:effectRef idx="0">
            <a:scrgbClr r="0" g="0" b="0"/>
          </a:effectRef>
          <a:fontRef idx="none"/>
        </p:style>
        <p:txBody>
          <a:bodyPr/>
          <a:lstStyle/>
          <a:p>
            <a:endParaRPr lang="en-US" sz="1800"/>
          </a:p>
        </p:txBody>
      </p:sp>
      <p:sp>
        <p:nvSpPr>
          <p:cNvPr id="63" name="TextBox 62">
            <a:extLst>
              <a:ext uri="{FF2B5EF4-FFF2-40B4-BE49-F238E27FC236}">
                <a16:creationId xmlns:a16="http://schemas.microsoft.com/office/drawing/2014/main" id="{37269C07-1678-4BCF-BB8D-5E8A9903FD5F}"/>
              </a:ext>
            </a:extLst>
          </p:cNvPr>
          <p:cNvSpPr txBox="1"/>
          <p:nvPr/>
        </p:nvSpPr>
        <p:spPr>
          <a:xfrm>
            <a:off x="11407641" y="3787771"/>
            <a:ext cx="6502400" cy="1569660"/>
          </a:xfrm>
          <a:prstGeom prst="rect">
            <a:avLst/>
          </a:prstGeom>
          <a:noFill/>
        </p:spPr>
        <p:txBody>
          <a:bodyPr wrap="square">
            <a:spAutoFit/>
          </a:bodyPr>
          <a:lstStyle/>
          <a:p>
            <a:pPr algn="ctr"/>
            <a:r>
              <a:rPr lang="vi-VN" sz="3200" b="1" dirty="0" err="1">
                <a:latin typeface="Times New Roman" panose="02020603050405020304" pitchFamily="18" charset="0"/>
                <a:cs typeface="Times New Roman" panose="02020603050405020304" pitchFamily="18" charset="0"/>
              </a:rPr>
              <a:t>Thường</a:t>
            </a:r>
            <a:r>
              <a:rPr lang="vi-VN" sz="3200" b="1" dirty="0">
                <a:latin typeface="Times New Roman" panose="02020603050405020304" pitchFamily="18" charset="0"/>
                <a:cs typeface="Times New Roman" panose="02020603050405020304" pitchFamily="18" charset="0"/>
              </a:rPr>
              <a:t> xuyên </a:t>
            </a:r>
            <a:r>
              <a:rPr lang="vi-VN" sz="3200" b="1" dirty="0" err="1">
                <a:latin typeface="Times New Roman" panose="02020603050405020304" pitchFamily="18" charset="0"/>
                <a:cs typeface="Times New Roman" panose="02020603050405020304" pitchFamily="18" charset="0"/>
              </a:rPr>
              <a:t>dọn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dẹp</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và</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sắp</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xếp</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lại</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các</a:t>
            </a:r>
            <a:r>
              <a:rPr lang="vi-VN" sz="3200" b="1" dirty="0">
                <a:latin typeface="Times New Roman" panose="02020603050405020304" pitchFamily="18" charset="0"/>
                <a:cs typeface="Times New Roman" panose="02020603050405020304" pitchFamily="18" charset="0"/>
              </a:rPr>
              <a:t> thư </a:t>
            </a:r>
            <a:r>
              <a:rPr lang="vi-VN" sz="3200" b="1" dirty="0" err="1">
                <a:latin typeface="Times New Roman" panose="02020603050405020304" pitchFamily="18" charset="0"/>
                <a:cs typeface="Times New Roman" panose="02020603050405020304" pitchFamily="18" charset="0"/>
              </a:rPr>
              <a:t>mục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và</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tệp</a:t>
            </a:r>
            <a:r>
              <a:rPr lang="vi-VN" sz="3200" b="1" dirty="0">
                <a:latin typeface="Times New Roman" panose="02020603050405020304" pitchFamily="18" charset="0"/>
                <a:cs typeface="Times New Roman" panose="02020603050405020304" pitchFamily="18" charset="0"/>
              </a:rPr>
              <a:t> trong </a:t>
            </a:r>
            <a:r>
              <a:rPr lang="vi-VN" sz="3200" b="1" dirty="0" err="1">
                <a:latin typeface="Times New Roman" panose="02020603050405020304" pitchFamily="18" charset="0"/>
                <a:cs typeface="Times New Roman" panose="02020603050405020304" pitchFamily="18" charset="0"/>
              </a:rPr>
              <a:t>máy</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tính</a:t>
            </a:r>
            <a:endParaRPr lang="en-US" sz="3200" b="1" dirty="0">
              <a:latin typeface="Times New Roman" panose="02020603050405020304" pitchFamily="18" charset="0"/>
              <a:cs typeface="Times New Roman" panose="02020603050405020304" pitchFamily="18" charset="0"/>
            </a:endParaRPr>
          </a:p>
        </p:txBody>
      </p:sp>
      <p:pic>
        <p:nvPicPr>
          <p:cNvPr id="3" name="Graphic 2" descr="Internet with solid fill">
            <a:extLst>
              <a:ext uri="{FF2B5EF4-FFF2-40B4-BE49-F238E27FC236}">
                <a16:creationId xmlns:a16="http://schemas.microsoft.com/office/drawing/2014/main" id="{77097E0E-0A01-4B56-A787-924D89BF95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3303" y="7973534"/>
            <a:ext cx="2313466" cy="2313466"/>
          </a:xfrm>
          <a:prstGeom prst="rect">
            <a:avLst/>
          </a:prstGeom>
        </p:spPr>
      </p:pic>
    </p:spTree>
    <p:extLst>
      <p:ext uri="{BB962C8B-B14F-4D97-AF65-F5344CB8AC3E}">
        <p14:creationId xmlns:p14="http://schemas.microsoft.com/office/powerpoint/2010/main" val="31509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par>
                                <p:cTn id="19" presetID="21" presetClass="entr" presetSubtype="1"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heel(1)">
                                      <p:cBhvr>
                                        <p:cTn id="21" dur="2000"/>
                                        <p:tgtEl>
                                          <p:spTgt spid="41"/>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heel(1)">
                                      <p:cBhvr>
                                        <p:cTn id="24" dur="2000"/>
                                        <p:tgtEl>
                                          <p:spTgt spid="6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heel(1)">
                                      <p:cBhvr>
                                        <p:cTn id="27" dur="2000"/>
                                        <p:tgtEl>
                                          <p:spTgt spid="59"/>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heel(1)">
                                      <p:cBhvr>
                                        <p:cTn id="30"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0" grpId="0"/>
      <p:bldP spid="38" grpId="0"/>
      <p:bldP spid="39" grpId="0"/>
      <p:bldP spid="59" grpId="0" animBg="1"/>
      <p:bldP spid="60" grpId="0" animBg="1"/>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398"/>
        <p:cNvGrpSpPr/>
        <p:nvPr/>
      </p:nvGrpSpPr>
      <p:grpSpPr>
        <a:xfrm>
          <a:off x="0" y="0"/>
          <a:ext cx="0" cy="0"/>
          <a:chOff x="0" y="0"/>
          <a:chExt cx="0" cy="0"/>
        </a:xfrm>
      </p:grpSpPr>
      <p:pic>
        <p:nvPicPr>
          <p:cNvPr id="38"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C74B82EB-D2BB-47E9-A08A-41BAB495A26D}"/>
              </a:ext>
            </a:extLst>
          </p:cNvPr>
          <p:cNvGrpSpPr/>
          <p:nvPr/>
        </p:nvGrpSpPr>
        <p:grpSpPr>
          <a:xfrm>
            <a:off x="1306713" y="1621335"/>
            <a:ext cx="16204139" cy="4865462"/>
            <a:chOff x="487611" y="132261"/>
            <a:chExt cx="5267072" cy="1005338"/>
          </a:xfrm>
        </p:grpSpPr>
        <p:sp>
          <p:nvSpPr>
            <p:cNvPr id="20" name="Shape 97894">
              <a:extLst>
                <a:ext uri="{FF2B5EF4-FFF2-40B4-BE49-F238E27FC236}">
                  <a16:creationId xmlns:a16="http://schemas.microsoft.com/office/drawing/2014/main" id="{F770C795-136C-4ACF-9335-790E3A79DDD4}"/>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a:solidFill>
                  <a:srgbClr val="0000CC"/>
                </a:solidFill>
              </a:endParaRPr>
            </a:p>
          </p:txBody>
        </p:sp>
        <p:sp>
          <p:nvSpPr>
            <p:cNvPr id="21" name="Shape 1030">
              <a:extLst>
                <a:ext uri="{FF2B5EF4-FFF2-40B4-BE49-F238E27FC236}">
                  <a16:creationId xmlns:a16="http://schemas.microsoft.com/office/drawing/2014/main" id="{D9B0C284-E00A-4D7E-AD87-2A750214508A}"/>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a:solidFill>
                  <a:srgbClr val="0000CC"/>
                </a:solidFill>
              </a:endParaRPr>
            </a:p>
          </p:txBody>
        </p:sp>
        <p:sp>
          <p:nvSpPr>
            <p:cNvPr id="22" name="Shape 1031">
              <a:extLst>
                <a:ext uri="{FF2B5EF4-FFF2-40B4-BE49-F238E27FC236}">
                  <a16:creationId xmlns:a16="http://schemas.microsoft.com/office/drawing/2014/main" id="{56D7130F-D46B-47E0-9270-C64AEA6B55C5}"/>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3" name="Shape 1032">
              <a:extLst>
                <a:ext uri="{FF2B5EF4-FFF2-40B4-BE49-F238E27FC236}">
                  <a16:creationId xmlns:a16="http://schemas.microsoft.com/office/drawing/2014/main" id="{FD7890B9-0A0D-47CA-86CB-B5E3902CBF88}"/>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4" name="Shape 1033">
              <a:extLst>
                <a:ext uri="{FF2B5EF4-FFF2-40B4-BE49-F238E27FC236}">
                  <a16:creationId xmlns:a16="http://schemas.microsoft.com/office/drawing/2014/main" id="{5E29533C-9964-4B47-B32E-610DF6A40561}"/>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5" name="Shape 1034">
              <a:extLst>
                <a:ext uri="{FF2B5EF4-FFF2-40B4-BE49-F238E27FC236}">
                  <a16:creationId xmlns:a16="http://schemas.microsoft.com/office/drawing/2014/main" id="{8F5DBB4B-ABAF-4E15-8362-33EC6B776E5F}"/>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6" name="Shape 1035">
              <a:extLst>
                <a:ext uri="{FF2B5EF4-FFF2-40B4-BE49-F238E27FC236}">
                  <a16:creationId xmlns:a16="http://schemas.microsoft.com/office/drawing/2014/main" id="{E7B64A2D-B625-4281-85A1-C7DE7275EE2A}"/>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7" name="Shape 1036">
              <a:extLst>
                <a:ext uri="{FF2B5EF4-FFF2-40B4-BE49-F238E27FC236}">
                  <a16:creationId xmlns:a16="http://schemas.microsoft.com/office/drawing/2014/main" id="{428A9A5A-9959-4E77-9055-3EEAF19EAC2D}"/>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8" name="Shape 1037">
              <a:extLst>
                <a:ext uri="{FF2B5EF4-FFF2-40B4-BE49-F238E27FC236}">
                  <a16:creationId xmlns:a16="http://schemas.microsoft.com/office/drawing/2014/main" id="{71106FA9-2E7B-40F1-BD47-3B726E827E39}"/>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29" name="Shape 1038">
              <a:extLst>
                <a:ext uri="{FF2B5EF4-FFF2-40B4-BE49-F238E27FC236}">
                  <a16:creationId xmlns:a16="http://schemas.microsoft.com/office/drawing/2014/main" id="{8C990689-AF3B-403D-A032-4D459CD35E0D}"/>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0" name="Shape 1039">
              <a:extLst>
                <a:ext uri="{FF2B5EF4-FFF2-40B4-BE49-F238E27FC236}">
                  <a16:creationId xmlns:a16="http://schemas.microsoft.com/office/drawing/2014/main" id="{B6F7B895-59A6-426F-9F13-44F71310956D}"/>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1" name="Shape 1040">
              <a:extLst>
                <a:ext uri="{FF2B5EF4-FFF2-40B4-BE49-F238E27FC236}">
                  <a16:creationId xmlns:a16="http://schemas.microsoft.com/office/drawing/2014/main" id="{0BCFB6B4-52D4-464D-A706-08D13561E315}"/>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2" name="Shape 1041">
              <a:extLst>
                <a:ext uri="{FF2B5EF4-FFF2-40B4-BE49-F238E27FC236}">
                  <a16:creationId xmlns:a16="http://schemas.microsoft.com/office/drawing/2014/main" id="{11821269-7AB6-4995-B3DD-219089F2BCC8}"/>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3" name="Shape 1042">
              <a:extLst>
                <a:ext uri="{FF2B5EF4-FFF2-40B4-BE49-F238E27FC236}">
                  <a16:creationId xmlns:a16="http://schemas.microsoft.com/office/drawing/2014/main" id="{ABEF4425-2102-4D45-A631-5503D6752898}"/>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4" name="Shape 1043">
              <a:extLst>
                <a:ext uri="{FF2B5EF4-FFF2-40B4-BE49-F238E27FC236}">
                  <a16:creationId xmlns:a16="http://schemas.microsoft.com/office/drawing/2014/main" id="{8CC617BF-A784-4A5D-B24B-D2652303D0CA}"/>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5" name="Shape 1044">
              <a:extLst>
                <a:ext uri="{FF2B5EF4-FFF2-40B4-BE49-F238E27FC236}">
                  <a16:creationId xmlns:a16="http://schemas.microsoft.com/office/drawing/2014/main" id="{AA137EE0-1993-4A36-AF69-20DA64A99793}"/>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6" name="Shape 1045">
              <a:extLst>
                <a:ext uri="{FF2B5EF4-FFF2-40B4-BE49-F238E27FC236}">
                  <a16:creationId xmlns:a16="http://schemas.microsoft.com/office/drawing/2014/main" id="{5ED4D8C9-0186-4EDD-9110-3291E559DE9A}"/>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sp>
          <p:nvSpPr>
            <p:cNvPr id="37" name="Shape 1046">
              <a:extLst>
                <a:ext uri="{FF2B5EF4-FFF2-40B4-BE49-F238E27FC236}">
                  <a16:creationId xmlns:a16="http://schemas.microsoft.com/office/drawing/2014/main" id="{0DE09047-72B5-4189-BE96-70A0C95FABA9}"/>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a:solidFill>
                  <a:srgbClr val="0000CC"/>
                </a:solidFill>
              </a:endParaRPr>
            </a:p>
          </p:txBody>
        </p:sp>
      </p:grpSp>
      <p:sp>
        <p:nvSpPr>
          <p:cNvPr id="41" name="TextBox 40">
            <a:extLst>
              <a:ext uri="{FF2B5EF4-FFF2-40B4-BE49-F238E27FC236}">
                <a16:creationId xmlns:a16="http://schemas.microsoft.com/office/drawing/2014/main" id="{62F9D6CD-CCB4-4AAE-AFFA-6A4419E749D1}"/>
              </a:ext>
            </a:extLst>
          </p:cNvPr>
          <p:cNvSpPr txBox="1"/>
          <p:nvPr/>
        </p:nvSpPr>
        <p:spPr>
          <a:xfrm>
            <a:off x="1680283" y="2039917"/>
            <a:ext cx="15240153" cy="3170099"/>
          </a:xfrm>
          <a:prstGeom prst="rect">
            <a:avLst/>
          </a:prstGeom>
          <a:noFill/>
        </p:spPr>
        <p:txBody>
          <a:bodyPr wrap="square">
            <a:spAutoFit/>
          </a:bodyPr>
          <a:lstStyle/>
          <a:p>
            <a:pPr algn="just"/>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Sắp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xếp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các</a:t>
            </a:r>
            <a:r>
              <a:rPr lang="vi-VN" sz="4000" dirty="0">
                <a:solidFill>
                  <a:srgbClr val="FF0000"/>
                </a:solidFill>
                <a:latin typeface="Times New Roman" panose="02020603050405020304" pitchFamily="18" charset="0"/>
                <a:cs typeface="Times New Roman" panose="02020603050405020304" pitchFamily="18" charset="0"/>
              </a:rPr>
              <a:t> thư </a:t>
            </a:r>
            <a:r>
              <a:rPr lang="vi-VN" sz="4000" dirty="0" err="1">
                <a:solidFill>
                  <a:srgbClr val="FF0000"/>
                </a:solidFill>
                <a:latin typeface="Times New Roman" panose="02020603050405020304" pitchFamily="18" charset="0"/>
                <a:cs typeface="Times New Roman" panose="02020603050405020304" pitchFamily="18" charset="0"/>
              </a:rPr>
              <a:t>mục</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và</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tệp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bằng</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cấu</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trúc</a:t>
            </a:r>
            <a:r>
              <a:rPr lang="vi-VN" sz="4000" dirty="0">
                <a:solidFill>
                  <a:srgbClr val="FF0000"/>
                </a:solidFill>
                <a:latin typeface="Times New Roman" panose="02020603050405020304" pitchFamily="18" charset="0"/>
                <a:cs typeface="Times New Roman" panose="02020603050405020304" pitchFamily="18" charset="0"/>
              </a:rPr>
              <a:t> cây </a:t>
            </a:r>
            <a:r>
              <a:rPr lang="vi-VN" sz="4000" dirty="0" err="1">
                <a:solidFill>
                  <a:srgbClr val="FF0000"/>
                </a:solidFill>
                <a:latin typeface="Times New Roman" panose="02020603050405020304" pitchFamily="18" charset="0"/>
                <a:cs typeface="Times New Roman" panose="02020603050405020304" pitchFamily="18" charset="0"/>
              </a:rPr>
              <a:t>hợp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lí</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sẽ</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giúp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tìm</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kiếm</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dễ</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dàng</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và</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tiết</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kiệm</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thời</a:t>
            </a:r>
            <a:r>
              <a:rPr lang="vi-VN" sz="4000" dirty="0">
                <a:solidFill>
                  <a:srgbClr val="FF0000"/>
                </a:solidFill>
                <a:latin typeface="Times New Roman" panose="02020603050405020304" pitchFamily="18" charset="0"/>
                <a:cs typeface="Times New Roman" panose="02020603050405020304" pitchFamily="18" charset="0"/>
              </a:rPr>
              <a:t> gian.</a:t>
            </a:r>
          </a:p>
          <a:p>
            <a:pPr algn="just"/>
            <a:endParaRPr lang="vi-VN" sz="4000" dirty="0">
              <a:solidFill>
                <a:srgbClr val="FF0000"/>
              </a:solidFill>
              <a:latin typeface="Times New Roman" panose="02020603050405020304" pitchFamily="18" charset="0"/>
              <a:cs typeface="Times New Roman" panose="02020603050405020304" pitchFamily="18" charset="0"/>
            </a:endParaRPr>
          </a:p>
          <a:p>
            <a:pPr algn="just"/>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Để</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có</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được</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cấu</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trúc</a:t>
            </a:r>
            <a:r>
              <a:rPr lang="vi-VN" sz="4000" dirty="0">
                <a:solidFill>
                  <a:srgbClr val="FF0000"/>
                </a:solidFill>
                <a:latin typeface="Times New Roman" panose="02020603050405020304" pitchFamily="18" charset="0"/>
                <a:cs typeface="Times New Roman" panose="02020603050405020304" pitchFamily="18" charset="0"/>
              </a:rPr>
              <a:t> cây </a:t>
            </a:r>
            <a:r>
              <a:rPr lang="vi-VN" sz="4000" dirty="0" err="1">
                <a:solidFill>
                  <a:srgbClr val="FF0000"/>
                </a:solidFill>
                <a:latin typeface="Times New Roman" panose="02020603050405020304" pitchFamily="18" charset="0"/>
                <a:cs typeface="Times New Roman" panose="02020603050405020304" pitchFamily="18" charset="0"/>
              </a:rPr>
              <a:t>hợp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lí</a:t>
            </a:r>
            <a:r>
              <a:rPr lang="vi-VN" sz="4000" dirty="0">
                <a:solidFill>
                  <a:srgbClr val="FF0000"/>
                </a:solidFill>
                <a:latin typeface="Times New Roman" panose="02020603050405020304" pitchFamily="18" charset="0"/>
                <a:cs typeface="Times New Roman" panose="02020603050405020304" pitchFamily="18" charset="0"/>
              </a:rPr>
              <a:t> em </a:t>
            </a:r>
            <a:r>
              <a:rPr lang="vi-VN" sz="4000" dirty="0" err="1">
                <a:solidFill>
                  <a:srgbClr val="FF0000"/>
                </a:solidFill>
                <a:latin typeface="Times New Roman" panose="02020603050405020304" pitchFamily="18" charset="0"/>
                <a:cs typeface="Times New Roman" panose="02020603050405020304" pitchFamily="18" charset="0"/>
              </a:rPr>
              <a:t>cần</a:t>
            </a:r>
            <a:r>
              <a:rPr lang="vi-VN" sz="4000" dirty="0">
                <a:solidFill>
                  <a:srgbClr val="FF0000"/>
                </a:solidFill>
                <a:latin typeface="Times New Roman" panose="02020603050405020304" pitchFamily="18" charset="0"/>
                <a:cs typeface="Times New Roman" panose="02020603050405020304" pitchFamily="18" charset="0"/>
              </a:rPr>
              <a:t> phân </a:t>
            </a:r>
            <a:r>
              <a:rPr lang="vi-VN" sz="4000" dirty="0" err="1">
                <a:solidFill>
                  <a:srgbClr val="FF0000"/>
                </a:solidFill>
                <a:latin typeface="Times New Roman" panose="02020603050405020304" pitchFamily="18" charset="0"/>
                <a:cs typeface="Times New Roman" panose="02020603050405020304" pitchFamily="18" charset="0"/>
              </a:rPr>
              <a:t>loại</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các</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tệp</a:t>
            </a:r>
            <a:r>
              <a:rPr lang="vi-VN" sz="4000" dirty="0">
                <a:solidFill>
                  <a:srgbClr val="FF0000"/>
                </a:solidFill>
                <a:latin typeface="Times New Roman" panose="02020603050405020304" pitchFamily="18" charset="0"/>
                <a:cs typeface="Times New Roman" panose="02020603050405020304" pitchFamily="18" charset="0"/>
              </a:rPr>
              <a:t> theo </a:t>
            </a:r>
            <a:r>
              <a:rPr lang="vi-VN" sz="4000" dirty="0" err="1">
                <a:solidFill>
                  <a:srgbClr val="FF0000"/>
                </a:solidFill>
                <a:latin typeface="Times New Roman" panose="02020603050405020304" pitchFamily="18" charset="0"/>
                <a:cs typeface="Times New Roman" panose="02020603050405020304" pitchFamily="18" charset="0"/>
              </a:rPr>
              <a:t>các</a:t>
            </a:r>
            <a:r>
              <a:rPr lang="vi-VN" sz="4000" dirty="0">
                <a:solidFill>
                  <a:srgbClr val="FF0000"/>
                </a:solidFill>
                <a:latin typeface="Times New Roman" panose="02020603050405020304" pitchFamily="18" charset="0"/>
                <a:cs typeface="Times New Roman" panose="02020603050405020304" pitchFamily="18" charset="0"/>
              </a:rPr>
              <a:t> tiêu </a:t>
            </a:r>
            <a:r>
              <a:rPr lang="vi-VN" sz="4000" dirty="0" err="1">
                <a:solidFill>
                  <a:srgbClr val="FF0000"/>
                </a:solidFill>
                <a:latin typeface="Times New Roman" panose="02020603050405020304" pitchFamily="18" charset="0"/>
                <a:cs typeface="Times New Roman" panose="02020603050405020304" pitchFamily="18" charset="0"/>
              </a:rPr>
              <a:t>chí</a:t>
            </a:r>
            <a:r>
              <a:rPr lang="vi-VN" sz="4000" dirty="0">
                <a:solidFill>
                  <a:srgbClr val="FF0000"/>
                </a:solidFill>
                <a:latin typeface="Times New Roman" panose="02020603050405020304" pitchFamily="18" charset="0"/>
                <a:cs typeface="Times New Roman" panose="02020603050405020304" pitchFamily="18" charset="0"/>
              </a:rPr>
              <a:t> như </a:t>
            </a:r>
            <a:r>
              <a:rPr lang="vi-VN" sz="4000" dirty="0" err="1">
                <a:solidFill>
                  <a:srgbClr val="FF0000"/>
                </a:solidFill>
                <a:latin typeface="Times New Roman" panose="02020603050405020304" pitchFamily="18" charset="0"/>
                <a:cs typeface="Times New Roman" panose="02020603050405020304" pitchFamily="18" charset="0"/>
              </a:rPr>
              <a:t>thời</a:t>
            </a:r>
            <a:r>
              <a:rPr lang="vi-VN" sz="4000" dirty="0">
                <a:solidFill>
                  <a:srgbClr val="FF0000"/>
                </a:solidFill>
                <a:latin typeface="Times New Roman" panose="02020603050405020304" pitchFamily="18" charset="0"/>
                <a:cs typeface="Times New Roman" panose="02020603050405020304" pitchFamily="18" charset="0"/>
              </a:rPr>
              <a:t> gian, </a:t>
            </a:r>
            <a:r>
              <a:rPr lang="vi-VN" sz="4000" dirty="0" err="1">
                <a:solidFill>
                  <a:srgbClr val="FF0000"/>
                </a:solidFill>
                <a:latin typeface="Times New Roman" panose="02020603050405020304" pitchFamily="18" charset="0"/>
                <a:cs typeface="Times New Roman" panose="02020603050405020304" pitchFamily="18" charset="0"/>
              </a:rPr>
              <a:t>nội</a:t>
            </a:r>
            <a:r>
              <a:rPr lang="vi-VN" sz="4000" dirty="0">
                <a:solidFill>
                  <a:srgbClr val="FF0000"/>
                </a:solidFill>
                <a:latin typeface="Times New Roman" panose="02020603050405020304" pitchFamily="18" charset="0"/>
                <a:cs typeface="Times New Roman" panose="02020603050405020304" pitchFamily="18" charset="0"/>
              </a:rPr>
              <a:t> dung, </a:t>
            </a:r>
            <a:r>
              <a:rPr lang="vi-VN" sz="4000" dirty="0" err="1">
                <a:solidFill>
                  <a:srgbClr val="FF0000"/>
                </a:solidFill>
                <a:latin typeface="Times New Roman" panose="02020603050405020304" pitchFamily="18" charset="0"/>
                <a:cs typeface="Times New Roman" panose="02020603050405020304" pitchFamily="18" charset="0"/>
              </a:rPr>
              <a:t>loại</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tệp</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người</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sở</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hữu</a:t>
            </a:r>
            <a:r>
              <a:rPr lang="vi-VN" sz="4000"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01AE3F4A-D2FF-4D60-9985-5162DE542544}"/>
              </a:ext>
            </a:extLst>
          </p:cNvPr>
          <p:cNvPicPr/>
          <p:nvPr/>
        </p:nvPicPr>
        <p:blipFill>
          <a:blip r:embed="rId4"/>
          <a:stretch>
            <a:fillRect/>
          </a:stretch>
        </p:blipFill>
        <p:spPr>
          <a:xfrm>
            <a:off x="1306713" y="7489356"/>
            <a:ext cx="1305729" cy="786271"/>
          </a:xfrm>
          <a:prstGeom prst="rect">
            <a:avLst/>
          </a:prstGeom>
        </p:spPr>
      </p:pic>
      <p:sp>
        <p:nvSpPr>
          <p:cNvPr id="43" name="Google Shape;124;p14">
            <a:extLst>
              <a:ext uri="{FF2B5EF4-FFF2-40B4-BE49-F238E27FC236}">
                <a16:creationId xmlns:a16="http://schemas.microsoft.com/office/drawing/2014/main" id="{B3081C77-5507-401E-B062-B181DA1A9A6D}"/>
              </a:ext>
            </a:extLst>
          </p:cNvPr>
          <p:cNvSpPr txBox="1"/>
          <p:nvPr/>
        </p:nvSpPr>
        <p:spPr>
          <a:xfrm>
            <a:off x="3140921" y="6882248"/>
            <a:ext cx="12270574" cy="750975"/>
          </a:xfrm>
          <a:prstGeom prst="rect">
            <a:avLst/>
          </a:prstGeom>
          <a:noFill/>
          <a:ln>
            <a:noFill/>
          </a:ln>
        </p:spPr>
        <p:txBody>
          <a:bodyPr spcFirstLastPara="1" wrap="square" lIns="0" tIns="0" rIns="0" bIns="0" anchor="t" anchorCtr="0">
            <a:spAutoFit/>
          </a:bodyPr>
          <a:lstStyle/>
          <a:p>
            <a:pPr lvl="0" algn="just">
              <a:lnSpc>
                <a:spcPct val="122010"/>
              </a:lnSpc>
            </a:pPr>
            <a:r>
              <a:rPr lang="vi-VN" sz="4000" b="1" dirty="0" err="1">
                <a:solidFill>
                  <a:srgbClr val="0000CC"/>
                </a:solidFill>
                <a:latin typeface="Times New Roman" panose="02020603050405020304" pitchFamily="18" charset="0"/>
                <a:cs typeface="Times New Roman" panose="02020603050405020304" pitchFamily="18" charset="0"/>
              </a:rPr>
              <a:t>Vì</a:t>
            </a:r>
            <a:r>
              <a:rPr lang="vi-VN" sz="4000" b="1" dirty="0">
                <a:solidFill>
                  <a:srgbClr val="0000CC"/>
                </a:solidFill>
                <a:latin typeface="Times New Roman" panose="02020603050405020304" pitchFamily="18" charset="0"/>
                <a:cs typeface="Times New Roman" panose="02020603050405020304" pitchFamily="18" charset="0"/>
              </a:rPr>
              <a:t> sao </a:t>
            </a:r>
            <a:r>
              <a:rPr lang="vi-VN" sz="4000" b="1" dirty="0" err="1">
                <a:solidFill>
                  <a:srgbClr val="0000CC"/>
                </a:solidFill>
                <a:latin typeface="Times New Roman" panose="02020603050405020304" pitchFamily="18" charset="0"/>
                <a:cs typeface="Times New Roman" panose="02020603050405020304" pitchFamily="18" charset="0"/>
              </a:rPr>
              <a:t>việc</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đặt</a:t>
            </a:r>
            <a:r>
              <a:rPr lang="vi-VN" sz="4000" b="1" dirty="0">
                <a:solidFill>
                  <a:srgbClr val="0000CC"/>
                </a:solidFill>
                <a:latin typeface="Times New Roman" panose="02020603050405020304" pitchFamily="18" charset="0"/>
                <a:cs typeface="Times New Roman" panose="02020603050405020304" pitchFamily="18" charset="0"/>
              </a:rPr>
              <a:t> tên cho thư </a:t>
            </a:r>
            <a:r>
              <a:rPr lang="vi-VN" sz="4000" b="1" dirty="0" err="1">
                <a:solidFill>
                  <a:srgbClr val="0000CC"/>
                </a:solidFill>
                <a:latin typeface="Times New Roman" panose="02020603050405020304" pitchFamily="18" charset="0"/>
                <a:cs typeface="Times New Roman" panose="02020603050405020304" pitchFamily="18" charset="0"/>
              </a:rPr>
              <a:t>mục</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và</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tệp</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lại</a:t>
            </a:r>
            <a:r>
              <a:rPr lang="vi-VN" sz="4000" b="1" dirty="0">
                <a:solidFill>
                  <a:srgbClr val="0000CC"/>
                </a:solidFill>
                <a:latin typeface="Times New Roman" panose="02020603050405020304" pitchFamily="18" charset="0"/>
                <a:cs typeface="Times New Roman" panose="02020603050405020304" pitchFamily="18" charset="0"/>
              </a:rPr>
              <a:t> quan </a:t>
            </a:r>
            <a:r>
              <a:rPr lang="vi-VN" sz="4000" b="1" dirty="0" err="1">
                <a:solidFill>
                  <a:srgbClr val="0000CC"/>
                </a:solidFill>
                <a:latin typeface="Times New Roman" panose="02020603050405020304" pitchFamily="18" charset="0"/>
                <a:cs typeface="Times New Roman" panose="02020603050405020304" pitchFamily="18" charset="0"/>
              </a:rPr>
              <a:t>trọng</a:t>
            </a:r>
            <a:r>
              <a:rPr lang="vi-VN" sz="4000" b="1" dirty="0">
                <a:solidFill>
                  <a:srgbClr val="0000CC"/>
                </a:solidFill>
                <a:latin typeface="Times New Roman" panose="02020603050405020304" pitchFamily="18" charset="0"/>
                <a:cs typeface="Times New Roman" panose="02020603050405020304" pitchFamily="18" charset="0"/>
              </a:rPr>
              <a:t>?</a:t>
            </a:r>
            <a:endParaRPr lang="vi-VN" sz="4000" b="1" i="0" u="none" strike="noStrike" cap="none" dirty="0">
              <a:solidFill>
                <a:srgbClr val="0000CC"/>
              </a:solidFill>
              <a:latin typeface="Times New Roman" panose="02020603050405020304" pitchFamily="18" charset="0"/>
              <a:ea typeface="Lato"/>
              <a:cs typeface="Times New Roman" panose="02020603050405020304" pitchFamily="18" charset="0"/>
              <a:sym typeface="Lato"/>
            </a:endParaRPr>
          </a:p>
        </p:txBody>
      </p:sp>
      <p:pic>
        <p:nvPicPr>
          <p:cNvPr id="44" name="Picture 43">
            <a:extLst>
              <a:ext uri="{FF2B5EF4-FFF2-40B4-BE49-F238E27FC236}">
                <a16:creationId xmlns:a16="http://schemas.microsoft.com/office/drawing/2014/main" id="{7042F7BD-B67B-41AF-96CA-ABCF53077041}"/>
              </a:ext>
            </a:extLst>
          </p:cNvPr>
          <p:cNvPicPr/>
          <p:nvPr/>
        </p:nvPicPr>
        <p:blipFill>
          <a:blip r:embed="rId5"/>
          <a:stretch>
            <a:fillRect/>
          </a:stretch>
        </p:blipFill>
        <p:spPr>
          <a:xfrm>
            <a:off x="903146" y="579514"/>
            <a:ext cx="2054493" cy="1016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80">
                                          <p:stCondLst>
                                            <p:cond delay="0"/>
                                          </p:stCondLst>
                                        </p:cTn>
                                        <p:tgtEl>
                                          <p:spTgt spid="41"/>
                                        </p:tgtEl>
                                      </p:cBhvr>
                                    </p:animEffect>
                                    <p:anim calcmode="lin" valueType="num">
                                      <p:cBhvr>
                                        <p:cTn id="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9" dur="26">
                                          <p:stCondLst>
                                            <p:cond delay="650"/>
                                          </p:stCondLst>
                                        </p:cTn>
                                        <p:tgtEl>
                                          <p:spTgt spid="41"/>
                                        </p:tgtEl>
                                      </p:cBhvr>
                                      <p:to x="100000" y="60000"/>
                                    </p:animScale>
                                    <p:animScale>
                                      <p:cBhvr>
                                        <p:cTn id="30" dur="166" decel="50000">
                                          <p:stCondLst>
                                            <p:cond delay="676"/>
                                          </p:stCondLst>
                                        </p:cTn>
                                        <p:tgtEl>
                                          <p:spTgt spid="41"/>
                                        </p:tgtEl>
                                      </p:cBhvr>
                                      <p:to x="100000" y="100000"/>
                                    </p:animScale>
                                    <p:animScale>
                                      <p:cBhvr>
                                        <p:cTn id="31" dur="26">
                                          <p:stCondLst>
                                            <p:cond delay="1312"/>
                                          </p:stCondLst>
                                        </p:cTn>
                                        <p:tgtEl>
                                          <p:spTgt spid="41"/>
                                        </p:tgtEl>
                                      </p:cBhvr>
                                      <p:to x="100000" y="80000"/>
                                    </p:animScale>
                                    <p:animScale>
                                      <p:cBhvr>
                                        <p:cTn id="32" dur="166" decel="50000">
                                          <p:stCondLst>
                                            <p:cond delay="1338"/>
                                          </p:stCondLst>
                                        </p:cTn>
                                        <p:tgtEl>
                                          <p:spTgt spid="41"/>
                                        </p:tgtEl>
                                      </p:cBhvr>
                                      <p:to x="100000" y="100000"/>
                                    </p:animScale>
                                    <p:animScale>
                                      <p:cBhvr>
                                        <p:cTn id="33" dur="26">
                                          <p:stCondLst>
                                            <p:cond delay="1642"/>
                                          </p:stCondLst>
                                        </p:cTn>
                                        <p:tgtEl>
                                          <p:spTgt spid="41"/>
                                        </p:tgtEl>
                                      </p:cBhvr>
                                      <p:to x="100000" y="90000"/>
                                    </p:animScale>
                                    <p:animScale>
                                      <p:cBhvr>
                                        <p:cTn id="34" dur="166" decel="50000">
                                          <p:stCondLst>
                                            <p:cond delay="1668"/>
                                          </p:stCondLst>
                                        </p:cTn>
                                        <p:tgtEl>
                                          <p:spTgt spid="41"/>
                                        </p:tgtEl>
                                      </p:cBhvr>
                                      <p:to x="100000" y="100000"/>
                                    </p:animScale>
                                    <p:animScale>
                                      <p:cBhvr>
                                        <p:cTn id="35" dur="26">
                                          <p:stCondLst>
                                            <p:cond delay="1808"/>
                                          </p:stCondLst>
                                        </p:cTn>
                                        <p:tgtEl>
                                          <p:spTgt spid="41"/>
                                        </p:tgtEl>
                                      </p:cBhvr>
                                      <p:to x="100000" y="95000"/>
                                    </p:animScale>
                                    <p:animScale>
                                      <p:cBhvr>
                                        <p:cTn id="36" dur="166" decel="50000">
                                          <p:stCondLst>
                                            <p:cond delay="1834"/>
                                          </p:stCondLst>
                                        </p:cTn>
                                        <p:tgtEl>
                                          <p:spTgt spid="4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419"/>
        <p:cNvGrpSpPr/>
        <p:nvPr/>
      </p:nvGrpSpPr>
      <p:grpSpPr>
        <a:xfrm>
          <a:off x="0" y="0"/>
          <a:ext cx="0" cy="0"/>
          <a:chOff x="0" y="0"/>
          <a:chExt cx="0" cy="0"/>
        </a:xfrm>
      </p:grpSpPr>
      <p:grpSp>
        <p:nvGrpSpPr>
          <p:cNvPr id="420" name="Google Shape;420;p25"/>
          <p:cNvGrpSpPr/>
          <p:nvPr/>
        </p:nvGrpSpPr>
        <p:grpSpPr>
          <a:xfrm>
            <a:off x="387343" y="265452"/>
            <a:ext cx="17544871" cy="9647599"/>
            <a:chOff x="0" y="-144661"/>
            <a:chExt cx="23393161" cy="12863465"/>
          </a:xfrm>
        </p:grpSpPr>
        <p:grpSp>
          <p:nvGrpSpPr>
            <p:cNvPr id="421" name="Google Shape;421;p25"/>
            <p:cNvGrpSpPr/>
            <p:nvPr/>
          </p:nvGrpSpPr>
          <p:grpSpPr>
            <a:xfrm>
              <a:off x="0" y="-144661"/>
              <a:ext cx="23393161" cy="12863465"/>
              <a:chOff x="0" y="-28575"/>
              <a:chExt cx="4620871" cy="2540931"/>
            </a:xfrm>
          </p:grpSpPr>
          <p:sp>
            <p:nvSpPr>
              <p:cNvPr id="422" name="Google Shape;422;p25"/>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23" name="Google Shape;423;p2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4" name="Google Shape;424;p25"/>
            <p:cNvGrpSpPr/>
            <p:nvPr/>
          </p:nvGrpSpPr>
          <p:grpSpPr>
            <a:xfrm>
              <a:off x="85349" y="-62491"/>
              <a:ext cx="23222464" cy="12699125"/>
              <a:chOff x="0" y="-28575"/>
              <a:chExt cx="4587153" cy="2508469"/>
            </a:xfrm>
          </p:grpSpPr>
          <p:sp>
            <p:nvSpPr>
              <p:cNvPr id="425" name="Google Shape;425;p2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A5C680"/>
              </a:solidFill>
              <a:ln>
                <a:noFill/>
              </a:ln>
            </p:spPr>
          </p:sp>
          <p:sp>
            <p:nvSpPr>
              <p:cNvPr id="426" name="Google Shape;426;p2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427" name="Google Shape;427;p2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28" name="Google Shape;428;p25"/>
          <p:cNvGrpSpPr/>
          <p:nvPr/>
        </p:nvGrpSpPr>
        <p:grpSpPr>
          <a:xfrm>
            <a:off x="976748" y="864003"/>
            <a:ext cx="16891461" cy="4065364"/>
            <a:chOff x="-3347493" y="-68504"/>
            <a:chExt cx="2700808" cy="1847935"/>
          </a:xfrm>
        </p:grpSpPr>
        <p:sp>
          <p:nvSpPr>
            <p:cNvPr id="429" name="Google Shape;429;p25"/>
            <p:cNvSpPr/>
            <p:nvPr/>
          </p:nvSpPr>
          <p:spPr>
            <a:xfrm>
              <a:off x="-3347493" y="-68504"/>
              <a:ext cx="2700808" cy="1847935"/>
            </a:xfrm>
            <a:custGeom>
              <a:avLst/>
              <a:gdLst/>
              <a:ahLst/>
              <a:cxnLst/>
              <a:rect l="l" t="t" r="r" b="b"/>
              <a:pathLst>
                <a:path w="1839690" h="1847935" extrusionOk="0">
                  <a:moveTo>
                    <a:pt x="919845" y="0"/>
                  </a:moveTo>
                  <a:cubicBezTo>
                    <a:pt x="1428526" y="2275"/>
                    <a:pt x="1839690" y="415282"/>
                    <a:pt x="1839690" y="923968"/>
                  </a:cubicBezTo>
                  <a:cubicBezTo>
                    <a:pt x="1839690" y="1432653"/>
                    <a:pt x="1428526" y="1845660"/>
                    <a:pt x="919845" y="1847935"/>
                  </a:cubicBezTo>
                  <a:cubicBezTo>
                    <a:pt x="411165" y="1845660"/>
                    <a:pt x="0" y="1432653"/>
                    <a:pt x="0" y="923968"/>
                  </a:cubicBezTo>
                  <a:cubicBezTo>
                    <a:pt x="0" y="415282"/>
                    <a:pt x="411165" y="2275"/>
                    <a:pt x="919845" y="0"/>
                  </a:cubicBezTo>
                  <a:close/>
                </a:path>
              </a:pathLst>
            </a:custGeom>
            <a:solidFill>
              <a:srgbClr val="F5C86B"/>
            </a:solidFill>
            <a:ln w="666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25"/>
            <p:cNvSpPr txBox="1"/>
            <p:nvPr/>
          </p:nvSpPr>
          <p:spPr>
            <a:xfrm>
              <a:off x="-3178189" y="587963"/>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35" name="Google Shape;435;p25"/>
          <p:cNvPicPr preferRelativeResize="0"/>
          <p:nvPr/>
        </p:nvPicPr>
        <p:blipFill rotWithShape="1">
          <a:blip r:embed="rId4">
            <a:alphaModFix/>
          </a:blip>
          <a:srcRect l="36075" t="20572" r="35656" b="20038"/>
          <a:stretch/>
        </p:blipFill>
        <p:spPr>
          <a:xfrm>
            <a:off x="7043411" y="4929366"/>
            <a:ext cx="4033637" cy="4767001"/>
          </a:xfrm>
          <a:prstGeom prst="rect">
            <a:avLst/>
          </a:prstGeom>
          <a:noFill/>
          <a:ln>
            <a:noFill/>
          </a:ln>
        </p:spPr>
      </p:pic>
      <p:sp>
        <p:nvSpPr>
          <p:cNvPr id="21" name="Google Shape;335;p21">
            <a:extLst>
              <a:ext uri="{FF2B5EF4-FFF2-40B4-BE49-F238E27FC236}">
                <a16:creationId xmlns:a16="http://schemas.microsoft.com/office/drawing/2014/main" id="{C5AA367F-71CB-4304-9414-D96C8BCE1EC4}"/>
              </a:ext>
            </a:extLst>
          </p:cNvPr>
          <p:cNvSpPr txBox="1"/>
          <p:nvPr/>
        </p:nvSpPr>
        <p:spPr>
          <a:xfrm>
            <a:off x="1930394" y="1758232"/>
            <a:ext cx="14902880" cy="1138453"/>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5400" b="1" dirty="0" smtClean="0">
                <a:solidFill>
                  <a:srgbClr val="FF0000"/>
                </a:solidFill>
                <a:latin typeface="+mj-lt"/>
                <a:sym typeface="Paytone One"/>
              </a:rPr>
              <a:t>2. CÔNG CỤ TÌM KIẾM TRÊN MÁY TÍNH</a:t>
            </a:r>
            <a:endParaRPr lang="vi-VN" sz="5400" b="1" dirty="0">
              <a:solidFill>
                <a:srgbClr val="FF0000"/>
              </a:solidFill>
              <a:latin typeface="+mj-lt"/>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1119</Words>
  <Application>Microsoft Office PowerPoint</Application>
  <PresentationFormat>Custom</PresentationFormat>
  <Paragraphs>154</Paragraphs>
  <Slides>19</Slides>
  <Notes>11</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vt:i4>
      </vt:variant>
    </vt:vector>
  </HeadingPairs>
  <TitlesOfParts>
    <vt:vector size="35" baseType="lpstr">
      <vt:lpstr>Calibri</vt:lpstr>
      <vt:lpstr>DengXian</vt:lpstr>
      <vt:lpstr>Verdana</vt:lpstr>
      <vt:lpstr>Arial</vt:lpstr>
      <vt:lpstr>SimSun</vt:lpstr>
      <vt:lpstr>Tunga</vt:lpstr>
      <vt:lpstr>Lato</vt:lpstr>
      <vt:lpstr>Franklin Gothic Medium</vt:lpstr>
      <vt:lpstr>.VnTime</vt:lpstr>
      <vt:lpstr>Franklin Gothic Book</vt:lpstr>
      <vt:lpstr>Times New Roman</vt:lpstr>
      <vt:lpstr>#9Slide02 Noi dung rat dai</vt:lpstr>
      <vt:lpstr>Wingdings</vt:lpstr>
      <vt:lpstr>Paytone One</vt:lpstr>
      <vt:lpstr>Office Theme</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LIEN THANH</cp:lastModifiedBy>
  <cp:revision>53</cp:revision>
  <dcterms:modified xsi:type="dcterms:W3CDTF">2024-10-21T14:13:09Z</dcterms:modified>
</cp:coreProperties>
</file>