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4" r:id="rId2"/>
    <p:sldId id="3010" r:id="rId3"/>
    <p:sldId id="3011" r:id="rId4"/>
    <p:sldId id="3021" r:id="rId5"/>
    <p:sldId id="3018" r:id="rId6"/>
    <p:sldId id="3043" r:id="rId7"/>
    <p:sldId id="3014" r:id="rId8"/>
    <p:sldId id="3041" r:id="rId9"/>
    <p:sldId id="3019" r:id="rId10"/>
    <p:sldId id="3020"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3" d="100"/>
          <a:sy n="73" d="100"/>
        </p:scale>
        <p:origin x="62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id="{B6F09BEA-F290-BF5F-B956-152A2A1362E5}"/>
              </a:ext>
            </a:extLst>
          </p:cNvPr>
          <p:cNvGrpSpPr/>
          <p:nvPr/>
        </p:nvGrpSpPr>
        <p:grpSpPr>
          <a:xfrm>
            <a:off x="1407816" y="2152611"/>
            <a:ext cx="8272749" cy="2052183"/>
            <a:chOff x="1055313" y="1366069"/>
            <a:chExt cx="7313287" cy="2052183"/>
          </a:xfrm>
        </p:grpSpPr>
        <p:sp>
          <p:nvSpPr>
            <p:cNvPr id="3" name="Rectangle: Rounded Corners 2">
              <a:extLst>
                <a:ext uri="{FF2B5EF4-FFF2-40B4-BE49-F238E27FC236}">
                  <a16:creationId xmlns:a16="http://schemas.microsoft.com/office/drawing/2014/main" id="{A9B1B3A9-90F7-FDE5-C087-11761130B08A}"/>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a16="http://schemas.microsoft.com/office/drawing/2014/main" id="{0C7EC794-E3E0-E76F-B6DF-FF9B06CCE68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B6E5F531-C431-A95F-62EF-2433177EFA69}"/>
                </a:ext>
              </a:extLst>
            </p:cNvPr>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id="{9B55D797-1ACA-F237-BC37-6BE379E679BF}"/>
              </a:ext>
            </a:extLst>
          </p:cNvPr>
          <p:cNvSpPr/>
          <p:nvPr/>
        </p:nvSpPr>
        <p:spPr>
          <a:xfrm>
            <a:off x="-233187" y="385449"/>
            <a:ext cx="8545815"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a:t>
            </a:r>
            <a:r>
              <a:rPr lang="vi-VN" sz="3600" b="1" smtClean="0">
                <a:solidFill>
                  <a:schemeClr val="bg1"/>
                </a:solidFill>
                <a:latin typeface="SVN-Adam Gorry" panose="02040603050506020204" pitchFamily="18" charset="0"/>
                <a:cs typeface="Times New Roman" panose="02020603050405020304" pitchFamily="18" charset="0"/>
              </a:rPr>
              <a:t>đổ</a:t>
            </a:r>
            <a:r>
              <a:rPr lang="en-US" sz="3600" b="1" smtClean="0">
                <a:solidFill>
                  <a:schemeClr val="bg1"/>
                </a:solidFill>
                <a:latin typeface="SVN-Adam Gorry" panose="02040603050506020204" pitchFamily="18" charset="0"/>
                <a:cs typeface="Times New Roman" panose="02020603050405020304" pitchFamily="18" charset="0"/>
              </a:rPr>
              <a:t>i</a:t>
            </a:r>
            <a:r>
              <a:rPr lang="vi-VN" sz="3600" b="1" smtClean="0">
                <a:solidFill>
                  <a:schemeClr val="bg1"/>
                </a:solidFill>
                <a:latin typeface="SVN-Adam Gorry" panose="02040603050506020204" pitchFamily="18" charset="0"/>
                <a:cs typeface="Times New Roman" panose="02020603050405020304" pitchFamily="18" charset="0"/>
              </a:rPr>
              <a:t> </a:t>
            </a:r>
            <a:r>
              <a:rPr lang="vi-VN" sz="3600" b="1">
                <a:solidFill>
                  <a:schemeClr val="bg1"/>
                </a:solidFill>
                <a:latin typeface="SVN-Adam Gorry" panose="02040603050506020204" pitchFamily="18" charset="0"/>
                <a:cs typeface="Times New Roman" panose="02020603050405020304" pitchFamily="18" charset="0"/>
              </a:rPr>
              <a:t>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sp>
        <p:nvSpPr>
          <p:cNvPr id="7" name="Rectangle 6">
            <a:extLst>
              <a:ext uri="{FF2B5EF4-FFF2-40B4-BE49-F238E27FC236}">
                <a16:creationId xmlns:a16="http://schemas.microsoft.com/office/drawing/2014/main" id="{8C875063-5E58-402C-B578-B01DBE6398A5}"/>
              </a:ext>
            </a:extLst>
          </p:cNvPr>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173957" y="152499"/>
            <a:ext cx="3817053"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2" name="Group 1"/>
          <p:cNvGrpSpPr/>
          <p:nvPr/>
        </p:nvGrpSpPr>
        <p:grpSpPr>
          <a:xfrm>
            <a:off x="3221516" y="419820"/>
            <a:ext cx="8774508" cy="6342493"/>
            <a:chOff x="4855201" y="1055012"/>
            <a:chExt cx="7336799" cy="5520790"/>
          </a:xfrm>
        </p:grpSpPr>
        <p:grpSp>
          <p:nvGrpSpPr>
            <p:cNvPr id="12" name="Group 11">
              <a:extLst>
                <a:ext uri="{FF2B5EF4-FFF2-40B4-BE49-F238E27FC236}">
                  <a16:creationId xmlns:a16="http://schemas.microsoft.com/office/drawing/2014/main" id="{356A26C7-1147-42FC-AADF-4ABDE0CAC4CB}"/>
                </a:ext>
              </a:extLst>
            </p:cNvPr>
            <p:cNvGrpSpPr/>
            <p:nvPr/>
          </p:nvGrpSpPr>
          <p:grpSpPr>
            <a:xfrm flipH="1">
              <a:off x="4855201" y="1055968"/>
              <a:ext cx="7336799" cy="5519834"/>
              <a:chOff x="1768766" y="4644318"/>
              <a:chExt cx="7212563" cy="2154756"/>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768766" y="4653751"/>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5082189" y="1055012"/>
              <a:ext cx="6982928" cy="5163822"/>
            </a:xfrm>
            <a:prstGeom prst="rect">
              <a:avLst/>
            </a:prstGeom>
          </p:spPr>
          <p:txBody>
            <a:bodyPr wrap="square">
              <a:spAutoFit/>
            </a:bodyPr>
            <a:lstStyle/>
            <a:p>
              <a:pPr indent="342900" defTabSz="342900">
                <a:lnSpc>
                  <a:spcPct val="150000"/>
                </a:lnSpc>
              </a:pPr>
              <a:r>
                <a:rPr lang="vi-VN" sz="2300" b="1" dirty="0">
                  <a:latin typeface="UTM Avo" panose="02040603050506020204" pitchFamily="18" charset="0"/>
                  <a:cs typeface="Times New Roman" panose="02020603050405020304" pitchFamily="18" charset="0"/>
                </a:rPr>
                <a:t>Khoa: </a:t>
              </a:r>
              <a:r>
                <a:rPr lang="vi-VN" sz="23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300" dirty="0">
                <a:latin typeface="UTM Avo" panose="02040603050506020204" pitchFamily="18" charset="0"/>
                <a:cs typeface="Times New Roman" panose="02020603050405020304" pitchFamily="18" charset="0"/>
              </a:endParaRPr>
            </a:p>
            <a:p>
              <a:pPr indent="342900" defTabSz="342900">
                <a:lnSpc>
                  <a:spcPct val="150000"/>
                </a:lnSpc>
              </a:pPr>
              <a:r>
                <a:rPr lang="vi-VN" sz="2300" b="1" dirty="0">
                  <a:latin typeface="UTM Avo" panose="02040603050506020204" pitchFamily="18" charset="0"/>
                  <a:cs typeface="Times New Roman" panose="02020603050405020304" pitchFamily="18" charset="0"/>
                </a:rPr>
                <a:t>Minh:</a:t>
              </a:r>
              <a:r>
                <a:rPr lang="vi-VN" sz="2300" dirty="0">
                  <a:latin typeface="UTM Avo" panose="02040603050506020204" pitchFamily="18" charset="0"/>
                  <a:cs typeface="Times New Roman" panose="02020603050405020304" pitchFamily="18" charset="0"/>
                </a:rPr>
                <a:t>Hay đấy! Cậu hướng dẫn cho tớ cách tìm kiếm thông tin được không?</a:t>
              </a:r>
              <a:endParaRPr lang="en-US" sz="2300" dirty="0">
                <a:latin typeface="UTM Avo" panose="02040603050506020204" pitchFamily="18" charset="0"/>
                <a:cs typeface="Times New Roman" panose="02020603050405020304" pitchFamily="18" charset="0"/>
              </a:endParaRPr>
            </a:p>
            <a:p>
              <a:pPr indent="342900" defTabSz="342900">
                <a:lnSpc>
                  <a:spcPct val="150000"/>
                </a:lnSpc>
              </a:pPr>
              <a:r>
                <a:rPr lang="vi-VN" sz="2300" b="1" dirty="0">
                  <a:latin typeface="UTM Avo" panose="02040603050506020204" pitchFamily="18" charset="0"/>
                  <a:cs typeface="Times New Roman" panose="02020603050405020304" pitchFamily="18" charset="0"/>
                </a:rPr>
                <a:t>Khoa: </a:t>
              </a:r>
              <a:r>
                <a:rPr lang="vi-VN" sz="23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300" dirty="0">
                <a:latin typeface="UTM Avo" panose="02040603050506020204" pitchFamily="18" charset="0"/>
                <a:cs typeface="Times New Roman" panose="02020603050405020304" pitchFamily="18" charset="0"/>
              </a:endParaRPr>
            </a:p>
            <a:p>
              <a:pPr indent="342900" defTabSz="342900">
                <a:lnSpc>
                  <a:spcPct val="150000"/>
                </a:lnSpc>
              </a:pPr>
              <a:r>
                <a:rPr lang="vi-VN" sz="2300" b="1" dirty="0">
                  <a:latin typeface="UTM Avo" panose="02040603050506020204" pitchFamily="18" charset="0"/>
                  <a:cs typeface="Times New Roman" panose="02020603050405020304" pitchFamily="18" charset="0"/>
                </a:rPr>
                <a:t>Câu hỏi: </a:t>
              </a:r>
              <a:r>
                <a:rPr lang="vi-VN" sz="23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grpSp>
      <p:sp>
        <p:nvSpPr>
          <p:cNvPr id="20" name="Rectangle 19">
            <a:extLst>
              <a:ext uri="{FF2B5EF4-FFF2-40B4-BE49-F238E27FC236}">
                <a16:creationId xmlns:a16="http://schemas.microsoft.com/office/drawing/2014/main" id="{BEF1B6C6-026F-4FB9-8D32-25D1F67CD14F}"/>
              </a:ext>
            </a:extLst>
          </p:cNvPr>
          <p:cNvSpPr/>
          <p:nvPr/>
        </p:nvSpPr>
        <p:spPr>
          <a:xfrm>
            <a:off x="351830"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580598" y="2857073"/>
            <a:ext cx="1953559" cy="3840896"/>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08333E-6 -2.59259E-6 L 2.08333E-6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a:latin typeface="UTM Avo" panose="02040603050506020204" pitchFamily="18" charset="0"/>
                  <a:cs typeface="Times New Roman" panose="02020603050405020304" pitchFamily="18" charset="0"/>
                </a:rPr>
                <a:t>Sau khi xác định từ hoặc cụm từ tìm kiếm chúng ta phải làm gì tiếp theo?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32A609B0-A583-40E5-A6C4-2B8D6219BAC4}"/>
              </a:ext>
            </a:extLst>
          </p:cNvPr>
          <p:cNvSpPr/>
          <p:nvPr/>
        </p:nvSpPr>
        <p:spPr>
          <a:xfrm>
            <a:off x="976222" y="2642432"/>
            <a:ext cx="9150172" cy="2805063"/>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Khoa:</a:t>
            </a:r>
            <a:r>
              <a:rPr lang="vi-VN" sz="240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trên  màn  hình  nền,  gõ </a:t>
            </a:r>
            <a:r>
              <a:rPr lang="vi-VN" sz="2400">
                <a:solidFill>
                  <a:schemeClr val="accent4">
                    <a:lumMod val="75000"/>
                  </a:schemeClr>
                </a:solidFill>
                <a:latin typeface="UTM Avo" panose="02040603050506020204" pitchFamily="18" charset="0"/>
                <a:cs typeface="Times New Roman" panose="02020603050405020304" pitchFamily="18" charset="0"/>
              </a:rPr>
              <a:t>google.com  </a:t>
            </a:r>
            <a:r>
              <a:rPr lang="vi-VN" sz="240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a:solidFill>
                  <a:schemeClr val="accent4">
                    <a:lumMod val="75000"/>
                  </a:schemeClr>
                </a:solidFill>
                <a:latin typeface="UTM Avo" panose="02040603050506020204" pitchFamily="18" charset="0"/>
                <a:cs typeface="Times New Roman" panose="02020603050405020304" pitchFamily="18" charset="0"/>
              </a:rPr>
              <a:t>Các đời vua Hùng</a:t>
            </a:r>
            <a:r>
              <a:rPr lang="vi-VN" sz="240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67" y="3168323"/>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56F67-39EF-4684-8E3C-168A2FFFE799}"/>
              </a:ext>
            </a:extLst>
          </p:cNvPr>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a:extLst>
              <a:ext uri="{FF2B5EF4-FFF2-40B4-BE49-F238E27FC236}">
                <a16:creationId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EE7A9-4B14-435F-A4D5-4C903EF8792A}"/>
              </a:ext>
            </a:extLst>
          </p:cNvPr>
          <p:cNvSpPr/>
          <p:nvPr/>
        </p:nvSpPr>
        <p:spPr>
          <a:xfrm>
            <a:off x="1592798" y="368867"/>
            <a:ext cx="9770221" cy="1131785"/>
          </a:xfrm>
          <a:prstGeom prst="rect">
            <a:avLst/>
          </a:prstGeom>
        </p:spPr>
        <p:txBody>
          <a:bodyPr wrap="square">
            <a:spAutoFit/>
          </a:bodyPr>
          <a:lstStyle/>
          <a:p>
            <a:pPr defTabSz="342900">
              <a:lnSpc>
                <a:spcPct val="150000"/>
              </a:lnSpc>
            </a:pPr>
            <a:r>
              <a:rPr lang="en-US" sz="2300" dirty="0">
                <a:latin typeface="UTM Avo" panose="02040603050506020204" pitchFamily="18" charset="0"/>
                <a:cs typeface="Times New Roman" panose="02020603050405020304" pitchFamily="18" charset="0"/>
              </a:rPr>
              <a:t>Ở </a:t>
            </a:r>
            <a:r>
              <a:rPr lang="en-US" sz="2300" dirty="0" err="1">
                <a:latin typeface="UTM Avo" panose="02040603050506020204" pitchFamily="18" charset="0"/>
                <a:cs typeface="Times New Roman" panose="02020603050405020304" pitchFamily="18" charset="0"/>
              </a:rPr>
              <a:t>Hoạt</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động</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trên</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cụm</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từ</a:t>
            </a:r>
            <a:r>
              <a:rPr lang="en-US" sz="2300" dirty="0">
                <a:latin typeface="UTM Avo" panose="02040603050506020204" pitchFamily="18" charset="0"/>
                <a:cs typeface="Times New Roman" panose="02020603050405020304" pitchFamily="18" charset="0"/>
              </a:rPr>
              <a:t> </a:t>
            </a:r>
            <a:r>
              <a:rPr lang="en-US" sz="2300" dirty="0" err="1">
                <a:solidFill>
                  <a:schemeClr val="accent4">
                    <a:lumMod val="75000"/>
                  </a:schemeClr>
                </a:solidFill>
                <a:latin typeface="UTM Avo" panose="02040603050506020204" pitchFamily="18" charset="0"/>
                <a:cs typeface="Times New Roman" panose="02020603050405020304" pitchFamily="18" charset="0"/>
              </a:rPr>
              <a:t>Các</a:t>
            </a:r>
            <a:r>
              <a:rPr lang="en-US" sz="2300" dirty="0">
                <a:solidFill>
                  <a:schemeClr val="accent4">
                    <a:lumMod val="75000"/>
                  </a:schemeClr>
                </a:solidFill>
                <a:latin typeface="UTM Avo" panose="02040603050506020204" pitchFamily="18" charset="0"/>
                <a:cs typeface="Times New Roman" panose="02020603050405020304" pitchFamily="18" charset="0"/>
              </a:rPr>
              <a:t> </a:t>
            </a:r>
            <a:r>
              <a:rPr lang="en-US" sz="2300" dirty="0" err="1">
                <a:solidFill>
                  <a:schemeClr val="accent4">
                    <a:lumMod val="75000"/>
                  </a:schemeClr>
                </a:solidFill>
                <a:latin typeface="UTM Avo" panose="02040603050506020204" pitchFamily="18" charset="0"/>
                <a:cs typeface="Times New Roman" panose="02020603050405020304" pitchFamily="18" charset="0"/>
              </a:rPr>
              <a:t>đời</a:t>
            </a:r>
            <a:r>
              <a:rPr lang="en-US" sz="2300" dirty="0">
                <a:solidFill>
                  <a:schemeClr val="accent4">
                    <a:lumMod val="75000"/>
                  </a:schemeClr>
                </a:solidFill>
                <a:latin typeface="UTM Avo" panose="02040603050506020204" pitchFamily="18" charset="0"/>
                <a:cs typeface="Times New Roman" panose="02020603050405020304" pitchFamily="18" charset="0"/>
              </a:rPr>
              <a:t> </a:t>
            </a:r>
            <a:r>
              <a:rPr lang="en-US" sz="2300" dirty="0" err="1">
                <a:solidFill>
                  <a:schemeClr val="accent4">
                    <a:lumMod val="75000"/>
                  </a:schemeClr>
                </a:solidFill>
                <a:latin typeface="UTM Avo" panose="02040603050506020204" pitchFamily="18" charset="0"/>
                <a:cs typeface="Times New Roman" panose="02020603050405020304" pitchFamily="18" charset="0"/>
              </a:rPr>
              <a:t>vua</a:t>
            </a:r>
            <a:r>
              <a:rPr lang="en-US" sz="2300" dirty="0">
                <a:solidFill>
                  <a:schemeClr val="accent4">
                    <a:lumMod val="75000"/>
                  </a:schemeClr>
                </a:solidFill>
                <a:latin typeface="UTM Avo" panose="02040603050506020204" pitchFamily="18" charset="0"/>
                <a:cs typeface="Times New Roman" panose="02020603050405020304" pitchFamily="18" charset="0"/>
              </a:rPr>
              <a:t> </a:t>
            </a:r>
            <a:r>
              <a:rPr lang="en-US" sz="2300" dirty="0" err="1">
                <a:solidFill>
                  <a:schemeClr val="accent4">
                    <a:lumMod val="75000"/>
                  </a:schemeClr>
                </a:solidFill>
                <a:latin typeface="UTM Avo" panose="02040603050506020204" pitchFamily="18" charset="0"/>
                <a:cs typeface="Times New Roman" panose="02020603050405020304" pitchFamily="18" charset="0"/>
              </a:rPr>
              <a:t>Hùng</a:t>
            </a:r>
            <a:r>
              <a:rPr lang="en-US" sz="2300" dirty="0">
                <a:solidFill>
                  <a:schemeClr val="accent4">
                    <a:lumMod val="75000"/>
                  </a:schemeClr>
                </a:solidFill>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là</a:t>
            </a:r>
            <a:r>
              <a:rPr lang="en-US" sz="2300" dirty="0">
                <a:solidFill>
                  <a:schemeClr val="accent4">
                    <a:lumMod val="75000"/>
                  </a:schemeClr>
                </a:solidFill>
                <a:latin typeface="UTM Avo" panose="02040603050506020204" pitchFamily="18" charset="0"/>
                <a:cs typeface="Times New Roman" panose="02020603050405020304" pitchFamily="18" charset="0"/>
              </a:rPr>
              <a:t> </a:t>
            </a:r>
            <a:r>
              <a:rPr lang="en-US" sz="2300" dirty="0" err="1">
                <a:solidFill>
                  <a:schemeClr val="accent4">
                    <a:lumMod val="75000"/>
                  </a:schemeClr>
                </a:solidFill>
                <a:latin typeface="UTM Avo" panose="02040603050506020204" pitchFamily="18" charset="0"/>
                <a:cs typeface="Times New Roman" panose="02020603050405020304" pitchFamily="18" charset="0"/>
              </a:rPr>
              <a:t>từ</a:t>
            </a:r>
            <a:r>
              <a:rPr lang="en-US" sz="2300" dirty="0">
                <a:solidFill>
                  <a:schemeClr val="accent4">
                    <a:lumMod val="75000"/>
                  </a:schemeClr>
                </a:solidFill>
                <a:latin typeface="UTM Avo" panose="02040603050506020204" pitchFamily="18" charset="0"/>
                <a:cs typeface="Times New Roman" panose="02020603050405020304" pitchFamily="18" charset="0"/>
              </a:rPr>
              <a:t> </a:t>
            </a:r>
            <a:r>
              <a:rPr lang="en-US" sz="2300" dirty="0" err="1">
                <a:solidFill>
                  <a:schemeClr val="accent4">
                    <a:lumMod val="75000"/>
                  </a:schemeClr>
                </a:solidFill>
                <a:latin typeface="UTM Avo" panose="02040603050506020204" pitchFamily="18" charset="0"/>
                <a:cs typeface="Times New Roman" panose="02020603050405020304" pitchFamily="18" charset="0"/>
              </a:rPr>
              <a:t>khoá</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Từ</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khoá</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là</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từ</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hoặc</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cụm</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từ</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thể</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hiện</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nội</a:t>
            </a:r>
            <a:r>
              <a:rPr lang="en-US" sz="2300" dirty="0">
                <a:latin typeface="UTM Avo" panose="02040603050506020204" pitchFamily="18" charset="0"/>
                <a:cs typeface="Times New Roman" panose="02020603050405020304" pitchFamily="18" charset="0"/>
              </a:rPr>
              <a:t> dung </a:t>
            </a:r>
            <a:r>
              <a:rPr lang="en-US" sz="2300" dirty="0" err="1">
                <a:latin typeface="UTM Avo" panose="02040603050506020204" pitchFamily="18" charset="0"/>
                <a:cs typeface="Times New Roman" panose="02020603050405020304" pitchFamily="18" charset="0"/>
              </a:rPr>
              <a:t>thông</a:t>
            </a:r>
            <a:r>
              <a:rPr lang="en-US" sz="2300" dirty="0">
                <a:latin typeface="UTM Avo" panose="02040603050506020204" pitchFamily="18" charset="0"/>
                <a:cs typeface="Times New Roman" panose="02020603050405020304" pitchFamily="18" charset="0"/>
              </a:rPr>
              <a:t> tin </a:t>
            </a:r>
            <a:r>
              <a:rPr lang="en-US" sz="2300" dirty="0" err="1">
                <a:latin typeface="UTM Avo" panose="02040603050506020204" pitchFamily="18" charset="0"/>
                <a:cs typeface="Times New Roman" panose="02020603050405020304" pitchFamily="18" charset="0"/>
              </a:rPr>
              <a:t>chúng</a:t>
            </a:r>
            <a:r>
              <a:rPr lang="en-US" sz="2300" dirty="0">
                <a:latin typeface="UTM Avo" panose="02040603050506020204" pitchFamily="18" charset="0"/>
                <a:cs typeface="Times New Roman" panose="02020603050405020304" pitchFamily="18" charset="0"/>
              </a:rPr>
              <a:t> ta </a:t>
            </a:r>
            <a:r>
              <a:rPr lang="en-US" sz="2300" dirty="0" err="1">
                <a:latin typeface="UTM Avo" panose="02040603050506020204" pitchFamily="18" charset="0"/>
                <a:cs typeface="Times New Roman" panose="02020603050405020304" pitchFamily="18" charset="0"/>
              </a:rPr>
              <a:t>muốn</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tìm</a:t>
            </a:r>
            <a:r>
              <a:rPr lang="en-US" sz="2300" dirty="0">
                <a:latin typeface="UTM Avo" panose="02040603050506020204" pitchFamily="18" charset="0"/>
                <a:cs typeface="Times New Roman" panose="02020603050405020304" pitchFamily="18" charset="0"/>
              </a:rPr>
              <a:t> </a:t>
            </a:r>
            <a:r>
              <a:rPr lang="en-US" sz="2300" dirty="0" err="1">
                <a:latin typeface="UTM Avo" panose="02040603050506020204" pitchFamily="18" charset="0"/>
                <a:cs typeface="Times New Roman" panose="02020603050405020304" pitchFamily="18" charset="0"/>
              </a:rPr>
              <a:t>kiếm</a:t>
            </a:r>
            <a:r>
              <a:rPr lang="en-US" sz="2300" dirty="0">
                <a:latin typeface="UTM Avo" panose="02040603050506020204" pitchFamily="18" charset="0"/>
                <a:cs typeface="Times New Roman" panose="02020603050405020304" pitchFamily="18" charset="0"/>
              </a:rPr>
              <a:t>. </a:t>
            </a:r>
            <a:endParaRPr lang="vi-VN" sz="23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D8EED2D-0027-4B45-B5FE-478DAF9FE239}"/>
              </a:ext>
            </a:extLst>
          </p:cNvPr>
          <p:cNvSpPr/>
          <p:nvPr/>
        </p:nvSpPr>
        <p:spPr>
          <a:xfrm>
            <a:off x="1104745" y="1663249"/>
            <a:ext cx="11416937" cy="5539978"/>
          </a:xfrm>
          <a:prstGeom prst="rect">
            <a:avLst/>
          </a:prstGeom>
        </p:spPr>
        <p:txBody>
          <a:bodyPr wrap="square">
            <a:spAutoFit/>
          </a:bodyPr>
          <a:lstStyle/>
          <a:p>
            <a:pPr defTabSz="342900">
              <a:lnSpc>
                <a:spcPct val="150000"/>
              </a:lnSpc>
            </a:pPr>
            <a:r>
              <a:rPr lang="vi-VN" sz="2200" smtClean="0">
                <a:latin typeface="UTM Avo" panose="02040603050506020204" pitchFamily="18" charset="0"/>
                <a:cs typeface="Times New Roman" panose="02020603050405020304" pitchFamily="18" charset="0"/>
              </a:rPr>
              <a:t>Bạn Khoa đã truy cập vào trang web </a:t>
            </a:r>
            <a:r>
              <a:rPr lang="vi-VN" sz="2200" smtClean="0">
                <a:solidFill>
                  <a:schemeClr val="accent4">
                    <a:lumMod val="75000"/>
                  </a:schemeClr>
                </a:solidFill>
                <a:latin typeface="UTM Avo" panose="02040603050506020204" pitchFamily="18" charset="0"/>
                <a:cs typeface="Times New Roman" panose="02020603050405020304" pitchFamily="18" charset="0"/>
              </a:rPr>
              <a:t>google.com </a:t>
            </a:r>
            <a:r>
              <a:rPr lang="vi-VN" sz="2200" smtClean="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a:t>
            </a:r>
            <a:r>
              <a:rPr lang="en-US" sz="2200" smtClean="0">
                <a:latin typeface="UTM Avo" panose="02040603050506020204" pitchFamily="18" charset="0"/>
                <a:cs typeface="Times New Roman" panose="02020603050405020304" pitchFamily="18" charset="0"/>
              </a:rPr>
              <a:t> </a:t>
            </a:r>
            <a:r>
              <a:rPr lang="vi-VN" sz="2200" smtClean="0">
                <a:latin typeface="UTM Avo" panose="02040603050506020204" pitchFamily="18" charset="0"/>
                <a:cs typeface="Times New Roman" panose="02020603050405020304" pitchFamily="18" charset="0"/>
              </a:rPr>
              <a:t>Các bước cần thiết để tìm kiếm thông tin:</a:t>
            </a:r>
          </a:p>
          <a:p>
            <a:pPr defTabSz="342900">
              <a:lnSpc>
                <a:spcPct val="150000"/>
              </a:lnSpc>
            </a:pPr>
            <a:r>
              <a:rPr lang="en-US" sz="2200" smtClean="0">
                <a:latin typeface="UTM Avo" panose="02040603050506020204" pitchFamily="18" charset="0"/>
                <a:cs typeface="Times New Roman" panose="02020603050405020304" pitchFamily="18" charset="0"/>
              </a:rPr>
              <a:t>1. Xác định từ khoá cần tìm kiếm.</a:t>
            </a:r>
            <a:endParaRPr lang="vi-VN" sz="2200" smtClean="0">
              <a:latin typeface="UTM Avo" panose="02040603050506020204" pitchFamily="18" charset="0"/>
              <a:cs typeface="Times New Roman" panose="02020603050405020304" pitchFamily="18" charset="0"/>
            </a:endParaRPr>
          </a:p>
          <a:p>
            <a:pPr defTabSz="342900">
              <a:lnSpc>
                <a:spcPct val="150000"/>
              </a:lnSpc>
            </a:pPr>
            <a:r>
              <a:rPr lang="en-US" sz="2200" smtClean="0">
                <a:latin typeface="UTM Avo" panose="02040603050506020204" pitchFamily="18" charset="0"/>
                <a:cs typeface="Times New Roman" panose="02020603050405020304" pitchFamily="18" charset="0"/>
              </a:rPr>
              <a:t>2. Mở trình duyệt và gõ địa chỉ của máy tìm kiếm.</a:t>
            </a:r>
            <a:endParaRPr lang="vi-VN" sz="2200" smtClean="0">
              <a:latin typeface="UTM Avo" panose="02040603050506020204" pitchFamily="18" charset="0"/>
              <a:cs typeface="Times New Roman" panose="02020603050405020304" pitchFamily="18" charset="0"/>
            </a:endParaRPr>
          </a:p>
          <a:p>
            <a:pPr defTabSz="342900">
              <a:lnSpc>
                <a:spcPct val="150000"/>
              </a:lnSpc>
            </a:pPr>
            <a:r>
              <a:rPr lang="en-US" sz="2200" smtClean="0">
                <a:latin typeface="UTM Avo" panose="02040603050506020204" pitchFamily="18" charset="0"/>
                <a:cs typeface="Times New Roman" panose="02020603050405020304" pitchFamily="18" charset="0"/>
              </a:rPr>
              <a:t>3. Gõ từ khoá tìm kiếm vào ô tìm kiếm rồi nhấn phím Enter, trên trang web sẽ xuất hiện danh sách các siêu liên kết.</a:t>
            </a:r>
            <a:endParaRPr lang="vi-VN" sz="2200" smtClean="0">
              <a:latin typeface="UTM Avo" panose="02040603050506020204" pitchFamily="18" charset="0"/>
              <a:cs typeface="Times New Roman" panose="02020603050405020304" pitchFamily="18" charset="0"/>
            </a:endParaRPr>
          </a:p>
          <a:p>
            <a:pPr defTabSz="342900">
              <a:lnSpc>
                <a:spcPct val="150000"/>
              </a:lnSpc>
            </a:pPr>
            <a:r>
              <a:rPr lang="en-US" sz="2200" smtClean="0">
                <a:latin typeface="UTM Avo" panose="02040603050506020204" pitchFamily="18" charset="0"/>
                <a:cs typeface="Times New Roman" panose="02020603050405020304" pitchFamily="18" charset="0"/>
              </a:rPr>
              <a:t>4. Nháy chuột vào một siêu liên kết trong danh sách để xem thông tin chi tiết.</a:t>
            </a:r>
            <a:endParaRPr lang="vi-VN" sz="2200" smtClean="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658937" y="453774"/>
            <a:ext cx="891617" cy="830652"/>
          </a:xfrm>
          <a:prstGeom prst="rect">
            <a:avLst/>
          </a:prstGeom>
        </p:spPr>
      </p:pic>
      <p:grpSp>
        <p:nvGrpSpPr>
          <p:cNvPr id="5" name="Group 4">
            <a:extLst>
              <a:ext uri="{FF2B5EF4-FFF2-40B4-BE49-F238E27FC236}">
                <a16:creationId xmlns:a16="http://schemas.microsoft.com/office/drawing/2014/main" id="{4C31484A-4165-4DB3-6C8F-7840C239CBC3}"/>
              </a:ext>
            </a:extLst>
          </p:cNvPr>
          <p:cNvGrpSpPr/>
          <p:nvPr/>
        </p:nvGrpSpPr>
        <p:grpSpPr>
          <a:xfrm>
            <a:off x="1175554" y="5779949"/>
            <a:ext cx="8458840" cy="1247868"/>
            <a:chOff x="1601020" y="593170"/>
            <a:chExt cx="7848417" cy="1587693"/>
          </a:xfrm>
        </p:grpSpPr>
        <p:grpSp>
          <p:nvGrpSpPr>
            <p:cNvPr id="6" name="Group 5">
              <a:extLst>
                <a:ext uri="{FF2B5EF4-FFF2-40B4-BE49-F238E27FC236}">
                  <a16:creationId xmlns:a16="http://schemas.microsoft.com/office/drawing/2014/main" id="{550E3C70-928C-8BEF-300F-12348C703299}"/>
                </a:ext>
              </a:extLst>
            </p:cNvPr>
            <p:cNvGrpSpPr/>
            <p:nvPr/>
          </p:nvGrpSpPr>
          <p:grpSpPr>
            <a:xfrm>
              <a:off x="1601020" y="593170"/>
              <a:ext cx="7848417" cy="1587693"/>
              <a:chOff x="1601020" y="593170"/>
              <a:chExt cx="7848417" cy="1587693"/>
            </a:xfrm>
          </p:grpSpPr>
          <p:grpSp>
            <p:nvGrpSpPr>
              <p:cNvPr id="8" name="Group 7">
                <a:extLst>
                  <a:ext uri="{FF2B5EF4-FFF2-40B4-BE49-F238E27FC236}">
                    <a16:creationId xmlns:a16="http://schemas.microsoft.com/office/drawing/2014/main" id="{123E8818-1E8B-71AF-1C4B-600F23FB6471}"/>
                  </a:ext>
                </a:extLst>
              </p:cNvPr>
              <p:cNvGrpSpPr/>
              <p:nvPr/>
            </p:nvGrpSpPr>
            <p:grpSpPr>
              <a:xfrm>
                <a:off x="1958222" y="904495"/>
                <a:ext cx="7491215" cy="1276368"/>
                <a:chOff x="2602590" y="923641"/>
                <a:chExt cx="6739423" cy="1882993"/>
              </a:xfrm>
            </p:grpSpPr>
            <p:sp>
              <p:nvSpPr>
                <p:cNvPr id="10" name="Rectangle: Rounded Corners 9">
                  <a:extLst>
                    <a:ext uri="{FF2B5EF4-FFF2-40B4-BE49-F238E27FC236}">
                      <a16:creationId xmlns:a16="http://schemas.microsoft.com/office/drawing/2014/main" id="{028D7A56-0C01-1B22-774F-78CA81494403}"/>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94BFB6E-EF1A-419A-78F6-4715013EEE42}"/>
                    </a:ext>
                  </a:extLst>
                </p:cNvPr>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4DCD11-9627-B1AD-4A19-1B24AB807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1020" y="593170"/>
                <a:ext cx="739598" cy="883997"/>
              </a:xfrm>
              <a:prstGeom prst="rect">
                <a:avLst/>
              </a:prstGeom>
            </p:spPr>
          </p:pic>
        </p:grpSp>
        <p:sp>
          <p:nvSpPr>
            <p:cNvPr id="7" name="Rectangle 6">
              <a:extLst>
                <a:ext uri="{FF2B5EF4-FFF2-40B4-BE49-F238E27FC236}">
                  <a16:creationId xmlns:a16="http://schemas.microsoft.com/office/drawing/2014/main" id="{617B8ABF-1F81-028E-0674-CA164AC891A1}"/>
                </a:ext>
              </a:extLst>
            </p:cNvPr>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2"/>
          <a:stretch>
            <a:fillRect/>
          </a:stretch>
        </p:blipFill>
        <p:spPr>
          <a:xfrm>
            <a:off x="587779" y="429122"/>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D1CAF55-FDC3-4D62-973B-98AEA338B5DB}"/>
              </a:ext>
            </a:extLst>
          </p:cNvPr>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0DEB16-E19B-2E91-E92C-4B1E5DE7505B}"/>
              </a:ext>
            </a:extLst>
          </p:cNvPr>
          <p:cNvSpPr/>
          <p:nvPr/>
        </p:nvSpPr>
        <p:spPr>
          <a:xfrm>
            <a:off x="1662556" y="2494798"/>
            <a:ext cx="4185264" cy="60016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b="1" smtClean="0">
                <a:solidFill>
                  <a:srgbClr val="7FC354"/>
                </a:solidFill>
                <a:latin typeface="UTM Avo" panose="02040603050506020204" pitchFamily="18" charset="0"/>
                <a:cs typeface="Times New Roman" panose="02020603050405020304" pitchFamily="18" charset="0"/>
              </a:rPr>
              <a:t>.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E9A053B-EB73-71FB-4CB7-C11E3CBEB355}"/>
              </a:ext>
            </a:extLst>
          </p:cNvPr>
          <p:cNvSpPr/>
          <p:nvPr/>
        </p:nvSpPr>
        <p:spPr>
          <a:xfrm>
            <a:off x="6096000" y="2494798"/>
            <a:ext cx="4185264" cy="60016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b="1" smtClean="0">
                <a:solidFill>
                  <a:srgbClr val="7FC354"/>
                </a:solidFill>
                <a:latin typeface="UTM Avo" panose="02040603050506020204" pitchFamily="18" charset="0"/>
                <a:cs typeface="Times New Roman" panose="02020603050405020304" pitchFamily="18" charset="0"/>
              </a:rPr>
              <a:t>.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BDEE719E-B115-9A24-F497-BB32D0C2EDA7}"/>
              </a:ext>
            </a:extLst>
          </p:cNvPr>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CF5F1BEA-4BD0-12C0-1D36-46CF47BEB571}"/>
              </a:ext>
            </a:extLst>
          </p:cNvPr>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07A4FF0-B1BE-74D2-E0F1-22C69C886159}"/>
              </a:ext>
            </a:extLst>
          </p:cNvPr>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a:extLst>
              <a:ext uri="{FF2B5EF4-FFF2-40B4-BE49-F238E27FC236}">
                <a16:creationId xmlns:a16="http://schemas.microsoft.com/office/drawing/2014/main" id="{0A23F7F2-6A1A-4FCC-1267-08A58482E7F9}"/>
              </a:ext>
            </a:extLst>
          </p:cNvPr>
          <p:cNvSpPr/>
          <p:nvPr/>
        </p:nvSpPr>
        <p:spPr>
          <a:xfrm>
            <a:off x="1641779" y="4275526"/>
            <a:ext cx="4188957"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p>
        </p:txBody>
      </p:sp>
      <p:sp>
        <p:nvSpPr>
          <p:cNvPr id="21" name="Rectangle 20">
            <a:extLst>
              <a:ext uri="{FF2B5EF4-FFF2-40B4-BE49-F238E27FC236}">
                <a16:creationId xmlns:a16="http://schemas.microsoft.com/office/drawing/2014/main" id="{6EA38640-85AB-3212-70A2-B92D8BD193E7}"/>
              </a:ext>
            </a:extLst>
          </p:cNvPr>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a:extLst>
              <a:ext uri="{FF2B5EF4-FFF2-40B4-BE49-F238E27FC236}">
                <a16:creationId xmlns:a16="http://schemas.microsoft.com/office/drawing/2014/main" id="{85882F50-A206-8DAB-A307-C043CAA56801}"/>
              </a:ext>
            </a:extLst>
          </p:cNvPr>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a:extLst>
              <a:ext uri="{FF2B5EF4-FFF2-40B4-BE49-F238E27FC236}">
                <a16:creationId xmlns:a16="http://schemas.microsoft.com/office/drawing/2014/main" id="{DFDE0E15-FAF5-18FC-F9EA-F4519BC9396F}"/>
              </a:ext>
            </a:extLst>
          </p:cNvPr>
          <p:cNvSpPr/>
          <p:nvPr/>
        </p:nvSpPr>
        <p:spPr>
          <a:xfrm>
            <a:off x="4846116" y="5928474"/>
            <a:ext cx="1969240" cy="60016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c</a:t>
            </a:r>
            <a:r>
              <a:rPr lang="en-US" sz="2200" smtClean="0">
                <a:solidFill>
                  <a:schemeClr val="accent4">
                    <a:lumMod val="75000"/>
                  </a:schemeClr>
                </a:solidFill>
                <a:latin typeface="UTM Avo" panose="02040603050506020204" pitchFamily="18" charset="0"/>
                <a:cs typeface="Times New Roman" panose="02020603050405020304" pitchFamily="18" charset="0"/>
              </a:rPr>
              <a:t> </a:t>
            </a:r>
            <a:r>
              <a:rPr lang="en-US" sz="2200">
                <a:solidFill>
                  <a:schemeClr val="accent4">
                    <a:lumMod val="75000"/>
                  </a:schemeClr>
                </a:solidFill>
                <a:latin typeface="UTM Avo" panose="02040603050506020204" pitchFamily="18" charset="0"/>
                <a:cs typeface="Times New Roman" panose="02020603050405020304" pitchFamily="18" charset="0"/>
              </a:rPr>
              <a:t>– </a:t>
            </a:r>
            <a:r>
              <a:rPr lang="en-US" sz="2200" smtClean="0">
                <a:solidFill>
                  <a:schemeClr val="accent4">
                    <a:lumMod val="75000"/>
                  </a:schemeClr>
                </a:solidFill>
                <a:latin typeface="UTM Avo" panose="02040603050506020204" pitchFamily="18" charset="0"/>
                <a:cs typeface="Times New Roman" panose="02020603050405020304" pitchFamily="18" charset="0"/>
              </a:rPr>
              <a:t>a </a:t>
            </a:r>
            <a:r>
              <a:rPr lang="en-US" sz="2200">
                <a:solidFill>
                  <a:schemeClr val="accent4">
                    <a:lumMod val="75000"/>
                  </a:schemeClr>
                </a:solidFill>
                <a:latin typeface="UTM Avo" panose="02040603050506020204" pitchFamily="18" charset="0"/>
                <a:cs typeface="Times New Roman" panose="02020603050405020304" pitchFamily="18" charset="0"/>
              </a:rPr>
              <a:t>–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149064" y="74032"/>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596100" y="897480"/>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a:extLst>
              <a:ext uri="{FF2B5EF4-FFF2-40B4-BE49-F238E27FC236}">
                <a16:creationId xmlns:a16="http://schemas.microsoft.com/office/drawing/2014/main" id="{64D4AC19-04E7-42DD-8D9E-C14E08221752}"/>
              </a:ext>
            </a:extLst>
          </p:cNvPr>
          <p:cNvSpPr/>
          <p:nvPr/>
        </p:nvSpPr>
        <p:spPr>
          <a:xfrm>
            <a:off x="2034756" y="2082218"/>
            <a:ext cx="8505049" cy="55399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029833" y="2486887"/>
            <a:ext cx="7310526" cy="55399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b="1" smtClean="0">
                <a:solidFill>
                  <a:srgbClr val="7FC354"/>
                </a:solidFill>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An</a:t>
            </a:r>
            <a:r>
              <a:rPr lang="vi-VN" sz="2000">
                <a:latin typeface="UTM Avo" panose="02040603050506020204" pitchFamily="18" charset="0"/>
                <a:cs typeface="Times New Roman" panose="02020603050405020304" pitchFamily="18" charset="0"/>
              </a:rPr>
              <a:t>: Không khí và con người.</a:t>
            </a:r>
          </a:p>
        </p:txBody>
      </p:sp>
      <p:sp>
        <p:nvSpPr>
          <p:cNvPr id="11" name="Rectangle 10">
            <a:extLst>
              <a:ext uri="{FF2B5EF4-FFF2-40B4-BE49-F238E27FC236}">
                <a16:creationId xmlns:a16="http://schemas.microsoft.com/office/drawing/2014/main" id="{5151CCD1-4DB5-4BF7-A6FD-E07347AC69A6}"/>
              </a:ext>
            </a:extLst>
          </p:cNvPr>
          <p:cNvSpPr/>
          <p:nvPr/>
        </p:nvSpPr>
        <p:spPr>
          <a:xfrm>
            <a:off x="1596100" y="3983979"/>
            <a:ext cx="986353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8" name="Rectangle 17">
            <a:extLst>
              <a:ext uri="{FF2B5EF4-FFF2-40B4-BE49-F238E27FC236}">
                <a16:creationId xmlns:a16="http://schemas.microsoft.com/office/drawing/2014/main" id="{2CB02F40-B2EE-430B-89EF-099B38B56698}"/>
              </a:ext>
            </a:extLst>
          </p:cNvPr>
          <p:cNvSpPr/>
          <p:nvPr/>
        </p:nvSpPr>
        <p:spPr>
          <a:xfrm>
            <a:off x="2029833" y="2891555"/>
            <a:ext cx="9619242" cy="55399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b="1" smtClean="0">
                <a:solidFill>
                  <a:srgbClr val="7FC354"/>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Minh: Vai trò của không khí đối với con người.</a:t>
            </a:r>
          </a:p>
        </p:txBody>
      </p:sp>
      <p:sp>
        <p:nvSpPr>
          <p:cNvPr id="19" name="Rectangle 18">
            <a:extLst>
              <a:ext uri="{FF2B5EF4-FFF2-40B4-BE49-F238E27FC236}">
                <a16:creationId xmlns:a16="http://schemas.microsoft.com/office/drawing/2014/main" id="{2F8B4AC3-CF3D-43C6-ADE7-B0857F36941F}"/>
              </a:ext>
            </a:extLst>
          </p:cNvPr>
          <p:cNvSpPr/>
          <p:nvPr/>
        </p:nvSpPr>
        <p:spPr>
          <a:xfrm>
            <a:off x="2019026" y="4922631"/>
            <a:ext cx="2523118" cy="553998"/>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a:t>
            </a:r>
            <a:r>
              <a:rPr lang="en-US" sz="2000" smtClean="0">
                <a:latin typeface="UTM Avo" panose="02040603050506020204" pitchFamily="18" charset="0"/>
                <a:cs typeface="Times New Roman" panose="02020603050405020304" pitchFamily="18" charset="0"/>
              </a:rPr>
              <a:t>	Xác </a:t>
            </a:r>
            <a:r>
              <a:rPr lang="en-US" sz="2000">
                <a:latin typeface="UTM Avo" panose="02040603050506020204" pitchFamily="18" charset="0"/>
                <a:cs typeface="Times New Roman" panose="02020603050405020304" pitchFamily="18" charset="0"/>
              </a:rPr>
              <a:t>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D2466AE-AF25-4D36-B874-006327C9D091}"/>
              </a:ext>
            </a:extLst>
          </p:cNvPr>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a16="http://schemas.microsoft.com/office/drawing/2014/main" id="{82FEB721-85D4-434D-A2C6-0F2E4C03FBBF}"/>
              </a:ext>
            </a:extLst>
          </p:cNvPr>
          <p:cNvSpPr/>
          <p:nvPr/>
        </p:nvSpPr>
        <p:spPr>
          <a:xfrm>
            <a:off x="2019026" y="5415779"/>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C7844AE8-7425-44AD-9D7F-DCBBD3CEAA52}"/>
              </a:ext>
            </a:extLst>
          </p:cNvPr>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F785C1BA-478A-CFE7-8AFB-7A962603250F}"/>
              </a:ext>
            </a:extLst>
          </p:cNvPr>
          <p:cNvSpPr/>
          <p:nvPr/>
        </p:nvSpPr>
        <p:spPr>
          <a:xfrm>
            <a:off x="2029833" y="3345378"/>
            <a:ext cx="9619242" cy="55399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b="1" smtClean="0">
                <a:solidFill>
                  <a:srgbClr val="7FC354"/>
                </a:solidFill>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Hoa</a:t>
            </a:r>
            <a:r>
              <a:rPr lang="vi-VN" sz="2000">
                <a:latin typeface="UTM Avo" panose="02040603050506020204" pitchFamily="18" charset="0"/>
                <a:cs typeface="Times New Roman" panose="02020603050405020304" pitchFamily="18" charset="0"/>
              </a:rPr>
              <a:t>: Con người cần không khí không?</a:t>
            </a: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5668</TotalTime>
  <Words>952</Words>
  <Application>Microsoft Office PowerPoint</Application>
  <PresentationFormat>Widescreen</PresentationFormat>
  <Paragraphs>72</Paragraphs>
  <Slides>11</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等线</vt:lpstr>
      <vt:lpstr>iCiel Cadena</vt:lpstr>
      <vt:lpstr>微软雅黑</vt:lpstr>
      <vt:lpstr>SVN-Adam Gorry</vt:lpstr>
      <vt:lpstr>SVN-Androgyne</vt:lpstr>
      <vt:lpstr>SVN-Avo</vt:lpstr>
      <vt:lpstr>SVN-SAF</vt:lpstr>
      <vt:lpstr>UTM Avo</vt:lpstr>
      <vt:lpstr>UTM Bienvenue</vt:lpstr>
      <vt:lpstr>UTM HelvetIns</vt:lpstr>
      <vt:lpstr>UVF Salome</vt:lpstr>
      <vt:lpstr>方正黑体_GBK</vt:lpstr>
      <vt:lpstr>Arial</vt:lpstr>
      <vt:lpstr>Calibri</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195</cp:revision>
  <dcterms:created xsi:type="dcterms:W3CDTF">2021-11-14T08:33:55Z</dcterms:created>
  <dcterms:modified xsi:type="dcterms:W3CDTF">2023-10-17T00:32:48Z</dcterms:modified>
</cp:coreProperties>
</file>