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2"/>
  </p:notesMasterIdLst>
  <p:sldIdLst>
    <p:sldId id="2954" r:id="rId2"/>
    <p:sldId id="3010" r:id="rId3"/>
    <p:sldId id="3011" r:id="rId4"/>
    <p:sldId id="3021" r:id="rId5"/>
    <p:sldId id="3018" r:id="rId6"/>
    <p:sldId id="3014" r:id="rId7"/>
    <p:sldId id="3041" r:id="rId8"/>
    <p:sldId id="3042" r:id="rId9"/>
    <p:sldId id="3043" r:id="rId10"/>
    <p:sldId id="3017" r:id="rId11"/>
    <p:sldId id="3046" r:id="rId12"/>
    <p:sldId id="3045" r:id="rId13"/>
    <p:sldId id="3047" r:id="rId14"/>
    <p:sldId id="3022" r:id="rId15"/>
    <p:sldId id="3048" r:id="rId16"/>
    <p:sldId id="3049" r:id="rId17"/>
    <p:sldId id="3050" r:id="rId18"/>
    <p:sldId id="3019" r:id="rId19"/>
    <p:sldId id="3020" r:id="rId20"/>
    <p:sldId id="28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98D7"/>
    <a:srgbClr val="FF3399"/>
    <a:srgbClr val="FFFFFF"/>
    <a:srgbClr val="0000FF"/>
    <a:srgbClr val="3DC3EC"/>
    <a:srgbClr val="F3E8CC"/>
    <a:srgbClr val="F03C69"/>
    <a:srgbClr val="000099"/>
    <a:srgbClr val="FDF2D1"/>
    <a:srgbClr val="C7EA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91" autoAdjust="0"/>
    <p:restoredTop sz="94660"/>
  </p:normalViewPr>
  <p:slideViewPr>
    <p:cSldViewPr snapToGrid="0">
      <p:cViewPr varScale="1">
        <p:scale>
          <a:sx n="73" d="100"/>
          <a:sy n="73" d="100"/>
        </p:scale>
        <p:origin x="606"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24/10/2024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09784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FD1E9-C923-4D12-AB06-242B1EB3C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5826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dark, night sky&#10;&#10;Description automatically generated">
            <a:extLst>
              <a:ext uri="{FF2B5EF4-FFF2-40B4-BE49-F238E27FC236}">
                <a16:creationId xmlns:a16="http://schemas.microsoft.com/office/drawing/2014/main" id="{859AB3F1-A9A4-4B0D-BD7F-6B7B774AE1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37057" y="837957"/>
            <a:ext cx="6717885" cy="5182085"/>
          </a:xfrm>
          <a:prstGeom prst="rect">
            <a:avLst/>
          </a:prstGeom>
        </p:spPr>
      </p:pic>
      <p:pic>
        <p:nvPicPr>
          <p:cNvPr id="4" name="Picture 3">
            <a:extLst>
              <a:ext uri="{FF2B5EF4-FFF2-40B4-BE49-F238E27FC236}">
                <a16:creationId xmlns:a16="http://schemas.microsoft.com/office/drawing/2014/main" id="{4C8CB79A-A736-4173-8C50-992183DF7EDB}"/>
              </a:ext>
            </a:extLst>
          </p:cNvPr>
          <p:cNvPicPr>
            <a:picLocks noChangeAspect="1"/>
          </p:cNvPicPr>
          <p:nvPr userDrawn="1"/>
        </p:nvPicPr>
        <p:blipFill>
          <a:blip r:embed="rId3"/>
          <a:stretch>
            <a:fillRect/>
          </a:stretch>
        </p:blipFill>
        <p:spPr>
          <a:xfrm>
            <a:off x="11310475" y="299106"/>
            <a:ext cx="589731" cy="520622"/>
          </a:xfrm>
          <a:prstGeom prst="rect">
            <a:avLst/>
          </a:prstGeom>
        </p:spPr>
      </p:pic>
    </p:spTree>
    <p:extLst>
      <p:ext uri="{BB962C8B-B14F-4D97-AF65-F5344CB8AC3E}">
        <p14:creationId xmlns:p14="http://schemas.microsoft.com/office/powerpoint/2010/main" val="3644194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id="{56ADBEA9-4753-4216-B9C7-0BC18E10E9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12" y="0"/>
            <a:ext cx="12222112" cy="6874938"/>
          </a:xfrm>
          <a:prstGeom prst="rect">
            <a:avLst/>
          </a:prstGeom>
        </p:spPr>
      </p:pic>
      <p:pic>
        <p:nvPicPr>
          <p:cNvPr id="8" name="图片 5">
            <a:extLst>
              <a:ext uri="{FF2B5EF4-FFF2-40B4-BE49-F238E27FC236}">
                <a16:creationId xmlns:a16="http://schemas.microsoft.com/office/drawing/2014/main" id="{886C449E-54D0-4036-A6FC-F78B85EBA92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flipV="1">
            <a:off x="-30112" y="5067014"/>
            <a:ext cx="1673053" cy="1807924"/>
          </a:xfrm>
          <a:prstGeom prst="rect">
            <a:avLst/>
          </a:prstGeom>
        </p:spPr>
      </p:pic>
      <p:pic>
        <p:nvPicPr>
          <p:cNvPr id="13" name="图片 35">
            <a:extLst>
              <a:ext uri="{FF2B5EF4-FFF2-40B4-BE49-F238E27FC236}">
                <a16:creationId xmlns:a16="http://schemas.microsoft.com/office/drawing/2014/main" id="{A2344DCD-4835-48C5-AF8F-BE9F9742C16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0112" y="-1"/>
            <a:ext cx="12222112" cy="2939742"/>
          </a:xfrm>
          <a:prstGeom prst="rect">
            <a:avLst/>
          </a:prstGeom>
        </p:spPr>
      </p:pic>
      <p:pic>
        <p:nvPicPr>
          <p:cNvPr id="14" name="图片 4">
            <a:extLst>
              <a:ext uri="{FF2B5EF4-FFF2-40B4-BE49-F238E27FC236}">
                <a16:creationId xmlns:a16="http://schemas.microsoft.com/office/drawing/2014/main" id="{9D304ACA-2F41-447E-83BB-1A6BD5FABAD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55223" y="441177"/>
            <a:ext cx="3674789" cy="1214065"/>
          </a:xfrm>
          <a:prstGeom prst="rect">
            <a:avLst/>
          </a:prstGeom>
        </p:spPr>
      </p:pic>
      <p:pic>
        <p:nvPicPr>
          <p:cNvPr id="6" name="Picture 5">
            <a:extLst>
              <a:ext uri="{FF2B5EF4-FFF2-40B4-BE49-F238E27FC236}">
                <a16:creationId xmlns:a16="http://schemas.microsoft.com/office/drawing/2014/main" id="{0D3F8C7D-B31B-45F2-A0B8-01E512E857ED}"/>
              </a:ext>
            </a:extLst>
          </p:cNvPr>
          <p:cNvPicPr>
            <a:picLocks noChangeAspect="1"/>
          </p:cNvPicPr>
          <p:nvPr userDrawn="1"/>
        </p:nvPicPr>
        <p:blipFill>
          <a:blip r:embed="rId6"/>
          <a:stretch>
            <a:fillRect/>
          </a:stretch>
        </p:blipFill>
        <p:spPr>
          <a:xfrm>
            <a:off x="11345348" y="1328018"/>
            <a:ext cx="507402" cy="447941"/>
          </a:xfrm>
          <a:prstGeom prst="rect">
            <a:avLst/>
          </a:prstGeom>
        </p:spPr>
      </p:pic>
    </p:spTree>
    <p:extLst>
      <p:ext uri="{BB962C8B-B14F-4D97-AF65-F5344CB8AC3E}">
        <p14:creationId xmlns:p14="http://schemas.microsoft.com/office/powerpoint/2010/main" val="124798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3" r:id="rId2"/>
    <p:sldLayoutId id="2147483761"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1.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3.png"/><Relationship Id="rId4" Type="http://schemas.openxmlformats.org/officeDocument/2006/relationships/image" Target="../media/image8.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2.wav"/><Relationship Id="rId7" Type="http://schemas.openxmlformats.org/officeDocument/2006/relationships/image" Target="../media/image19.sv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id="{0AE030E9-A166-45CC-B296-E2C0C2E9EB6D}"/>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3187" y="3938047"/>
            <a:ext cx="12658374" cy="2919953"/>
          </a:xfrm>
          <a:prstGeom prst="rect">
            <a:avLst/>
          </a:prstGeom>
        </p:spPr>
      </p:pic>
      <p:pic>
        <p:nvPicPr>
          <p:cNvPr id="7" name="图片 16">
            <a:extLst>
              <a:ext uri="{FF2B5EF4-FFF2-40B4-BE49-F238E27FC236}">
                <a16:creationId xmlns:a16="http://schemas.microsoft.com/office/drawing/2014/main" id="{518D1F5A-E2AF-49C3-B33D-F69466F112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7733" y="740863"/>
            <a:ext cx="1664763" cy="1512215"/>
          </a:xfrm>
          <a:prstGeom prst="rect">
            <a:avLst/>
          </a:prstGeom>
        </p:spPr>
      </p:pic>
      <p:pic>
        <p:nvPicPr>
          <p:cNvPr id="4" name="Picture 3" descr="Logo&#10;&#10;Description automatically generated with low confidence">
            <a:extLst>
              <a:ext uri="{FF2B5EF4-FFF2-40B4-BE49-F238E27FC236}">
                <a16:creationId xmlns:a16="http://schemas.microsoft.com/office/drawing/2014/main" id="{63041091-0BD3-4662-B15D-68F18E8262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992" y="740863"/>
            <a:ext cx="7559695" cy="2091109"/>
          </a:xfrm>
          <a:prstGeom prst="rect">
            <a:avLst/>
          </a:prstGeom>
        </p:spPr>
      </p:pic>
      <p:pic>
        <p:nvPicPr>
          <p:cNvPr id="5" name="Picture 4">
            <a:extLst>
              <a:ext uri="{FF2B5EF4-FFF2-40B4-BE49-F238E27FC236}">
                <a16:creationId xmlns:a16="http://schemas.microsoft.com/office/drawing/2014/main" id="{ED81FCE9-711E-4E10-A1D9-0D180DB75A9E}"/>
              </a:ext>
            </a:extLst>
          </p:cNvPr>
          <p:cNvPicPr>
            <a:picLocks noChangeAspect="1"/>
          </p:cNvPicPr>
          <p:nvPr/>
        </p:nvPicPr>
        <p:blipFill>
          <a:blip r:embed="rId9"/>
          <a:stretch>
            <a:fillRect/>
          </a:stretch>
        </p:blipFill>
        <p:spPr>
          <a:xfrm>
            <a:off x="0" y="90658"/>
            <a:ext cx="1735904" cy="548770"/>
          </a:xfrm>
          <a:prstGeom prst="rect">
            <a:avLst/>
          </a:prstGeom>
        </p:spPr>
      </p:pic>
      <p:pic>
        <p:nvPicPr>
          <p:cNvPr id="8" name="Picture 7">
            <a:extLst>
              <a:ext uri="{FF2B5EF4-FFF2-40B4-BE49-F238E27FC236}">
                <a16:creationId xmlns:a16="http://schemas.microsoft.com/office/drawing/2014/main" id="{92333866-77F2-49F2-BF57-C984FB997B81}"/>
              </a:ext>
            </a:extLst>
          </p:cNvPr>
          <p:cNvPicPr>
            <a:picLocks noChangeAspect="1"/>
          </p:cNvPicPr>
          <p:nvPr/>
        </p:nvPicPr>
        <p:blipFill>
          <a:blip r:embed="rId10"/>
          <a:stretch>
            <a:fillRect/>
          </a:stretch>
        </p:blipFill>
        <p:spPr>
          <a:xfrm>
            <a:off x="132402" y="2491800"/>
            <a:ext cx="589731" cy="520622"/>
          </a:xfrm>
          <a:prstGeom prst="rect">
            <a:avLst/>
          </a:prstGeom>
        </p:spPr>
      </p:pic>
    </p:spTree>
    <p:custDataLst>
      <p:tags r:id="rId1"/>
    </p:custDataLst>
    <p:extLst>
      <p:ext uri="{BB962C8B-B14F-4D97-AF65-F5344CB8AC3E}">
        <p14:creationId xmlns:p14="http://schemas.microsoft.com/office/powerpoint/2010/main" val="2860316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6728666"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3. </a:t>
            </a:r>
            <a:r>
              <a:rPr lang="en-US" sz="2800" b="1">
                <a:solidFill>
                  <a:srgbClr val="F03C69"/>
                </a:solidFill>
                <a:latin typeface="SVN-SAF" panose="02040603050506020204" pitchFamily="18" charset="0"/>
                <a:cs typeface="Times New Roman" panose="02020603050405020304" pitchFamily="18" charset="0"/>
              </a:rPr>
              <a:t>THỰC HÀNH LÀM VIỆC VỚI MÁY TÍNH</a:t>
            </a:r>
            <a:endParaRPr lang="vi-VN" sz="2800" b="1">
              <a:solidFill>
                <a:srgbClr val="F03C69"/>
              </a:solidFill>
              <a:latin typeface="SVN-SAF"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C930B782-FE7B-45AD-AA97-96F6CD2EE0FF}"/>
              </a:ext>
            </a:extLst>
          </p:cNvPr>
          <p:cNvSpPr/>
          <p:nvPr/>
        </p:nvSpPr>
        <p:spPr>
          <a:xfrm>
            <a:off x="762219" y="2182254"/>
            <a:ext cx="10602467" cy="1411990"/>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Em ngồi vào máy tính đúng tư thế như mô tả ở Hình 19. Chú ý giữ đúng khoảng cách giữa mắt với màn hình.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2:</a:t>
            </a:r>
            <a:r>
              <a:rPr lang="vi-VN" sz="2000">
                <a:latin typeface="UTM Avo" panose="02040603050506020204" pitchFamily="18" charset="0"/>
                <a:cs typeface="Times New Roman" panose="02020603050405020304" pitchFamily="18" charset="0"/>
              </a:rPr>
              <a:t> Em cầm chuột đúng như mô tả ở Hình 21. </a:t>
            </a:r>
          </a:p>
        </p:txBody>
      </p:sp>
      <p:sp>
        <p:nvSpPr>
          <p:cNvPr id="7" name="Rectangle 6">
            <a:extLst>
              <a:ext uri="{FF2B5EF4-FFF2-40B4-BE49-F238E27FC236}">
                <a16:creationId xmlns:a16="http://schemas.microsoft.com/office/drawing/2014/main" id="{559C6AFC-3B14-4BBC-A6F1-AB870A3E40FA}"/>
              </a:ext>
            </a:extLst>
          </p:cNvPr>
          <p:cNvSpPr/>
          <p:nvPr/>
        </p:nvSpPr>
        <p:spPr>
          <a:xfrm>
            <a:off x="2135555" y="1095510"/>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Ngồi đúng tư thế khi sử dụng máy tính và cầm chuột đúng cách.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1091471"/>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1</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689555"/>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BB67F559-0EB6-4EAA-A7B6-FCD4019C27BA}"/>
              </a:ext>
            </a:extLst>
          </p:cNvPr>
          <p:cNvPicPr>
            <a:picLocks noChangeAspect="1"/>
          </p:cNvPicPr>
          <p:nvPr/>
        </p:nvPicPr>
        <p:blipFill>
          <a:blip r:embed="rId2"/>
          <a:stretch>
            <a:fillRect/>
          </a:stretch>
        </p:blipFill>
        <p:spPr>
          <a:xfrm>
            <a:off x="7790578" y="2727685"/>
            <a:ext cx="3574108" cy="3092747"/>
          </a:xfrm>
          <a:prstGeom prst="rect">
            <a:avLst/>
          </a:prstGeom>
        </p:spPr>
      </p:pic>
      <p:sp>
        <p:nvSpPr>
          <p:cNvPr id="25" name="Rectangle 24">
            <a:extLst>
              <a:ext uri="{FF2B5EF4-FFF2-40B4-BE49-F238E27FC236}">
                <a16:creationId xmlns:a16="http://schemas.microsoft.com/office/drawing/2014/main" id="{BC8EAD7C-1AB2-4D03-8AA8-1FBDF355A9AC}"/>
              </a:ext>
            </a:extLst>
          </p:cNvPr>
          <p:cNvSpPr/>
          <p:nvPr/>
        </p:nvSpPr>
        <p:spPr>
          <a:xfrm>
            <a:off x="7516373"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pic>
        <p:nvPicPr>
          <p:cNvPr id="26" name="Picture 25">
            <a:extLst>
              <a:ext uri="{FF2B5EF4-FFF2-40B4-BE49-F238E27FC236}">
                <a16:creationId xmlns:a16="http://schemas.microsoft.com/office/drawing/2014/main" id="{419BAAA6-7975-4609-B498-873847EBB7F5}"/>
              </a:ext>
            </a:extLst>
          </p:cNvPr>
          <p:cNvPicPr>
            <a:picLocks noChangeAspect="1"/>
          </p:cNvPicPr>
          <p:nvPr/>
        </p:nvPicPr>
        <p:blipFill rotWithShape="1">
          <a:blip r:embed="rId3"/>
          <a:srcRect b="17253"/>
          <a:stretch/>
        </p:blipFill>
        <p:spPr>
          <a:xfrm>
            <a:off x="2236329" y="3660610"/>
            <a:ext cx="3284505" cy="2301652"/>
          </a:xfrm>
          <a:prstGeom prst="rect">
            <a:avLst/>
          </a:prstGeom>
        </p:spPr>
      </p:pic>
      <p:sp>
        <p:nvSpPr>
          <p:cNvPr id="27" name="Rectangle 26">
            <a:extLst>
              <a:ext uri="{FF2B5EF4-FFF2-40B4-BE49-F238E27FC236}">
                <a16:creationId xmlns:a16="http://schemas.microsoft.com/office/drawing/2014/main" id="{591A77E6-6B71-4B2D-9F77-924053642FDA}"/>
              </a:ext>
            </a:extLst>
          </p:cNvPr>
          <p:cNvSpPr/>
          <p:nvPr/>
        </p:nvSpPr>
        <p:spPr>
          <a:xfrm>
            <a:off x="1940934" y="5880176"/>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21</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Cách cầm chuột</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93238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fade">
                                      <p:cBhvr>
                                        <p:cTn id="29" dur="1000"/>
                                        <p:tgtEl>
                                          <p:spTgt spid="22">
                                            <p:txEl>
                                              <p:pRg st="0" end="0"/>
                                            </p:txEl>
                                          </p:spTgt>
                                        </p:tgtEl>
                                      </p:cBhvr>
                                    </p:animEffect>
                                    <p:anim calcmode="lin" valueType="num">
                                      <p:cBhvr>
                                        <p:cTn id="3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500" fill="hold"/>
                                        <p:tgtEl>
                                          <p:spTgt spid="24"/>
                                        </p:tgtEl>
                                        <p:attrNameLst>
                                          <p:attrName>ppt_w</p:attrName>
                                        </p:attrNameLst>
                                      </p:cBhvr>
                                      <p:tavLst>
                                        <p:tav tm="0">
                                          <p:val>
                                            <p:fltVal val="0"/>
                                          </p:val>
                                        </p:tav>
                                        <p:tav tm="100000">
                                          <p:val>
                                            <p:strVal val="#ppt_w"/>
                                          </p:val>
                                        </p:tav>
                                      </p:tavLst>
                                    </p:anim>
                                    <p:anim calcmode="lin" valueType="num">
                                      <p:cBhvr>
                                        <p:cTn id="36" dur="500" fill="hold"/>
                                        <p:tgtEl>
                                          <p:spTgt spid="24"/>
                                        </p:tgtEl>
                                        <p:attrNameLst>
                                          <p:attrName>ppt_h</p:attrName>
                                        </p:attrNameLst>
                                      </p:cBhvr>
                                      <p:tavLst>
                                        <p:tav tm="0">
                                          <p:val>
                                            <p:fltVal val="0"/>
                                          </p:val>
                                        </p:tav>
                                        <p:tav tm="100000">
                                          <p:val>
                                            <p:strVal val="#ppt_h"/>
                                          </p:val>
                                        </p:tav>
                                      </p:tavLst>
                                    </p:anim>
                                    <p:animEffect transition="in" filter="fade">
                                      <p:cBhvr>
                                        <p:cTn id="37" dur="500"/>
                                        <p:tgtEl>
                                          <p:spTgt spid="2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xEl>
                                              <p:pRg st="1" end="1"/>
                                            </p:txEl>
                                          </p:spTgt>
                                        </p:tgtEl>
                                        <p:attrNameLst>
                                          <p:attrName>style.visibility</p:attrName>
                                        </p:attrNameLst>
                                      </p:cBhvr>
                                      <p:to>
                                        <p:strVal val="visible"/>
                                      </p:to>
                                    </p:set>
                                    <p:animEffect transition="in" filter="fade">
                                      <p:cBhvr>
                                        <p:cTn id="47" dur="1000"/>
                                        <p:tgtEl>
                                          <p:spTgt spid="22">
                                            <p:txEl>
                                              <p:pRg st="1" end="1"/>
                                            </p:txEl>
                                          </p:spTgt>
                                        </p:tgtEl>
                                      </p:cBhvr>
                                    </p:animEffect>
                                    <p:anim calcmode="lin" valueType="num">
                                      <p:cBhvr>
                                        <p:cTn id="4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4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53" presetClass="entr" presetSubtype="16"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500" fill="hold"/>
                                        <p:tgtEl>
                                          <p:spTgt spid="27"/>
                                        </p:tgtEl>
                                        <p:attrNameLst>
                                          <p:attrName>ppt_w</p:attrName>
                                        </p:attrNameLst>
                                      </p:cBhvr>
                                      <p:tavLst>
                                        <p:tav tm="0">
                                          <p:val>
                                            <p:fltVal val="0"/>
                                          </p:val>
                                        </p:tav>
                                        <p:tav tm="100000">
                                          <p:val>
                                            <p:strVal val="#ppt_w"/>
                                          </p:val>
                                        </p:tav>
                                      </p:tavLst>
                                    </p:anim>
                                    <p:anim calcmode="lin" valueType="num">
                                      <p:cBhvr>
                                        <p:cTn id="54" dur="500" fill="hold"/>
                                        <p:tgtEl>
                                          <p:spTgt spid="27"/>
                                        </p:tgtEl>
                                        <p:attrNameLst>
                                          <p:attrName>ppt_h</p:attrName>
                                        </p:attrNameLst>
                                      </p:cBhvr>
                                      <p:tavLst>
                                        <p:tav tm="0">
                                          <p:val>
                                            <p:fltVal val="0"/>
                                          </p:val>
                                        </p:tav>
                                        <p:tav tm="100000">
                                          <p:val>
                                            <p:strVal val="#ppt_h"/>
                                          </p:val>
                                        </p:tav>
                                      </p:tavLst>
                                    </p:anim>
                                    <p:animEffect transition="in" filter="fade">
                                      <p:cBhvr>
                                        <p:cTn id="55" dur="500"/>
                                        <p:tgtEl>
                                          <p:spTgt spid="27"/>
                                        </p:tgtEl>
                                      </p:cBhvr>
                                    </p:animEffect>
                                  </p:childTnLst>
                                </p:cTn>
                              </p:par>
                              <p:par>
                                <p:cTn id="56" presetID="53" presetClass="entr" presetSubtype="16"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p:bldP spid="14" grpId="0"/>
      <p:bldP spid="25"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1426470"/>
            <a:ext cx="10602467"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1:</a:t>
            </a:r>
            <a:r>
              <a:rPr lang="vi-VN" sz="2000">
                <a:latin typeface="UTM Avo" panose="02040603050506020204" pitchFamily="18" charset="0"/>
                <a:cs typeface="Times New Roman" panose="02020603050405020304" pitchFamily="18" charset="0"/>
              </a:rPr>
              <a:t> Quan sát để đảm bảo máy tính đã kết nối với nguồn điện, nhấn nút Công tắc trên thân máy và màn hình máy tính. Chờ để máy tính khởi động xong.</a:t>
            </a:r>
            <a:endParaRPr lang="en-US"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559C6AFC-3B14-4BBC-A6F1-AB870A3E40FA}"/>
              </a:ext>
            </a:extLst>
          </p:cNvPr>
          <p:cNvSpPr/>
          <p:nvPr/>
        </p:nvSpPr>
        <p:spPr>
          <a:xfrm>
            <a:off x="2135555" y="339726"/>
            <a:ext cx="8841334" cy="488660"/>
          </a:xfrm>
          <a:prstGeom prst="rect">
            <a:avLst/>
          </a:prstGeom>
        </p:spPr>
        <p:txBody>
          <a:bodyPr wrap="square">
            <a:spAutoFit/>
          </a:bodyPr>
          <a:lstStyle/>
          <a:p>
            <a:pPr algn="just" defTabSz="342900">
              <a:lnSpc>
                <a:spcPct val="150000"/>
              </a:lnSpc>
            </a:pPr>
            <a:r>
              <a:rPr lang="vi-VN" sz="2000">
                <a:latin typeface="UTM Avo" panose="02040603050506020204" pitchFamily="18" charset="0"/>
                <a:cs typeface="Times New Roman" panose="02020603050405020304" pitchFamily="18" charset="0"/>
              </a:rPr>
              <a:t>Bật máy tính, quan sát sự thay đổi trên màn hình. </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335687"/>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2</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24" name="Picture 23">
            <a:extLst>
              <a:ext uri="{FF2B5EF4-FFF2-40B4-BE49-F238E27FC236}">
                <a16:creationId xmlns:a16="http://schemas.microsoft.com/office/drawing/2014/main" id="{A1CA6B2D-7E29-45BA-958E-2C90254DDC7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63556" y="2424631"/>
            <a:ext cx="10264888" cy="3499598"/>
          </a:xfrm>
          <a:prstGeom prst="rect">
            <a:avLst/>
          </a:prstGeom>
        </p:spPr>
      </p:pic>
      <p:sp>
        <p:nvSpPr>
          <p:cNvPr id="25" name="Rectangle 24">
            <a:extLst>
              <a:ext uri="{FF2B5EF4-FFF2-40B4-BE49-F238E27FC236}">
                <a16:creationId xmlns:a16="http://schemas.microsoft.com/office/drawing/2014/main" id="{9642603E-1ABC-4ADA-A852-8AF6CD041D36}"/>
              </a:ext>
            </a:extLst>
          </p:cNvPr>
          <p:cNvSpPr/>
          <p:nvPr/>
        </p:nvSpPr>
        <p:spPr>
          <a:xfrm>
            <a:off x="2573663" y="5725491"/>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a:t>
            </a:r>
            <a:r>
              <a:rPr lang="en-US" sz="2000" b="1">
                <a:latin typeface="UTM Avo" panose="02040603050506020204" pitchFamily="18" charset="0"/>
                <a:cs typeface="Times New Roman" panose="02020603050405020304" pitchFamily="18" charset="0"/>
              </a:rPr>
              <a:t>24</a:t>
            </a:r>
            <a:r>
              <a:rPr lang="vi-VN" sz="2000" b="1">
                <a:latin typeface="UTM Avo" panose="02040603050506020204" pitchFamily="18" charset="0"/>
                <a:cs typeface="Times New Roman" panose="02020603050405020304" pitchFamily="18" charset="0"/>
              </a:rPr>
              <a:t>. </a:t>
            </a:r>
            <a:r>
              <a:rPr lang="en-US" sz="2000">
                <a:latin typeface="UTM Avo" panose="02040603050506020204" pitchFamily="18" charset="0"/>
                <a:cs typeface="Times New Roman" panose="02020603050405020304" pitchFamily="18" charset="0"/>
              </a:rPr>
              <a:t>Bật máy tính</a:t>
            </a:r>
            <a:endParaRPr lang="vi-VN" sz="20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32291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500" fill="hold"/>
                                        <p:tgtEl>
                                          <p:spTgt spid="25"/>
                                        </p:tgtEl>
                                        <p:attrNameLst>
                                          <p:attrName>ppt_w</p:attrName>
                                        </p:attrNameLst>
                                      </p:cBhvr>
                                      <p:tavLst>
                                        <p:tav tm="0">
                                          <p:val>
                                            <p:fltVal val="0"/>
                                          </p:val>
                                        </p:tav>
                                        <p:tav tm="100000">
                                          <p:val>
                                            <p:strVal val="#ppt_w"/>
                                          </p:val>
                                        </p:tav>
                                      </p:tavLst>
                                    </p:anim>
                                    <p:anim calcmode="lin" valueType="num">
                                      <p:cBhvr>
                                        <p:cTn id="19" dur="500" fill="hold"/>
                                        <p:tgtEl>
                                          <p:spTgt spid="25"/>
                                        </p:tgtEl>
                                        <p:attrNameLst>
                                          <p:attrName>ppt_h</p:attrName>
                                        </p:attrNameLst>
                                      </p:cBhvr>
                                      <p:tavLst>
                                        <p:tav tm="0">
                                          <p:val>
                                            <p:fltVal val="0"/>
                                          </p:val>
                                        </p:tav>
                                        <p:tav tm="100000">
                                          <p:val>
                                            <p:strVal val="#ppt_h"/>
                                          </p:val>
                                        </p:tav>
                                      </p:tavLst>
                                    </p:anim>
                                    <p:animEffect transition="in" filter="fade">
                                      <p:cBhvr>
                                        <p:cTn id="20" dur="500"/>
                                        <p:tgtEl>
                                          <p:spTgt spid="25"/>
                                        </p:tgtEl>
                                      </p:cBhvr>
                                    </p:animEffect>
                                  </p:childTnLst>
                                </p:cTn>
                              </p:par>
                              <p:par>
                                <p:cTn id="21" presetID="53" presetClass="entr" presetSubtype="16"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fltVal val="0"/>
                                          </p:val>
                                        </p:tav>
                                        <p:tav tm="100000">
                                          <p:val>
                                            <p:strVal val="#ppt_h"/>
                                          </p:val>
                                        </p:tav>
                                      </p:tavLst>
                                    </p:anim>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9616" y="387495"/>
            <a:ext cx="9690000" cy="950325"/>
          </a:xfrm>
          <a:prstGeom prst="rect">
            <a:avLst/>
          </a:prstGeom>
        </p:spPr>
        <p:txBody>
          <a:bodyPr wrap="square">
            <a:spAutoFit/>
          </a:bodyPr>
          <a:lstStyle/>
          <a:p>
            <a:pPr algn="just" defTabSz="342900">
              <a:lnSpc>
                <a:spcPct val="150000"/>
              </a:lnSpc>
            </a:pPr>
            <a:r>
              <a:rPr lang="vi-VN" sz="2000">
                <a:solidFill>
                  <a:srgbClr val="FF3399"/>
                </a:solidFill>
                <a:latin typeface="UTM Avo" panose="02040603050506020204" pitchFamily="18" charset="0"/>
                <a:cs typeface="Times New Roman" panose="02020603050405020304" pitchFamily="18" charset="0"/>
              </a:rPr>
              <a:t>Bước </a:t>
            </a:r>
            <a:r>
              <a:rPr lang="en-US" sz="2000">
                <a:solidFill>
                  <a:srgbClr val="FF3399"/>
                </a:solidFill>
                <a:latin typeface="UTM Avo" panose="02040603050506020204" pitchFamily="18" charset="0"/>
                <a:cs typeface="Times New Roman" panose="02020603050405020304" pitchFamily="18" charset="0"/>
              </a:rPr>
              <a:t>2</a:t>
            </a:r>
            <a:r>
              <a:rPr lang="vi-VN" sz="2000">
                <a:solidFill>
                  <a:srgbClr val="FF3399"/>
                </a:solidFill>
                <a:latin typeface="UTM Avo" panose="02040603050506020204" pitchFamily="18" charset="0"/>
                <a:cs typeface="Times New Roman" panose="02020603050405020304" pitchFamily="18" charset="0"/>
              </a:rPr>
              <a:t>:</a:t>
            </a:r>
            <a:r>
              <a:rPr lang="vi-VN" sz="2000">
                <a:latin typeface="UTM Avo" panose="02040603050506020204" pitchFamily="18" charset="0"/>
                <a:cs typeface="Times New Roman" panose="02020603050405020304" pitchFamily="18" charset="0"/>
              </a:rPr>
              <a:t> Sau khi khởi động xong, quan sát màn hình máy tính (màn hình nền). Màn hình nền có dạng tương tự như sau:</a:t>
            </a:r>
            <a:endParaRPr lang="en-US" sz="2000">
              <a:latin typeface="UTM Avo" panose="0204060305050602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9A80B672-0392-4B29-8DBB-92C70342157C}"/>
              </a:ext>
            </a:extLst>
          </p:cNvPr>
          <p:cNvPicPr>
            <a:picLocks noChangeAspect="1"/>
          </p:cNvPicPr>
          <p:nvPr/>
        </p:nvPicPr>
        <p:blipFill>
          <a:blip r:embed="rId2"/>
          <a:stretch>
            <a:fillRect/>
          </a:stretch>
        </p:blipFill>
        <p:spPr>
          <a:xfrm>
            <a:off x="3207722" y="1337820"/>
            <a:ext cx="7989013" cy="4950391"/>
          </a:xfrm>
          <a:prstGeom prst="rect">
            <a:avLst/>
          </a:prstGeom>
        </p:spPr>
      </p:pic>
    </p:spTree>
    <p:extLst>
      <p:ext uri="{BB962C8B-B14F-4D97-AF65-F5344CB8AC3E}">
        <p14:creationId xmlns:p14="http://schemas.microsoft.com/office/powerpoint/2010/main" val="4173136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930B782-FE7B-45AD-AA97-96F6CD2EE0FF}"/>
              </a:ext>
            </a:extLst>
          </p:cNvPr>
          <p:cNvSpPr/>
          <p:nvPr/>
        </p:nvSpPr>
        <p:spPr>
          <a:xfrm>
            <a:off x="762219" y="248082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Di chuyển chuột máy tính trên bàn di chuột, quan sát sự di chuyển của</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con trỏ chuột trên màn hình nền</a:t>
            </a:r>
            <a:r>
              <a:rPr lang="en-US">
                <a:latin typeface="UTM Avo" panose="02040603050506020204" pitchFamily="18" charset="0"/>
                <a:cs typeface="Times New Roman" panose="02020603050405020304" pitchFamily="18" charset="0"/>
              </a:rPr>
              <a:t>.</a:t>
            </a:r>
          </a:p>
        </p:txBody>
      </p:sp>
      <p:sp>
        <p:nvSpPr>
          <p:cNvPr id="7" name="Rectangle 6">
            <a:extLst>
              <a:ext uri="{FF2B5EF4-FFF2-40B4-BE49-F238E27FC236}">
                <a16:creationId xmlns:a16="http://schemas.microsoft.com/office/drawing/2014/main" id="{559C6AFC-3B14-4BBC-A6F1-AB870A3E40FA}"/>
              </a:ext>
            </a:extLst>
          </p:cNvPr>
          <p:cNvSpPr/>
          <p:nvPr/>
        </p:nvSpPr>
        <p:spPr>
          <a:xfrm>
            <a:off x="581290" y="517007"/>
            <a:ext cx="10895363" cy="1411990"/>
          </a:xfrm>
          <a:prstGeom prst="rect">
            <a:avLst/>
          </a:prstGeom>
        </p:spPr>
        <p:txBody>
          <a:bodyPr wrap="square">
            <a:spAutoFit/>
          </a:bodyPr>
          <a:lstStyle/>
          <a:p>
            <a:pPr indent="1604963" algn="just" defTabSz="342900">
              <a:lnSpc>
                <a:spcPct val="150000"/>
              </a:lnSpc>
            </a:pPr>
            <a:r>
              <a:rPr lang="vi-VN" sz="2000">
                <a:latin typeface="UTM Avo" panose="02040603050506020204" pitchFamily="18" charset="0"/>
                <a:cs typeface="Times New Roman" panose="02020603050405020304" pitchFamily="18" charset="0"/>
              </a:rPr>
              <a:t>Thực hiện các thao tác với chuột trên màn hình nền: di chuyển chuột, nháy chuột để chọn biểu tượng, kéo thả chuột để di chuyển một biểu tượng đến vị trí khác, nháy đúp chuột để khởi động phần mềm, nhảy chuột để thoát khỏi phần mềm.</a:t>
            </a:r>
          </a:p>
        </p:txBody>
      </p:sp>
      <p:grpSp>
        <p:nvGrpSpPr>
          <p:cNvPr id="9" name="Group 8">
            <a:extLst>
              <a:ext uri="{FF2B5EF4-FFF2-40B4-BE49-F238E27FC236}">
                <a16:creationId xmlns:a16="http://schemas.microsoft.com/office/drawing/2014/main" id="{363716CA-1B0E-4B16-B5B7-81AE36E82D69}"/>
              </a:ext>
            </a:extLst>
          </p:cNvPr>
          <p:cNvGrpSpPr/>
          <p:nvPr/>
        </p:nvGrpSpPr>
        <p:grpSpPr>
          <a:xfrm>
            <a:off x="581290" y="512968"/>
            <a:ext cx="1526272" cy="492699"/>
            <a:chOff x="581290" y="1091471"/>
            <a:chExt cx="1526272" cy="492699"/>
          </a:xfrm>
        </p:grpSpPr>
        <p:sp>
          <p:nvSpPr>
            <p:cNvPr id="8" name="Rectangle 7">
              <a:extLst>
                <a:ext uri="{FF2B5EF4-FFF2-40B4-BE49-F238E27FC236}">
                  <a16:creationId xmlns:a16="http://schemas.microsoft.com/office/drawing/2014/main" id="{C2A25FE6-6ABA-4B90-8D38-91623F37A93D}"/>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7CEBE3B1-6D78-45E0-902F-A199D68DD0BB}"/>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9335B2C7-131E-4774-972F-0A88C1DFA306}"/>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3</a:t>
              </a:r>
              <a:endParaRPr lang="vi-VN" sz="2000">
                <a:solidFill>
                  <a:schemeClr val="bg1"/>
                </a:solidFill>
                <a:latin typeface="SVN-SAF" panose="02040603050506020204" pitchFamily="18" charset="0"/>
                <a:cs typeface="Times New Roman" panose="02020603050405020304" pitchFamily="18" charset="0"/>
              </a:endParaRPr>
            </a:p>
          </p:txBody>
        </p:sp>
      </p:grpSp>
      <p:sp>
        <p:nvSpPr>
          <p:cNvPr id="14" name="Rectangle 13">
            <a:extLst>
              <a:ext uri="{FF2B5EF4-FFF2-40B4-BE49-F238E27FC236}">
                <a16:creationId xmlns:a16="http://schemas.microsoft.com/office/drawing/2014/main" id="{FE9FEF3F-9E04-44CD-86C8-B63C40C1D614}"/>
              </a:ext>
            </a:extLst>
          </p:cNvPr>
          <p:cNvSpPr/>
          <p:nvPr/>
        </p:nvSpPr>
        <p:spPr>
          <a:xfrm>
            <a:off x="581290" y="1988126"/>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55985EC-8A96-40D7-A966-F287243696E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24833" y="3189742"/>
            <a:ext cx="1667575" cy="3114573"/>
          </a:xfrm>
          <a:prstGeom prst="rect">
            <a:avLst/>
          </a:prstGeom>
        </p:spPr>
      </p:pic>
      <p:pic>
        <p:nvPicPr>
          <p:cNvPr id="12" name="Picture 11">
            <a:extLst>
              <a:ext uri="{FF2B5EF4-FFF2-40B4-BE49-F238E27FC236}">
                <a16:creationId xmlns:a16="http://schemas.microsoft.com/office/drawing/2014/main" id="{FEC3892D-E0AB-4633-B0C5-10D5E7665B9F}"/>
              </a:ext>
            </a:extLst>
          </p:cNvPr>
          <p:cNvPicPr>
            <a:picLocks noChangeAspect="1"/>
          </p:cNvPicPr>
          <p:nvPr/>
        </p:nvPicPr>
        <p:blipFill>
          <a:blip r:embed="rId3"/>
          <a:stretch>
            <a:fillRect/>
          </a:stretch>
        </p:blipFill>
        <p:spPr>
          <a:xfrm>
            <a:off x="7486879" y="3199402"/>
            <a:ext cx="4170703" cy="3224274"/>
          </a:xfrm>
          <a:prstGeom prst="rect">
            <a:avLst/>
          </a:prstGeom>
        </p:spPr>
      </p:pic>
      <p:sp>
        <p:nvSpPr>
          <p:cNvPr id="15" name="Rectangle 14">
            <a:extLst>
              <a:ext uri="{FF2B5EF4-FFF2-40B4-BE49-F238E27FC236}">
                <a16:creationId xmlns:a16="http://schemas.microsoft.com/office/drawing/2014/main" id="{3CEE3693-E8A9-4DF6-B734-985E3575F90B}"/>
              </a:ext>
            </a:extLst>
          </p:cNvPr>
          <p:cNvSpPr/>
          <p:nvPr/>
        </p:nvSpPr>
        <p:spPr>
          <a:xfrm>
            <a:off x="762219" y="3345357"/>
            <a:ext cx="2171481" cy="294202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chuột </a:t>
            </a:r>
            <a:r>
              <a:rPr lang="vi-VN">
                <a:latin typeface="UTM Avo" panose="02040603050506020204" pitchFamily="18" charset="0"/>
                <a:cs typeface="Times New Roman" panose="02020603050405020304" pitchFamily="18" charset="0"/>
              </a:rPr>
              <a:t>vào một biểu tượng trên màn hình nền, quan sát sự thay đổi của tên biểu tượng trên màn hình nền</a:t>
            </a:r>
            <a:r>
              <a:rPr lang="en-US">
                <a:latin typeface="UTM Avo" panose="02040603050506020204" pitchFamily="18" charset="0"/>
                <a:cs typeface="Times New Roman" panose="02020603050405020304" pitchFamily="18" charset="0"/>
              </a:rPr>
              <a:t>.</a:t>
            </a:r>
          </a:p>
        </p:txBody>
      </p:sp>
      <p:sp>
        <p:nvSpPr>
          <p:cNvPr id="17" name="Rectangle 16">
            <a:extLst>
              <a:ext uri="{FF2B5EF4-FFF2-40B4-BE49-F238E27FC236}">
                <a16:creationId xmlns:a16="http://schemas.microsoft.com/office/drawing/2014/main" id="{45F97C9E-ABCF-4D9E-9A33-B29D5320AA71}"/>
              </a:ext>
            </a:extLst>
          </p:cNvPr>
          <p:cNvSpPr/>
          <p:nvPr/>
        </p:nvSpPr>
        <p:spPr>
          <a:xfrm>
            <a:off x="4802042" y="3345357"/>
            <a:ext cx="2634788" cy="2111027"/>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a:t>
            </a:r>
            <a:r>
              <a:rPr lang="vi-VN">
                <a:solidFill>
                  <a:schemeClr val="accent6">
                    <a:lumMod val="75000"/>
                  </a:schemeClr>
                </a:solidFill>
                <a:latin typeface="UTM Avo" panose="02040603050506020204" pitchFamily="18" charset="0"/>
                <a:cs typeface="Times New Roman" panose="02020603050405020304" pitchFamily="18" charset="0"/>
              </a:rPr>
              <a:t>Nháy nút phải chuột </a:t>
            </a:r>
            <a:r>
              <a:rPr lang="vi-VN">
                <a:latin typeface="UTM Avo" panose="02040603050506020204" pitchFamily="18" charset="0"/>
                <a:cs typeface="Times New Roman" panose="02020603050405020304" pitchFamily="18" charset="0"/>
              </a:rPr>
              <a:t>vào một biểu tượng trên màn hình nền, quan sát sự thay đổi của màn hìn</a:t>
            </a:r>
            <a:r>
              <a:rPr lang="en-US">
                <a:latin typeface="UTM Avo" panose="02040603050506020204" pitchFamily="18" charset="0"/>
                <a:cs typeface="Times New Roman" panose="02020603050405020304" pitchFamily="18" charset="0"/>
              </a:rPr>
              <a:t>h.</a:t>
            </a:r>
            <a:endParaRPr lang="vi-VN">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379759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1000"/>
                                        <p:tgtEl>
                                          <p:spTgt spid="22">
                                            <p:txEl>
                                              <p:pRg st="0" end="0"/>
                                            </p:txEl>
                                          </p:spTgt>
                                        </p:tgtEl>
                                      </p:cBhvr>
                                    </p:animEffect>
                                    <p:anim calcmode="lin" valueType="num">
                                      <p:cBhvr>
                                        <p:cTn id="13"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randombar(horizontal)">
                                      <p:cBhvr>
                                        <p:cTn id="28" dur="500"/>
                                        <p:tgtEl>
                                          <p:spTgt spid="17"/>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B786463-A747-46FC-8B5E-7D2786796D84}"/>
              </a:ext>
            </a:extLst>
          </p:cNvPr>
          <p:cNvSpPr/>
          <p:nvPr/>
        </p:nvSpPr>
        <p:spPr>
          <a:xfrm>
            <a:off x="584938" y="540055"/>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Nhảy chuột vào một biểu tượng trên màn hình nền, kéo thả chuột để di chuyển biểu tượng đó đến vị trí khác (Hình 27).</a:t>
            </a:r>
          </a:p>
        </p:txBody>
      </p:sp>
      <p:pic>
        <p:nvPicPr>
          <p:cNvPr id="4" name="Picture 3">
            <a:extLst>
              <a:ext uri="{FF2B5EF4-FFF2-40B4-BE49-F238E27FC236}">
                <a16:creationId xmlns:a16="http://schemas.microsoft.com/office/drawing/2014/main" id="{32DC767D-41EA-4B69-866A-BB76CCBDEE7E}"/>
              </a:ext>
            </a:extLst>
          </p:cNvPr>
          <p:cNvPicPr>
            <a:picLocks noChangeAspect="1"/>
          </p:cNvPicPr>
          <p:nvPr/>
        </p:nvPicPr>
        <p:blipFill>
          <a:blip r:embed="rId2"/>
          <a:stretch>
            <a:fillRect/>
          </a:stretch>
        </p:blipFill>
        <p:spPr>
          <a:xfrm>
            <a:off x="7184572" y="1027859"/>
            <a:ext cx="4067928" cy="5451353"/>
          </a:xfrm>
          <a:prstGeom prst="rect">
            <a:avLst/>
          </a:prstGeom>
        </p:spPr>
      </p:pic>
      <p:pic>
        <p:nvPicPr>
          <p:cNvPr id="5" name="Picture 4">
            <a:extLst>
              <a:ext uri="{FF2B5EF4-FFF2-40B4-BE49-F238E27FC236}">
                <a16:creationId xmlns:a16="http://schemas.microsoft.com/office/drawing/2014/main" id="{4070D6C1-F711-4D9A-A579-B818F709DA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35943" y="1582121"/>
            <a:ext cx="4482776" cy="4482776"/>
          </a:xfrm>
          <a:prstGeom prst="rect">
            <a:avLst/>
          </a:prstGeom>
        </p:spPr>
      </p:pic>
    </p:spTree>
    <p:extLst>
      <p:ext uri="{BB962C8B-B14F-4D97-AF65-F5344CB8AC3E}">
        <p14:creationId xmlns:p14="http://schemas.microsoft.com/office/powerpoint/2010/main" val="165898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ADCF7E-000D-4832-91E7-C0C8C21B8393}"/>
              </a:ext>
            </a:extLst>
          </p:cNvPr>
          <p:cNvSpPr/>
          <p:nvPr/>
        </p:nvSpPr>
        <p:spPr>
          <a:xfrm>
            <a:off x="528954" y="323842"/>
            <a:ext cx="10714434" cy="864532"/>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đúp chuột vào biểu tượng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 trên màn hình nền. Cửa sổ phần mềm Microsoft Word được mở ra tương tự Hình 28.</a:t>
            </a:r>
          </a:p>
        </p:txBody>
      </p:sp>
      <p:pic>
        <p:nvPicPr>
          <p:cNvPr id="3" name="Picture 2">
            <a:extLst>
              <a:ext uri="{FF2B5EF4-FFF2-40B4-BE49-F238E27FC236}">
                <a16:creationId xmlns:a16="http://schemas.microsoft.com/office/drawing/2014/main" id="{DFE6D4C0-1D21-4A58-BFB6-09B94E18584C}"/>
              </a:ext>
            </a:extLst>
          </p:cNvPr>
          <p:cNvPicPr>
            <a:picLocks noChangeAspect="1"/>
          </p:cNvPicPr>
          <p:nvPr/>
        </p:nvPicPr>
        <p:blipFill>
          <a:blip r:embed="rId2"/>
          <a:stretch>
            <a:fillRect/>
          </a:stretch>
        </p:blipFill>
        <p:spPr>
          <a:xfrm>
            <a:off x="2204440" y="1261904"/>
            <a:ext cx="8266006" cy="4681695"/>
          </a:xfrm>
          <a:prstGeom prst="rect">
            <a:avLst/>
          </a:prstGeom>
        </p:spPr>
      </p:pic>
      <p:pic>
        <p:nvPicPr>
          <p:cNvPr id="4" name="Picture 3">
            <a:extLst>
              <a:ext uri="{FF2B5EF4-FFF2-40B4-BE49-F238E27FC236}">
                <a16:creationId xmlns:a16="http://schemas.microsoft.com/office/drawing/2014/main" id="{819EAF78-5962-4AF2-A0E4-093D9580D21F}"/>
              </a:ext>
            </a:extLst>
          </p:cNvPr>
          <p:cNvPicPr>
            <a:picLocks noChangeAspect="1"/>
          </p:cNvPicPr>
          <p:nvPr/>
        </p:nvPicPr>
        <p:blipFill>
          <a:blip r:embed="rId3"/>
          <a:stretch>
            <a:fillRect/>
          </a:stretch>
        </p:blipFill>
        <p:spPr>
          <a:xfrm>
            <a:off x="4476000" y="251920"/>
            <a:ext cx="570029" cy="576896"/>
          </a:xfrm>
          <a:prstGeom prst="rect">
            <a:avLst/>
          </a:prstGeom>
        </p:spPr>
      </p:pic>
      <p:sp>
        <p:nvSpPr>
          <p:cNvPr id="5" name="Rectangle 4">
            <a:extLst>
              <a:ext uri="{FF2B5EF4-FFF2-40B4-BE49-F238E27FC236}">
                <a16:creationId xmlns:a16="http://schemas.microsoft.com/office/drawing/2014/main" id="{7BFD7420-237E-44ED-BEBC-0A9812E2FC67}"/>
              </a:ext>
            </a:extLst>
          </p:cNvPr>
          <p:cNvSpPr/>
          <p:nvPr/>
        </p:nvSpPr>
        <p:spPr>
          <a:xfrm>
            <a:off x="762219" y="6017129"/>
            <a:ext cx="10714434" cy="456343"/>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 Nháy chuột vào nút ở góc trên, bên phải cửa sổ để đóng phần mềm.</a:t>
            </a:r>
          </a:p>
        </p:txBody>
      </p:sp>
    </p:spTree>
    <p:extLst>
      <p:ext uri="{BB962C8B-B14F-4D97-AF65-F5344CB8AC3E}">
        <p14:creationId xmlns:p14="http://schemas.microsoft.com/office/powerpoint/2010/main" val="398187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9E71F4-3A18-4CFF-B95D-C3E85F3F0EE7}"/>
              </a:ext>
            </a:extLst>
          </p:cNvPr>
          <p:cNvSpPr/>
          <p:nvPr/>
        </p:nvSpPr>
        <p:spPr>
          <a:xfrm>
            <a:off x="581291" y="1426470"/>
            <a:ext cx="6304701" cy="864532"/>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1:</a:t>
            </a:r>
            <a:r>
              <a:rPr lang="vi-VN">
                <a:latin typeface="UTM Avo" panose="02040603050506020204" pitchFamily="18" charset="0"/>
                <a:cs typeface="Times New Roman" panose="02020603050405020304" pitchFamily="18" charset="0"/>
              </a:rPr>
              <a:t> Nháy chuột vào</a:t>
            </a:r>
            <a:r>
              <a:rPr lang="en-US">
                <a:latin typeface="UTM Avo" panose="02040603050506020204" pitchFamily="18" charset="0"/>
                <a:cs typeface="Times New Roman" panose="02020603050405020304" pitchFamily="18" charset="0"/>
              </a:rPr>
              <a:t> </a:t>
            </a:r>
            <a:r>
              <a:rPr lang="vi-VN">
                <a:solidFill>
                  <a:srgbClr val="3DC3EC"/>
                </a:solidFill>
                <a:latin typeface="UTM Avo" panose="02040603050506020204" pitchFamily="18" charset="0"/>
                <a:cs typeface="Times New Roman" panose="02020603050405020304" pitchFamily="18" charset="0"/>
              </a:rPr>
              <a:t>Start</a:t>
            </a:r>
            <a:r>
              <a:rPr lang="vi-VN">
                <a:latin typeface="UTM Avo" panose="02040603050506020204" pitchFamily="18" charset="0"/>
                <a:cs typeface="Times New Roman" panose="02020603050405020304" pitchFamily="18" charset="0"/>
              </a:rPr>
              <a:t> </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ở góc dưới, bên trái màn hình nền để mở bảng</a:t>
            </a:r>
            <a:r>
              <a:rPr lang="en-US">
                <a:latin typeface="UTM Avo" panose="02040603050506020204" pitchFamily="18" charset="0"/>
                <a:cs typeface="Times New Roman" panose="02020603050405020304" pitchFamily="18" charset="0"/>
              </a:rPr>
              <a:t> </a:t>
            </a:r>
            <a:r>
              <a:rPr lang="vi-VN">
                <a:latin typeface="UTM Avo" panose="02040603050506020204" pitchFamily="18" charset="0"/>
                <a:cs typeface="Times New Roman" panose="02020603050405020304" pitchFamily="18" charset="0"/>
              </a:rPr>
              <a:t>chọn như Hình 29. </a:t>
            </a:r>
          </a:p>
        </p:txBody>
      </p:sp>
      <p:sp>
        <p:nvSpPr>
          <p:cNvPr id="3" name="Rectangle 2">
            <a:extLst>
              <a:ext uri="{FF2B5EF4-FFF2-40B4-BE49-F238E27FC236}">
                <a16:creationId xmlns:a16="http://schemas.microsoft.com/office/drawing/2014/main" id="{811E1BF9-46B0-4DC2-9097-DD703830B178}"/>
              </a:ext>
            </a:extLst>
          </p:cNvPr>
          <p:cNvSpPr/>
          <p:nvPr/>
        </p:nvSpPr>
        <p:spPr>
          <a:xfrm>
            <a:off x="2135555" y="339726"/>
            <a:ext cx="9555702" cy="449034"/>
          </a:xfrm>
          <a:prstGeom prst="rect">
            <a:avLst/>
          </a:prstGeom>
        </p:spPr>
        <p:txBody>
          <a:bodyPr wrap="square">
            <a:spAutoFit/>
          </a:bodyPr>
          <a:lstStyle/>
          <a:p>
            <a:pPr algn="just" defTabSz="342900">
              <a:lnSpc>
                <a:spcPct val="150000"/>
              </a:lnSpc>
            </a:pPr>
            <a:r>
              <a:rPr lang="vi-VN">
                <a:latin typeface="UTM Avo" panose="02040603050506020204" pitchFamily="18" charset="0"/>
                <a:cs typeface="Times New Roman" panose="02020603050405020304" pitchFamily="18" charset="0"/>
              </a:rPr>
              <a:t>Tắt máy tính đúng cách và một số thao tác cần lưu ý khi làm việc với máy tính.</a:t>
            </a:r>
          </a:p>
        </p:txBody>
      </p:sp>
      <p:grpSp>
        <p:nvGrpSpPr>
          <p:cNvPr id="4" name="Group 3">
            <a:extLst>
              <a:ext uri="{FF2B5EF4-FFF2-40B4-BE49-F238E27FC236}">
                <a16:creationId xmlns:a16="http://schemas.microsoft.com/office/drawing/2014/main" id="{8F8BA1BF-39BD-4E3C-965D-BDBD8CCC8054}"/>
              </a:ext>
            </a:extLst>
          </p:cNvPr>
          <p:cNvGrpSpPr/>
          <p:nvPr/>
        </p:nvGrpSpPr>
        <p:grpSpPr>
          <a:xfrm>
            <a:off x="581290" y="335687"/>
            <a:ext cx="1526272" cy="492699"/>
            <a:chOff x="581290" y="1091471"/>
            <a:chExt cx="1526272" cy="492699"/>
          </a:xfrm>
        </p:grpSpPr>
        <p:sp>
          <p:nvSpPr>
            <p:cNvPr id="5" name="Rectangle 4">
              <a:extLst>
                <a:ext uri="{FF2B5EF4-FFF2-40B4-BE49-F238E27FC236}">
                  <a16:creationId xmlns:a16="http://schemas.microsoft.com/office/drawing/2014/main" id="{B0542B4B-6018-4407-B71C-525944358540}"/>
                </a:ext>
              </a:extLst>
            </p:cNvPr>
            <p:cNvSpPr/>
            <p:nvPr/>
          </p:nvSpPr>
          <p:spPr>
            <a:xfrm>
              <a:off x="1782147" y="1223006"/>
              <a:ext cx="308625" cy="308625"/>
            </a:xfrm>
            <a:prstGeom prst="rect">
              <a:avLst/>
            </a:prstGeom>
            <a:solidFill>
              <a:srgbClr val="F03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9D26276B-7F4F-4712-91D8-716F427932D3}"/>
                </a:ext>
              </a:extLst>
            </p:cNvPr>
            <p:cNvSpPr/>
            <p:nvPr/>
          </p:nvSpPr>
          <p:spPr>
            <a:xfrm>
              <a:off x="581290" y="1091471"/>
              <a:ext cx="1266171" cy="492699"/>
            </a:xfrm>
            <a:prstGeom prst="rect">
              <a:avLst/>
            </a:prstGeom>
          </p:spPr>
          <p:txBody>
            <a:bodyPr wrap="square">
              <a:spAutoFit/>
            </a:bodyPr>
            <a:lstStyle/>
            <a:p>
              <a:pPr defTabSz="342900">
                <a:lnSpc>
                  <a:spcPct val="150000"/>
                </a:lnSpc>
              </a:pPr>
              <a:r>
                <a:rPr lang="en-US" sz="2000">
                  <a:solidFill>
                    <a:srgbClr val="F03C69"/>
                  </a:solidFill>
                  <a:latin typeface="UTM HelvetIns" panose="02040603050506020204" pitchFamily="18" charset="0"/>
                  <a:cs typeface="Times New Roman" panose="02020603050405020304" pitchFamily="18" charset="0"/>
                </a:rPr>
                <a:t>NHIỆM VỤ    </a:t>
              </a:r>
              <a:endParaRPr lang="vi-VN" sz="2000">
                <a:solidFill>
                  <a:srgbClr val="F03C69"/>
                </a:solidFill>
                <a:latin typeface="SVN-SAF"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3879499-1D1B-43EA-86A3-066902976BE4}"/>
                </a:ext>
              </a:extLst>
            </p:cNvPr>
            <p:cNvSpPr/>
            <p:nvPr/>
          </p:nvSpPr>
          <p:spPr>
            <a:xfrm>
              <a:off x="1754154" y="1091471"/>
              <a:ext cx="353408" cy="492699"/>
            </a:xfrm>
            <a:prstGeom prst="rect">
              <a:avLst/>
            </a:prstGeom>
          </p:spPr>
          <p:txBody>
            <a:bodyPr wrap="square">
              <a:spAutoFit/>
            </a:bodyPr>
            <a:lstStyle/>
            <a:p>
              <a:pPr algn="ctr" defTabSz="342900">
                <a:lnSpc>
                  <a:spcPct val="150000"/>
                </a:lnSpc>
              </a:pPr>
              <a:r>
                <a:rPr lang="en-US" sz="2000">
                  <a:solidFill>
                    <a:schemeClr val="bg1"/>
                  </a:solidFill>
                  <a:latin typeface="UTM HelvetIns" panose="02040603050506020204" pitchFamily="18" charset="0"/>
                  <a:cs typeface="Times New Roman" panose="02020603050405020304" pitchFamily="18" charset="0"/>
                </a:rPr>
                <a:t>4</a:t>
              </a:r>
              <a:endParaRPr lang="vi-VN" sz="2000">
                <a:solidFill>
                  <a:schemeClr val="bg1"/>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6D47D505-8541-45F4-8BC0-0EE20BF1BC83}"/>
              </a:ext>
            </a:extLst>
          </p:cNvPr>
          <p:cNvSpPr/>
          <p:nvPr/>
        </p:nvSpPr>
        <p:spPr>
          <a:xfrm>
            <a:off x="581290" y="933771"/>
            <a:ext cx="1523780" cy="492699"/>
          </a:xfrm>
          <a:prstGeom prst="rect">
            <a:avLst/>
          </a:prstGeom>
        </p:spPr>
        <p:txBody>
          <a:bodyPr wrap="square">
            <a:spAutoFit/>
          </a:bodyPr>
          <a:lstStyle/>
          <a:p>
            <a:pPr defTabSz="342900">
              <a:lnSpc>
                <a:spcPct val="150000"/>
              </a:lnSpc>
            </a:pPr>
            <a:r>
              <a:rPr lang="en-US" sz="2000">
                <a:solidFill>
                  <a:srgbClr val="3DC3EC"/>
                </a:solidFill>
                <a:latin typeface="UTM HelvetIns" panose="02040603050506020204" pitchFamily="18" charset="0"/>
                <a:cs typeface="Times New Roman" panose="02020603050405020304" pitchFamily="18" charset="0"/>
              </a:rPr>
              <a:t>H</a:t>
            </a:r>
            <a:r>
              <a:rPr lang="vi-VN" sz="2000">
                <a:solidFill>
                  <a:srgbClr val="3DC3EC"/>
                </a:solidFill>
                <a:latin typeface="UTM HelvetIns" panose="02040603050506020204" pitchFamily="18" charset="0"/>
                <a:cs typeface="Times New Roman" panose="02020603050405020304" pitchFamily="18" charset="0"/>
              </a:rPr>
              <a:t>ƯỚN</a:t>
            </a:r>
            <a:r>
              <a:rPr lang="en-US" sz="2000">
                <a:solidFill>
                  <a:srgbClr val="3DC3EC"/>
                </a:solidFill>
                <a:latin typeface="UTM HelvetIns" panose="02040603050506020204" pitchFamily="18" charset="0"/>
                <a:cs typeface="Times New Roman" panose="02020603050405020304" pitchFamily="18" charset="0"/>
              </a:rPr>
              <a:t>G DẪN</a:t>
            </a:r>
            <a:endParaRPr lang="vi-VN" sz="2000">
              <a:solidFill>
                <a:srgbClr val="3DC3EC"/>
              </a:solidFill>
              <a:latin typeface="SVN-SAF"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58E80BFE-0838-4017-924D-387037210AD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69574" y="933771"/>
            <a:ext cx="4696670" cy="4259949"/>
          </a:xfrm>
          <a:prstGeom prst="rect">
            <a:avLst/>
          </a:prstGeom>
        </p:spPr>
      </p:pic>
      <p:sp>
        <p:nvSpPr>
          <p:cNvPr id="11" name="Rectangle 10">
            <a:extLst>
              <a:ext uri="{FF2B5EF4-FFF2-40B4-BE49-F238E27FC236}">
                <a16:creationId xmlns:a16="http://schemas.microsoft.com/office/drawing/2014/main" id="{F1601CD5-B904-45CB-BB46-E8FBCF46AC3C}"/>
              </a:ext>
            </a:extLst>
          </p:cNvPr>
          <p:cNvSpPr/>
          <p:nvPr/>
        </p:nvSpPr>
        <p:spPr>
          <a:xfrm>
            <a:off x="581290" y="2348551"/>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2</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vi-VN">
                <a:solidFill>
                  <a:srgbClr val="3DC3EC"/>
                </a:solidFill>
                <a:latin typeface="UTM Avo" panose="02040603050506020204" pitchFamily="18" charset="0"/>
                <a:cs typeface="Times New Roman" panose="02020603050405020304" pitchFamily="18" charset="0"/>
              </a:rPr>
              <a:t>Power</a:t>
            </a:r>
            <a:r>
              <a:rPr lang="vi-VN">
                <a:latin typeface="UTM Avo"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79D2824F-5A47-4776-BFD8-2CED661977EB}"/>
              </a:ext>
            </a:extLst>
          </p:cNvPr>
          <p:cNvSpPr/>
          <p:nvPr/>
        </p:nvSpPr>
        <p:spPr>
          <a:xfrm>
            <a:off x="581289" y="2852837"/>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3</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Nháy chuột vào </a:t>
            </a:r>
            <a:r>
              <a:rPr lang="en-US">
                <a:solidFill>
                  <a:srgbClr val="3DC3EC"/>
                </a:solidFill>
                <a:latin typeface="UTM Avo" panose="02040603050506020204" pitchFamily="18" charset="0"/>
                <a:cs typeface="Times New Roman" panose="02020603050405020304" pitchFamily="18" charset="0"/>
              </a:rPr>
              <a:t>Shut down </a:t>
            </a:r>
            <a:r>
              <a:rPr lang="en-US">
                <a:latin typeface="UTM Avo" panose="02040603050506020204" pitchFamily="18" charset="0"/>
                <a:cs typeface="Times New Roman" panose="02020603050405020304" pitchFamily="18" charset="0"/>
              </a:rPr>
              <a:t>để tắt máy</a:t>
            </a:r>
            <a:r>
              <a:rPr lang="vi-VN">
                <a:latin typeface="UTM Avo" panose="02040603050506020204" pitchFamily="18" charset="0"/>
                <a:cs typeface="Times New Roman" panose="02020603050405020304" pitchFamily="18" charset="0"/>
              </a:rPr>
              <a:t>. </a:t>
            </a:r>
          </a:p>
        </p:txBody>
      </p:sp>
      <p:sp>
        <p:nvSpPr>
          <p:cNvPr id="13" name="Rectangle 12">
            <a:extLst>
              <a:ext uri="{FF2B5EF4-FFF2-40B4-BE49-F238E27FC236}">
                <a16:creationId xmlns:a16="http://schemas.microsoft.com/office/drawing/2014/main" id="{24291B12-97F2-4A9A-BC76-900C14D3DB61}"/>
              </a:ext>
            </a:extLst>
          </p:cNvPr>
          <p:cNvSpPr/>
          <p:nvPr/>
        </p:nvSpPr>
        <p:spPr>
          <a:xfrm>
            <a:off x="608704" y="3357123"/>
            <a:ext cx="6304701" cy="449034"/>
          </a:xfrm>
          <a:prstGeom prst="rect">
            <a:avLst/>
          </a:prstGeom>
        </p:spPr>
        <p:txBody>
          <a:bodyPr wrap="square">
            <a:spAutoFit/>
          </a:bodyPr>
          <a:lstStyle/>
          <a:p>
            <a:pPr algn="just" defTabSz="342900">
              <a:lnSpc>
                <a:spcPct val="150000"/>
              </a:lnSpc>
            </a:pPr>
            <a:r>
              <a:rPr lang="vi-VN">
                <a:solidFill>
                  <a:srgbClr val="FF3399"/>
                </a:solidFill>
                <a:latin typeface="UTM Avo" panose="02040603050506020204" pitchFamily="18" charset="0"/>
                <a:cs typeface="Times New Roman" panose="02020603050405020304" pitchFamily="18" charset="0"/>
              </a:rPr>
              <a:t>Bước </a:t>
            </a:r>
            <a:r>
              <a:rPr lang="en-US">
                <a:solidFill>
                  <a:srgbClr val="FF3399"/>
                </a:solidFill>
                <a:latin typeface="UTM Avo" panose="02040603050506020204" pitchFamily="18" charset="0"/>
                <a:cs typeface="Times New Roman" panose="02020603050405020304" pitchFamily="18" charset="0"/>
              </a:rPr>
              <a:t>4</a:t>
            </a:r>
            <a:r>
              <a:rPr lang="vi-VN">
                <a:solidFill>
                  <a:srgbClr val="FF3399"/>
                </a:solidFill>
                <a:latin typeface="UTM Avo" panose="02040603050506020204" pitchFamily="18" charset="0"/>
                <a:cs typeface="Times New Roman" panose="02020603050405020304" pitchFamily="18" charset="0"/>
              </a:rPr>
              <a:t>:</a:t>
            </a:r>
            <a:r>
              <a:rPr lang="vi-VN">
                <a:latin typeface="UTM Avo" panose="02040603050506020204" pitchFamily="18" charset="0"/>
                <a:cs typeface="Times New Roman" panose="02020603050405020304" pitchFamily="18" charset="0"/>
              </a:rPr>
              <a:t> Nhấn nút công tắc để tắt màn hình.</a:t>
            </a:r>
          </a:p>
        </p:txBody>
      </p:sp>
      <p:pic>
        <p:nvPicPr>
          <p:cNvPr id="15" name="Picture 14">
            <a:extLst>
              <a:ext uri="{FF2B5EF4-FFF2-40B4-BE49-F238E27FC236}">
                <a16:creationId xmlns:a16="http://schemas.microsoft.com/office/drawing/2014/main" id="{53CEBBEC-3782-4067-BBEC-A01B3CB676E8}"/>
              </a:ext>
            </a:extLst>
          </p:cNvPr>
          <p:cNvPicPr>
            <a:picLocks noChangeAspect="1"/>
          </p:cNvPicPr>
          <p:nvPr/>
        </p:nvPicPr>
        <p:blipFill>
          <a:blip r:embed="rId3"/>
          <a:stretch>
            <a:fillRect/>
          </a:stretch>
        </p:blipFill>
        <p:spPr>
          <a:xfrm>
            <a:off x="4056312" y="1497489"/>
            <a:ext cx="422382" cy="369584"/>
          </a:xfrm>
          <a:prstGeom prst="rect">
            <a:avLst/>
          </a:prstGeom>
        </p:spPr>
      </p:pic>
    </p:spTree>
    <p:extLst>
      <p:ext uri="{BB962C8B-B14F-4D97-AF65-F5344CB8AC3E}">
        <p14:creationId xmlns:p14="http://schemas.microsoft.com/office/powerpoint/2010/main" val="18775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53" presetClass="entr" presetSubtype="16"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0"/>
                                        <p:tgtEl>
                                          <p:spTgt spid="11"/>
                                        </p:tgtEl>
                                      </p:cBhvr>
                                    </p:animEffect>
                                    <p:anim calcmode="lin" valueType="num">
                                      <p:cBhvr>
                                        <p:cTn id="31" dur="1000" fill="hold"/>
                                        <p:tgtEl>
                                          <p:spTgt spid="11"/>
                                        </p:tgtEl>
                                        <p:attrNameLst>
                                          <p:attrName>ppt_x</p:attrName>
                                        </p:attrNameLst>
                                      </p:cBhvr>
                                      <p:tavLst>
                                        <p:tav tm="0">
                                          <p:val>
                                            <p:strVal val="#ppt_x"/>
                                          </p:val>
                                        </p:tav>
                                        <p:tav tm="100000">
                                          <p:val>
                                            <p:strVal val="#ppt_x"/>
                                          </p:val>
                                        </p:tav>
                                      </p:tavLst>
                                    </p:anim>
                                    <p:anim calcmode="lin" valueType="num">
                                      <p:cBhvr>
                                        <p:cTn id="3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3667E6B-F8B1-48F7-90B2-9316AF7D37A1}"/>
              </a:ext>
            </a:extLst>
          </p:cNvPr>
          <p:cNvSpPr/>
          <p:nvPr/>
        </p:nvSpPr>
        <p:spPr>
          <a:xfrm>
            <a:off x="778328" y="439460"/>
            <a:ext cx="10386527" cy="5979077"/>
          </a:xfrm>
          <a:prstGeom prst="rect">
            <a:avLst/>
          </a:prstGeom>
          <a:solidFill>
            <a:srgbClr val="F3E8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F0D776-10E0-4022-A30D-AC3D10C31174}"/>
              </a:ext>
            </a:extLst>
          </p:cNvPr>
          <p:cNvPicPr>
            <a:picLocks noChangeAspect="1"/>
          </p:cNvPicPr>
          <p:nvPr/>
        </p:nvPicPr>
        <p:blipFill>
          <a:blip r:embed="rId2"/>
          <a:stretch>
            <a:fillRect/>
          </a:stretch>
        </p:blipFill>
        <p:spPr>
          <a:xfrm>
            <a:off x="2059813" y="3428999"/>
            <a:ext cx="4210358" cy="2909455"/>
          </a:xfrm>
          <a:prstGeom prst="rect">
            <a:avLst/>
          </a:prstGeom>
        </p:spPr>
      </p:pic>
      <p:sp>
        <p:nvSpPr>
          <p:cNvPr id="9" name="Rectangle 8">
            <a:extLst>
              <a:ext uri="{FF2B5EF4-FFF2-40B4-BE49-F238E27FC236}">
                <a16:creationId xmlns:a16="http://schemas.microsoft.com/office/drawing/2014/main" id="{4D91C029-8D59-4A4E-A809-AD286F7BDF25}"/>
              </a:ext>
            </a:extLst>
          </p:cNvPr>
          <p:cNvSpPr/>
          <p:nvPr/>
        </p:nvSpPr>
        <p:spPr>
          <a:xfrm>
            <a:off x="849086" y="561342"/>
            <a:ext cx="10245012" cy="2862322"/>
          </a:xfrm>
          <a:prstGeom prst="rect">
            <a:avLst/>
          </a:prstGeom>
        </p:spPr>
        <p:txBody>
          <a:bodyPr wrap="square">
            <a:spAutoFit/>
          </a:bodyPr>
          <a:lstStyle/>
          <a:p>
            <a:pPr algn="just" defTabSz="342900">
              <a:lnSpc>
                <a:spcPct val="150000"/>
              </a:lnSpc>
            </a:pPr>
            <a:r>
              <a:rPr lang="vi-VN" sz="2000" b="1">
                <a:latin typeface="UTM Avo" panose="02040603050506020204" pitchFamily="18" charset="0"/>
                <a:cs typeface="Times New Roman" panose="02020603050405020304" pitchFamily="18" charset="0"/>
              </a:rPr>
              <a:t>MỘT SỐ LƯU Ý KHI LÀM VIỆC VỚI MÁY TÍNH</a:t>
            </a:r>
            <a:r>
              <a:rPr lang="vi-VN" sz="2000">
                <a:latin typeface="UTM Avo" panose="02040603050506020204" pitchFamily="18" charset="0"/>
                <a:cs typeface="Times New Roman" panose="02020603050405020304" pitchFamily="18" charset="0"/>
              </a:rPr>
              <a:t>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a:t>
            </a:r>
            <a:r>
              <a:rPr lang="vi-VN" sz="2000" smtClean="0">
                <a:latin typeface="UTM Avo" panose="02040603050506020204" pitchFamily="18" charset="0"/>
                <a:cs typeface="Times New Roman" panose="02020603050405020304" pitchFamily="18" charset="0"/>
              </a:rPr>
              <a:t>nh</a:t>
            </a:r>
            <a:r>
              <a:rPr lang="en-US" sz="2000" smtClean="0">
                <a:latin typeface="UTM Avo" panose="02040603050506020204" pitchFamily="18" charset="0"/>
                <a:cs typeface="Times New Roman" panose="02020603050405020304" pitchFamily="18" charset="0"/>
              </a:rPr>
              <a:t>ấ</a:t>
            </a:r>
            <a:r>
              <a:rPr lang="vi-VN" sz="2000" smtClean="0">
                <a:latin typeface="UTM Avo" panose="02040603050506020204" pitchFamily="18" charset="0"/>
                <a:cs typeface="Times New Roman" panose="02020603050405020304" pitchFamily="18" charset="0"/>
              </a:rPr>
              <a:t>n </a:t>
            </a:r>
            <a:r>
              <a:rPr lang="vi-VN" sz="2000">
                <a:latin typeface="UTM Avo" panose="02040603050506020204" pitchFamily="18" charset="0"/>
                <a:cs typeface="Times New Roman" panose="02020603050405020304" pitchFamily="18" charset="0"/>
              </a:rPr>
              <a:t>công tắc trên thân máy để</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tắt máy tính.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ngắt điện khi máy tính đang hoạt động.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Trước khi tắt máy tính cần đóng các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phần mềm đang mở. </a:t>
            </a:r>
            <a:endParaRPr lang="en-US" sz="2000">
              <a:latin typeface="UTM Avo" panose="02040603050506020204" pitchFamily="18" charset="0"/>
              <a:cs typeface="Times New Roman" panose="02020603050405020304" pitchFamily="18" charset="0"/>
            </a:endParaRPr>
          </a:p>
          <a:p>
            <a:pPr algn="just" defTabSz="342900">
              <a:lnSpc>
                <a:spcPct val="150000"/>
              </a:lnSpc>
            </a:pPr>
            <a:r>
              <a:rPr lang="vi-VN" sz="2000">
                <a:latin typeface="UTM Avo" panose="02040603050506020204" pitchFamily="18" charset="0"/>
                <a:cs typeface="Times New Roman" panose="02020603050405020304" pitchFamily="18" charset="0"/>
              </a:rPr>
              <a:t>- Không tự ý xoá các biểu tượng trên màn hình nền.</a:t>
            </a:r>
          </a:p>
          <a:p>
            <a:pPr algn="just" defTabSz="342900">
              <a:lnSpc>
                <a:spcPct val="150000"/>
              </a:lnSpc>
            </a:pP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Không di chuyển màn hình, thân máy khi máy tính để bàn đang hoạt động.</a:t>
            </a:r>
          </a:p>
        </p:txBody>
      </p:sp>
      <p:pic>
        <p:nvPicPr>
          <p:cNvPr id="11" name="Picture 10" descr="A picture containing toy, doll, vector graphics&#10;&#10;Description automatically generated">
            <a:extLst>
              <a:ext uri="{FF2B5EF4-FFF2-40B4-BE49-F238E27FC236}">
                <a16:creationId xmlns:a16="http://schemas.microsoft.com/office/drawing/2014/main" id="{1FA1F7DE-4D84-4EFF-AFBF-096146B5A1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3018" y="3232803"/>
            <a:ext cx="3625197" cy="3625197"/>
          </a:xfrm>
          <a:prstGeom prst="rect">
            <a:avLst/>
          </a:prstGeom>
        </p:spPr>
      </p:pic>
    </p:spTree>
    <p:extLst>
      <p:ext uri="{BB962C8B-B14F-4D97-AF65-F5344CB8AC3E}">
        <p14:creationId xmlns:p14="http://schemas.microsoft.com/office/powerpoint/2010/main" val="3128879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467376"/>
            <a:ext cx="3761537" cy="1014929"/>
            <a:chOff x="371924" y="467376"/>
            <a:chExt cx="3761537" cy="1014929"/>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71924" y="467376"/>
              <a:ext cx="1280271" cy="1014929"/>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LUYỆN TẬP</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8" name="Rectangle 7">
            <a:extLst>
              <a:ext uri="{FF2B5EF4-FFF2-40B4-BE49-F238E27FC236}">
                <a16:creationId xmlns:a16="http://schemas.microsoft.com/office/drawing/2014/main" id="{ECB7D36B-B1AE-4BF0-8A2D-25E99CAF3FA0}"/>
              </a:ext>
            </a:extLst>
          </p:cNvPr>
          <p:cNvSpPr/>
          <p:nvPr/>
        </p:nvSpPr>
        <p:spPr>
          <a:xfrm>
            <a:off x="1652195" y="1425059"/>
            <a:ext cx="9751340"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Thao tác nào đúng khi tắt máy tính?</a:t>
            </a:r>
          </a:p>
        </p:txBody>
      </p:sp>
      <p:sp>
        <p:nvSpPr>
          <p:cNvPr id="9" name="Rectangle 8">
            <a:extLst>
              <a:ext uri="{FF2B5EF4-FFF2-40B4-BE49-F238E27FC236}">
                <a16:creationId xmlns:a16="http://schemas.microsoft.com/office/drawing/2014/main" id="{64D4AC19-04E7-42DD-8D9E-C14E08221752}"/>
              </a:ext>
            </a:extLst>
          </p:cNvPr>
          <p:cNvSpPr/>
          <p:nvPr/>
        </p:nvSpPr>
        <p:spPr>
          <a:xfrm>
            <a:off x="2029833" y="1918207"/>
            <a:ext cx="8505049"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Rút phích cắm điện.</a:t>
            </a:r>
          </a:p>
        </p:txBody>
      </p:sp>
      <p:sp>
        <p:nvSpPr>
          <p:cNvPr id="10" name="Rectangle 9">
            <a:extLst>
              <a:ext uri="{FF2B5EF4-FFF2-40B4-BE49-F238E27FC236}">
                <a16:creationId xmlns:a16="http://schemas.microsoft.com/office/drawing/2014/main" id="{22A734E4-2093-4333-9279-33750DACE0B2}"/>
              </a:ext>
            </a:extLst>
          </p:cNvPr>
          <p:cNvSpPr/>
          <p:nvPr/>
        </p:nvSpPr>
        <p:spPr>
          <a:xfrm>
            <a:off x="2029833" y="2400274"/>
            <a:ext cx="7310526"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 </a:t>
            </a:r>
            <a:r>
              <a:rPr lang="vi-VN" sz="2000">
                <a:latin typeface="UTM Avo" panose="02040603050506020204" pitchFamily="18" charset="0"/>
                <a:cs typeface="Times New Roman" panose="02020603050405020304" pitchFamily="18" charset="0"/>
              </a:rPr>
              <a:t>Nhấn công tắc trên thân máy tính</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5151CCD1-4DB5-4BF7-A6FD-E07347AC69A6}"/>
              </a:ext>
            </a:extLst>
          </p:cNvPr>
          <p:cNvSpPr/>
          <p:nvPr/>
        </p:nvSpPr>
        <p:spPr>
          <a:xfrm>
            <a:off x="1652195" y="3631277"/>
            <a:ext cx="9863530" cy="950325"/>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sử dụng thao tác nào để 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từ vị trí này</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vị trí khác trên màn hình?</a:t>
            </a:r>
          </a:p>
        </p:txBody>
      </p:sp>
      <p:pic>
        <p:nvPicPr>
          <p:cNvPr id="17" name="Picture 16">
            <a:extLst>
              <a:ext uri="{FF2B5EF4-FFF2-40B4-BE49-F238E27FC236}">
                <a16:creationId xmlns:a16="http://schemas.microsoft.com/office/drawing/2014/main" id="{13A0A675-DE92-4096-B850-F1EDB7490476}"/>
              </a:ext>
            </a:extLst>
          </p:cNvPr>
          <p:cNvPicPr>
            <a:picLocks noChangeAspect="1"/>
          </p:cNvPicPr>
          <p:nvPr/>
        </p:nvPicPr>
        <p:blipFill>
          <a:blip r:embed="rId3"/>
          <a:stretch>
            <a:fillRect/>
          </a:stretch>
        </p:blipFill>
        <p:spPr>
          <a:xfrm>
            <a:off x="7398940" y="3486216"/>
            <a:ext cx="794544" cy="725179"/>
          </a:xfrm>
          <a:prstGeom prst="rect">
            <a:avLst/>
          </a:prstGeom>
        </p:spPr>
      </p:pic>
      <p:sp>
        <p:nvSpPr>
          <p:cNvPr id="18" name="Rectangle 17">
            <a:extLst>
              <a:ext uri="{FF2B5EF4-FFF2-40B4-BE49-F238E27FC236}">
                <a16:creationId xmlns:a16="http://schemas.microsoft.com/office/drawing/2014/main" id="{2CB02F40-B2EE-430B-89EF-099B38B56698}"/>
              </a:ext>
            </a:extLst>
          </p:cNvPr>
          <p:cNvSpPr/>
          <p:nvPr/>
        </p:nvSpPr>
        <p:spPr>
          <a:xfrm>
            <a:off x="2029833" y="2891555"/>
            <a:ext cx="9619242"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 </a:t>
            </a:r>
            <a:r>
              <a:rPr lang="vi-VN" sz="2000">
                <a:latin typeface="UTM Avo" panose="02040603050506020204" pitchFamily="18" charset="0"/>
                <a:cs typeface="Times New Roman" panose="02020603050405020304" pitchFamily="18" charset="0"/>
              </a:rPr>
              <a:t>Đóng các phần mềm đang mở và chọn </a:t>
            </a:r>
            <a:r>
              <a:rPr lang="vi-VN" sz="2000">
                <a:solidFill>
                  <a:srgbClr val="3DC3EC"/>
                </a:solidFill>
                <a:latin typeface="UTM Avo" panose="02040603050506020204" pitchFamily="18" charset="0"/>
                <a:cs typeface="Times New Roman" panose="02020603050405020304" pitchFamily="18" charset="0"/>
              </a:rPr>
              <a:t>Start</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Power</a:t>
            </a:r>
            <a:r>
              <a:rPr lang="en-US" sz="2000">
                <a:latin typeface="UTM Avo" panose="02040603050506020204" pitchFamily="18" charset="0"/>
                <a:cs typeface="Times New Roman" panose="02020603050405020304" pitchFamily="18" charset="0"/>
              </a:rPr>
              <a:t>\ </a:t>
            </a:r>
            <a:r>
              <a:rPr lang="vi-VN" sz="2000">
                <a:solidFill>
                  <a:srgbClr val="3DC3EC"/>
                </a:solidFill>
                <a:latin typeface="UTM Avo" panose="02040603050506020204" pitchFamily="18" charset="0"/>
                <a:cs typeface="Times New Roman" panose="02020603050405020304" pitchFamily="18" charset="0"/>
              </a:rPr>
              <a:t>Shut down</a:t>
            </a:r>
            <a:r>
              <a:rPr lang="vi-VN" sz="2000">
                <a:latin typeface="UTM Avo" panose="020406030505060202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2F8B4AC3-CF3D-43C6-ADE7-B0857F36941F}"/>
              </a:ext>
            </a:extLst>
          </p:cNvPr>
          <p:cNvSpPr/>
          <p:nvPr/>
        </p:nvSpPr>
        <p:spPr>
          <a:xfrm>
            <a:off x="2029832"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A.</a:t>
            </a:r>
            <a:r>
              <a:rPr lang="en-US" sz="2000">
                <a:latin typeface="UTM Avo" panose="02040603050506020204" pitchFamily="18" charset="0"/>
                <a:cs typeface="Times New Roman" panose="02020603050405020304" pitchFamily="18" charset="0"/>
              </a:rPr>
              <a:t> Nháy chuột</a:t>
            </a:r>
            <a:endParaRPr lang="vi-VN" sz="2000">
              <a:latin typeface="UTM Avo" panose="020406030505060202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8D2466AE-AF25-4D36-B874-006327C9D091}"/>
              </a:ext>
            </a:extLst>
          </p:cNvPr>
          <p:cNvSpPr/>
          <p:nvPr/>
        </p:nvSpPr>
        <p:spPr>
          <a:xfrm>
            <a:off x="8516357"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C.</a:t>
            </a:r>
            <a:r>
              <a:rPr lang="en-US" sz="2000">
                <a:latin typeface="UTM Avo" panose="02040603050506020204" pitchFamily="18" charset="0"/>
                <a:cs typeface="Times New Roman" panose="02020603050405020304" pitchFamily="18" charset="0"/>
              </a:rPr>
              <a:t> Kéo thả chuột</a:t>
            </a:r>
            <a:endParaRPr lang="vi-VN" sz="2000">
              <a:latin typeface="UTM Avo" panose="020406030505060202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82FEB721-85D4-434D-A2C6-0F2E4C03FBBF}"/>
              </a:ext>
            </a:extLst>
          </p:cNvPr>
          <p:cNvSpPr/>
          <p:nvPr/>
        </p:nvSpPr>
        <p:spPr>
          <a:xfrm>
            <a:off x="5273094" y="4606155"/>
            <a:ext cx="2523118" cy="493148"/>
          </a:xfrm>
          <a:prstGeom prst="rect">
            <a:avLst/>
          </a:prstGeom>
        </p:spPr>
        <p:txBody>
          <a:bodyPr wrap="square">
            <a:spAutoFit/>
          </a:bodyPr>
          <a:lstStyle/>
          <a:p>
            <a:pPr defTabSz="342900">
              <a:lnSpc>
                <a:spcPct val="150000"/>
              </a:lnSpc>
            </a:pPr>
            <a:r>
              <a:rPr lang="en-US" sz="2000" b="1">
                <a:solidFill>
                  <a:srgbClr val="7FC354"/>
                </a:solidFill>
                <a:latin typeface="UTM Avo" panose="02040603050506020204" pitchFamily="18" charset="0"/>
                <a:cs typeface="Times New Roman" panose="02020603050405020304" pitchFamily="18" charset="0"/>
              </a:rPr>
              <a:t>B.</a:t>
            </a:r>
            <a:r>
              <a:rPr lang="en-US" sz="2000">
                <a:latin typeface="UTM Avo" panose="02040603050506020204" pitchFamily="18" charset="0"/>
                <a:cs typeface="Times New Roman" panose="02020603050405020304" pitchFamily="18" charset="0"/>
              </a:rPr>
              <a:t> Nháy đúp chuột</a:t>
            </a:r>
            <a:endParaRPr lang="vi-VN" sz="20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376AB137-0387-4900-B10F-16F5931B7B42}"/>
              </a:ext>
            </a:extLst>
          </p:cNvPr>
          <p:cNvSpPr/>
          <p:nvPr/>
        </p:nvSpPr>
        <p:spPr>
          <a:xfrm>
            <a:off x="1652194" y="5315302"/>
            <a:ext cx="10101655" cy="493148"/>
          </a:xfrm>
          <a:prstGeom prst="rect">
            <a:avLst/>
          </a:prstGeom>
        </p:spPr>
        <p:txBody>
          <a:bodyPr wrap="square">
            <a:spAutoFit/>
          </a:bodyPr>
          <a:lstStyle/>
          <a:p>
            <a:pPr defTabSz="342900">
              <a:lnSpc>
                <a:spcPct val="150000"/>
              </a:lnSpc>
            </a:pPr>
            <a:r>
              <a:rPr lang="en-US" sz="2000" b="1">
                <a:latin typeface="UTM Avo" panose="02040603050506020204" pitchFamily="18" charset="0"/>
                <a:cs typeface="Times New Roman" panose="02020603050405020304" pitchFamily="18" charset="0"/>
              </a:rPr>
              <a:t>3. </a:t>
            </a:r>
            <a:r>
              <a:rPr lang="vi-VN" sz="2000">
                <a:latin typeface="UTM Avo" panose="02040603050506020204" pitchFamily="18" charset="0"/>
                <a:cs typeface="Times New Roman" panose="02020603050405020304" pitchFamily="18" charset="0"/>
              </a:rPr>
              <a:t>Em </a:t>
            </a:r>
            <a:r>
              <a:rPr lang="en-US" sz="2000">
                <a:latin typeface="UTM Avo" panose="02040603050506020204" pitchFamily="18" charset="0"/>
                <a:cs typeface="Times New Roman" panose="02020603050405020304" pitchFamily="18" charset="0"/>
              </a:rPr>
              <a:t>hãy </a:t>
            </a:r>
            <a:r>
              <a:rPr lang="vi-VN" sz="2000">
                <a:latin typeface="UTM Avo" panose="02040603050506020204" pitchFamily="18" charset="0"/>
                <a:cs typeface="Times New Roman" panose="02020603050405020304" pitchFamily="18" charset="0"/>
              </a:rPr>
              <a:t>di chuyển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sang </a:t>
            </a:r>
            <a:r>
              <a:rPr lang="en-US" sz="2000">
                <a:latin typeface="UTM Avo" panose="02040603050506020204" pitchFamily="18" charset="0"/>
                <a:cs typeface="Times New Roman" panose="02020603050405020304" pitchFamily="18" charset="0"/>
              </a:rPr>
              <a:t>một </a:t>
            </a:r>
            <a:r>
              <a:rPr lang="vi-VN" sz="2000">
                <a:latin typeface="UTM Avo" panose="02040603050506020204" pitchFamily="18" charset="0"/>
                <a:cs typeface="Times New Roman" panose="02020603050405020304" pitchFamily="18" charset="0"/>
              </a:rPr>
              <a:t>vị trí khác trên màn hình</a:t>
            </a:r>
            <a:r>
              <a:rPr lang="en-US" sz="2000">
                <a:latin typeface="UTM Avo" panose="02040603050506020204" pitchFamily="18" charset="0"/>
                <a:cs typeface="Times New Roman" panose="02020603050405020304" pitchFamily="18" charset="0"/>
              </a:rPr>
              <a:t> nền.</a:t>
            </a:r>
            <a:endParaRPr lang="vi-VN" sz="2000">
              <a:latin typeface="UTM Avo" panose="02040603050506020204" pitchFamily="18" charset="0"/>
              <a:cs typeface="Times New Roman" panose="02020603050405020304" pitchFamily="18" charset="0"/>
            </a:endParaRPr>
          </a:p>
        </p:txBody>
      </p:sp>
      <p:pic>
        <p:nvPicPr>
          <p:cNvPr id="23" name="Picture 22">
            <a:extLst>
              <a:ext uri="{FF2B5EF4-FFF2-40B4-BE49-F238E27FC236}">
                <a16:creationId xmlns:a16="http://schemas.microsoft.com/office/drawing/2014/main" id="{109DA52F-5A27-47D9-A80F-8C00ED536DB6}"/>
              </a:ext>
            </a:extLst>
          </p:cNvPr>
          <p:cNvPicPr>
            <a:picLocks noChangeAspect="1"/>
          </p:cNvPicPr>
          <p:nvPr/>
        </p:nvPicPr>
        <p:blipFill>
          <a:blip r:embed="rId3"/>
          <a:stretch>
            <a:fillRect/>
          </a:stretch>
        </p:blipFill>
        <p:spPr>
          <a:xfrm>
            <a:off x="5349680" y="5182498"/>
            <a:ext cx="868242" cy="792443"/>
          </a:xfrm>
          <a:prstGeom prst="rect">
            <a:avLst/>
          </a:prstGeom>
        </p:spPr>
      </p:pic>
      <p:pic>
        <p:nvPicPr>
          <p:cNvPr id="7" name="Picture 6" descr="Graphical user interface&#10;&#10;Description automatically generated with low confidence">
            <a:extLst>
              <a:ext uri="{FF2B5EF4-FFF2-40B4-BE49-F238E27FC236}">
                <a16:creationId xmlns:a16="http://schemas.microsoft.com/office/drawing/2014/main" id="{D2DEE445-EAF7-4E71-BD74-58005E5BB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490" y="565630"/>
            <a:ext cx="3123738" cy="2233327"/>
          </a:xfrm>
          <a:prstGeom prst="rect">
            <a:avLst/>
          </a:prstGeom>
        </p:spPr>
      </p:pic>
      <p:sp>
        <p:nvSpPr>
          <p:cNvPr id="24" name="Oval 23">
            <a:extLst>
              <a:ext uri="{FF2B5EF4-FFF2-40B4-BE49-F238E27FC236}">
                <a16:creationId xmlns:a16="http://schemas.microsoft.com/office/drawing/2014/main" id="{C7844AE8-7425-44AD-9D7F-DCBBD3CEAA52}"/>
              </a:ext>
            </a:extLst>
          </p:cNvPr>
          <p:cNvSpPr/>
          <p:nvPr/>
        </p:nvSpPr>
        <p:spPr>
          <a:xfrm>
            <a:off x="2019026" y="2973966"/>
            <a:ext cx="371477" cy="41073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Oval 24">
            <a:extLst>
              <a:ext uri="{FF2B5EF4-FFF2-40B4-BE49-F238E27FC236}">
                <a16:creationId xmlns:a16="http://schemas.microsoft.com/office/drawing/2014/main" id="{2467C439-F2D5-42F7-8E26-5328C99C49F1}"/>
              </a:ext>
            </a:extLst>
          </p:cNvPr>
          <p:cNvSpPr/>
          <p:nvPr/>
        </p:nvSpPr>
        <p:spPr>
          <a:xfrm>
            <a:off x="8495574" y="4686498"/>
            <a:ext cx="374106" cy="41127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3371365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0" grpId="0"/>
      <p:bldP spid="21" grpId="0"/>
      <p:bldP spid="22" grpId="0"/>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CB2AB6A-C448-44B7-AD25-BA1B268D61E4}"/>
              </a:ext>
            </a:extLst>
          </p:cNvPr>
          <p:cNvGrpSpPr/>
          <p:nvPr/>
        </p:nvGrpSpPr>
        <p:grpSpPr>
          <a:xfrm>
            <a:off x="371924" y="384240"/>
            <a:ext cx="3761537" cy="1181202"/>
            <a:chOff x="371924" y="384240"/>
            <a:chExt cx="3761537" cy="1181202"/>
          </a:xfrm>
        </p:grpSpPr>
        <p:pic>
          <p:nvPicPr>
            <p:cNvPr id="2" name="Picture 1">
              <a:extLst>
                <a:ext uri="{FF2B5EF4-FFF2-40B4-BE49-F238E27FC236}">
                  <a16:creationId xmlns:a16="http://schemas.microsoft.com/office/drawing/2014/main" id="{8FC48B3D-BB5C-4C78-998C-7136AD938817}"/>
                </a:ext>
              </a:extLst>
            </p:cNvPr>
            <p:cNvPicPr>
              <a:picLocks noChangeAspect="1"/>
            </p:cNvPicPr>
            <p:nvPr/>
          </p:nvPicPr>
          <p:blipFill>
            <a:blip r:embed="rId2"/>
            <a:stretch>
              <a:fillRect/>
            </a:stretch>
          </p:blipFill>
          <p:spPr>
            <a:xfrm>
              <a:off x="371924" y="384240"/>
              <a:ext cx="1280271" cy="1181202"/>
            </a:xfrm>
            <a:prstGeom prst="rect">
              <a:avLst/>
            </a:prstGeom>
          </p:spPr>
        </p:pic>
        <p:sp>
          <p:nvSpPr>
            <p:cNvPr id="3" name="Rectangle 2">
              <a:extLst>
                <a:ext uri="{FF2B5EF4-FFF2-40B4-BE49-F238E27FC236}">
                  <a16:creationId xmlns:a16="http://schemas.microsoft.com/office/drawing/2014/main" id="{49C2C465-FF9B-4667-A170-E54C3E646ACE}"/>
                </a:ext>
              </a:extLst>
            </p:cNvPr>
            <p:cNvSpPr/>
            <p:nvPr/>
          </p:nvSpPr>
          <p:spPr>
            <a:xfrm>
              <a:off x="1752860" y="653374"/>
              <a:ext cx="2380601" cy="642933"/>
            </a:xfrm>
            <a:prstGeom prst="rect">
              <a:avLst/>
            </a:prstGeom>
          </p:spPr>
          <p:txBody>
            <a:bodyPr wrap="square">
              <a:spAutoFit/>
            </a:bodyPr>
            <a:lstStyle/>
            <a:p>
              <a:pPr defTabSz="342900">
                <a:lnSpc>
                  <a:spcPct val="150000"/>
                </a:lnSpc>
              </a:pPr>
              <a:r>
                <a:rPr lang="en-US" sz="2800" b="1">
                  <a:solidFill>
                    <a:srgbClr val="0998D7"/>
                  </a:solidFill>
                  <a:latin typeface="SVN-SAF" panose="02040603050506020204" pitchFamily="18" charset="0"/>
                  <a:cs typeface="Times New Roman" panose="02020603050405020304" pitchFamily="18" charset="0"/>
                </a:rPr>
                <a:t>VẬN DỤNG</a:t>
              </a:r>
              <a:endParaRPr lang="vi-VN" sz="2800" b="1">
                <a:solidFill>
                  <a:srgbClr val="0998D7"/>
                </a:solidFill>
                <a:latin typeface="SVN-SAF" panose="02040603050506020204" pitchFamily="18" charset="0"/>
                <a:cs typeface="Times New Roman" panose="02020603050405020304" pitchFamily="18" charset="0"/>
              </a:endParaRPr>
            </a:p>
          </p:txBody>
        </p:sp>
      </p:grpSp>
      <p:sp>
        <p:nvSpPr>
          <p:cNvPr id="5" name="Rectangle 4">
            <a:extLst>
              <a:ext uri="{FF2B5EF4-FFF2-40B4-BE49-F238E27FC236}">
                <a16:creationId xmlns:a16="http://schemas.microsoft.com/office/drawing/2014/main" id="{B3047003-BDC1-441F-A0E1-7728E4169670}"/>
              </a:ext>
            </a:extLst>
          </p:cNvPr>
          <p:cNvSpPr/>
          <p:nvPr/>
        </p:nvSpPr>
        <p:spPr>
          <a:xfrm>
            <a:off x="1652195" y="1425059"/>
            <a:ext cx="9751340" cy="950325"/>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1. </a:t>
            </a:r>
            <a:r>
              <a:rPr lang="vi-VN" sz="2000">
                <a:latin typeface="UTM Avo" panose="02040603050506020204" pitchFamily="18" charset="0"/>
                <a:cs typeface="Times New Roman" panose="02020603050405020304" pitchFamily="18" charset="0"/>
              </a:rPr>
              <a:t>Hãy nháy nút phải chuột vào biểu tượng </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trên màn hình nền, xem bảng chọn được mở ra, nháy chuột ra màn hình nền để đóng bảng chọn.</a:t>
            </a:r>
          </a:p>
        </p:txBody>
      </p:sp>
      <p:sp>
        <p:nvSpPr>
          <p:cNvPr id="7" name="Rectangle 6">
            <a:extLst>
              <a:ext uri="{FF2B5EF4-FFF2-40B4-BE49-F238E27FC236}">
                <a16:creationId xmlns:a16="http://schemas.microsoft.com/office/drawing/2014/main" id="{8C875063-5E58-402C-B578-B01DBE6398A5}"/>
              </a:ext>
            </a:extLst>
          </p:cNvPr>
          <p:cNvSpPr/>
          <p:nvPr/>
        </p:nvSpPr>
        <p:spPr>
          <a:xfrm>
            <a:off x="1652194" y="2504136"/>
            <a:ext cx="9987355" cy="493148"/>
          </a:xfrm>
          <a:prstGeom prst="rect">
            <a:avLst/>
          </a:prstGeom>
        </p:spPr>
        <p:txBody>
          <a:bodyPr wrap="square">
            <a:spAutoFit/>
          </a:bodyPr>
          <a:lstStyle/>
          <a:p>
            <a:pPr algn="just" defTabSz="342900">
              <a:lnSpc>
                <a:spcPct val="150000"/>
              </a:lnSpc>
            </a:pPr>
            <a:r>
              <a:rPr lang="en-US" sz="2000" b="1">
                <a:latin typeface="UTM Avo" panose="02040603050506020204" pitchFamily="18" charset="0"/>
                <a:cs typeface="Times New Roman" panose="02020603050405020304" pitchFamily="18" charset="0"/>
              </a:rPr>
              <a:t>2. </a:t>
            </a:r>
            <a:r>
              <a:rPr lang="vi-VN" sz="2000">
                <a:latin typeface="UTM Avo" panose="02040603050506020204" pitchFamily="18" charset="0"/>
                <a:cs typeface="Times New Roman" panose="02020603050405020304" pitchFamily="18" charset="0"/>
              </a:rPr>
              <a:t>Em hãy luyện tập tư thế ngồi và cầm chuột đúng cách khi sử dụng máy tính.</a:t>
            </a:r>
          </a:p>
        </p:txBody>
      </p:sp>
      <p:pic>
        <p:nvPicPr>
          <p:cNvPr id="10" name="Picture 9">
            <a:extLst>
              <a:ext uri="{FF2B5EF4-FFF2-40B4-BE49-F238E27FC236}">
                <a16:creationId xmlns:a16="http://schemas.microsoft.com/office/drawing/2014/main" id="{771F1D93-47CF-4C27-87A6-6019934E63BD}"/>
              </a:ext>
            </a:extLst>
          </p:cNvPr>
          <p:cNvPicPr>
            <a:picLocks noChangeAspect="1"/>
          </p:cNvPicPr>
          <p:nvPr/>
        </p:nvPicPr>
        <p:blipFill>
          <a:blip r:embed="rId3"/>
          <a:stretch>
            <a:fillRect/>
          </a:stretch>
        </p:blipFill>
        <p:spPr>
          <a:xfrm>
            <a:off x="7315515" y="1016224"/>
            <a:ext cx="876376" cy="883997"/>
          </a:xfrm>
          <a:prstGeom prst="rect">
            <a:avLst/>
          </a:prstGeom>
        </p:spPr>
      </p:pic>
      <p:pic>
        <p:nvPicPr>
          <p:cNvPr id="11" name="Picture 10" descr="A toy figurine on a table&#10;&#10;Description automatically generated with low confidence">
            <a:extLst>
              <a:ext uri="{FF2B5EF4-FFF2-40B4-BE49-F238E27FC236}">
                <a16:creationId xmlns:a16="http://schemas.microsoft.com/office/drawing/2014/main" id="{426BD880-986F-440C-9377-D5D1C474A1F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233" b="10363"/>
          <a:stretch/>
        </p:blipFill>
        <p:spPr>
          <a:xfrm>
            <a:off x="7753703" y="3126036"/>
            <a:ext cx="3724276" cy="3347232"/>
          </a:xfrm>
          <a:prstGeom prst="rect">
            <a:avLst/>
          </a:prstGeom>
        </p:spPr>
      </p:pic>
    </p:spTree>
    <p:extLst>
      <p:ext uri="{BB962C8B-B14F-4D97-AF65-F5344CB8AC3E}">
        <p14:creationId xmlns:p14="http://schemas.microsoft.com/office/powerpoint/2010/main" val="584276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2A6422E-1239-424D-A9AC-7C016DFA5003}"/>
              </a:ext>
            </a:extLst>
          </p:cNvPr>
          <p:cNvGrpSpPr/>
          <p:nvPr/>
        </p:nvGrpSpPr>
        <p:grpSpPr>
          <a:xfrm>
            <a:off x="556071" y="344228"/>
            <a:ext cx="4134561" cy="2508169"/>
            <a:chOff x="301091" y="301982"/>
            <a:chExt cx="4134561" cy="2508169"/>
          </a:xfrm>
        </p:grpSpPr>
        <p:pic>
          <p:nvPicPr>
            <p:cNvPr id="6" name="Picture 5">
              <a:extLst>
                <a:ext uri="{FF2B5EF4-FFF2-40B4-BE49-F238E27FC236}">
                  <a16:creationId xmlns:a16="http://schemas.microsoft.com/office/drawing/2014/main" id="{A4BD8349-BD85-4613-9513-E9EC2902C2B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1091" y="301982"/>
              <a:ext cx="4134561" cy="2508169"/>
            </a:xfrm>
            <a:prstGeom prst="rect">
              <a:avLst/>
            </a:prstGeom>
          </p:spPr>
        </p:pic>
        <p:pic>
          <p:nvPicPr>
            <p:cNvPr id="8" name="Picture 7">
              <a:extLst>
                <a:ext uri="{FF2B5EF4-FFF2-40B4-BE49-F238E27FC236}">
                  <a16:creationId xmlns:a16="http://schemas.microsoft.com/office/drawing/2014/main" id="{FD433534-521B-4282-B898-22AB8B0BD9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620" y="498387"/>
              <a:ext cx="1158339" cy="914479"/>
            </a:xfrm>
            <a:prstGeom prst="rect">
              <a:avLst/>
            </a:prstGeom>
          </p:spPr>
        </p:pic>
      </p:grpSp>
      <p:grpSp>
        <p:nvGrpSpPr>
          <p:cNvPr id="12" name="Group 11">
            <a:extLst>
              <a:ext uri="{FF2B5EF4-FFF2-40B4-BE49-F238E27FC236}">
                <a16:creationId xmlns:a16="http://schemas.microsoft.com/office/drawing/2014/main" id="{356A26C7-1147-42FC-AADF-4ABDE0CAC4CB}"/>
              </a:ext>
            </a:extLst>
          </p:cNvPr>
          <p:cNvGrpSpPr/>
          <p:nvPr/>
        </p:nvGrpSpPr>
        <p:grpSpPr>
          <a:xfrm>
            <a:off x="857250" y="2958207"/>
            <a:ext cx="8905008" cy="2938052"/>
            <a:chOff x="1768766" y="4552258"/>
            <a:chExt cx="7300588" cy="2237383"/>
          </a:xfrm>
        </p:grpSpPr>
        <p:sp>
          <p:nvSpPr>
            <p:cNvPr id="10" name="Speech Bubble: Rectangle with Corners Rounded 9">
              <a:extLst>
                <a:ext uri="{FF2B5EF4-FFF2-40B4-BE49-F238E27FC236}">
                  <a16:creationId xmlns:a16="http://schemas.microsoft.com/office/drawing/2014/main" id="{87463E55-27CE-4F53-84D3-A2D16AD8D959}"/>
                </a:ext>
              </a:extLst>
            </p:cNvPr>
            <p:cNvSpPr/>
            <p:nvPr/>
          </p:nvSpPr>
          <p:spPr>
            <a:xfrm>
              <a:off x="1768766" y="4644318"/>
              <a:ext cx="7212563" cy="2145323"/>
            </a:xfrm>
            <a:prstGeom prst="wedgeRoundRectCallout">
              <a:avLst>
                <a:gd name="adj1" fmla="val 32336"/>
                <a:gd name="adj2" fmla="val 14223"/>
                <a:gd name="adj3" fmla="val 1666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peech Bubble: Rectangle with Corners Rounded 10">
              <a:extLst>
                <a:ext uri="{FF2B5EF4-FFF2-40B4-BE49-F238E27FC236}">
                  <a16:creationId xmlns:a16="http://schemas.microsoft.com/office/drawing/2014/main" id="{A6C8193F-D622-4D36-935C-6910A39E3518}"/>
                </a:ext>
              </a:extLst>
            </p:cNvPr>
            <p:cNvSpPr/>
            <p:nvPr/>
          </p:nvSpPr>
          <p:spPr>
            <a:xfrm>
              <a:off x="1856791" y="4552258"/>
              <a:ext cx="7212563" cy="2145323"/>
            </a:xfrm>
            <a:prstGeom prst="wedgeRoundRectCallout">
              <a:avLst>
                <a:gd name="adj1" fmla="val 54828"/>
                <a:gd name="adj2" fmla="val -1068"/>
                <a:gd name="adj3" fmla="val 16667"/>
              </a:avLst>
            </a:prstGeom>
            <a:solidFill>
              <a:schemeClr val="bg1"/>
            </a:solidFill>
            <a:ln w="19050">
              <a:solidFill>
                <a:srgbClr val="00009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BFE8E40-0C04-41D1-A809-0C5B1905F92A}"/>
              </a:ext>
            </a:extLst>
          </p:cNvPr>
          <p:cNvSpPr/>
          <p:nvPr/>
        </p:nvSpPr>
        <p:spPr>
          <a:xfrm>
            <a:off x="1165511" y="3199128"/>
            <a:ext cx="8395855" cy="2335319"/>
          </a:xfrm>
          <a:prstGeom prst="rect">
            <a:avLst/>
          </a:prstGeom>
        </p:spPr>
        <p:txBody>
          <a:bodyPr wrap="square">
            <a:spAutoFit/>
          </a:bodyPr>
          <a:lstStyle/>
          <a:p>
            <a:pPr indent="342900" algn="just" defTabSz="342900">
              <a:lnSpc>
                <a:spcPct val="150000"/>
              </a:lnSpc>
            </a:pPr>
            <a:r>
              <a:rPr lang="vi-VN" sz="2000">
                <a:latin typeface="UTM Avo" panose="02040603050506020204" pitchFamily="18" charset="0"/>
                <a:cs typeface="Times New Roman" panose="02020603050405020304" pitchFamily="18" charset="0"/>
              </a:rPr>
              <a:t>Hôm nay, Khoa và các bạn có buổi học đầu tiên với máy tính. Cả lớp rất háo hức vì được sử dụng máy tính. Khoa có một thắc mắc muốn hỏi thầy giáo về cách cầm chuột, cách gõ phím và tư thế ngồi trước máy tính thế nào là đúng và khoa học? Chúng ta cùng tìm hiểu cùng bạn Khoa nhé.</a:t>
            </a:r>
          </a:p>
        </p:txBody>
      </p:sp>
      <p:sp>
        <p:nvSpPr>
          <p:cNvPr id="20" name="Rectangle 19">
            <a:extLst>
              <a:ext uri="{FF2B5EF4-FFF2-40B4-BE49-F238E27FC236}">
                <a16:creationId xmlns:a16="http://schemas.microsoft.com/office/drawing/2014/main" id="{BEF1B6C6-026F-4FB9-8D32-25D1F67CD14F}"/>
              </a:ext>
            </a:extLst>
          </p:cNvPr>
          <p:cNvSpPr/>
          <p:nvPr/>
        </p:nvSpPr>
        <p:spPr>
          <a:xfrm>
            <a:off x="1335016" y="1142864"/>
            <a:ext cx="3076025" cy="878959"/>
          </a:xfrm>
          <a:prstGeom prst="rect">
            <a:avLst/>
          </a:prstGeom>
        </p:spPr>
        <p:txBody>
          <a:bodyPr wrap="square">
            <a:spAutoFit/>
          </a:bodyPr>
          <a:lstStyle/>
          <a:p>
            <a:pPr defTabSz="342900">
              <a:lnSpc>
                <a:spcPct val="150000"/>
              </a:lnSpc>
            </a:pPr>
            <a:r>
              <a:rPr lang="en-US" sz="4000" b="1">
                <a:solidFill>
                  <a:srgbClr val="0998D7"/>
                </a:solidFill>
                <a:latin typeface="SVN-SAF" panose="02040603050506020204" pitchFamily="18" charset="0"/>
                <a:cs typeface="Times New Roman" panose="02020603050405020304" pitchFamily="18" charset="0"/>
              </a:rPr>
              <a:t>KHỞI ĐỘNG</a:t>
            </a:r>
            <a:endParaRPr lang="vi-VN" sz="4000" b="1">
              <a:solidFill>
                <a:srgbClr val="0998D7"/>
              </a:solidFill>
              <a:latin typeface="SVN-SAF"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C2A6B08-FE37-4400-8D20-98F9E6C6CA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84" b="91379" l="9605" r="89831">
                        <a14:foregroundMark x1="44068" y1="7471" x2="44068" y2="7471"/>
                        <a14:foregroundMark x1="41808" y1="46264" x2="41808" y2="46264"/>
                        <a14:foregroundMark x1="41808" y1="45690" x2="42373" y2="64655"/>
                        <a14:foregroundMark x1="42373" y1="64655" x2="35028" y2="75862"/>
                        <a14:foregroundMark x1="58192" y1="39368" x2="58192" y2="39368"/>
                        <a14:foregroundMark x1="46328" y1="37069" x2="46328" y2="37069"/>
                        <a14:foregroundMark x1="66667" y1="90230" x2="66667" y2="90230"/>
                        <a14:foregroundMark x1="65537" y1="91092" x2="65537" y2="91092"/>
                        <a14:foregroundMark x1="33898" y1="91379" x2="33898" y2="91379"/>
                      </a14:backgroundRemoval>
                    </a14:imgEffect>
                  </a14:imgLayer>
                </a14:imgProps>
              </a:ext>
            </a:extLst>
          </a:blip>
          <a:stretch>
            <a:fillRect/>
          </a:stretch>
        </p:blipFill>
        <p:spPr>
          <a:xfrm>
            <a:off x="10223866" y="3567770"/>
            <a:ext cx="1605245" cy="3156075"/>
          </a:xfrm>
          <a:prstGeom prst="rect">
            <a:avLst/>
          </a:prstGeom>
        </p:spPr>
      </p:pic>
    </p:spTree>
    <p:extLst>
      <p:ext uri="{BB962C8B-B14F-4D97-AF65-F5344CB8AC3E}">
        <p14:creationId xmlns:p14="http://schemas.microsoft.com/office/powerpoint/2010/main" val="30904297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1" nodeType="withEffect">
                                  <p:stCondLst>
                                    <p:cond delay="0"/>
                                  </p:stCondLst>
                                  <p:iterate type="lt">
                                    <p:tmPct val="0"/>
                                  </p:iterate>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3" dur="250" accel="50000" decel="50000" autoRev="1" fill="hold">
                                          <p:stCondLst>
                                            <p:cond delay="0"/>
                                          </p:stCondLst>
                                        </p:cTn>
                                        <p:tgtEl>
                                          <p:spTgt spid="20"/>
                                        </p:tgtEl>
                                        <p:attrNameLst>
                                          <p:attrName>ppt_x</p:attrName>
                                          <p:attrName>ppt_y</p:attrName>
                                        </p:attrNameLst>
                                      </p:cBhvr>
                                      <p:rCtr x="0" y="-3611"/>
                                    </p:animMotion>
                                    <p:animRot by="1500000">
                                      <p:cBhvr>
                                        <p:cTn id="14" dur="125" fill="hold">
                                          <p:stCondLst>
                                            <p:cond delay="0"/>
                                          </p:stCondLst>
                                        </p:cTn>
                                        <p:tgtEl>
                                          <p:spTgt spid="20"/>
                                        </p:tgtEl>
                                        <p:attrNameLst>
                                          <p:attrName>r</p:attrName>
                                        </p:attrNameLst>
                                      </p:cBhvr>
                                    </p:animRot>
                                    <p:animRot by="-1500000">
                                      <p:cBhvr>
                                        <p:cTn id="15" dur="125" fill="hold">
                                          <p:stCondLst>
                                            <p:cond delay="125"/>
                                          </p:stCondLst>
                                        </p:cTn>
                                        <p:tgtEl>
                                          <p:spTgt spid="20"/>
                                        </p:tgtEl>
                                        <p:attrNameLst>
                                          <p:attrName>r</p:attrName>
                                        </p:attrNameLst>
                                      </p:cBhvr>
                                    </p:animRot>
                                    <p:animRot by="-1500000">
                                      <p:cBhvr>
                                        <p:cTn id="16" dur="125" fill="hold">
                                          <p:stCondLst>
                                            <p:cond delay="250"/>
                                          </p:stCondLst>
                                        </p:cTn>
                                        <p:tgtEl>
                                          <p:spTgt spid="20"/>
                                        </p:tgtEl>
                                        <p:attrNameLst>
                                          <p:attrName>r</p:attrName>
                                        </p:attrNameLst>
                                      </p:cBhvr>
                                    </p:animRot>
                                    <p:animRot by="1500000">
                                      <p:cBhvr>
                                        <p:cTn id="17" dur="125" fill="hold">
                                          <p:stCondLst>
                                            <p:cond delay="375"/>
                                          </p:stCondLst>
                                        </p:cTn>
                                        <p:tgtEl>
                                          <p:spTgt spid="20"/>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3" name="组合 1">
            <a:extLst>
              <a:ext uri="{FF2B5EF4-FFF2-40B4-BE49-F238E27FC236}">
                <a16:creationId xmlns:a16="http://schemas.microsoft.com/office/drawing/2014/main" id="{2C6CC85F-80B1-4649-B207-B5609F0D9149}"/>
              </a:ext>
            </a:extLst>
          </p:cNvPr>
          <p:cNvGrpSpPr/>
          <p:nvPr/>
        </p:nvGrpSpPr>
        <p:grpSpPr>
          <a:xfrm>
            <a:off x="2980607" y="1150453"/>
            <a:ext cx="5976143" cy="4679926"/>
            <a:chOff x="2424113" y="688975"/>
            <a:chExt cx="6713537" cy="5619751"/>
          </a:xfrm>
        </p:grpSpPr>
        <p:sp>
          <p:nvSpPr>
            <p:cNvPr id="24" name="AutoShape 3">
              <a:extLst>
                <a:ext uri="{FF2B5EF4-FFF2-40B4-BE49-F238E27FC236}">
                  <a16:creationId xmlns:a16="http://schemas.microsoft.com/office/drawing/2014/main" id="{96F37804-D255-4A9B-A31C-D534DA152B5D}"/>
                </a:ext>
              </a:extLst>
            </p:cNvPr>
            <p:cNvSpPr>
              <a:spLocks noChangeAspect="1" noChangeArrowheads="1" noTextEdit="1"/>
            </p:cNvSpPr>
            <p:nvPr/>
          </p:nvSpPr>
          <p:spPr bwMode="auto">
            <a:xfrm>
              <a:off x="2424113" y="692150"/>
              <a:ext cx="6710362" cy="561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4">
              <a:extLst>
                <a:ext uri="{FF2B5EF4-FFF2-40B4-BE49-F238E27FC236}">
                  <a16:creationId xmlns:a16="http://schemas.microsoft.com/office/drawing/2014/main" id="{0510F233-43DE-4063-A25A-4E4D90C9700C}"/>
                </a:ext>
              </a:extLst>
            </p:cNvPr>
            <p:cNvSpPr>
              <a:spLocks/>
            </p:cNvSpPr>
            <p:nvPr/>
          </p:nvSpPr>
          <p:spPr bwMode="auto">
            <a:xfrm>
              <a:off x="2427288" y="1592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6" name="Freeform 6">
              <a:extLst>
                <a:ext uri="{FF2B5EF4-FFF2-40B4-BE49-F238E27FC236}">
                  <a16:creationId xmlns:a16="http://schemas.microsoft.com/office/drawing/2014/main" id="{D5B3B4D8-2899-4E06-A301-F5AE91FEAC7E}"/>
                </a:ext>
              </a:extLst>
            </p:cNvPr>
            <p:cNvSpPr>
              <a:spLocks/>
            </p:cNvSpPr>
            <p:nvPr/>
          </p:nvSpPr>
          <p:spPr bwMode="auto">
            <a:xfrm>
              <a:off x="3355975" y="703263"/>
              <a:ext cx="800100" cy="1198563"/>
            </a:xfrm>
            <a:custGeom>
              <a:avLst/>
              <a:gdLst>
                <a:gd name="T0" fmla="*/ 302 w 302"/>
                <a:gd name="T1" fmla="*/ 432 h 452"/>
                <a:gd name="T2" fmla="*/ 288 w 302"/>
                <a:gd name="T3" fmla="*/ 452 h 452"/>
                <a:gd name="T4" fmla="*/ 13 w 302"/>
                <a:gd name="T5" fmla="*/ 452 h 452"/>
                <a:gd name="T6" fmla="*/ 0 w 302"/>
                <a:gd name="T7" fmla="*/ 432 h 452"/>
                <a:gd name="T8" fmla="*/ 0 w 302"/>
                <a:gd name="T9" fmla="*/ 20 h 452"/>
                <a:gd name="T10" fmla="*/ 13 w 302"/>
                <a:gd name="T11" fmla="*/ 0 h 452"/>
                <a:gd name="T12" fmla="*/ 288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8" y="452"/>
                  </a:cubicBezTo>
                  <a:cubicBezTo>
                    <a:pt x="13" y="452"/>
                    <a:pt x="13" y="452"/>
                    <a:pt x="13" y="452"/>
                  </a:cubicBezTo>
                  <a:cubicBezTo>
                    <a:pt x="6" y="452"/>
                    <a:pt x="0" y="443"/>
                    <a:pt x="0" y="432"/>
                  </a:cubicBezTo>
                  <a:cubicBezTo>
                    <a:pt x="0" y="20"/>
                    <a:pt x="0" y="20"/>
                    <a:pt x="0" y="20"/>
                  </a:cubicBezTo>
                  <a:cubicBezTo>
                    <a:pt x="0" y="9"/>
                    <a:pt x="6" y="0"/>
                    <a:pt x="13" y="0"/>
                  </a:cubicBezTo>
                  <a:cubicBezTo>
                    <a:pt x="288" y="0"/>
                    <a:pt x="288" y="0"/>
                    <a:pt x="288" y="0"/>
                  </a:cubicBezTo>
                  <a:cubicBezTo>
                    <a:pt x="296" y="0"/>
                    <a:pt x="302" y="9"/>
                    <a:pt x="302" y="20"/>
                  </a:cubicBezTo>
                  <a:lnTo>
                    <a:pt x="302" y="432"/>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7" name="Freeform 7">
              <a:extLst>
                <a:ext uri="{FF2B5EF4-FFF2-40B4-BE49-F238E27FC236}">
                  <a16:creationId xmlns:a16="http://schemas.microsoft.com/office/drawing/2014/main" id="{E5DC7212-55A6-41AB-BC0E-A36C5609930B}"/>
                </a:ext>
              </a:extLst>
            </p:cNvPr>
            <p:cNvSpPr>
              <a:spLocks/>
            </p:cNvSpPr>
            <p:nvPr/>
          </p:nvSpPr>
          <p:spPr bwMode="auto">
            <a:xfrm>
              <a:off x="4254500" y="1127125"/>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8" name="Freeform 8">
              <a:extLst>
                <a:ext uri="{FF2B5EF4-FFF2-40B4-BE49-F238E27FC236}">
                  <a16:creationId xmlns:a16="http://schemas.microsoft.com/office/drawing/2014/main" id="{C6D25AEF-636D-4758-BC36-3DE084FA5FFC}"/>
                </a:ext>
              </a:extLst>
            </p:cNvPr>
            <p:cNvSpPr>
              <a:spLocks/>
            </p:cNvSpPr>
            <p:nvPr/>
          </p:nvSpPr>
          <p:spPr bwMode="auto">
            <a:xfrm>
              <a:off x="4254500" y="2419350"/>
              <a:ext cx="801687" cy="800100"/>
            </a:xfrm>
            <a:custGeom>
              <a:avLst/>
              <a:gdLst>
                <a:gd name="T0" fmla="*/ 302 w 302"/>
                <a:gd name="T1" fmla="*/ 288 h 301"/>
                <a:gd name="T2" fmla="*/ 289 w 302"/>
                <a:gd name="T3" fmla="*/ 301 h 301"/>
                <a:gd name="T4" fmla="*/ 14 w 302"/>
                <a:gd name="T5" fmla="*/ 301 h 301"/>
                <a:gd name="T6" fmla="*/ 0 w 302"/>
                <a:gd name="T7" fmla="*/ 288 h 301"/>
                <a:gd name="T8" fmla="*/ 0 w 302"/>
                <a:gd name="T9" fmla="*/ 13 h 301"/>
                <a:gd name="T10" fmla="*/ 14 w 302"/>
                <a:gd name="T11" fmla="*/ 0 h 301"/>
                <a:gd name="T12" fmla="*/ 289 w 302"/>
                <a:gd name="T13" fmla="*/ 0 h 301"/>
                <a:gd name="T14" fmla="*/ 302 w 302"/>
                <a:gd name="T15" fmla="*/ 13 h 301"/>
                <a:gd name="T16" fmla="*/ 302 w 302"/>
                <a:gd name="T17" fmla="*/ 28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8"/>
                  </a:moveTo>
                  <a:cubicBezTo>
                    <a:pt x="302" y="295"/>
                    <a:pt x="296" y="301"/>
                    <a:pt x="289" y="301"/>
                  </a:cubicBezTo>
                  <a:cubicBezTo>
                    <a:pt x="14" y="301"/>
                    <a:pt x="14" y="301"/>
                    <a:pt x="14" y="301"/>
                  </a:cubicBezTo>
                  <a:cubicBezTo>
                    <a:pt x="6" y="301"/>
                    <a:pt x="0" y="295"/>
                    <a:pt x="0" y="288"/>
                  </a:cubicBezTo>
                  <a:cubicBezTo>
                    <a:pt x="0" y="13"/>
                    <a:pt x="0" y="13"/>
                    <a:pt x="0" y="13"/>
                  </a:cubicBezTo>
                  <a:cubicBezTo>
                    <a:pt x="0" y="6"/>
                    <a:pt x="6" y="0"/>
                    <a:pt x="14" y="0"/>
                  </a:cubicBezTo>
                  <a:cubicBezTo>
                    <a:pt x="289" y="0"/>
                    <a:pt x="289" y="0"/>
                    <a:pt x="289" y="0"/>
                  </a:cubicBezTo>
                  <a:cubicBezTo>
                    <a:pt x="296" y="0"/>
                    <a:pt x="302" y="6"/>
                    <a:pt x="302" y="13"/>
                  </a:cubicBezTo>
                  <a:lnTo>
                    <a:pt x="302" y="288"/>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29" name="Freeform 9">
              <a:extLst>
                <a:ext uri="{FF2B5EF4-FFF2-40B4-BE49-F238E27FC236}">
                  <a16:creationId xmlns:a16="http://schemas.microsoft.com/office/drawing/2014/main" id="{25B2E583-AE1D-42C1-952E-E6AF49F059D8}"/>
                </a:ext>
              </a:extLst>
            </p:cNvPr>
            <p:cNvSpPr>
              <a:spLocks/>
            </p:cNvSpPr>
            <p:nvPr/>
          </p:nvSpPr>
          <p:spPr bwMode="auto">
            <a:xfrm>
              <a:off x="2427288" y="2847975"/>
              <a:ext cx="800100" cy="798513"/>
            </a:xfrm>
            <a:custGeom>
              <a:avLst/>
              <a:gdLst>
                <a:gd name="T0" fmla="*/ 302 w 302"/>
                <a:gd name="T1" fmla="*/ 287 h 301"/>
                <a:gd name="T2" fmla="*/ 289 w 302"/>
                <a:gd name="T3" fmla="*/ 301 h 301"/>
                <a:gd name="T4" fmla="*/ 13 w 302"/>
                <a:gd name="T5" fmla="*/ 301 h 301"/>
                <a:gd name="T6" fmla="*/ 0 w 302"/>
                <a:gd name="T7" fmla="*/ 287 h 301"/>
                <a:gd name="T8" fmla="*/ 0 w 302"/>
                <a:gd name="T9" fmla="*/ 13 h 301"/>
                <a:gd name="T10" fmla="*/ 13 w 302"/>
                <a:gd name="T11" fmla="*/ 0 h 301"/>
                <a:gd name="T12" fmla="*/ 289 w 302"/>
                <a:gd name="T13" fmla="*/ 0 h 301"/>
                <a:gd name="T14" fmla="*/ 302 w 302"/>
                <a:gd name="T15" fmla="*/ 13 h 301"/>
                <a:gd name="T16" fmla="*/ 302 w 302"/>
                <a:gd name="T17" fmla="*/ 28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301">
                  <a:moveTo>
                    <a:pt x="302" y="287"/>
                  </a:moveTo>
                  <a:cubicBezTo>
                    <a:pt x="302" y="295"/>
                    <a:pt x="296" y="301"/>
                    <a:pt x="289" y="301"/>
                  </a:cubicBezTo>
                  <a:cubicBezTo>
                    <a:pt x="13" y="301"/>
                    <a:pt x="13" y="301"/>
                    <a:pt x="13" y="301"/>
                  </a:cubicBezTo>
                  <a:cubicBezTo>
                    <a:pt x="6" y="301"/>
                    <a:pt x="0" y="295"/>
                    <a:pt x="0" y="287"/>
                  </a:cubicBezTo>
                  <a:cubicBezTo>
                    <a:pt x="0" y="13"/>
                    <a:pt x="0" y="13"/>
                    <a:pt x="0" y="13"/>
                  </a:cubicBezTo>
                  <a:cubicBezTo>
                    <a:pt x="0" y="6"/>
                    <a:pt x="6" y="0"/>
                    <a:pt x="13" y="0"/>
                  </a:cubicBezTo>
                  <a:cubicBezTo>
                    <a:pt x="289" y="0"/>
                    <a:pt x="289" y="0"/>
                    <a:pt x="289" y="0"/>
                  </a:cubicBezTo>
                  <a:cubicBezTo>
                    <a:pt x="296" y="0"/>
                    <a:pt x="302" y="6"/>
                    <a:pt x="302" y="13"/>
                  </a:cubicBezTo>
                  <a:lnTo>
                    <a:pt x="302" y="28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0" name="Freeform 10">
              <a:extLst>
                <a:ext uri="{FF2B5EF4-FFF2-40B4-BE49-F238E27FC236}">
                  <a16:creationId xmlns:a16="http://schemas.microsoft.com/office/drawing/2014/main" id="{33A802D5-A787-4B92-BCB5-8E1C86E731B6}"/>
                </a:ext>
              </a:extLst>
            </p:cNvPr>
            <p:cNvSpPr>
              <a:spLocks/>
            </p:cNvSpPr>
            <p:nvPr/>
          </p:nvSpPr>
          <p:spPr bwMode="auto">
            <a:xfrm>
              <a:off x="2854325" y="1165225"/>
              <a:ext cx="381000" cy="379413"/>
            </a:xfrm>
            <a:custGeom>
              <a:avLst/>
              <a:gdLst>
                <a:gd name="T0" fmla="*/ 144 w 144"/>
                <a:gd name="T1" fmla="*/ 137 h 143"/>
                <a:gd name="T2" fmla="*/ 138 w 144"/>
                <a:gd name="T3" fmla="*/ 143 h 143"/>
                <a:gd name="T4" fmla="*/ 6 w 144"/>
                <a:gd name="T5" fmla="*/ 143 h 143"/>
                <a:gd name="T6" fmla="*/ 0 w 144"/>
                <a:gd name="T7" fmla="*/ 137 h 143"/>
                <a:gd name="T8" fmla="*/ 0 w 144"/>
                <a:gd name="T9" fmla="*/ 7 h 143"/>
                <a:gd name="T10" fmla="*/ 6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6" y="143"/>
                    <a:pt x="6" y="143"/>
                    <a:pt x="6" y="143"/>
                  </a:cubicBezTo>
                  <a:cubicBezTo>
                    <a:pt x="3" y="143"/>
                    <a:pt x="0" y="140"/>
                    <a:pt x="0" y="137"/>
                  </a:cubicBezTo>
                  <a:cubicBezTo>
                    <a:pt x="0" y="7"/>
                    <a:pt x="0" y="7"/>
                    <a:pt x="0" y="7"/>
                  </a:cubicBezTo>
                  <a:cubicBezTo>
                    <a:pt x="0" y="3"/>
                    <a:pt x="3" y="0"/>
                    <a:pt x="6"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1" name="Freeform 11">
              <a:extLst>
                <a:ext uri="{FF2B5EF4-FFF2-40B4-BE49-F238E27FC236}">
                  <a16:creationId xmlns:a16="http://schemas.microsoft.com/office/drawing/2014/main" id="{6AEE02AB-4BDC-4469-BEEB-58E5D2F3BE85}"/>
                </a:ext>
              </a:extLst>
            </p:cNvPr>
            <p:cNvSpPr>
              <a:spLocks/>
            </p:cNvSpPr>
            <p:nvPr/>
          </p:nvSpPr>
          <p:spPr bwMode="auto">
            <a:xfrm>
              <a:off x="4254500" y="703263"/>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2" name="Freeform 12">
              <a:extLst>
                <a:ext uri="{FF2B5EF4-FFF2-40B4-BE49-F238E27FC236}">
                  <a16:creationId xmlns:a16="http://schemas.microsoft.com/office/drawing/2014/main" id="{6AF9EF2C-B8BB-4594-AA12-A7C2B3ADB4AB}"/>
                </a:ext>
              </a:extLst>
            </p:cNvPr>
            <p:cNvSpPr>
              <a:spLocks/>
            </p:cNvSpPr>
            <p:nvPr/>
          </p:nvSpPr>
          <p:spPr bwMode="auto">
            <a:xfrm>
              <a:off x="6948488" y="688975"/>
              <a:ext cx="382587"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3" name="Freeform 13">
              <a:extLst>
                <a:ext uri="{FF2B5EF4-FFF2-40B4-BE49-F238E27FC236}">
                  <a16:creationId xmlns:a16="http://schemas.microsoft.com/office/drawing/2014/main" id="{A22CE38D-535D-4CAF-8AF4-13C41A68BB6D}"/>
                </a:ext>
              </a:extLst>
            </p:cNvPr>
            <p:cNvSpPr>
              <a:spLocks/>
            </p:cNvSpPr>
            <p:nvPr/>
          </p:nvSpPr>
          <p:spPr bwMode="auto">
            <a:xfrm>
              <a:off x="8320088" y="1157288"/>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4" name="Freeform 14">
              <a:extLst>
                <a:ext uri="{FF2B5EF4-FFF2-40B4-BE49-F238E27FC236}">
                  <a16:creationId xmlns:a16="http://schemas.microsoft.com/office/drawing/2014/main" id="{39B64302-DA1B-4996-A180-A08EC12E8CF6}"/>
                </a:ext>
              </a:extLst>
            </p:cNvPr>
            <p:cNvSpPr>
              <a:spLocks/>
            </p:cNvSpPr>
            <p:nvPr/>
          </p:nvSpPr>
          <p:spPr bwMode="auto">
            <a:xfrm>
              <a:off x="7845425" y="1976438"/>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7" y="142"/>
                    <a:pt x="7" y="142"/>
                    <a:pt x="7" y="142"/>
                  </a:cubicBezTo>
                  <a:cubicBezTo>
                    <a:pt x="3" y="142"/>
                    <a:pt x="0" y="139"/>
                    <a:pt x="0" y="136"/>
                  </a:cubicBezTo>
                  <a:cubicBezTo>
                    <a:pt x="0" y="6"/>
                    <a:pt x="0" y="6"/>
                    <a:pt x="0" y="6"/>
                  </a:cubicBezTo>
                  <a:cubicBezTo>
                    <a:pt x="0" y="2"/>
                    <a:pt x="3" y="0"/>
                    <a:pt x="7"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5" name="Freeform 15">
              <a:extLst>
                <a:ext uri="{FF2B5EF4-FFF2-40B4-BE49-F238E27FC236}">
                  <a16:creationId xmlns:a16="http://schemas.microsoft.com/office/drawing/2014/main" id="{A30D1B24-4AA2-4F12-8789-6062A4B00180}"/>
                </a:ext>
              </a:extLst>
            </p:cNvPr>
            <p:cNvSpPr>
              <a:spLocks/>
            </p:cNvSpPr>
            <p:nvPr/>
          </p:nvSpPr>
          <p:spPr bwMode="auto">
            <a:xfrm>
              <a:off x="8320088" y="3717925"/>
              <a:ext cx="382587" cy="376238"/>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6" name="Freeform 16">
              <a:extLst>
                <a:ext uri="{FF2B5EF4-FFF2-40B4-BE49-F238E27FC236}">
                  <a16:creationId xmlns:a16="http://schemas.microsoft.com/office/drawing/2014/main" id="{D621600D-6724-4750-A869-B7C63B67DA46}"/>
                </a:ext>
              </a:extLst>
            </p:cNvPr>
            <p:cNvSpPr>
              <a:spLocks/>
            </p:cNvSpPr>
            <p:nvPr/>
          </p:nvSpPr>
          <p:spPr bwMode="auto">
            <a:xfrm>
              <a:off x="8320088" y="2425700"/>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3 h 298"/>
                <a:gd name="T10" fmla="*/ 14 w 308"/>
                <a:gd name="T11" fmla="*/ 0 h 298"/>
                <a:gd name="T12" fmla="*/ 295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3"/>
                    <a:pt x="0" y="13"/>
                    <a:pt x="0" y="13"/>
                  </a:cubicBezTo>
                  <a:cubicBezTo>
                    <a:pt x="0" y="6"/>
                    <a:pt x="7" y="0"/>
                    <a:pt x="14" y="0"/>
                  </a:cubicBezTo>
                  <a:cubicBezTo>
                    <a:pt x="295" y="0"/>
                    <a:pt x="295" y="0"/>
                    <a:pt x="295" y="0"/>
                  </a:cubicBezTo>
                  <a:cubicBezTo>
                    <a:pt x="302" y="0"/>
                    <a:pt x="308" y="6"/>
                    <a:pt x="308" y="13"/>
                  </a:cubicBezTo>
                  <a:lnTo>
                    <a:pt x="308" y="285"/>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7" name="Freeform 17">
              <a:extLst>
                <a:ext uri="{FF2B5EF4-FFF2-40B4-BE49-F238E27FC236}">
                  <a16:creationId xmlns:a16="http://schemas.microsoft.com/office/drawing/2014/main" id="{ECE8626B-FB43-409C-A027-541E3CD43BDB}"/>
                </a:ext>
              </a:extLst>
            </p:cNvPr>
            <p:cNvSpPr>
              <a:spLocks/>
            </p:cNvSpPr>
            <p:nvPr/>
          </p:nvSpPr>
          <p:spPr bwMode="auto">
            <a:xfrm>
              <a:off x="7418388" y="2411413"/>
              <a:ext cx="815975" cy="792163"/>
            </a:xfrm>
            <a:custGeom>
              <a:avLst/>
              <a:gdLst>
                <a:gd name="T0" fmla="*/ 308 w 308"/>
                <a:gd name="T1" fmla="*/ 285 h 298"/>
                <a:gd name="T2" fmla="*/ 294 w 308"/>
                <a:gd name="T3" fmla="*/ 298 h 298"/>
                <a:gd name="T4" fmla="*/ 14 w 308"/>
                <a:gd name="T5" fmla="*/ 298 h 298"/>
                <a:gd name="T6" fmla="*/ 0 w 308"/>
                <a:gd name="T7" fmla="*/ 285 h 298"/>
                <a:gd name="T8" fmla="*/ 0 w 308"/>
                <a:gd name="T9" fmla="*/ 13 h 298"/>
                <a:gd name="T10" fmla="*/ 14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4" y="298"/>
                    <a:pt x="14" y="298"/>
                    <a:pt x="14" y="298"/>
                  </a:cubicBezTo>
                  <a:cubicBezTo>
                    <a:pt x="6" y="298"/>
                    <a:pt x="0" y="292"/>
                    <a:pt x="0" y="285"/>
                  </a:cubicBezTo>
                  <a:cubicBezTo>
                    <a:pt x="0" y="13"/>
                    <a:pt x="0" y="13"/>
                    <a:pt x="0" y="13"/>
                  </a:cubicBezTo>
                  <a:cubicBezTo>
                    <a:pt x="0" y="6"/>
                    <a:pt x="6" y="0"/>
                    <a:pt x="14" y="0"/>
                  </a:cubicBezTo>
                  <a:cubicBezTo>
                    <a:pt x="294" y="0"/>
                    <a:pt x="294" y="0"/>
                    <a:pt x="294" y="0"/>
                  </a:cubicBezTo>
                  <a:cubicBezTo>
                    <a:pt x="302" y="0"/>
                    <a:pt x="308" y="6"/>
                    <a:pt x="308" y="13"/>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38" name="Freeform 18">
              <a:extLst>
                <a:ext uri="{FF2B5EF4-FFF2-40B4-BE49-F238E27FC236}">
                  <a16:creationId xmlns:a16="http://schemas.microsoft.com/office/drawing/2014/main" id="{B4D258B4-846A-4E33-BC05-D6C0F8980487}"/>
                </a:ext>
              </a:extLst>
            </p:cNvPr>
            <p:cNvSpPr>
              <a:spLocks/>
            </p:cNvSpPr>
            <p:nvPr/>
          </p:nvSpPr>
          <p:spPr bwMode="auto">
            <a:xfrm>
              <a:off x="6534150" y="1562100"/>
              <a:ext cx="817562" cy="792163"/>
            </a:xfrm>
            <a:custGeom>
              <a:avLst/>
              <a:gdLst>
                <a:gd name="T0" fmla="*/ 308 w 308"/>
                <a:gd name="T1" fmla="*/ 285 h 298"/>
                <a:gd name="T2" fmla="*/ 294 w 308"/>
                <a:gd name="T3" fmla="*/ 298 h 298"/>
                <a:gd name="T4" fmla="*/ 13 w 308"/>
                <a:gd name="T5" fmla="*/ 298 h 298"/>
                <a:gd name="T6" fmla="*/ 0 w 308"/>
                <a:gd name="T7" fmla="*/ 285 h 298"/>
                <a:gd name="T8" fmla="*/ 0 w 308"/>
                <a:gd name="T9" fmla="*/ 13 h 298"/>
                <a:gd name="T10" fmla="*/ 13 w 308"/>
                <a:gd name="T11" fmla="*/ 0 h 298"/>
                <a:gd name="T12" fmla="*/ 294 w 308"/>
                <a:gd name="T13" fmla="*/ 0 h 298"/>
                <a:gd name="T14" fmla="*/ 308 w 308"/>
                <a:gd name="T15" fmla="*/ 13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4" y="298"/>
                  </a:cubicBezTo>
                  <a:cubicBezTo>
                    <a:pt x="13" y="298"/>
                    <a:pt x="13" y="298"/>
                    <a:pt x="13" y="298"/>
                  </a:cubicBezTo>
                  <a:cubicBezTo>
                    <a:pt x="6" y="298"/>
                    <a:pt x="0" y="292"/>
                    <a:pt x="0" y="285"/>
                  </a:cubicBezTo>
                  <a:cubicBezTo>
                    <a:pt x="0" y="13"/>
                    <a:pt x="0" y="13"/>
                    <a:pt x="0" y="13"/>
                  </a:cubicBezTo>
                  <a:cubicBezTo>
                    <a:pt x="0" y="6"/>
                    <a:pt x="6" y="0"/>
                    <a:pt x="13" y="0"/>
                  </a:cubicBezTo>
                  <a:cubicBezTo>
                    <a:pt x="294" y="0"/>
                    <a:pt x="294" y="0"/>
                    <a:pt x="294" y="0"/>
                  </a:cubicBezTo>
                  <a:cubicBezTo>
                    <a:pt x="302" y="0"/>
                    <a:pt x="308" y="6"/>
                    <a:pt x="308" y="13"/>
                  </a:cubicBezTo>
                  <a:lnTo>
                    <a:pt x="308" y="285"/>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39" name="Freeform 19">
              <a:extLst>
                <a:ext uri="{FF2B5EF4-FFF2-40B4-BE49-F238E27FC236}">
                  <a16:creationId xmlns:a16="http://schemas.microsoft.com/office/drawing/2014/main" id="{C8195DB7-3FEF-40C7-B7F8-C0BD1ADFD77D}"/>
                </a:ext>
              </a:extLst>
            </p:cNvPr>
            <p:cNvSpPr>
              <a:spLocks/>
            </p:cNvSpPr>
            <p:nvPr/>
          </p:nvSpPr>
          <p:spPr bwMode="auto">
            <a:xfrm>
              <a:off x="8320088" y="1584325"/>
              <a:ext cx="817562" cy="790575"/>
            </a:xfrm>
            <a:custGeom>
              <a:avLst/>
              <a:gdLst>
                <a:gd name="T0" fmla="*/ 308 w 308"/>
                <a:gd name="T1" fmla="*/ 285 h 298"/>
                <a:gd name="T2" fmla="*/ 295 w 308"/>
                <a:gd name="T3" fmla="*/ 298 h 298"/>
                <a:gd name="T4" fmla="*/ 14 w 308"/>
                <a:gd name="T5" fmla="*/ 298 h 298"/>
                <a:gd name="T6" fmla="*/ 0 w 308"/>
                <a:gd name="T7" fmla="*/ 285 h 298"/>
                <a:gd name="T8" fmla="*/ 0 w 308"/>
                <a:gd name="T9" fmla="*/ 14 h 298"/>
                <a:gd name="T10" fmla="*/ 14 w 308"/>
                <a:gd name="T11" fmla="*/ 0 h 298"/>
                <a:gd name="T12" fmla="*/ 295 w 308"/>
                <a:gd name="T13" fmla="*/ 0 h 298"/>
                <a:gd name="T14" fmla="*/ 308 w 308"/>
                <a:gd name="T15" fmla="*/ 14 h 298"/>
                <a:gd name="T16" fmla="*/ 308 w 308"/>
                <a:gd name="T17" fmla="*/ 285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8">
                  <a:moveTo>
                    <a:pt x="308" y="285"/>
                  </a:moveTo>
                  <a:cubicBezTo>
                    <a:pt x="308" y="292"/>
                    <a:pt x="302" y="298"/>
                    <a:pt x="295" y="298"/>
                  </a:cubicBezTo>
                  <a:cubicBezTo>
                    <a:pt x="14" y="298"/>
                    <a:pt x="14" y="298"/>
                    <a:pt x="14" y="298"/>
                  </a:cubicBezTo>
                  <a:cubicBezTo>
                    <a:pt x="7" y="298"/>
                    <a:pt x="0" y="292"/>
                    <a:pt x="0" y="285"/>
                  </a:cubicBezTo>
                  <a:cubicBezTo>
                    <a:pt x="0" y="14"/>
                    <a:pt x="0" y="14"/>
                    <a:pt x="0" y="14"/>
                  </a:cubicBezTo>
                  <a:cubicBezTo>
                    <a:pt x="0" y="6"/>
                    <a:pt x="7" y="0"/>
                    <a:pt x="14" y="0"/>
                  </a:cubicBezTo>
                  <a:cubicBezTo>
                    <a:pt x="295" y="0"/>
                    <a:pt x="295" y="0"/>
                    <a:pt x="295" y="0"/>
                  </a:cubicBezTo>
                  <a:cubicBezTo>
                    <a:pt x="302" y="0"/>
                    <a:pt x="308" y="6"/>
                    <a:pt x="308" y="14"/>
                  </a:cubicBezTo>
                  <a:lnTo>
                    <a:pt x="308" y="285"/>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0" name="Freeform 20">
              <a:extLst>
                <a:ext uri="{FF2B5EF4-FFF2-40B4-BE49-F238E27FC236}">
                  <a16:creationId xmlns:a16="http://schemas.microsoft.com/office/drawing/2014/main" id="{446FF0C3-3437-4D5D-BA15-872119D4E111}"/>
                </a:ext>
              </a:extLst>
            </p:cNvPr>
            <p:cNvSpPr>
              <a:spLocks/>
            </p:cNvSpPr>
            <p:nvPr/>
          </p:nvSpPr>
          <p:spPr bwMode="auto">
            <a:xfrm>
              <a:off x="7423150"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41" name="Freeform 21">
              <a:extLst>
                <a:ext uri="{FF2B5EF4-FFF2-40B4-BE49-F238E27FC236}">
                  <a16:creationId xmlns:a16="http://schemas.microsoft.com/office/drawing/2014/main" id="{88FAF475-E03B-445A-83A7-A0168B7A2929}"/>
                </a:ext>
              </a:extLst>
            </p:cNvPr>
            <p:cNvSpPr>
              <a:spLocks/>
            </p:cNvSpPr>
            <p:nvPr/>
          </p:nvSpPr>
          <p:spPr bwMode="auto">
            <a:xfrm>
              <a:off x="6486525" y="5483225"/>
              <a:ext cx="382587" cy="379413"/>
            </a:xfrm>
            <a:custGeom>
              <a:avLst/>
              <a:gdLst>
                <a:gd name="T0" fmla="*/ 144 w 144"/>
                <a:gd name="T1" fmla="*/ 137 h 143"/>
                <a:gd name="T2" fmla="*/ 137 w 144"/>
                <a:gd name="T3" fmla="*/ 143 h 143"/>
                <a:gd name="T4" fmla="*/ 6 w 144"/>
                <a:gd name="T5" fmla="*/ 143 h 143"/>
                <a:gd name="T6" fmla="*/ 0 w 144"/>
                <a:gd name="T7" fmla="*/ 137 h 143"/>
                <a:gd name="T8" fmla="*/ 0 w 144"/>
                <a:gd name="T9" fmla="*/ 6 h 143"/>
                <a:gd name="T10" fmla="*/ 6 w 144"/>
                <a:gd name="T11" fmla="*/ 0 h 143"/>
                <a:gd name="T12" fmla="*/ 137 w 144"/>
                <a:gd name="T13" fmla="*/ 0 h 143"/>
                <a:gd name="T14" fmla="*/ 144 w 144"/>
                <a:gd name="T15" fmla="*/ 6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7" y="143"/>
                  </a:cubicBezTo>
                  <a:cubicBezTo>
                    <a:pt x="6" y="143"/>
                    <a:pt x="6" y="143"/>
                    <a:pt x="6" y="143"/>
                  </a:cubicBezTo>
                  <a:cubicBezTo>
                    <a:pt x="3" y="143"/>
                    <a:pt x="0" y="140"/>
                    <a:pt x="0" y="137"/>
                  </a:cubicBezTo>
                  <a:cubicBezTo>
                    <a:pt x="0" y="6"/>
                    <a:pt x="0" y="6"/>
                    <a:pt x="0" y="6"/>
                  </a:cubicBezTo>
                  <a:cubicBezTo>
                    <a:pt x="0" y="3"/>
                    <a:pt x="3" y="0"/>
                    <a:pt x="6" y="0"/>
                  </a:cubicBezTo>
                  <a:cubicBezTo>
                    <a:pt x="137" y="0"/>
                    <a:pt x="137" y="0"/>
                    <a:pt x="137" y="0"/>
                  </a:cubicBezTo>
                  <a:cubicBezTo>
                    <a:pt x="141" y="0"/>
                    <a:pt x="144" y="3"/>
                    <a:pt x="144" y="6"/>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2" name="Freeform 22">
              <a:extLst>
                <a:ext uri="{FF2B5EF4-FFF2-40B4-BE49-F238E27FC236}">
                  <a16:creationId xmlns:a16="http://schemas.microsoft.com/office/drawing/2014/main" id="{1865E573-CDAB-4975-958D-52B077E338BC}"/>
                </a:ext>
              </a:extLst>
            </p:cNvPr>
            <p:cNvSpPr>
              <a:spLocks/>
            </p:cNvSpPr>
            <p:nvPr/>
          </p:nvSpPr>
          <p:spPr bwMode="auto">
            <a:xfrm>
              <a:off x="5554663" y="5929313"/>
              <a:ext cx="722312" cy="379413"/>
            </a:xfrm>
            <a:custGeom>
              <a:avLst/>
              <a:gdLst>
                <a:gd name="T0" fmla="*/ 272 w 272"/>
                <a:gd name="T1" fmla="*/ 137 h 143"/>
                <a:gd name="T2" fmla="*/ 260 w 272"/>
                <a:gd name="T3" fmla="*/ 143 h 143"/>
                <a:gd name="T4" fmla="*/ 12 w 272"/>
                <a:gd name="T5" fmla="*/ 143 h 143"/>
                <a:gd name="T6" fmla="*/ 0 w 272"/>
                <a:gd name="T7" fmla="*/ 137 h 143"/>
                <a:gd name="T8" fmla="*/ 0 w 272"/>
                <a:gd name="T9" fmla="*/ 7 h 143"/>
                <a:gd name="T10" fmla="*/ 12 w 272"/>
                <a:gd name="T11" fmla="*/ 0 h 143"/>
                <a:gd name="T12" fmla="*/ 260 w 272"/>
                <a:gd name="T13" fmla="*/ 0 h 143"/>
                <a:gd name="T14" fmla="*/ 272 w 272"/>
                <a:gd name="T15" fmla="*/ 7 h 143"/>
                <a:gd name="T16" fmla="*/ 272 w 272"/>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2" h="143">
                  <a:moveTo>
                    <a:pt x="272" y="137"/>
                  </a:moveTo>
                  <a:cubicBezTo>
                    <a:pt x="272" y="140"/>
                    <a:pt x="266" y="143"/>
                    <a:pt x="260" y="143"/>
                  </a:cubicBezTo>
                  <a:cubicBezTo>
                    <a:pt x="12" y="143"/>
                    <a:pt x="12" y="143"/>
                    <a:pt x="12" y="143"/>
                  </a:cubicBezTo>
                  <a:cubicBezTo>
                    <a:pt x="5" y="143"/>
                    <a:pt x="0" y="140"/>
                    <a:pt x="0" y="137"/>
                  </a:cubicBezTo>
                  <a:cubicBezTo>
                    <a:pt x="0" y="7"/>
                    <a:pt x="0" y="7"/>
                    <a:pt x="0" y="7"/>
                  </a:cubicBezTo>
                  <a:cubicBezTo>
                    <a:pt x="0" y="3"/>
                    <a:pt x="5" y="0"/>
                    <a:pt x="12" y="0"/>
                  </a:cubicBezTo>
                  <a:cubicBezTo>
                    <a:pt x="260" y="0"/>
                    <a:pt x="260" y="0"/>
                    <a:pt x="260" y="0"/>
                  </a:cubicBezTo>
                  <a:cubicBezTo>
                    <a:pt x="266" y="0"/>
                    <a:pt x="272" y="3"/>
                    <a:pt x="272" y="7"/>
                  </a:cubicBezTo>
                  <a:lnTo>
                    <a:pt x="272" y="137"/>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3" name="Freeform 23">
              <a:extLst>
                <a:ext uri="{FF2B5EF4-FFF2-40B4-BE49-F238E27FC236}">
                  <a16:creationId xmlns:a16="http://schemas.microsoft.com/office/drawing/2014/main" id="{4A985ED5-8112-404F-BB55-1F9E159066CE}"/>
                </a:ext>
              </a:extLst>
            </p:cNvPr>
            <p:cNvSpPr>
              <a:spLocks/>
            </p:cNvSpPr>
            <p:nvPr/>
          </p:nvSpPr>
          <p:spPr bwMode="auto">
            <a:xfrm>
              <a:off x="6510338" y="5026025"/>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6" y="142"/>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4" name="Freeform 24">
              <a:extLst>
                <a:ext uri="{FF2B5EF4-FFF2-40B4-BE49-F238E27FC236}">
                  <a16:creationId xmlns:a16="http://schemas.microsoft.com/office/drawing/2014/main" id="{B9B4BA42-CEFC-477D-AAD1-92B56619B100}"/>
                </a:ext>
              </a:extLst>
            </p:cNvPr>
            <p:cNvSpPr>
              <a:spLocks/>
            </p:cNvSpPr>
            <p:nvPr/>
          </p:nvSpPr>
          <p:spPr bwMode="auto">
            <a:xfrm>
              <a:off x="6510338" y="1122363"/>
              <a:ext cx="817562" cy="379413"/>
            </a:xfrm>
            <a:custGeom>
              <a:avLst/>
              <a:gdLst>
                <a:gd name="T0" fmla="*/ 308 w 308"/>
                <a:gd name="T1" fmla="*/ 136 h 143"/>
                <a:gd name="T2" fmla="*/ 295 w 308"/>
                <a:gd name="T3" fmla="*/ 143 h 143"/>
                <a:gd name="T4" fmla="*/ 14 w 308"/>
                <a:gd name="T5" fmla="*/ 143 h 143"/>
                <a:gd name="T6" fmla="*/ 0 w 308"/>
                <a:gd name="T7" fmla="*/ 136 h 143"/>
                <a:gd name="T8" fmla="*/ 0 w 308"/>
                <a:gd name="T9" fmla="*/ 6 h 143"/>
                <a:gd name="T10" fmla="*/ 14 w 308"/>
                <a:gd name="T11" fmla="*/ 0 h 143"/>
                <a:gd name="T12" fmla="*/ 295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5" y="143"/>
                  </a:cubicBezTo>
                  <a:cubicBezTo>
                    <a:pt x="14" y="143"/>
                    <a:pt x="14" y="143"/>
                    <a:pt x="14" y="143"/>
                  </a:cubicBezTo>
                  <a:cubicBezTo>
                    <a:pt x="6" y="143"/>
                    <a:pt x="0" y="140"/>
                    <a:pt x="0" y="136"/>
                  </a:cubicBezTo>
                  <a:cubicBezTo>
                    <a:pt x="0" y="6"/>
                    <a:pt x="0" y="6"/>
                    <a:pt x="0" y="6"/>
                  </a:cubicBezTo>
                  <a:cubicBezTo>
                    <a:pt x="0" y="3"/>
                    <a:pt x="6" y="0"/>
                    <a:pt x="14" y="0"/>
                  </a:cubicBezTo>
                  <a:cubicBezTo>
                    <a:pt x="295" y="0"/>
                    <a:pt x="295" y="0"/>
                    <a:pt x="295"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5" name="Freeform 25">
              <a:extLst>
                <a:ext uri="{FF2B5EF4-FFF2-40B4-BE49-F238E27FC236}">
                  <a16:creationId xmlns:a16="http://schemas.microsoft.com/office/drawing/2014/main" id="{2CE17DD6-3BBA-4441-B1E5-054F5B8A9ABB}"/>
                </a:ext>
              </a:extLst>
            </p:cNvPr>
            <p:cNvSpPr>
              <a:spLocks/>
            </p:cNvSpPr>
            <p:nvPr/>
          </p:nvSpPr>
          <p:spPr bwMode="auto">
            <a:xfrm>
              <a:off x="7418388" y="4181475"/>
              <a:ext cx="815975" cy="377825"/>
            </a:xfrm>
            <a:custGeom>
              <a:avLst/>
              <a:gdLst>
                <a:gd name="T0" fmla="*/ 308 w 308"/>
                <a:gd name="T1" fmla="*/ 136 h 142"/>
                <a:gd name="T2" fmla="*/ 294 w 308"/>
                <a:gd name="T3" fmla="*/ 142 h 142"/>
                <a:gd name="T4" fmla="*/ 14 w 308"/>
                <a:gd name="T5" fmla="*/ 142 h 142"/>
                <a:gd name="T6" fmla="*/ 0 w 308"/>
                <a:gd name="T7" fmla="*/ 136 h 142"/>
                <a:gd name="T8" fmla="*/ 0 w 308"/>
                <a:gd name="T9" fmla="*/ 6 h 142"/>
                <a:gd name="T10" fmla="*/ 14 w 308"/>
                <a:gd name="T11" fmla="*/ 0 h 142"/>
                <a:gd name="T12" fmla="*/ 294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4" y="142"/>
                  </a:cubicBezTo>
                  <a:cubicBezTo>
                    <a:pt x="14" y="142"/>
                    <a:pt x="14" y="142"/>
                    <a:pt x="14" y="142"/>
                  </a:cubicBezTo>
                  <a:cubicBezTo>
                    <a:pt x="6" y="142"/>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6" name="Freeform 26">
              <a:extLst>
                <a:ext uri="{FF2B5EF4-FFF2-40B4-BE49-F238E27FC236}">
                  <a16:creationId xmlns:a16="http://schemas.microsoft.com/office/drawing/2014/main" id="{E9B3D340-EC01-4036-B03B-4703C1ED7BA3}"/>
                </a:ext>
              </a:extLst>
            </p:cNvPr>
            <p:cNvSpPr>
              <a:spLocks/>
            </p:cNvSpPr>
            <p:nvPr/>
          </p:nvSpPr>
          <p:spPr bwMode="auto">
            <a:xfrm>
              <a:off x="7418388" y="3733800"/>
              <a:ext cx="815975" cy="379413"/>
            </a:xfrm>
            <a:custGeom>
              <a:avLst/>
              <a:gdLst>
                <a:gd name="T0" fmla="*/ 308 w 308"/>
                <a:gd name="T1" fmla="*/ 136 h 143"/>
                <a:gd name="T2" fmla="*/ 294 w 308"/>
                <a:gd name="T3" fmla="*/ 143 h 143"/>
                <a:gd name="T4" fmla="*/ 14 w 308"/>
                <a:gd name="T5" fmla="*/ 143 h 143"/>
                <a:gd name="T6" fmla="*/ 0 w 308"/>
                <a:gd name="T7" fmla="*/ 136 h 143"/>
                <a:gd name="T8" fmla="*/ 0 w 308"/>
                <a:gd name="T9" fmla="*/ 6 h 143"/>
                <a:gd name="T10" fmla="*/ 14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4" y="143"/>
                    <a:pt x="14" y="143"/>
                    <a:pt x="14" y="143"/>
                  </a:cubicBezTo>
                  <a:cubicBezTo>
                    <a:pt x="6" y="143"/>
                    <a:pt x="0" y="140"/>
                    <a:pt x="0" y="136"/>
                  </a:cubicBezTo>
                  <a:cubicBezTo>
                    <a:pt x="0" y="6"/>
                    <a:pt x="0" y="6"/>
                    <a:pt x="0" y="6"/>
                  </a:cubicBezTo>
                  <a:cubicBezTo>
                    <a:pt x="0" y="3"/>
                    <a:pt x="6" y="0"/>
                    <a:pt x="14" y="0"/>
                  </a:cubicBezTo>
                  <a:cubicBezTo>
                    <a:pt x="294" y="0"/>
                    <a:pt x="294" y="0"/>
                    <a:pt x="294" y="0"/>
                  </a:cubicBezTo>
                  <a:cubicBezTo>
                    <a:pt x="302" y="0"/>
                    <a:pt x="308" y="3"/>
                    <a:pt x="308" y="6"/>
                  </a:cubicBezTo>
                  <a:lnTo>
                    <a:pt x="308"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7" name="Freeform 27">
              <a:extLst>
                <a:ext uri="{FF2B5EF4-FFF2-40B4-BE49-F238E27FC236}">
                  <a16:creationId xmlns:a16="http://schemas.microsoft.com/office/drawing/2014/main" id="{F2B8D980-9442-4FCB-BD10-185D1A79EAFD}"/>
                </a:ext>
              </a:extLst>
            </p:cNvPr>
            <p:cNvSpPr>
              <a:spLocks/>
            </p:cNvSpPr>
            <p:nvPr/>
          </p:nvSpPr>
          <p:spPr bwMode="auto">
            <a:xfrm>
              <a:off x="8320088" y="3268663"/>
              <a:ext cx="817562" cy="377825"/>
            </a:xfrm>
            <a:custGeom>
              <a:avLst/>
              <a:gdLst>
                <a:gd name="T0" fmla="*/ 308 w 308"/>
                <a:gd name="T1" fmla="*/ 136 h 142"/>
                <a:gd name="T2" fmla="*/ 295 w 308"/>
                <a:gd name="T3" fmla="*/ 142 h 142"/>
                <a:gd name="T4" fmla="*/ 14 w 308"/>
                <a:gd name="T5" fmla="*/ 142 h 142"/>
                <a:gd name="T6" fmla="*/ 0 w 308"/>
                <a:gd name="T7" fmla="*/ 136 h 142"/>
                <a:gd name="T8" fmla="*/ 0 w 308"/>
                <a:gd name="T9" fmla="*/ 6 h 142"/>
                <a:gd name="T10" fmla="*/ 14 w 308"/>
                <a:gd name="T11" fmla="*/ 0 h 142"/>
                <a:gd name="T12" fmla="*/ 295 w 308"/>
                <a:gd name="T13" fmla="*/ 0 h 142"/>
                <a:gd name="T14" fmla="*/ 308 w 308"/>
                <a:gd name="T15" fmla="*/ 6 h 142"/>
                <a:gd name="T16" fmla="*/ 308 w 308"/>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2">
                  <a:moveTo>
                    <a:pt x="308" y="136"/>
                  </a:moveTo>
                  <a:cubicBezTo>
                    <a:pt x="308" y="140"/>
                    <a:pt x="302" y="142"/>
                    <a:pt x="295" y="142"/>
                  </a:cubicBezTo>
                  <a:cubicBezTo>
                    <a:pt x="14" y="142"/>
                    <a:pt x="14" y="142"/>
                    <a:pt x="14" y="142"/>
                  </a:cubicBezTo>
                  <a:cubicBezTo>
                    <a:pt x="7" y="142"/>
                    <a:pt x="0" y="140"/>
                    <a:pt x="0" y="136"/>
                  </a:cubicBezTo>
                  <a:cubicBezTo>
                    <a:pt x="0" y="6"/>
                    <a:pt x="0" y="6"/>
                    <a:pt x="0" y="6"/>
                  </a:cubicBezTo>
                  <a:cubicBezTo>
                    <a:pt x="0" y="3"/>
                    <a:pt x="7" y="0"/>
                    <a:pt x="14" y="0"/>
                  </a:cubicBezTo>
                  <a:cubicBezTo>
                    <a:pt x="295" y="0"/>
                    <a:pt x="295" y="0"/>
                    <a:pt x="295"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8" name="Freeform 28">
              <a:extLst>
                <a:ext uri="{FF2B5EF4-FFF2-40B4-BE49-F238E27FC236}">
                  <a16:creationId xmlns:a16="http://schemas.microsoft.com/office/drawing/2014/main" id="{85911E16-34EC-4BE8-A277-08F4B1A67DE2}"/>
                </a:ext>
              </a:extLst>
            </p:cNvPr>
            <p:cNvSpPr>
              <a:spLocks/>
            </p:cNvSpPr>
            <p:nvPr/>
          </p:nvSpPr>
          <p:spPr bwMode="auto">
            <a:xfrm>
              <a:off x="6534150" y="3733800"/>
              <a:ext cx="817562" cy="379413"/>
            </a:xfrm>
            <a:custGeom>
              <a:avLst/>
              <a:gdLst>
                <a:gd name="T0" fmla="*/ 308 w 308"/>
                <a:gd name="T1" fmla="*/ 136 h 143"/>
                <a:gd name="T2" fmla="*/ 294 w 308"/>
                <a:gd name="T3" fmla="*/ 143 h 143"/>
                <a:gd name="T4" fmla="*/ 13 w 308"/>
                <a:gd name="T5" fmla="*/ 143 h 143"/>
                <a:gd name="T6" fmla="*/ 0 w 308"/>
                <a:gd name="T7" fmla="*/ 136 h 143"/>
                <a:gd name="T8" fmla="*/ 0 w 308"/>
                <a:gd name="T9" fmla="*/ 6 h 143"/>
                <a:gd name="T10" fmla="*/ 13 w 308"/>
                <a:gd name="T11" fmla="*/ 0 h 143"/>
                <a:gd name="T12" fmla="*/ 294 w 308"/>
                <a:gd name="T13" fmla="*/ 0 h 143"/>
                <a:gd name="T14" fmla="*/ 308 w 308"/>
                <a:gd name="T15" fmla="*/ 6 h 143"/>
                <a:gd name="T16" fmla="*/ 308 w 308"/>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143">
                  <a:moveTo>
                    <a:pt x="308" y="136"/>
                  </a:moveTo>
                  <a:cubicBezTo>
                    <a:pt x="308" y="140"/>
                    <a:pt x="302" y="143"/>
                    <a:pt x="294" y="143"/>
                  </a:cubicBezTo>
                  <a:cubicBezTo>
                    <a:pt x="13" y="143"/>
                    <a:pt x="13" y="143"/>
                    <a:pt x="13" y="143"/>
                  </a:cubicBezTo>
                  <a:cubicBezTo>
                    <a:pt x="6" y="143"/>
                    <a:pt x="0" y="140"/>
                    <a:pt x="0" y="136"/>
                  </a:cubicBezTo>
                  <a:cubicBezTo>
                    <a:pt x="0" y="6"/>
                    <a:pt x="0" y="6"/>
                    <a:pt x="0" y="6"/>
                  </a:cubicBezTo>
                  <a:cubicBezTo>
                    <a:pt x="0" y="3"/>
                    <a:pt x="6" y="0"/>
                    <a:pt x="13" y="0"/>
                  </a:cubicBezTo>
                  <a:cubicBezTo>
                    <a:pt x="294" y="0"/>
                    <a:pt x="294" y="0"/>
                    <a:pt x="294" y="0"/>
                  </a:cubicBezTo>
                  <a:cubicBezTo>
                    <a:pt x="302" y="0"/>
                    <a:pt x="308" y="3"/>
                    <a:pt x="308" y="6"/>
                  </a:cubicBezTo>
                  <a:lnTo>
                    <a:pt x="308"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49" name="Freeform 29">
              <a:extLst>
                <a:ext uri="{FF2B5EF4-FFF2-40B4-BE49-F238E27FC236}">
                  <a16:creationId xmlns:a16="http://schemas.microsoft.com/office/drawing/2014/main" id="{4F1A3DF0-A097-4B67-968F-B60672337A66}"/>
                </a:ext>
              </a:extLst>
            </p:cNvPr>
            <p:cNvSpPr>
              <a:spLocks/>
            </p:cNvSpPr>
            <p:nvPr/>
          </p:nvSpPr>
          <p:spPr bwMode="auto">
            <a:xfrm>
              <a:off x="5159375" y="5483225"/>
              <a:ext cx="379412" cy="379413"/>
            </a:xfrm>
            <a:custGeom>
              <a:avLst/>
              <a:gdLst>
                <a:gd name="T0" fmla="*/ 143 w 143"/>
                <a:gd name="T1" fmla="*/ 137 h 143"/>
                <a:gd name="T2" fmla="*/ 137 w 143"/>
                <a:gd name="T3" fmla="*/ 143 h 143"/>
                <a:gd name="T4" fmla="*/ 6 w 143"/>
                <a:gd name="T5" fmla="*/ 143 h 143"/>
                <a:gd name="T6" fmla="*/ 0 w 143"/>
                <a:gd name="T7" fmla="*/ 137 h 143"/>
                <a:gd name="T8" fmla="*/ 0 w 143"/>
                <a:gd name="T9" fmla="*/ 6 h 143"/>
                <a:gd name="T10" fmla="*/ 6 w 143"/>
                <a:gd name="T11" fmla="*/ 0 h 143"/>
                <a:gd name="T12" fmla="*/ 137 w 143"/>
                <a:gd name="T13" fmla="*/ 0 h 143"/>
                <a:gd name="T14" fmla="*/ 143 w 143"/>
                <a:gd name="T15" fmla="*/ 6 h 143"/>
                <a:gd name="T16" fmla="*/ 143 w 143"/>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3">
                  <a:moveTo>
                    <a:pt x="143" y="137"/>
                  </a:moveTo>
                  <a:cubicBezTo>
                    <a:pt x="143" y="140"/>
                    <a:pt x="141" y="143"/>
                    <a:pt x="137" y="143"/>
                  </a:cubicBezTo>
                  <a:cubicBezTo>
                    <a:pt x="6" y="143"/>
                    <a:pt x="6" y="143"/>
                    <a:pt x="6" y="143"/>
                  </a:cubicBezTo>
                  <a:cubicBezTo>
                    <a:pt x="2" y="143"/>
                    <a:pt x="0" y="140"/>
                    <a:pt x="0" y="137"/>
                  </a:cubicBezTo>
                  <a:cubicBezTo>
                    <a:pt x="0" y="6"/>
                    <a:pt x="0" y="6"/>
                    <a:pt x="0" y="6"/>
                  </a:cubicBezTo>
                  <a:cubicBezTo>
                    <a:pt x="0" y="3"/>
                    <a:pt x="2" y="0"/>
                    <a:pt x="6" y="0"/>
                  </a:cubicBezTo>
                  <a:cubicBezTo>
                    <a:pt x="137" y="0"/>
                    <a:pt x="137" y="0"/>
                    <a:pt x="137" y="0"/>
                  </a:cubicBezTo>
                  <a:cubicBezTo>
                    <a:pt x="141" y="0"/>
                    <a:pt x="143" y="3"/>
                    <a:pt x="143" y="6"/>
                  </a:cubicBezTo>
                  <a:lnTo>
                    <a:pt x="143" y="137"/>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0" name="Freeform 30">
              <a:extLst>
                <a:ext uri="{FF2B5EF4-FFF2-40B4-BE49-F238E27FC236}">
                  <a16:creationId xmlns:a16="http://schemas.microsoft.com/office/drawing/2014/main" id="{B462CC04-E75E-484C-80CB-C323F951C73A}"/>
                </a:ext>
              </a:extLst>
            </p:cNvPr>
            <p:cNvSpPr>
              <a:spLocks/>
            </p:cNvSpPr>
            <p:nvPr/>
          </p:nvSpPr>
          <p:spPr bwMode="auto">
            <a:xfrm>
              <a:off x="3838575" y="4614863"/>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1" name="Freeform 31">
              <a:extLst>
                <a:ext uri="{FF2B5EF4-FFF2-40B4-BE49-F238E27FC236}">
                  <a16:creationId xmlns:a16="http://schemas.microsoft.com/office/drawing/2014/main" id="{8ED94519-1B51-4A42-B79F-0508C1ACE880}"/>
                </a:ext>
              </a:extLst>
            </p:cNvPr>
            <p:cNvSpPr>
              <a:spLocks/>
            </p:cNvSpPr>
            <p:nvPr/>
          </p:nvSpPr>
          <p:spPr bwMode="auto">
            <a:xfrm>
              <a:off x="4284663" y="4614863"/>
              <a:ext cx="379412" cy="788988"/>
            </a:xfrm>
            <a:custGeom>
              <a:avLst/>
              <a:gdLst>
                <a:gd name="T0" fmla="*/ 143 w 143"/>
                <a:gd name="T1" fmla="*/ 284 h 297"/>
                <a:gd name="T2" fmla="*/ 137 w 143"/>
                <a:gd name="T3" fmla="*/ 297 h 297"/>
                <a:gd name="T4" fmla="*/ 6 w 143"/>
                <a:gd name="T5" fmla="*/ 297 h 297"/>
                <a:gd name="T6" fmla="*/ 0 w 143"/>
                <a:gd name="T7" fmla="*/ 284 h 297"/>
                <a:gd name="T8" fmla="*/ 0 w 143"/>
                <a:gd name="T9" fmla="*/ 13 h 297"/>
                <a:gd name="T10" fmla="*/ 6 w 143"/>
                <a:gd name="T11" fmla="*/ 0 h 297"/>
                <a:gd name="T12" fmla="*/ 137 w 143"/>
                <a:gd name="T13" fmla="*/ 0 h 297"/>
                <a:gd name="T14" fmla="*/ 143 w 143"/>
                <a:gd name="T15" fmla="*/ 13 h 297"/>
                <a:gd name="T16" fmla="*/ 143 w 143"/>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297">
                  <a:moveTo>
                    <a:pt x="143" y="284"/>
                  </a:moveTo>
                  <a:cubicBezTo>
                    <a:pt x="143" y="292"/>
                    <a:pt x="141" y="297"/>
                    <a:pt x="137" y="297"/>
                  </a:cubicBezTo>
                  <a:cubicBezTo>
                    <a:pt x="6" y="297"/>
                    <a:pt x="6" y="297"/>
                    <a:pt x="6" y="297"/>
                  </a:cubicBezTo>
                  <a:cubicBezTo>
                    <a:pt x="2" y="297"/>
                    <a:pt x="0" y="292"/>
                    <a:pt x="0" y="284"/>
                  </a:cubicBezTo>
                  <a:cubicBezTo>
                    <a:pt x="0" y="13"/>
                    <a:pt x="0" y="13"/>
                    <a:pt x="0" y="13"/>
                  </a:cubicBezTo>
                  <a:cubicBezTo>
                    <a:pt x="0" y="6"/>
                    <a:pt x="2" y="0"/>
                    <a:pt x="6" y="0"/>
                  </a:cubicBezTo>
                  <a:cubicBezTo>
                    <a:pt x="137" y="0"/>
                    <a:pt x="137" y="0"/>
                    <a:pt x="137" y="0"/>
                  </a:cubicBezTo>
                  <a:cubicBezTo>
                    <a:pt x="141" y="0"/>
                    <a:pt x="143" y="6"/>
                    <a:pt x="143" y="13"/>
                  </a:cubicBezTo>
                  <a:lnTo>
                    <a:pt x="143"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2" name="Freeform 32">
              <a:extLst>
                <a:ext uri="{FF2B5EF4-FFF2-40B4-BE49-F238E27FC236}">
                  <a16:creationId xmlns:a16="http://schemas.microsoft.com/office/drawing/2014/main" id="{D7A6CF31-BF6F-4671-9FAA-721289DFA42E}"/>
                </a:ext>
              </a:extLst>
            </p:cNvPr>
            <p:cNvSpPr>
              <a:spLocks/>
            </p:cNvSpPr>
            <p:nvPr/>
          </p:nvSpPr>
          <p:spPr bwMode="auto">
            <a:xfrm>
              <a:off x="6942138" y="4184650"/>
              <a:ext cx="382587" cy="788988"/>
            </a:xfrm>
            <a:custGeom>
              <a:avLst/>
              <a:gdLst>
                <a:gd name="T0" fmla="*/ 144 w 144"/>
                <a:gd name="T1" fmla="*/ 284 h 297"/>
                <a:gd name="T2" fmla="*/ 137 w 144"/>
                <a:gd name="T3" fmla="*/ 297 h 297"/>
                <a:gd name="T4" fmla="*/ 6 w 144"/>
                <a:gd name="T5" fmla="*/ 297 h 297"/>
                <a:gd name="T6" fmla="*/ 0 w 144"/>
                <a:gd name="T7" fmla="*/ 284 h 297"/>
                <a:gd name="T8" fmla="*/ 0 w 144"/>
                <a:gd name="T9" fmla="*/ 13 h 297"/>
                <a:gd name="T10" fmla="*/ 6 w 144"/>
                <a:gd name="T11" fmla="*/ 0 h 297"/>
                <a:gd name="T12" fmla="*/ 137 w 144"/>
                <a:gd name="T13" fmla="*/ 0 h 297"/>
                <a:gd name="T14" fmla="*/ 144 w 144"/>
                <a:gd name="T15" fmla="*/ 13 h 297"/>
                <a:gd name="T16" fmla="*/ 144 w 144"/>
                <a:gd name="T17" fmla="*/ 284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297">
                  <a:moveTo>
                    <a:pt x="144" y="284"/>
                  </a:moveTo>
                  <a:cubicBezTo>
                    <a:pt x="144" y="291"/>
                    <a:pt x="141" y="297"/>
                    <a:pt x="137" y="297"/>
                  </a:cubicBezTo>
                  <a:cubicBezTo>
                    <a:pt x="6" y="297"/>
                    <a:pt x="6" y="297"/>
                    <a:pt x="6" y="297"/>
                  </a:cubicBezTo>
                  <a:cubicBezTo>
                    <a:pt x="3" y="297"/>
                    <a:pt x="0" y="291"/>
                    <a:pt x="0" y="284"/>
                  </a:cubicBezTo>
                  <a:cubicBezTo>
                    <a:pt x="0" y="13"/>
                    <a:pt x="0" y="13"/>
                    <a:pt x="0" y="13"/>
                  </a:cubicBezTo>
                  <a:cubicBezTo>
                    <a:pt x="0" y="6"/>
                    <a:pt x="3" y="0"/>
                    <a:pt x="6" y="0"/>
                  </a:cubicBezTo>
                  <a:cubicBezTo>
                    <a:pt x="137" y="0"/>
                    <a:pt x="137" y="0"/>
                    <a:pt x="137" y="0"/>
                  </a:cubicBezTo>
                  <a:cubicBezTo>
                    <a:pt x="141" y="0"/>
                    <a:pt x="144" y="6"/>
                    <a:pt x="144" y="13"/>
                  </a:cubicBezTo>
                  <a:lnTo>
                    <a:pt x="144" y="284"/>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3" name="Freeform 33">
              <a:extLst>
                <a:ext uri="{FF2B5EF4-FFF2-40B4-BE49-F238E27FC236}">
                  <a16:creationId xmlns:a16="http://schemas.microsoft.com/office/drawing/2014/main" id="{4DA6197D-968E-4547-B4DD-9D32DA530C80}"/>
                </a:ext>
              </a:extLst>
            </p:cNvPr>
            <p:cNvSpPr>
              <a:spLocks/>
            </p:cNvSpPr>
            <p:nvPr/>
          </p:nvSpPr>
          <p:spPr bwMode="auto">
            <a:xfrm>
              <a:off x="2854325" y="3697288"/>
              <a:ext cx="381000" cy="379413"/>
            </a:xfrm>
            <a:custGeom>
              <a:avLst/>
              <a:gdLst>
                <a:gd name="T0" fmla="*/ 144 w 144"/>
                <a:gd name="T1" fmla="*/ 137 h 143"/>
                <a:gd name="T2" fmla="*/ 138 w 144"/>
                <a:gd name="T3" fmla="*/ 143 h 143"/>
                <a:gd name="T4" fmla="*/ 7 w 144"/>
                <a:gd name="T5" fmla="*/ 143 h 143"/>
                <a:gd name="T6" fmla="*/ 0 w 144"/>
                <a:gd name="T7" fmla="*/ 137 h 143"/>
                <a:gd name="T8" fmla="*/ 0 w 144"/>
                <a:gd name="T9" fmla="*/ 7 h 143"/>
                <a:gd name="T10" fmla="*/ 7 w 144"/>
                <a:gd name="T11" fmla="*/ 0 h 143"/>
                <a:gd name="T12" fmla="*/ 138 w 144"/>
                <a:gd name="T13" fmla="*/ 0 h 143"/>
                <a:gd name="T14" fmla="*/ 144 w 144"/>
                <a:gd name="T15" fmla="*/ 7 h 143"/>
                <a:gd name="T16" fmla="*/ 144 w 144"/>
                <a:gd name="T17" fmla="*/ 137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7"/>
                  </a:moveTo>
                  <a:cubicBezTo>
                    <a:pt x="144" y="140"/>
                    <a:pt x="141" y="143"/>
                    <a:pt x="138" y="143"/>
                  </a:cubicBezTo>
                  <a:cubicBezTo>
                    <a:pt x="7" y="143"/>
                    <a:pt x="7" y="143"/>
                    <a:pt x="7" y="143"/>
                  </a:cubicBezTo>
                  <a:cubicBezTo>
                    <a:pt x="3" y="143"/>
                    <a:pt x="0" y="140"/>
                    <a:pt x="0" y="137"/>
                  </a:cubicBezTo>
                  <a:cubicBezTo>
                    <a:pt x="0" y="7"/>
                    <a:pt x="0" y="7"/>
                    <a:pt x="0" y="7"/>
                  </a:cubicBezTo>
                  <a:cubicBezTo>
                    <a:pt x="0" y="3"/>
                    <a:pt x="3" y="0"/>
                    <a:pt x="7" y="0"/>
                  </a:cubicBezTo>
                  <a:cubicBezTo>
                    <a:pt x="138" y="0"/>
                    <a:pt x="138" y="0"/>
                    <a:pt x="138" y="0"/>
                  </a:cubicBezTo>
                  <a:cubicBezTo>
                    <a:pt x="141" y="0"/>
                    <a:pt x="144" y="3"/>
                    <a:pt x="144" y="7"/>
                  </a:cubicBezTo>
                  <a:lnTo>
                    <a:pt x="144" y="137"/>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4" name="Freeform 34">
              <a:extLst>
                <a:ext uri="{FF2B5EF4-FFF2-40B4-BE49-F238E27FC236}">
                  <a16:creationId xmlns:a16="http://schemas.microsoft.com/office/drawing/2014/main" id="{D3C9F0CA-4BAA-47B4-BA79-3D34FDDB3093}"/>
                </a:ext>
              </a:extLst>
            </p:cNvPr>
            <p:cNvSpPr>
              <a:spLocks/>
            </p:cNvSpPr>
            <p:nvPr/>
          </p:nvSpPr>
          <p:spPr bwMode="auto">
            <a:xfrm>
              <a:off x="5159375" y="4181475"/>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solidFill>
                  <a:srgbClr val="F68D91"/>
                </a:solidFill>
                <a:latin typeface="iCiel Cadena"/>
              </a:endParaRPr>
            </a:p>
          </p:txBody>
        </p:sp>
        <p:sp>
          <p:nvSpPr>
            <p:cNvPr id="55" name="Freeform 35">
              <a:extLst>
                <a:ext uri="{FF2B5EF4-FFF2-40B4-BE49-F238E27FC236}">
                  <a16:creationId xmlns:a16="http://schemas.microsoft.com/office/drawing/2014/main" id="{C0926FC1-276C-4B39-9A3A-523A86234176}"/>
                </a:ext>
              </a:extLst>
            </p:cNvPr>
            <p:cNvSpPr>
              <a:spLocks/>
            </p:cNvSpPr>
            <p:nvPr/>
          </p:nvSpPr>
          <p:spPr bwMode="auto">
            <a:xfrm>
              <a:off x="7426325" y="1976438"/>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39"/>
                    <a:pt x="141" y="142"/>
                    <a:pt x="138" y="142"/>
                  </a:cubicBezTo>
                  <a:cubicBezTo>
                    <a:pt x="6" y="142"/>
                    <a:pt x="6" y="142"/>
                    <a:pt x="6" y="142"/>
                  </a:cubicBezTo>
                  <a:cubicBezTo>
                    <a:pt x="3" y="142"/>
                    <a:pt x="0" y="139"/>
                    <a:pt x="0" y="136"/>
                  </a:cubicBezTo>
                  <a:cubicBezTo>
                    <a:pt x="0" y="6"/>
                    <a:pt x="0" y="6"/>
                    <a:pt x="0" y="6"/>
                  </a:cubicBezTo>
                  <a:cubicBezTo>
                    <a:pt x="0" y="2"/>
                    <a:pt x="3" y="0"/>
                    <a:pt x="6" y="0"/>
                  </a:cubicBezTo>
                  <a:cubicBezTo>
                    <a:pt x="138" y="0"/>
                    <a:pt x="138" y="0"/>
                    <a:pt x="138" y="0"/>
                  </a:cubicBezTo>
                  <a:cubicBezTo>
                    <a:pt x="141" y="0"/>
                    <a:pt x="144" y="2"/>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6" name="Freeform 36">
              <a:extLst>
                <a:ext uri="{FF2B5EF4-FFF2-40B4-BE49-F238E27FC236}">
                  <a16:creationId xmlns:a16="http://schemas.microsoft.com/office/drawing/2014/main" id="{26C9039D-D265-4917-95DD-DBE0AED5E301}"/>
                </a:ext>
              </a:extLst>
            </p:cNvPr>
            <p:cNvSpPr>
              <a:spLocks/>
            </p:cNvSpPr>
            <p:nvPr/>
          </p:nvSpPr>
          <p:spPr bwMode="auto">
            <a:xfrm>
              <a:off x="7845425" y="3268663"/>
              <a:ext cx="381000" cy="377825"/>
            </a:xfrm>
            <a:custGeom>
              <a:avLst/>
              <a:gdLst>
                <a:gd name="T0" fmla="*/ 144 w 144"/>
                <a:gd name="T1" fmla="*/ 136 h 142"/>
                <a:gd name="T2" fmla="*/ 138 w 144"/>
                <a:gd name="T3" fmla="*/ 142 h 142"/>
                <a:gd name="T4" fmla="*/ 7 w 144"/>
                <a:gd name="T5" fmla="*/ 142 h 142"/>
                <a:gd name="T6" fmla="*/ 0 w 144"/>
                <a:gd name="T7" fmla="*/ 136 h 142"/>
                <a:gd name="T8" fmla="*/ 0 w 144"/>
                <a:gd name="T9" fmla="*/ 6 h 142"/>
                <a:gd name="T10" fmla="*/ 7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7" y="142"/>
                    <a:pt x="7" y="142"/>
                    <a:pt x="7" y="142"/>
                  </a:cubicBezTo>
                  <a:cubicBezTo>
                    <a:pt x="3" y="142"/>
                    <a:pt x="0" y="140"/>
                    <a:pt x="0" y="136"/>
                  </a:cubicBezTo>
                  <a:cubicBezTo>
                    <a:pt x="0" y="6"/>
                    <a:pt x="0" y="6"/>
                    <a:pt x="0" y="6"/>
                  </a:cubicBezTo>
                  <a:cubicBezTo>
                    <a:pt x="0" y="3"/>
                    <a:pt x="3" y="0"/>
                    <a:pt x="7"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7" name="Freeform 37">
              <a:extLst>
                <a:ext uri="{FF2B5EF4-FFF2-40B4-BE49-F238E27FC236}">
                  <a16:creationId xmlns:a16="http://schemas.microsoft.com/office/drawing/2014/main" id="{F51D5F3D-71A7-4CB3-8A2A-62FBC16ECD30}"/>
                </a:ext>
              </a:extLst>
            </p:cNvPr>
            <p:cNvSpPr>
              <a:spLocks/>
            </p:cNvSpPr>
            <p:nvPr/>
          </p:nvSpPr>
          <p:spPr bwMode="auto">
            <a:xfrm>
              <a:off x="7426325" y="3268663"/>
              <a:ext cx="381000" cy="377825"/>
            </a:xfrm>
            <a:custGeom>
              <a:avLst/>
              <a:gdLst>
                <a:gd name="T0" fmla="*/ 144 w 144"/>
                <a:gd name="T1" fmla="*/ 136 h 142"/>
                <a:gd name="T2" fmla="*/ 138 w 144"/>
                <a:gd name="T3" fmla="*/ 142 h 142"/>
                <a:gd name="T4" fmla="*/ 6 w 144"/>
                <a:gd name="T5" fmla="*/ 142 h 142"/>
                <a:gd name="T6" fmla="*/ 0 w 144"/>
                <a:gd name="T7" fmla="*/ 136 h 142"/>
                <a:gd name="T8" fmla="*/ 0 w 144"/>
                <a:gd name="T9" fmla="*/ 6 h 142"/>
                <a:gd name="T10" fmla="*/ 6 w 144"/>
                <a:gd name="T11" fmla="*/ 0 h 142"/>
                <a:gd name="T12" fmla="*/ 138 w 144"/>
                <a:gd name="T13" fmla="*/ 0 h 142"/>
                <a:gd name="T14" fmla="*/ 144 w 144"/>
                <a:gd name="T15" fmla="*/ 6 h 142"/>
                <a:gd name="T16" fmla="*/ 144 w 144"/>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2">
                  <a:moveTo>
                    <a:pt x="144" y="136"/>
                  </a:moveTo>
                  <a:cubicBezTo>
                    <a:pt x="144" y="140"/>
                    <a:pt x="141" y="142"/>
                    <a:pt x="138" y="142"/>
                  </a:cubicBezTo>
                  <a:cubicBezTo>
                    <a:pt x="6" y="142"/>
                    <a:pt x="6" y="142"/>
                    <a:pt x="6" y="142"/>
                  </a:cubicBezTo>
                  <a:cubicBezTo>
                    <a:pt x="3" y="142"/>
                    <a:pt x="0" y="140"/>
                    <a:pt x="0" y="136"/>
                  </a:cubicBezTo>
                  <a:cubicBezTo>
                    <a:pt x="0" y="6"/>
                    <a:pt x="0" y="6"/>
                    <a:pt x="0" y="6"/>
                  </a:cubicBezTo>
                  <a:cubicBezTo>
                    <a:pt x="0" y="3"/>
                    <a:pt x="3" y="0"/>
                    <a:pt x="6" y="0"/>
                  </a:cubicBezTo>
                  <a:cubicBezTo>
                    <a:pt x="138" y="0"/>
                    <a:pt x="138" y="0"/>
                    <a:pt x="138"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8" name="Freeform 38">
              <a:extLst>
                <a:ext uri="{FF2B5EF4-FFF2-40B4-BE49-F238E27FC236}">
                  <a16:creationId xmlns:a16="http://schemas.microsoft.com/office/drawing/2014/main" id="{463A32C7-479A-4B51-BAB3-AA5F8904332D}"/>
                </a:ext>
              </a:extLst>
            </p:cNvPr>
            <p:cNvSpPr>
              <a:spLocks/>
            </p:cNvSpPr>
            <p:nvPr/>
          </p:nvSpPr>
          <p:spPr bwMode="auto">
            <a:xfrm>
              <a:off x="6027738" y="3268663"/>
              <a:ext cx="379412" cy="377825"/>
            </a:xfrm>
            <a:custGeom>
              <a:avLst/>
              <a:gdLst>
                <a:gd name="T0" fmla="*/ 143 w 143"/>
                <a:gd name="T1" fmla="*/ 136 h 142"/>
                <a:gd name="T2" fmla="*/ 137 w 143"/>
                <a:gd name="T3" fmla="*/ 142 h 142"/>
                <a:gd name="T4" fmla="*/ 6 w 143"/>
                <a:gd name="T5" fmla="*/ 142 h 142"/>
                <a:gd name="T6" fmla="*/ 0 w 143"/>
                <a:gd name="T7" fmla="*/ 136 h 142"/>
                <a:gd name="T8" fmla="*/ 0 w 143"/>
                <a:gd name="T9" fmla="*/ 6 h 142"/>
                <a:gd name="T10" fmla="*/ 6 w 143"/>
                <a:gd name="T11" fmla="*/ 0 h 142"/>
                <a:gd name="T12" fmla="*/ 137 w 143"/>
                <a:gd name="T13" fmla="*/ 0 h 142"/>
                <a:gd name="T14" fmla="*/ 143 w 143"/>
                <a:gd name="T15" fmla="*/ 6 h 142"/>
                <a:gd name="T16" fmla="*/ 143 w 143"/>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3" h="142">
                  <a:moveTo>
                    <a:pt x="143" y="136"/>
                  </a:moveTo>
                  <a:cubicBezTo>
                    <a:pt x="143" y="140"/>
                    <a:pt x="141" y="142"/>
                    <a:pt x="137" y="142"/>
                  </a:cubicBezTo>
                  <a:cubicBezTo>
                    <a:pt x="6" y="142"/>
                    <a:pt x="6" y="142"/>
                    <a:pt x="6" y="142"/>
                  </a:cubicBezTo>
                  <a:cubicBezTo>
                    <a:pt x="2" y="142"/>
                    <a:pt x="0" y="140"/>
                    <a:pt x="0" y="136"/>
                  </a:cubicBezTo>
                  <a:cubicBezTo>
                    <a:pt x="0" y="6"/>
                    <a:pt x="0" y="6"/>
                    <a:pt x="0" y="6"/>
                  </a:cubicBezTo>
                  <a:cubicBezTo>
                    <a:pt x="0" y="3"/>
                    <a:pt x="2" y="0"/>
                    <a:pt x="6" y="0"/>
                  </a:cubicBezTo>
                  <a:cubicBezTo>
                    <a:pt x="137" y="0"/>
                    <a:pt x="137" y="0"/>
                    <a:pt x="137" y="0"/>
                  </a:cubicBezTo>
                  <a:cubicBezTo>
                    <a:pt x="141" y="0"/>
                    <a:pt x="143" y="3"/>
                    <a:pt x="143" y="6"/>
                  </a:cubicBezTo>
                  <a:lnTo>
                    <a:pt x="143"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59" name="Freeform 39">
              <a:extLst>
                <a:ext uri="{FF2B5EF4-FFF2-40B4-BE49-F238E27FC236}">
                  <a16:creationId xmlns:a16="http://schemas.microsoft.com/office/drawing/2014/main" id="{258DD1E4-D60D-4DEF-A219-EB7C38A9720E}"/>
                </a:ext>
              </a:extLst>
            </p:cNvPr>
            <p:cNvSpPr>
              <a:spLocks/>
            </p:cNvSpPr>
            <p:nvPr/>
          </p:nvSpPr>
          <p:spPr bwMode="auto">
            <a:xfrm>
              <a:off x="6035675" y="3733800"/>
              <a:ext cx="382587" cy="379413"/>
            </a:xfrm>
            <a:custGeom>
              <a:avLst/>
              <a:gdLst>
                <a:gd name="T0" fmla="*/ 144 w 144"/>
                <a:gd name="T1" fmla="*/ 136 h 143"/>
                <a:gd name="T2" fmla="*/ 137 w 144"/>
                <a:gd name="T3" fmla="*/ 143 h 143"/>
                <a:gd name="T4" fmla="*/ 6 w 144"/>
                <a:gd name="T5" fmla="*/ 143 h 143"/>
                <a:gd name="T6" fmla="*/ 0 w 144"/>
                <a:gd name="T7" fmla="*/ 136 h 143"/>
                <a:gd name="T8" fmla="*/ 0 w 144"/>
                <a:gd name="T9" fmla="*/ 6 h 143"/>
                <a:gd name="T10" fmla="*/ 6 w 144"/>
                <a:gd name="T11" fmla="*/ 0 h 143"/>
                <a:gd name="T12" fmla="*/ 137 w 144"/>
                <a:gd name="T13" fmla="*/ 0 h 143"/>
                <a:gd name="T14" fmla="*/ 144 w 144"/>
                <a:gd name="T15" fmla="*/ 6 h 143"/>
                <a:gd name="T16" fmla="*/ 144 w 144"/>
                <a:gd name="T17" fmla="*/ 136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143">
                  <a:moveTo>
                    <a:pt x="144" y="136"/>
                  </a:moveTo>
                  <a:cubicBezTo>
                    <a:pt x="144" y="140"/>
                    <a:pt x="141" y="143"/>
                    <a:pt x="137" y="143"/>
                  </a:cubicBezTo>
                  <a:cubicBezTo>
                    <a:pt x="6" y="143"/>
                    <a:pt x="6" y="143"/>
                    <a:pt x="6" y="143"/>
                  </a:cubicBezTo>
                  <a:cubicBezTo>
                    <a:pt x="3" y="143"/>
                    <a:pt x="0" y="140"/>
                    <a:pt x="0" y="136"/>
                  </a:cubicBezTo>
                  <a:cubicBezTo>
                    <a:pt x="0" y="6"/>
                    <a:pt x="0" y="6"/>
                    <a:pt x="0" y="6"/>
                  </a:cubicBezTo>
                  <a:cubicBezTo>
                    <a:pt x="0" y="3"/>
                    <a:pt x="3" y="0"/>
                    <a:pt x="6" y="0"/>
                  </a:cubicBezTo>
                  <a:cubicBezTo>
                    <a:pt x="137" y="0"/>
                    <a:pt x="137" y="0"/>
                    <a:pt x="137" y="0"/>
                  </a:cubicBezTo>
                  <a:cubicBezTo>
                    <a:pt x="141" y="0"/>
                    <a:pt x="144" y="3"/>
                    <a:pt x="144" y="6"/>
                  </a:cubicBezTo>
                  <a:lnTo>
                    <a:pt x="144" y="136"/>
                  </a:lnTo>
                  <a:close/>
                </a:path>
              </a:pathLst>
            </a:custGeom>
            <a:solidFill>
              <a:srgbClr val="D469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0" name="Freeform 40">
              <a:extLst>
                <a:ext uri="{FF2B5EF4-FFF2-40B4-BE49-F238E27FC236}">
                  <a16:creationId xmlns:a16="http://schemas.microsoft.com/office/drawing/2014/main" id="{870D3001-83D2-4DC2-8FDD-208F7BE655E6}"/>
                </a:ext>
              </a:extLst>
            </p:cNvPr>
            <p:cNvSpPr>
              <a:spLocks/>
            </p:cNvSpPr>
            <p:nvPr/>
          </p:nvSpPr>
          <p:spPr bwMode="auto">
            <a:xfrm>
              <a:off x="5170488" y="1562100"/>
              <a:ext cx="1230312" cy="1643063"/>
            </a:xfrm>
            <a:custGeom>
              <a:avLst/>
              <a:gdLst>
                <a:gd name="T0" fmla="*/ 464 w 464"/>
                <a:gd name="T1" fmla="*/ 592 h 619"/>
                <a:gd name="T2" fmla="*/ 443 w 464"/>
                <a:gd name="T3" fmla="*/ 619 h 619"/>
                <a:gd name="T4" fmla="*/ 21 w 464"/>
                <a:gd name="T5" fmla="*/ 619 h 619"/>
                <a:gd name="T6" fmla="*/ 0 w 464"/>
                <a:gd name="T7" fmla="*/ 592 h 619"/>
                <a:gd name="T8" fmla="*/ 0 w 464"/>
                <a:gd name="T9" fmla="*/ 28 h 619"/>
                <a:gd name="T10" fmla="*/ 21 w 464"/>
                <a:gd name="T11" fmla="*/ 0 h 619"/>
                <a:gd name="T12" fmla="*/ 443 w 464"/>
                <a:gd name="T13" fmla="*/ 0 h 619"/>
                <a:gd name="T14" fmla="*/ 464 w 464"/>
                <a:gd name="T15" fmla="*/ 28 h 619"/>
                <a:gd name="T16" fmla="*/ 464 w 464"/>
                <a:gd name="T17" fmla="*/ 592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4" h="619">
                  <a:moveTo>
                    <a:pt x="464" y="592"/>
                  </a:moveTo>
                  <a:cubicBezTo>
                    <a:pt x="464" y="607"/>
                    <a:pt x="454" y="619"/>
                    <a:pt x="443" y="619"/>
                  </a:cubicBezTo>
                  <a:cubicBezTo>
                    <a:pt x="21" y="619"/>
                    <a:pt x="21" y="619"/>
                    <a:pt x="21" y="619"/>
                  </a:cubicBezTo>
                  <a:cubicBezTo>
                    <a:pt x="9" y="619"/>
                    <a:pt x="0" y="607"/>
                    <a:pt x="0" y="592"/>
                  </a:cubicBezTo>
                  <a:cubicBezTo>
                    <a:pt x="0" y="28"/>
                    <a:pt x="0" y="28"/>
                    <a:pt x="0" y="28"/>
                  </a:cubicBezTo>
                  <a:cubicBezTo>
                    <a:pt x="0" y="12"/>
                    <a:pt x="9" y="0"/>
                    <a:pt x="21" y="0"/>
                  </a:cubicBezTo>
                  <a:cubicBezTo>
                    <a:pt x="443" y="0"/>
                    <a:pt x="443" y="0"/>
                    <a:pt x="443" y="0"/>
                  </a:cubicBezTo>
                  <a:cubicBezTo>
                    <a:pt x="454" y="0"/>
                    <a:pt x="464" y="12"/>
                    <a:pt x="464" y="28"/>
                  </a:cubicBezTo>
                  <a:lnTo>
                    <a:pt x="464" y="59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1" name="Freeform 41">
              <a:extLst>
                <a:ext uri="{FF2B5EF4-FFF2-40B4-BE49-F238E27FC236}">
                  <a16:creationId xmlns:a16="http://schemas.microsoft.com/office/drawing/2014/main" id="{F49E952E-8D94-4BFD-B940-69187D07D709}"/>
                </a:ext>
              </a:extLst>
            </p:cNvPr>
            <p:cNvSpPr>
              <a:spLocks/>
            </p:cNvSpPr>
            <p:nvPr/>
          </p:nvSpPr>
          <p:spPr bwMode="auto">
            <a:xfrm>
              <a:off x="4703763" y="4625975"/>
              <a:ext cx="835025" cy="777875"/>
            </a:xfrm>
            <a:custGeom>
              <a:avLst/>
              <a:gdLst>
                <a:gd name="T0" fmla="*/ 315 w 315"/>
                <a:gd name="T1" fmla="*/ 280 h 293"/>
                <a:gd name="T2" fmla="*/ 301 w 315"/>
                <a:gd name="T3" fmla="*/ 293 h 293"/>
                <a:gd name="T4" fmla="*/ 14 w 315"/>
                <a:gd name="T5" fmla="*/ 293 h 293"/>
                <a:gd name="T6" fmla="*/ 0 w 315"/>
                <a:gd name="T7" fmla="*/ 280 h 293"/>
                <a:gd name="T8" fmla="*/ 0 w 315"/>
                <a:gd name="T9" fmla="*/ 13 h 293"/>
                <a:gd name="T10" fmla="*/ 14 w 315"/>
                <a:gd name="T11" fmla="*/ 0 h 293"/>
                <a:gd name="T12" fmla="*/ 301 w 315"/>
                <a:gd name="T13" fmla="*/ 0 h 293"/>
                <a:gd name="T14" fmla="*/ 315 w 315"/>
                <a:gd name="T15" fmla="*/ 13 h 293"/>
                <a:gd name="T16" fmla="*/ 315 w 31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5" h="293">
                  <a:moveTo>
                    <a:pt x="315" y="280"/>
                  </a:moveTo>
                  <a:cubicBezTo>
                    <a:pt x="315" y="288"/>
                    <a:pt x="309" y="293"/>
                    <a:pt x="301" y="293"/>
                  </a:cubicBezTo>
                  <a:cubicBezTo>
                    <a:pt x="14" y="293"/>
                    <a:pt x="14" y="293"/>
                    <a:pt x="14" y="293"/>
                  </a:cubicBezTo>
                  <a:cubicBezTo>
                    <a:pt x="6" y="293"/>
                    <a:pt x="0" y="288"/>
                    <a:pt x="0" y="280"/>
                  </a:cubicBezTo>
                  <a:cubicBezTo>
                    <a:pt x="0" y="13"/>
                    <a:pt x="0" y="13"/>
                    <a:pt x="0" y="13"/>
                  </a:cubicBezTo>
                  <a:cubicBezTo>
                    <a:pt x="0" y="6"/>
                    <a:pt x="6" y="0"/>
                    <a:pt x="14" y="0"/>
                  </a:cubicBezTo>
                  <a:cubicBezTo>
                    <a:pt x="301" y="0"/>
                    <a:pt x="301" y="0"/>
                    <a:pt x="301" y="0"/>
                  </a:cubicBezTo>
                  <a:cubicBezTo>
                    <a:pt x="309" y="0"/>
                    <a:pt x="315" y="6"/>
                    <a:pt x="315" y="13"/>
                  </a:cubicBezTo>
                  <a:lnTo>
                    <a:pt x="31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2" name="Freeform 42">
              <a:extLst>
                <a:ext uri="{FF2B5EF4-FFF2-40B4-BE49-F238E27FC236}">
                  <a16:creationId xmlns:a16="http://schemas.microsoft.com/office/drawing/2014/main" id="{1E5CC48C-A6AF-4347-B4A4-ABAE741FE41F}"/>
                </a:ext>
              </a:extLst>
            </p:cNvPr>
            <p:cNvSpPr>
              <a:spLocks/>
            </p:cNvSpPr>
            <p:nvPr/>
          </p:nvSpPr>
          <p:spPr bwMode="auto">
            <a:xfrm>
              <a:off x="5605463" y="5068888"/>
              <a:ext cx="817562" cy="779463"/>
            </a:xfrm>
            <a:custGeom>
              <a:avLst/>
              <a:gdLst>
                <a:gd name="T0" fmla="*/ 308 w 308"/>
                <a:gd name="T1" fmla="*/ 281 h 294"/>
                <a:gd name="T2" fmla="*/ 294 w 308"/>
                <a:gd name="T3" fmla="*/ 294 h 294"/>
                <a:gd name="T4" fmla="*/ 14 w 308"/>
                <a:gd name="T5" fmla="*/ 294 h 294"/>
                <a:gd name="T6" fmla="*/ 0 w 308"/>
                <a:gd name="T7" fmla="*/ 281 h 294"/>
                <a:gd name="T8" fmla="*/ 0 w 308"/>
                <a:gd name="T9" fmla="*/ 13 h 294"/>
                <a:gd name="T10" fmla="*/ 14 w 308"/>
                <a:gd name="T11" fmla="*/ 0 h 294"/>
                <a:gd name="T12" fmla="*/ 294 w 308"/>
                <a:gd name="T13" fmla="*/ 0 h 294"/>
                <a:gd name="T14" fmla="*/ 308 w 308"/>
                <a:gd name="T15" fmla="*/ 13 h 294"/>
                <a:gd name="T16" fmla="*/ 308 w 308"/>
                <a:gd name="T17" fmla="*/ 28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8" h="294">
                  <a:moveTo>
                    <a:pt x="308" y="281"/>
                  </a:moveTo>
                  <a:cubicBezTo>
                    <a:pt x="308" y="288"/>
                    <a:pt x="302" y="294"/>
                    <a:pt x="294" y="294"/>
                  </a:cubicBezTo>
                  <a:cubicBezTo>
                    <a:pt x="14" y="294"/>
                    <a:pt x="14" y="294"/>
                    <a:pt x="14" y="294"/>
                  </a:cubicBezTo>
                  <a:cubicBezTo>
                    <a:pt x="6" y="294"/>
                    <a:pt x="0" y="288"/>
                    <a:pt x="0" y="281"/>
                  </a:cubicBezTo>
                  <a:cubicBezTo>
                    <a:pt x="0" y="13"/>
                    <a:pt x="0" y="13"/>
                    <a:pt x="0" y="13"/>
                  </a:cubicBezTo>
                  <a:cubicBezTo>
                    <a:pt x="0" y="6"/>
                    <a:pt x="6" y="0"/>
                    <a:pt x="14" y="0"/>
                  </a:cubicBezTo>
                  <a:cubicBezTo>
                    <a:pt x="294" y="0"/>
                    <a:pt x="294" y="0"/>
                    <a:pt x="294" y="0"/>
                  </a:cubicBezTo>
                  <a:cubicBezTo>
                    <a:pt x="302" y="0"/>
                    <a:pt x="308" y="6"/>
                    <a:pt x="308" y="13"/>
                  </a:cubicBezTo>
                  <a:lnTo>
                    <a:pt x="308" y="281"/>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3" name="Freeform 43">
              <a:extLst>
                <a:ext uri="{FF2B5EF4-FFF2-40B4-BE49-F238E27FC236}">
                  <a16:creationId xmlns:a16="http://schemas.microsoft.com/office/drawing/2014/main" id="{9FE3AAA6-983C-40A9-8F1C-B812655D6946}"/>
                </a:ext>
              </a:extLst>
            </p:cNvPr>
            <p:cNvSpPr>
              <a:spLocks/>
            </p:cNvSpPr>
            <p:nvPr/>
          </p:nvSpPr>
          <p:spPr bwMode="auto">
            <a:xfrm>
              <a:off x="5167313" y="3316288"/>
              <a:ext cx="809625" cy="777875"/>
            </a:xfrm>
            <a:custGeom>
              <a:avLst/>
              <a:gdLst>
                <a:gd name="T0" fmla="*/ 305 w 305"/>
                <a:gd name="T1" fmla="*/ 280 h 293"/>
                <a:gd name="T2" fmla="*/ 291 w 305"/>
                <a:gd name="T3" fmla="*/ 293 h 293"/>
                <a:gd name="T4" fmla="*/ 13 w 305"/>
                <a:gd name="T5" fmla="*/ 293 h 293"/>
                <a:gd name="T6" fmla="*/ 0 w 305"/>
                <a:gd name="T7" fmla="*/ 280 h 293"/>
                <a:gd name="T8" fmla="*/ 0 w 305"/>
                <a:gd name="T9" fmla="*/ 13 h 293"/>
                <a:gd name="T10" fmla="*/ 13 w 305"/>
                <a:gd name="T11" fmla="*/ 0 h 293"/>
                <a:gd name="T12" fmla="*/ 291 w 305"/>
                <a:gd name="T13" fmla="*/ 0 h 293"/>
                <a:gd name="T14" fmla="*/ 305 w 305"/>
                <a:gd name="T15" fmla="*/ 13 h 293"/>
                <a:gd name="T16" fmla="*/ 305 w 305"/>
                <a:gd name="T17" fmla="*/ 28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5" h="293">
                  <a:moveTo>
                    <a:pt x="305" y="280"/>
                  </a:moveTo>
                  <a:cubicBezTo>
                    <a:pt x="305" y="288"/>
                    <a:pt x="299" y="293"/>
                    <a:pt x="291" y="293"/>
                  </a:cubicBezTo>
                  <a:cubicBezTo>
                    <a:pt x="13" y="293"/>
                    <a:pt x="13" y="293"/>
                    <a:pt x="13" y="293"/>
                  </a:cubicBezTo>
                  <a:cubicBezTo>
                    <a:pt x="6" y="293"/>
                    <a:pt x="0" y="288"/>
                    <a:pt x="0" y="280"/>
                  </a:cubicBezTo>
                  <a:cubicBezTo>
                    <a:pt x="0" y="13"/>
                    <a:pt x="0" y="13"/>
                    <a:pt x="0" y="13"/>
                  </a:cubicBezTo>
                  <a:cubicBezTo>
                    <a:pt x="0" y="6"/>
                    <a:pt x="6" y="0"/>
                    <a:pt x="13" y="0"/>
                  </a:cubicBezTo>
                  <a:cubicBezTo>
                    <a:pt x="291" y="0"/>
                    <a:pt x="291" y="0"/>
                    <a:pt x="291" y="0"/>
                  </a:cubicBezTo>
                  <a:cubicBezTo>
                    <a:pt x="299" y="0"/>
                    <a:pt x="305" y="6"/>
                    <a:pt x="305" y="13"/>
                  </a:cubicBezTo>
                  <a:lnTo>
                    <a:pt x="305" y="280"/>
                  </a:lnTo>
                  <a:close/>
                </a:path>
              </a:pathLst>
            </a:custGeom>
            <a:solidFill>
              <a:srgbClr val="F8D45C"/>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4" name="Freeform 44">
              <a:extLst>
                <a:ext uri="{FF2B5EF4-FFF2-40B4-BE49-F238E27FC236}">
                  <a16:creationId xmlns:a16="http://schemas.microsoft.com/office/drawing/2014/main" id="{CCC666AD-2635-48AC-BB69-17CED0467E79}"/>
                </a:ext>
              </a:extLst>
            </p:cNvPr>
            <p:cNvSpPr>
              <a:spLocks/>
            </p:cNvSpPr>
            <p:nvPr/>
          </p:nvSpPr>
          <p:spPr bwMode="auto">
            <a:xfrm>
              <a:off x="7426325" y="703263"/>
              <a:ext cx="800100" cy="1198563"/>
            </a:xfrm>
            <a:custGeom>
              <a:avLst/>
              <a:gdLst>
                <a:gd name="T0" fmla="*/ 302 w 302"/>
                <a:gd name="T1" fmla="*/ 432 h 452"/>
                <a:gd name="T2" fmla="*/ 289 w 302"/>
                <a:gd name="T3" fmla="*/ 452 h 452"/>
                <a:gd name="T4" fmla="*/ 13 w 302"/>
                <a:gd name="T5" fmla="*/ 452 h 452"/>
                <a:gd name="T6" fmla="*/ 0 w 302"/>
                <a:gd name="T7" fmla="*/ 432 h 452"/>
                <a:gd name="T8" fmla="*/ 0 w 302"/>
                <a:gd name="T9" fmla="*/ 20 h 452"/>
                <a:gd name="T10" fmla="*/ 13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3" y="452"/>
                    <a:pt x="13" y="452"/>
                    <a:pt x="13" y="452"/>
                  </a:cubicBezTo>
                  <a:cubicBezTo>
                    <a:pt x="6" y="452"/>
                    <a:pt x="0" y="443"/>
                    <a:pt x="0" y="432"/>
                  </a:cubicBezTo>
                  <a:cubicBezTo>
                    <a:pt x="0" y="20"/>
                    <a:pt x="0" y="20"/>
                    <a:pt x="0" y="20"/>
                  </a:cubicBezTo>
                  <a:cubicBezTo>
                    <a:pt x="0" y="9"/>
                    <a:pt x="6" y="0"/>
                    <a:pt x="13"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5" name="Freeform 45">
              <a:extLst>
                <a:ext uri="{FF2B5EF4-FFF2-40B4-BE49-F238E27FC236}">
                  <a16:creationId xmlns:a16="http://schemas.microsoft.com/office/drawing/2014/main" id="{AEE195D8-6357-4095-AA8D-2A2694C12801}"/>
                </a:ext>
              </a:extLst>
            </p:cNvPr>
            <p:cNvSpPr>
              <a:spLocks/>
            </p:cNvSpPr>
            <p:nvPr/>
          </p:nvSpPr>
          <p:spPr bwMode="auto">
            <a:xfrm>
              <a:off x="6546850" y="2419350"/>
              <a:ext cx="801687" cy="1200150"/>
            </a:xfrm>
            <a:custGeom>
              <a:avLst/>
              <a:gdLst>
                <a:gd name="T0" fmla="*/ 302 w 302"/>
                <a:gd name="T1" fmla="*/ 432 h 452"/>
                <a:gd name="T2" fmla="*/ 289 w 302"/>
                <a:gd name="T3" fmla="*/ 452 h 452"/>
                <a:gd name="T4" fmla="*/ 14 w 302"/>
                <a:gd name="T5" fmla="*/ 452 h 452"/>
                <a:gd name="T6" fmla="*/ 0 w 302"/>
                <a:gd name="T7" fmla="*/ 432 h 452"/>
                <a:gd name="T8" fmla="*/ 0 w 302"/>
                <a:gd name="T9" fmla="*/ 20 h 452"/>
                <a:gd name="T10" fmla="*/ 14 w 302"/>
                <a:gd name="T11" fmla="*/ 0 h 452"/>
                <a:gd name="T12" fmla="*/ 289 w 302"/>
                <a:gd name="T13" fmla="*/ 0 h 452"/>
                <a:gd name="T14" fmla="*/ 302 w 302"/>
                <a:gd name="T15" fmla="*/ 20 h 452"/>
                <a:gd name="T16" fmla="*/ 302 w 302"/>
                <a:gd name="T17" fmla="*/ 432 h 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2">
                  <a:moveTo>
                    <a:pt x="302" y="432"/>
                  </a:moveTo>
                  <a:cubicBezTo>
                    <a:pt x="302" y="443"/>
                    <a:pt x="296" y="452"/>
                    <a:pt x="289" y="452"/>
                  </a:cubicBezTo>
                  <a:cubicBezTo>
                    <a:pt x="14" y="452"/>
                    <a:pt x="14" y="452"/>
                    <a:pt x="14" y="452"/>
                  </a:cubicBezTo>
                  <a:cubicBezTo>
                    <a:pt x="6" y="452"/>
                    <a:pt x="0" y="443"/>
                    <a:pt x="0" y="432"/>
                  </a:cubicBezTo>
                  <a:cubicBezTo>
                    <a:pt x="0" y="20"/>
                    <a:pt x="0" y="20"/>
                    <a:pt x="0" y="20"/>
                  </a:cubicBezTo>
                  <a:cubicBezTo>
                    <a:pt x="0" y="9"/>
                    <a:pt x="6" y="0"/>
                    <a:pt x="14" y="0"/>
                  </a:cubicBezTo>
                  <a:cubicBezTo>
                    <a:pt x="289" y="0"/>
                    <a:pt x="289" y="0"/>
                    <a:pt x="289" y="0"/>
                  </a:cubicBezTo>
                  <a:cubicBezTo>
                    <a:pt x="296" y="0"/>
                    <a:pt x="302" y="9"/>
                    <a:pt x="302" y="20"/>
                  </a:cubicBezTo>
                  <a:lnTo>
                    <a:pt x="302" y="432"/>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6" name="Freeform 46">
              <a:extLst>
                <a:ext uri="{FF2B5EF4-FFF2-40B4-BE49-F238E27FC236}">
                  <a16:creationId xmlns:a16="http://schemas.microsoft.com/office/drawing/2014/main" id="{18BB957F-1EE8-4FF0-85A8-5227C4852FC1}"/>
                </a:ext>
              </a:extLst>
            </p:cNvPr>
            <p:cNvSpPr>
              <a:spLocks/>
            </p:cNvSpPr>
            <p:nvPr/>
          </p:nvSpPr>
          <p:spPr bwMode="auto">
            <a:xfrm>
              <a:off x="5605463" y="4206875"/>
              <a:ext cx="1223962" cy="766763"/>
            </a:xfrm>
            <a:custGeom>
              <a:avLst/>
              <a:gdLst>
                <a:gd name="T0" fmla="*/ 461 w 461"/>
                <a:gd name="T1" fmla="*/ 276 h 289"/>
                <a:gd name="T2" fmla="*/ 441 w 461"/>
                <a:gd name="T3" fmla="*/ 289 h 289"/>
                <a:gd name="T4" fmla="*/ 20 w 461"/>
                <a:gd name="T5" fmla="*/ 289 h 289"/>
                <a:gd name="T6" fmla="*/ 0 w 461"/>
                <a:gd name="T7" fmla="*/ 276 h 289"/>
                <a:gd name="T8" fmla="*/ 0 w 461"/>
                <a:gd name="T9" fmla="*/ 13 h 289"/>
                <a:gd name="T10" fmla="*/ 20 w 461"/>
                <a:gd name="T11" fmla="*/ 0 h 289"/>
                <a:gd name="T12" fmla="*/ 441 w 461"/>
                <a:gd name="T13" fmla="*/ 0 h 289"/>
                <a:gd name="T14" fmla="*/ 461 w 461"/>
                <a:gd name="T15" fmla="*/ 13 h 289"/>
                <a:gd name="T16" fmla="*/ 461 w 461"/>
                <a:gd name="T17" fmla="*/ 276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1" h="289">
                  <a:moveTo>
                    <a:pt x="461" y="276"/>
                  </a:moveTo>
                  <a:cubicBezTo>
                    <a:pt x="461" y="283"/>
                    <a:pt x="452" y="289"/>
                    <a:pt x="441" y="289"/>
                  </a:cubicBezTo>
                  <a:cubicBezTo>
                    <a:pt x="20" y="289"/>
                    <a:pt x="20" y="289"/>
                    <a:pt x="20" y="289"/>
                  </a:cubicBezTo>
                  <a:cubicBezTo>
                    <a:pt x="9" y="289"/>
                    <a:pt x="0" y="283"/>
                    <a:pt x="0" y="276"/>
                  </a:cubicBezTo>
                  <a:cubicBezTo>
                    <a:pt x="0" y="13"/>
                    <a:pt x="0" y="13"/>
                    <a:pt x="0" y="13"/>
                  </a:cubicBezTo>
                  <a:cubicBezTo>
                    <a:pt x="0" y="6"/>
                    <a:pt x="9" y="0"/>
                    <a:pt x="20" y="0"/>
                  </a:cubicBezTo>
                  <a:cubicBezTo>
                    <a:pt x="441" y="0"/>
                    <a:pt x="441" y="0"/>
                    <a:pt x="441" y="0"/>
                  </a:cubicBezTo>
                  <a:cubicBezTo>
                    <a:pt x="452" y="0"/>
                    <a:pt x="461" y="6"/>
                    <a:pt x="461" y="13"/>
                  </a:cubicBezTo>
                  <a:lnTo>
                    <a:pt x="461" y="27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7" name="Freeform 47">
              <a:extLst>
                <a:ext uri="{FF2B5EF4-FFF2-40B4-BE49-F238E27FC236}">
                  <a16:creationId xmlns:a16="http://schemas.microsoft.com/office/drawing/2014/main" id="{CADECC54-B54F-467C-B5B0-1CE0E77A6E97}"/>
                </a:ext>
              </a:extLst>
            </p:cNvPr>
            <p:cNvSpPr>
              <a:spLocks/>
            </p:cNvSpPr>
            <p:nvPr/>
          </p:nvSpPr>
          <p:spPr bwMode="auto">
            <a:xfrm>
              <a:off x="3352800" y="3322638"/>
              <a:ext cx="1716087" cy="1201738"/>
            </a:xfrm>
            <a:custGeom>
              <a:avLst/>
              <a:gdLst>
                <a:gd name="T0" fmla="*/ 647 w 647"/>
                <a:gd name="T1" fmla="*/ 433 h 453"/>
                <a:gd name="T2" fmla="*/ 618 w 647"/>
                <a:gd name="T3" fmla="*/ 453 h 453"/>
                <a:gd name="T4" fmla="*/ 29 w 647"/>
                <a:gd name="T5" fmla="*/ 453 h 453"/>
                <a:gd name="T6" fmla="*/ 0 w 647"/>
                <a:gd name="T7" fmla="*/ 433 h 453"/>
                <a:gd name="T8" fmla="*/ 0 w 647"/>
                <a:gd name="T9" fmla="*/ 20 h 453"/>
                <a:gd name="T10" fmla="*/ 29 w 647"/>
                <a:gd name="T11" fmla="*/ 0 h 453"/>
                <a:gd name="T12" fmla="*/ 618 w 647"/>
                <a:gd name="T13" fmla="*/ 0 h 453"/>
                <a:gd name="T14" fmla="*/ 647 w 647"/>
                <a:gd name="T15" fmla="*/ 20 h 453"/>
                <a:gd name="T16" fmla="*/ 647 w 647"/>
                <a:gd name="T17" fmla="*/ 433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7" h="453">
                  <a:moveTo>
                    <a:pt x="647" y="433"/>
                  </a:moveTo>
                  <a:cubicBezTo>
                    <a:pt x="647" y="444"/>
                    <a:pt x="634" y="453"/>
                    <a:pt x="618" y="453"/>
                  </a:cubicBezTo>
                  <a:cubicBezTo>
                    <a:pt x="29" y="453"/>
                    <a:pt x="29" y="453"/>
                    <a:pt x="29" y="453"/>
                  </a:cubicBezTo>
                  <a:cubicBezTo>
                    <a:pt x="13" y="453"/>
                    <a:pt x="0" y="444"/>
                    <a:pt x="0" y="433"/>
                  </a:cubicBezTo>
                  <a:cubicBezTo>
                    <a:pt x="0" y="20"/>
                    <a:pt x="0" y="20"/>
                    <a:pt x="0" y="20"/>
                  </a:cubicBezTo>
                  <a:cubicBezTo>
                    <a:pt x="0" y="9"/>
                    <a:pt x="13" y="0"/>
                    <a:pt x="29" y="0"/>
                  </a:cubicBezTo>
                  <a:cubicBezTo>
                    <a:pt x="618" y="0"/>
                    <a:pt x="618" y="0"/>
                    <a:pt x="618" y="0"/>
                  </a:cubicBezTo>
                  <a:cubicBezTo>
                    <a:pt x="634" y="0"/>
                    <a:pt x="647" y="9"/>
                    <a:pt x="647" y="20"/>
                  </a:cubicBezTo>
                  <a:lnTo>
                    <a:pt x="647" y="433"/>
                  </a:lnTo>
                  <a:close/>
                </a:path>
              </a:pathLst>
            </a:custGeom>
            <a:solidFill>
              <a:srgbClr val="F68D91"/>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8" name="Freeform 48">
              <a:extLst>
                <a:ext uri="{FF2B5EF4-FFF2-40B4-BE49-F238E27FC236}">
                  <a16:creationId xmlns:a16="http://schemas.microsoft.com/office/drawing/2014/main" id="{180124DB-F2AE-47AC-981D-66F4BB1CB4F0}"/>
                </a:ext>
              </a:extLst>
            </p:cNvPr>
            <p:cNvSpPr>
              <a:spLocks/>
            </p:cNvSpPr>
            <p:nvPr/>
          </p:nvSpPr>
          <p:spPr bwMode="auto">
            <a:xfrm>
              <a:off x="3355975" y="2014538"/>
              <a:ext cx="800100" cy="1209675"/>
            </a:xfrm>
            <a:custGeom>
              <a:avLst/>
              <a:gdLst>
                <a:gd name="T0" fmla="*/ 302 w 302"/>
                <a:gd name="T1" fmla="*/ 436 h 456"/>
                <a:gd name="T2" fmla="*/ 288 w 302"/>
                <a:gd name="T3" fmla="*/ 456 h 456"/>
                <a:gd name="T4" fmla="*/ 13 w 302"/>
                <a:gd name="T5" fmla="*/ 456 h 456"/>
                <a:gd name="T6" fmla="*/ 0 w 302"/>
                <a:gd name="T7" fmla="*/ 436 h 456"/>
                <a:gd name="T8" fmla="*/ 0 w 302"/>
                <a:gd name="T9" fmla="*/ 20 h 456"/>
                <a:gd name="T10" fmla="*/ 13 w 302"/>
                <a:gd name="T11" fmla="*/ 0 h 456"/>
                <a:gd name="T12" fmla="*/ 288 w 302"/>
                <a:gd name="T13" fmla="*/ 0 h 456"/>
                <a:gd name="T14" fmla="*/ 302 w 302"/>
                <a:gd name="T15" fmla="*/ 20 h 456"/>
                <a:gd name="T16" fmla="*/ 302 w 302"/>
                <a:gd name="T17" fmla="*/ 436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2" h="456">
                  <a:moveTo>
                    <a:pt x="302" y="436"/>
                  </a:moveTo>
                  <a:cubicBezTo>
                    <a:pt x="302" y="447"/>
                    <a:pt x="296" y="456"/>
                    <a:pt x="288" y="456"/>
                  </a:cubicBezTo>
                  <a:cubicBezTo>
                    <a:pt x="13" y="456"/>
                    <a:pt x="13" y="456"/>
                    <a:pt x="13" y="456"/>
                  </a:cubicBezTo>
                  <a:cubicBezTo>
                    <a:pt x="6" y="456"/>
                    <a:pt x="0" y="447"/>
                    <a:pt x="0" y="436"/>
                  </a:cubicBezTo>
                  <a:cubicBezTo>
                    <a:pt x="0" y="20"/>
                    <a:pt x="0" y="20"/>
                    <a:pt x="0" y="20"/>
                  </a:cubicBezTo>
                  <a:cubicBezTo>
                    <a:pt x="0" y="9"/>
                    <a:pt x="6" y="0"/>
                    <a:pt x="13" y="0"/>
                  </a:cubicBezTo>
                  <a:cubicBezTo>
                    <a:pt x="288" y="0"/>
                    <a:pt x="288" y="0"/>
                    <a:pt x="288" y="0"/>
                  </a:cubicBezTo>
                  <a:cubicBezTo>
                    <a:pt x="296" y="0"/>
                    <a:pt x="302" y="9"/>
                    <a:pt x="302" y="20"/>
                  </a:cubicBezTo>
                  <a:lnTo>
                    <a:pt x="302" y="436"/>
                  </a:lnTo>
                  <a:close/>
                </a:path>
              </a:pathLst>
            </a:custGeom>
            <a:solidFill>
              <a:srgbClr val="6DA799"/>
            </a:solidFill>
            <a:ln>
              <a:noFill/>
            </a:ln>
          </p:spPr>
          <p:txBody>
            <a:bodyPr vert="horz" wrap="square" lIns="91440" tIns="45720" rIns="91440" bIns="45720" numCol="1" anchor="t" anchorCtr="0" compatLnSpc="1">
              <a:prstTxWarp prst="textNoShape">
                <a:avLst/>
              </a:prstTxWarp>
            </a:bodyPr>
            <a:lstStyle/>
            <a:p>
              <a:endParaRPr lang="zh-CN" altLang="en-US">
                <a:latin typeface="iCiel Cadena"/>
              </a:endParaRPr>
            </a:p>
          </p:txBody>
        </p:sp>
        <p:sp>
          <p:nvSpPr>
            <p:cNvPr id="69" name="Rectangle 49">
              <a:extLst>
                <a:ext uri="{FF2B5EF4-FFF2-40B4-BE49-F238E27FC236}">
                  <a16:creationId xmlns:a16="http://schemas.microsoft.com/office/drawing/2014/main" id="{15F1DBC8-B663-4CB9-9B42-271E4CB93563}"/>
                </a:ext>
              </a:extLst>
            </p:cNvPr>
            <p:cNvSpPr>
              <a:spLocks noChangeArrowheads="1"/>
            </p:cNvSpPr>
            <p:nvPr/>
          </p:nvSpPr>
          <p:spPr bwMode="auto">
            <a:xfrm>
              <a:off x="7464697" y="1984678"/>
              <a:ext cx="606005" cy="369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dirty="0">
                  <a:ln>
                    <a:noFill/>
                  </a:ln>
                  <a:solidFill>
                    <a:srgbClr val="FFFFFF"/>
                  </a:solidFill>
                  <a:effectLst/>
                  <a:latin typeface="iCiel Cadena"/>
                  <a:ea typeface="微软雅黑" panose="020B0503020204020204" pitchFamily="34" charset="-122"/>
                </a:rPr>
                <a:t>LOVE</a:t>
              </a:r>
              <a:endParaRPr kumimoji="0" lang="zh-CN" altLang="zh-CN" sz="1600" b="0" i="0" u="none" strike="noStrike" cap="none" normalizeH="0" baseline="0" dirty="0">
                <a:ln>
                  <a:noFill/>
                </a:ln>
                <a:solidFill>
                  <a:schemeClr val="tx1"/>
                </a:solidFill>
                <a:effectLst/>
                <a:latin typeface="iCiel Cadena"/>
              </a:endParaRPr>
            </a:p>
          </p:txBody>
        </p:sp>
        <p:sp>
          <p:nvSpPr>
            <p:cNvPr id="70" name="Rectangle 50">
              <a:extLst>
                <a:ext uri="{FF2B5EF4-FFF2-40B4-BE49-F238E27FC236}">
                  <a16:creationId xmlns:a16="http://schemas.microsoft.com/office/drawing/2014/main" id="{41E5E95D-8AE9-420E-ABD9-6F7DD481F1B6}"/>
                </a:ext>
              </a:extLst>
            </p:cNvPr>
            <p:cNvSpPr>
              <a:spLocks noChangeArrowheads="1"/>
            </p:cNvSpPr>
            <p:nvPr/>
          </p:nvSpPr>
          <p:spPr bwMode="auto">
            <a:xfrm>
              <a:off x="2908300" y="1149350"/>
              <a:ext cx="138662" cy="425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zh-CN" sz="2300" dirty="0">
                  <a:solidFill>
                    <a:srgbClr val="FFFFFF"/>
                  </a:solidFill>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1" name="Rectangle 51">
              <a:extLst>
                <a:ext uri="{FF2B5EF4-FFF2-40B4-BE49-F238E27FC236}">
                  <a16:creationId xmlns:a16="http://schemas.microsoft.com/office/drawing/2014/main" id="{66B708E3-0311-4D3D-AC73-EE47BD38CE95}"/>
                </a:ext>
              </a:extLst>
            </p:cNvPr>
            <p:cNvSpPr>
              <a:spLocks noChangeArrowheads="1"/>
            </p:cNvSpPr>
            <p:nvPr/>
          </p:nvSpPr>
          <p:spPr bwMode="auto">
            <a:xfrm>
              <a:off x="2908300" y="3684587"/>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2" name="Rectangle 52">
              <a:extLst>
                <a:ext uri="{FF2B5EF4-FFF2-40B4-BE49-F238E27FC236}">
                  <a16:creationId xmlns:a16="http://schemas.microsoft.com/office/drawing/2014/main" id="{FBDF44F0-B975-4DBF-80DF-F60717F3BD3F}"/>
                </a:ext>
              </a:extLst>
            </p:cNvPr>
            <p:cNvSpPr>
              <a:spLocks noChangeArrowheads="1"/>
            </p:cNvSpPr>
            <p:nvPr/>
          </p:nvSpPr>
          <p:spPr bwMode="auto">
            <a:xfrm>
              <a:off x="8366125" y="1149350"/>
              <a:ext cx="260350" cy="425022"/>
            </a:xfrm>
            <a:prstGeom prst="rect">
              <a:avLst/>
            </a:prstGeom>
            <a:no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300" b="0" i="0" u="none" strike="noStrike" cap="none" normalizeH="0" baseline="0" dirty="0">
                  <a:ln>
                    <a:noFill/>
                  </a:ln>
                  <a:solidFill>
                    <a:schemeClr val="bg1"/>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bg1"/>
                </a:solidFill>
                <a:effectLst/>
                <a:latin typeface="iCiel Cadena"/>
              </a:endParaRPr>
            </a:p>
          </p:txBody>
        </p:sp>
        <p:sp>
          <p:nvSpPr>
            <p:cNvPr id="73" name="Rectangle 53">
              <a:extLst>
                <a:ext uri="{FF2B5EF4-FFF2-40B4-BE49-F238E27FC236}">
                  <a16:creationId xmlns:a16="http://schemas.microsoft.com/office/drawing/2014/main" id="{1FB81681-A380-4158-9AF9-F7EFD2BDCA80}"/>
                </a:ext>
              </a:extLst>
            </p:cNvPr>
            <p:cNvSpPr>
              <a:spLocks noChangeArrowheads="1"/>
            </p:cNvSpPr>
            <p:nvPr/>
          </p:nvSpPr>
          <p:spPr bwMode="auto">
            <a:xfrm>
              <a:off x="6526213" y="5449888"/>
              <a:ext cx="14586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L</a:t>
              </a:r>
              <a:endParaRPr kumimoji="0" lang="zh-CN" altLang="zh-CN" sz="1800" b="0" i="0" u="none" strike="noStrike" cap="none" normalizeH="0" baseline="0" dirty="0">
                <a:ln>
                  <a:noFill/>
                </a:ln>
                <a:solidFill>
                  <a:schemeClr val="tx1"/>
                </a:solidFill>
                <a:effectLst/>
                <a:latin typeface="iCiel Cadena"/>
              </a:endParaRPr>
            </a:p>
          </p:txBody>
        </p:sp>
        <p:sp>
          <p:nvSpPr>
            <p:cNvPr id="74" name="Rectangle 54">
              <a:extLst>
                <a:ext uri="{FF2B5EF4-FFF2-40B4-BE49-F238E27FC236}">
                  <a16:creationId xmlns:a16="http://schemas.microsoft.com/office/drawing/2014/main" id="{2FA22E07-C71A-482B-9422-81D404CC81E4}"/>
                </a:ext>
              </a:extLst>
            </p:cNvPr>
            <p:cNvSpPr>
              <a:spLocks noChangeArrowheads="1"/>
            </p:cNvSpPr>
            <p:nvPr/>
          </p:nvSpPr>
          <p:spPr bwMode="auto">
            <a:xfrm>
              <a:off x="7436353" y="3302375"/>
              <a:ext cx="600963" cy="332626"/>
            </a:xfrm>
            <a:prstGeom prst="rect">
              <a:avLst/>
            </a:prstGeom>
            <a:no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b="0" i="0" u="none" strike="noStrike" cap="none" normalizeH="0" baseline="0" dirty="0">
                  <a:ln>
                    <a:noFill/>
                  </a:ln>
                  <a:solidFill>
                    <a:schemeClr val="bg1"/>
                  </a:solidFill>
                  <a:effectLst/>
                  <a:latin typeface="iCiel Cadena"/>
                  <a:ea typeface="微软雅黑" panose="020B0503020204020204" pitchFamily="34" charset="-122"/>
                </a:rPr>
                <a:t>PIRCE</a:t>
              </a:r>
              <a:endParaRPr kumimoji="0" lang="zh-CN" altLang="zh-CN" sz="1400" b="0" i="0" u="none" strike="noStrike" cap="none" normalizeH="0" baseline="0" dirty="0">
                <a:ln>
                  <a:noFill/>
                </a:ln>
                <a:solidFill>
                  <a:schemeClr val="bg1"/>
                </a:solidFill>
                <a:effectLst/>
                <a:latin typeface="iCiel Cadena"/>
              </a:endParaRPr>
            </a:p>
          </p:txBody>
        </p:sp>
        <p:sp>
          <p:nvSpPr>
            <p:cNvPr id="75" name="Rectangle 55">
              <a:extLst>
                <a:ext uri="{FF2B5EF4-FFF2-40B4-BE49-F238E27FC236}">
                  <a16:creationId xmlns:a16="http://schemas.microsoft.com/office/drawing/2014/main" id="{F4994BDB-0663-453D-8693-5509DC8D4AF5}"/>
                </a:ext>
              </a:extLst>
            </p:cNvPr>
            <p:cNvSpPr>
              <a:spLocks noChangeArrowheads="1"/>
            </p:cNvSpPr>
            <p:nvPr/>
          </p:nvSpPr>
          <p:spPr bwMode="auto">
            <a:xfrm>
              <a:off x="6073774" y="3275013"/>
              <a:ext cx="217897"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G</a:t>
              </a:r>
              <a:endParaRPr kumimoji="0" lang="zh-CN" altLang="zh-CN" sz="1800" b="0" i="0" u="none" strike="noStrike" cap="none" normalizeH="0" baseline="0" dirty="0">
                <a:ln>
                  <a:noFill/>
                </a:ln>
                <a:solidFill>
                  <a:schemeClr val="tx1"/>
                </a:solidFill>
                <a:effectLst/>
                <a:latin typeface="iCiel Cadena"/>
              </a:endParaRPr>
            </a:p>
          </p:txBody>
        </p:sp>
        <p:sp>
          <p:nvSpPr>
            <p:cNvPr id="76" name="Rectangle 56">
              <a:extLst>
                <a:ext uri="{FF2B5EF4-FFF2-40B4-BE49-F238E27FC236}">
                  <a16:creationId xmlns:a16="http://schemas.microsoft.com/office/drawing/2014/main" id="{9A64F0FB-6F84-4FFF-9CB8-EAFD443A43AC}"/>
                </a:ext>
              </a:extLst>
            </p:cNvPr>
            <p:cNvSpPr>
              <a:spLocks noChangeArrowheads="1"/>
            </p:cNvSpPr>
            <p:nvPr/>
          </p:nvSpPr>
          <p:spPr bwMode="auto">
            <a:xfrm>
              <a:off x="6073774" y="3709988"/>
              <a:ext cx="158470"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S</a:t>
              </a:r>
              <a:endParaRPr kumimoji="0" lang="zh-CN" altLang="zh-CN" sz="1800" b="0" i="0" u="none" strike="noStrike" cap="none" normalizeH="0" baseline="0" dirty="0">
                <a:ln>
                  <a:noFill/>
                </a:ln>
                <a:solidFill>
                  <a:schemeClr val="tx1"/>
                </a:solidFill>
                <a:effectLst/>
                <a:latin typeface="iCiel Cadena"/>
              </a:endParaRPr>
            </a:p>
          </p:txBody>
        </p:sp>
        <p:sp>
          <p:nvSpPr>
            <p:cNvPr id="77" name="Rectangle 57">
              <a:extLst>
                <a:ext uri="{FF2B5EF4-FFF2-40B4-BE49-F238E27FC236}">
                  <a16:creationId xmlns:a16="http://schemas.microsoft.com/office/drawing/2014/main" id="{E4C505D5-C5ED-434D-8653-EE649CADCB6F}"/>
                </a:ext>
              </a:extLst>
            </p:cNvPr>
            <p:cNvSpPr>
              <a:spLocks noChangeArrowheads="1"/>
            </p:cNvSpPr>
            <p:nvPr/>
          </p:nvSpPr>
          <p:spPr bwMode="auto">
            <a:xfrm>
              <a:off x="4335463" y="4602163"/>
              <a:ext cx="16927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T</a:t>
              </a:r>
              <a:endParaRPr kumimoji="0" lang="zh-CN" altLang="zh-CN" sz="1800" b="0" i="0" u="none" strike="noStrike" cap="none" normalizeH="0" baseline="0" dirty="0">
                <a:ln>
                  <a:noFill/>
                </a:ln>
                <a:solidFill>
                  <a:schemeClr val="tx1"/>
                </a:solidFill>
                <a:effectLst/>
                <a:latin typeface="iCiel Cadena"/>
              </a:endParaRPr>
            </a:p>
          </p:txBody>
        </p:sp>
        <p:sp>
          <p:nvSpPr>
            <p:cNvPr id="78" name="Rectangle 58">
              <a:extLst>
                <a:ext uri="{FF2B5EF4-FFF2-40B4-BE49-F238E27FC236}">
                  <a16:creationId xmlns:a16="http://schemas.microsoft.com/office/drawing/2014/main" id="{DEFF40AE-ED0F-4466-ABCE-E566165508D5}"/>
                </a:ext>
              </a:extLst>
            </p:cNvPr>
            <p:cNvSpPr>
              <a:spLocks noChangeArrowheads="1"/>
            </p:cNvSpPr>
            <p:nvPr/>
          </p:nvSpPr>
          <p:spPr bwMode="auto">
            <a:xfrm>
              <a:off x="4335463" y="4948238"/>
              <a:ext cx="216095" cy="443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400" b="0" i="0" u="none" strike="noStrike" cap="none" normalizeH="0" baseline="0" dirty="0">
                  <a:ln>
                    <a:noFill/>
                  </a:ln>
                  <a:solidFill>
                    <a:srgbClr val="FFFFFF"/>
                  </a:solidFill>
                  <a:effectLst/>
                  <a:latin typeface="iCiel Cadena"/>
                  <a:ea typeface="微软雅黑" panose="020B0503020204020204" pitchFamily="34" charset="-122"/>
                </a:rPr>
                <a:t>H</a:t>
              </a:r>
              <a:endParaRPr kumimoji="0" lang="zh-CN" altLang="zh-CN" sz="1800" b="0" i="0" u="none" strike="noStrike" cap="none" normalizeH="0" baseline="0" dirty="0">
                <a:ln>
                  <a:noFill/>
                </a:ln>
                <a:solidFill>
                  <a:schemeClr val="tx1"/>
                </a:solidFill>
                <a:effectLst/>
                <a:latin typeface="iCiel Cadena"/>
              </a:endParaRPr>
            </a:p>
          </p:txBody>
        </p:sp>
      </p:grpSp>
      <p:sp>
        <p:nvSpPr>
          <p:cNvPr id="79" name="Rectangle 78"/>
          <p:cNvSpPr/>
          <p:nvPr/>
        </p:nvSpPr>
        <p:spPr>
          <a:xfrm>
            <a:off x="1967602" y="3249041"/>
            <a:ext cx="8417625" cy="830997"/>
          </a:xfrm>
          <a:prstGeom prst="rect">
            <a:avLst/>
          </a:prstGeom>
          <a:solidFill>
            <a:schemeClr val="bg1"/>
          </a:solidFill>
        </p:spPr>
        <p:txBody>
          <a:bodyPr wrap="none" lIns="91440" tIns="45720" rIns="91440" bIns="45720">
            <a:spAutoFit/>
          </a:bodyPr>
          <a:lstStyle/>
          <a:p>
            <a:pPr algn="ctr"/>
            <a:r>
              <a:rPr lang="en-US" sz="4800" b="1" dirty="0">
                <a:ln w="22225">
                  <a:solidFill>
                    <a:schemeClr val="accent2"/>
                  </a:solidFill>
                  <a:prstDash val="solid"/>
                </a:ln>
                <a:solidFill>
                  <a:schemeClr val="accent2">
                    <a:lumMod val="75000"/>
                  </a:schemeClr>
                </a:solidFill>
                <a:latin typeface="Times New Roman" panose="02020603050405020304" pitchFamily="18" charset="0"/>
                <a:cs typeface="Times New Roman" panose="02020603050405020304" pitchFamily="18" charset="0"/>
              </a:rPr>
              <a:t>TẠM BIỆT VÀ HẸN GẶP LẠI</a:t>
            </a:r>
          </a:p>
        </p:txBody>
      </p:sp>
      <p:pic>
        <p:nvPicPr>
          <p:cNvPr id="83" name="图片 14">
            <a:extLst>
              <a:ext uri="{FF2B5EF4-FFF2-40B4-BE49-F238E27FC236}">
                <a16:creationId xmlns:a16="http://schemas.microsoft.com/office/drawing/2014/main" id="{24C4C1C4-43C3-40EE-887E-6B37C3452A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3687" y="4174670"/>
            <a:ext cx="4084635" cy="2041582"/>
          </a:xfrm>
          <a:prstGeom prst="rect">
            <a:avLst/>
          </a:prstGeom>
        </p:spPr>
      </p:pic>
      <p:pic>
        <p:nvPicPr>
          <p:cNvPr id="84" name="图片 6">
            <a:extLst>
              <a:ext uri="{FF2B5EF4-FFF2-40B4-BE49-F238E27FC236}">
                <a16:creationId xmlns:a16="http://schemas.microsoft.com/office/drawing/2014/main" id="{D55673E8-2FB0-4E85-B254-56C877C27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863874" y="-342891"/>
            <a:ext cx="2162083" cy="2588323"/>
          </a:xfrm>
          <a:prstGeom prst="rect">
            <a:avLst/>
          </a:prstGeom>
        </p:spPr>
      </p:pic>
      <p:pic>
        <p:nvPicPr>
          <p:cNvPr id="80" name="Picture 79">
            <a:extLst>
              <a:ext uri="{FF2B5EF4-FFF2-40B4-BE49-F238E27FC236}">
                <a16:creationId xmlns:a16="http://schemas.microsoft.com/office/drawing/2014/main" id="{ACCBC54D-D611-4230-8038-232D5025CCA4}"/>
              </a:ext>
            </a:extLst>
          </p:cNvPr>
          <p:cNvPicPr>
            <a:picLocks noChangeAspect="1"/>
          </p:cNvPicPr>
          <p:nvPr/>
        </p:nvPicPr>
        <p:blipFill>
          <a:blip r:embed="rId6"/>
          <a:stretch>
            <a:fillRect/>
          </a:stretch>
        </p:blipFill>
        <p:spPr>
          <a:xfrm>
            <a:off x="132402" y="2491800"/>
            <a:ext cx="589731" cy="520622"/>
          </a:xfrm>
          <a:prstGeom prst="rect">
            <a:avLst/>
          </a:prstGeom>
        </p:spPr>
      </p:pic>
    </p:spTree>
    <p:extLst>
      <p:ext uri="{BB962C8B-B14F-4D97-AF65-F5344CB8AC3E}">
        <p14:creationId xmlns:p14="http://schemas.microsoft.com/office/powerpoint/2010/main" val="21769427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1000"/>
                                        <p:tgtEl>
                                          <p:spTgt spid="84"/>
                                        </p:tgtEl>
                                      </p:cBhvr>
                                    </p:animEffect>
                                    <p:anim calcmode="lin" valueType="num">
                                      <p:cBhvr>
                                        <p:cTn id="8" dur="1000" fill="hold"/>
                                        <p:tgtEl>
                                          <p:spTgt spid="84"/>
                                        </p:tgtEl>
                                        <p:attrNameLst>
                                          <p:attrName>ppt_x</p:attrName>
                                        </p:attrNameLst>
                                      </p:cBhvr>
                                      <p:tavLst>
                                        <p:tav tm="0">
                                          <p:val>
                                            <p:strVal val="#ppt_x"/>
                                          </p:val>
                                        </p:tav>
                                        <p:tav tm="100000">
                                          <p:val>
                                            <p:strVal val="#ppt_x"/>
                                          </p:val>
                                        </p:tav>
                                      </p:tavLst>
                                    </p:anim>
                                    <p:anim calcmode="lin" valueType="num">
                                      <p:cBhvr>
                                        <p:cTn id="9" dur="10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E10EB54-4731-4DD5-8421-518086FEA3E2}"/>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1. </a:t>
            </a:r>
            <a:r>
              <a:rPr lang="vi-VN" sz="2800" b="1">
                <a:solidFill>
                  <a:srgbClr val="F03C69"/>
                </a:solidFill>
                <a:latin typeface="SVN-SAF" panose="02040603050506020204" pitchFamily="18" charset="0"/>
                <a:cs typeface="Times New Roman" panose="02020603050405020304" pitchFamily="18" charset="0"/>
              </a:rPr>
              <a:t>TƯ THẾ NGỒI KHI SỬ DỤNG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E4887A39-7735-4207-A78B-68076D1A4286}"/>
              </a:ext>
            </a:extLst>
          </p:cNvPr>
          <p:cNvGrpSpPr/>
          <p:nvPr/>
        </p:nvGrpSpPr>
        <p:grpSpPr>
          <a:xfrm>
            <a:off x="604133" y="968721"/>
            <a:ext cx="10962947" cy="5364629"/>
            <a:chOff x="512219" y="900102"/>
            <a:chExt cx="10962947" cy="5364629"/>
          </a:xfrm>
        </p:grpSpPr>
        <p:sp>
          <p:nvSpPr>
            <p:cNvPr id="13" name="Rectangle 12">
              <a:extLst>
                <a:ext uri="{FF2B5EF4-FFF2-40B4-BE49-F238E27FC236}">
                  <a16:creationId xmlns:a16="http://schemas.microsoft.com/office/drawing/2014/main" id="{FAB2ABA5-E39F-453B-A1F6-A8A302CF76CF}"/>
                </a:ext>
              </a:extLst>
            </p:cNvPr>
            <p:cNvSpPr/>
            <p:nvPr/>
          </p:nvSpPr>
          <p:spPr>
            <a:xfrm>
              <a:off x="3379791" y="1086631"/>
              <a:ext cx="7173355" cy="642676"/>
            </a:xfrm>
            <a:prstGeom prst="rect">
              <a:avLst/>
            </a:prstGeom>
          </p:spPr>
          <p:txBody>
            <a:bodyPr wrap="square">
              <a:spAutoFit/>
            </a:bodyPr>
            <a:lstStyle/>
            <a:p>
              <a:pPr defTabSz="342900">
                <a:lnSpc>
                  <a:spcPct val="150000"/>
                </a:lnSpc>
              </a:pPr>
              <a:r>
                <a:rPr lang="vi-VN" sz="2800" b="1">
                  <a:solidFill>
                    <a:srgbClr val="7FC354"/>
                  </a:solidFill>
                  <a:latin typeface="SVN-Androgyne" panose="02040603050506020204" pitchFamily="18" charset="0"/>
                  <a:cs typeface="Times New Roman" panose="02020603050405020304" pitchFamily="18" charset="0"/>
                </a:rPr>
                <a:t>Tìm hiểu về tư thế ngồi khi sử dụng máy tính</a:t>
              </a:r>
            </a:p>
          </p:txBody>
        </p:sp>
        <p:sp>
          <p:nvSpPr>
            <p:cNvPr id="2" name="Rectangle: Rounded Corners 1">
              <a:extLst>
                <a:ext uri="{FF2B5EF4-FFF2-40B4-BE49-F238E27FC236}">
                  <a16:creationId xmlns:a16="http://schemas.microsoft.com/office/drawing/2014/main" id="{16B29C23-1986-4FCE-AE04-4E2E5FEDFBCC}"/>
                </a:ext>
              </a:extLst>
            </p:cNvPr>
            <p:cNvSpPr/>
            <p:nvPr/>
          </p:nvSpPr>
          <p:spPr>
            <a:xfrm>
              <a:off x="512219" y="1021436"/>
              <a:ext cx="10962947" cy="5243295"/>
            </a:xfrm>
            <a:prstGeom prst="roundRect">
              <a:avLst>
                <a:gd name="adj" fmla="val 3938"/>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0DA43EF-4FDA-4CA6-88C0-2BCCF27C1E7C}"/>
                </a:ext>
              </a:extLst>
            </p:cNvPr>
            <p:cNvSpPr/>
            <p:nvPr/>
          </p:nvSpPr>
          <p:spPr>
            <a:xfrm>
              <a:off x="850194" y="1807237"/>
              <a:ext cx="10307782" cy="1121846"/>
            </a:xfrm>
            <a:prstGeom prst="rect">
              <a:avLst/>
            </a:prstGeom>
          </p:spPr>
          <p:txBody>
            <a:bodyPr wrap="square">
              <a:spAutoFit/>
            </a:bodyPr>
            <a:lstStyle/>
            <a:p>
              <a:pPr defTabSz="342900">
                <a:lnSpc>
                  <a:spcPct val="150000"/>
                </a:lnSpc>
              </a:pPr>
              <a:r>
                <a:rPr lang="vi-VN" sz="2400">
                  <a:latin typeface="UTM Avo" panose="02040603050506020204" pitchFamily="18" charset="0"/>
                  <a:cs typeface="Times New Roman" panose="02020603050405020304" pitchFamily="18" charset="0"/>
                </a:rPr>
                <a:t>Tư thế ngồi khi sử dụng máy tính của bạn nào sau đây chưa đúng? Vì sao?</a:t>
              </a:r>
            </a:p>
          </p:txBody>
        </p:sp>
        <p:grpSp>
          <p:nvGrpSpPr>
            <p:cNvPr id="15" name="Group 14">
              <a:extLst>
                <a:ext uri="{FF2B5EF4-FFF2-40B4-BE49-F238E27FC236}">
                  <a16:creationId xmlns:a16="http://schemas.microsoft.com/office/drawing/2014/main" id="{9F981BEB-8658-4DB9-970A-DFF9F966A571}"/>
                </a:ext>
              </a:extLst>
            </p:cNvPr>
            <p:cNvGrpSpPr/>
            <p:nvPr/>
          </p:nvGrpSpPr>
          <p:grpSpPr>
            <a:xfrm>
              <a:off x="522612" y="900102"/>
              <a:ext cx="2898644" cy="880803"/>
              <a:chOff x="522612" y="900102"/>
              <a:chExt cx="2898644" cy="880803"/>
            </a:xfrm>
          </p:grpSpPr>
          <p:grpSp>
            <p:nvGrpSpPr>
              <p:cNvPr id="16" name="Group 15">
                <a:extLst>
                  <a:ext uri="{FF2B5EF4-FFF2-40B4-BE49-F238E27FC236}">
                    <a16:creationId xmlns:a16="http://schemas.microsoft.com/office/drawing/2014/main" id="{C0485714-67DE-444C-AB85-04CC1EF99EEE}"/>
                  </a:ext>
                </a:extLst>
              </p:cNvPr>
              <p:cNvGrpSpPr/>
              <p:nvPr/>
            </p:nvGrpSpPr>
            <p:grpSpPr>
              <a:xfrm>
                <a:off x="522612" y="1095583"/>
                <a:ext cx="2372989" cy="661656"/>
                <a:chOff x="5906375" y="1404722"/>
                <a:chExt cx="2372989" cy="661656"/>
              </a:xfrm>
            </p:grpSpPr>
            <p:sp>
              <p:nvSpPr>
                <p:cNvPr id="21" name="Rectangle: Top Corners Rounded 20">
                  <a:extLst>
                    <a:ext uri="{FF2B5EF4-FFF2-40B4-BE49-F238E27FC236}">
                      <a16:creationId xmlns:a16="http://schemas.microsoft.com/office/drawing/2014/main" id="{195ABAE6-A846-409B-85E5-4CD6FF370697}"/>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22" name="Rectangle 21">
                  <a:extLst>
                    <a:ext uri="{FF2B5EF4-FFF2-40B4-BE49-F238E27FC236}">
                      <a16:creationId xmlns:a16="http://schemas.microsoft.com/office/drawing/2014/main" id="{22D5722D-C4D9-4D78-80B8-7026BEF70276}"/>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5CFE52EF-B45D-41EF-AD98-6772D8E16074}"/>
                  </a:ext>
                </a:extLst>
              </p:cNvPr>
              <p:cNvGrpSpPr/>
              <p:nvPr/>
            </p:nvGrpSpPr>
            <p:grpSpPr>
              <a:xfrm rot="20419193">
                <a:off x="2468303" y="900102"/>
                <a:ext cx="952953" cy="880803"/>
                <a:chOff x="8974078" y="279854"/>
                <a:chExt cx="3397172" cy="3224225"/>
              </a:xfrm>
            </p:grpSpPr>
            <p:pic>
              <p:nvPicPr>
                <p:cNvPr id="19" name="Picture 5">
                  <a:extLst>
                    <a:ext uri="{FF2B5EF4-FFF2-40B4-BE49-F238E27FC236}">
                      <a16:creationId xmlns:a16="http://schemas.microsoft.com/office/drawing/2014/main" id="{1F1A57E2-D857-4D89-A4EF-C44572F6907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74078" y="279854"/>
                  <a:ext cx="3397172" cy="3224225"/>
                </a:xfrm>
                <a:prstGeom prst="rect">
                  <a:avLst/>
                </a:prstGeom>
              </p:spPr>
            </p:pic>
            <p:pic>
              <p:nvPicPr>
                <p:cNvPr id="20" name="Picture 6">
                  <a:extLst>
                    <a:ext uri="{FF2B5EF4-FFF2-40B4-BE49-F238E27FC236}">
                      <a16:creationId xmlns:a16="http://schemas.microsoft.com/office/drawing/2014/main" id="{987D6516-EAFE-4645-8413-365F09D829A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64793" y="565916"/>
                  <a:ext cx="2916628" cy="2768146"/>
                </a:xfrm>
                <a:prstGeom prst="rect">
                  <a:avLst/>
                </a:prstGeom>
              </p:spPr>
            </p:pic>
          </p:grpSp>
          <p:sp>
            <p:nvSpPr>
              <p:cNvPr id="18" name="Rectangle 17">
                <a:extLst>
                  <a:ext uri="{FF2B5EF4-FFF2-40B4-BE49-F238E27FC236}">
                    <a16:creationId xmlns:a16="http://schemas.microsoft.com/office/drawing/2014/main" id="{4F4984E6-5DDB-4389-BA4B-99FF68DE7565}"/>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1</a:t>
                </a:r>
                <a:endParaRPr lang="vi-VN" sz="2800" b="1">
                  <a:solidFill>
                    <a:schemeClr val="bg1"/>
                  </a:solidFill>
                  <a:latin typeface="UTM Avo" panose="02040603050506020204" pitchFamily="18" charset="0"/>
                  <a:cs typeface="Times New Roman" panose="02020603050405020304" pitchFamily="18" charset="0"/>
                </a:endParaRPr>
              </a:p>
            </p:txBody>
          </p:sp>
        </p:grpSp>
      </p:grpSp>
      <p:pic>
        <p:nvPicPr>
          <p:cNvPr id="5" name="Picture 4">
            <a:extLst>
              <a:ext uri="{FF2B5EF4-FFF2-40B4-BE49-F238E27FC236}">
                <a16:creationId xmlns:a16="http://schemas.microsoft.com/office/drawing/2014/main" id="{D0FE1FD9-657B-4C7F-892E-33FF212EA75C}"/>
              </a:ext>
            </a:extLst>
          </p:cNvPr>
          <p:cNvPicPr>
            <a:picLocks noChangeAspect="1"/>
          </p:cNvPicPr>
          <p:nvPr/>
        </p:nvPicPr>
        <p:blipFill>
          <a:blip r:embed="rId8"/>
          <a:stretch>
            <a:fillRect/>
          </a:stretch>
        </p:blipFill>
        <p:spPr>
          <a:xfrm>
            <a:off x="1237595" y="2986898"/>
            <a:ext cx="9716807" cy="2585807"/>
          </a:xfrm>
          <a:prstGeom prst="rect">
            <a:avLst/>
          </a:prstGeom>
        </p:spPr>
      </p:pic>
      <p:sp>
        <p:nvSpPr>
          <p:cNvPr id="25" name="Rectangle 24">
            <a:extLst>
              <a:ext uri="{FF2B5EF4-FFF2-40B4-BE49-F238E27FC236}">
                <a16:creationId xmlns:a16="http://schemas.microsoft.com/office/drawing/2014/main" id="{32A609B0-A583-40E5-A6C4-2B8D6219BAC4}"/>
              </a:ext>
            </a:extLst>
          </p:cNvPr>
          <p:cNvSpPr/>
          <p:nvPr/>
        </p:nvSpPr>
        <p:spPr>
          <a:xfrm>
            <a:off x="2249146"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a)</a:t>
            </a:r>
            <a:endParaRPr lang="vi-VN" sz="2400">
              <a:latin typeface="UTM Avo" panose="020406030505060202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98415A08-93F8-4B37-9C1B-5DB07B242145}"/>
              </a:ext>
            </a:extLst>
          </p:cNvPr>
          <p:cNvSpPr/>
          <p:nvPr/>
        </p:nvSpPr>
        <p:spPr>
          <a:xfrm>
            <a:off x="5854619"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b)</a:t>
            </a:r>
            <a:endParaRPr lang="vi-VN" sz="2400">
              <a:latin typeface="UTM Avo" panose="02040603050506020204" pitchFamily="18" charset="0"/>
              <a:cs typeface="Times New Roman" panose="02020603050405020304" pitchFamily="18" charset="0"/>
            </a:endParaRPr>
          </a:p>
        </p:txBody>
      </p:sp>
      <p:sp>
        <p:nvSpPr>
          <p:cNvPr id="28" name="Rectangle 27">
            <a:extLst>
              <a:ext uri="{FF2B5EF4-FFF2-40B4-BE49-F238E27FC236}">
                <a16:creationId xmlns:a16="http://schemas.microsoft.com/office/drawing/2014/main" id="{36211BAD-7B85-4D38-B80F-2D3F36554F89}"/>
              </a:ext>
            </a:extLst>
          </p:cNvPr>
          <p:cNvSpPr/>
          <p:nvPr/>
        </p:nvSpPr>
        <p:spPr>
          <a:xfrm>
            <a:off x="9439482" y="5503096"/>
            <a:ext cx="686912" cy="567848"/>
          </a:xfrm>
          <a:prstGeom prst="rect">
            <a:avLst/>
          </a:prstGeom>
        </p:spPr>
        <p:txBody>
          <a:bodyPr wrap="square">
            <a:spAutoFit/>
          </a:bodyPr>
          <a:lstStyle/>
          <a:p>
            <a:pPr defTabSz="342900">
              <a:lnSpc>
                <a:spcPct val="150000"/>
              </a:lnSpc>
            </a:pPr>
            <a:r>
              <a:rPr lang="en-US" sz="2400">
                <a:latin typeface="UTM Avo" panose="02040603050506020204" pitchFamily="18" charset="0"/>
                <a:cs typeface="Times New Roman" panose="02020603050405020304" pitchFamily="18" charset="0"/>
              </a:rPr>
              <a:t>c)</a:t>
            </a:r>
            <a:endParaRPr lang="vi-VN" sz="2400">
              <a:latin typeface="UTM Avo" panose="02040603050506020204" pitchFamily="18" charset="0"/>
              <a:cs typeface="Times New Roman" panose="02020603050405020304" pitchFamily="18" charset="0"/>
            </a:endParaRPr>
          </a:p>
        </p:txBody>
      </p:sp>
      <p:pic>
        <p:nvPicPr>
          <p:cNvPr id="29" name="Picture 4" descr="Káº¿t quáº£ hÃ¬nh áº£nh cho right icon">
            <a:extLst>
              <a:ext uri="{FF2B5EF4-FFF2-40B4-BE49-F238E27FC236}">
                <a16:creationId xmlns:a16="http://schemas.microsoft.com/office/drawing/2014/main" id="{BA426B50-E965-41AF-BCB4-AFA7506C822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506680"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wrong icon">
            <a:extLst>
              <a:ext uri="{FF2B5EF4-FFF2-40B4-BE49-F238E27FC236}">
                <a16:creationId xmlns:a16="http://schemas.microsoft.com/office/drawing/2014/main" id="{7378B4B5-D8E1-4674-B498-92E5F4FAC17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58382" y="5013584"/>
            <a:ext cx="686912" cy="6869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Káº¿t quáº£ hÃ¬nh áº£nh cho wrong icon">
            <a:extLst>
              <a:ext uri="{FF2B5EF4-FFF2-40B4-BE49-F238E27FC236}">
                <a16:creationId xmlns:a16="http://schemas.microsoft.com/office/drawing/2014/main" id="{52C0D306-F300-41CF-B622-7CEB7721DF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59266" y="5013584"/>
            <a:ext cx="686912" cy="6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69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500" fill="hold"/>
                                        <p:tgtEl>
                                          <p:spTgt spid="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Am-thanh-tra-loi-sai-www_nhacchuongvui_com.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25" grpId="0"/>
      <p:bldP spid="26" grpId="0"/>
      <p:bldP spid="2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033021-2B4C-46C5-9494-9EEC60EAAD60}"/>
              </a:ext>
            </a:extLst>
          </p:cNvPr>
          <p:cNvPicPr>
            <a:picLocks noChangeAspect="1"/>
          </p:cNvPicPr>
          <p:nvPr/>
        </p:nvPicPr>
        <p:blipFill>
          <a:blip r:embed="rId2"/>
          <a:stretch>
            <a:fillRect/>
          </a:stretch>
        </p:blipFill>
        <p:spPr>
          <a:xfrm>
            <a:off x="7426148" y="776534"/>
            <a:ext cx="4244881" cy="3673180"/>
          </a:xfrm>
          <a:prstGeom prst="rect">
            <a:avLst/>
          </a:prstGeom>
        </p:spPr>
      </p:pic>
      <p:sp>
        <p:nvSpPr>
          <p:cNvPr id="4" name="Rectangle 3">
            <a:extLst>
              <a:ext uri="{FF2B5EF4-FFF2-40B4-BE49-F238E27FC236}">
                <a16:creationId xmlns:a16="http://schemas.microsoft.com/office/drawing/2014/main" id="{7DD56F67-39EF-4684-8E3C-168A2FFFE799}"/>
              </a:ext>
            </a:extLst>
          </p:cNvPr>
          <p:cNvSpPr/>
          <p:nvPr/>
        </p:nvSpPr>
        <p:spPr>
          <a:xfrm>
            <a:off x="318894" y="371784"/>
            <a:ext cx="6836951" cy="4443589"/>
          </a:xfrm>
          <a:prstGeom prst="rect">
            <a:avLst/>
          </a:prstGeom>
        </p:spPr>
        <p:txBody>
          <a:bodyPr wrap="square">
            <a:spAutoFit/>
          </a:bodyPr>
          <a:lstStyle/>
          <a:p>
            <a:pPr indent="342900" algn="just" defTabSz="342900">
              <a:lnSpc>
                <a:spcPct val="130000"/>
              </a:lnSpc>
            </a:pPr>
            <a:r>
              <a:rPr lang="vi-VN" sz="2000">
                <a:latin typeface="UTM Avo" panose="02040603050506020204" pitchFamily="18" charset="0"/>
                <a:cs typeface="Times New Roman" panose="02020603050405020304" pitchFamily="18" charset="0"/>
              </a:rPr>
              <a:t>Khi sử dụng máy tính, em ngồi</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thẳng lưng, tư thế thoải mái. Mắt hướng ngang tầm màn hình và cách xa màn hình khoảng 50 – 80 cm. Tay đặt ngang tầm với bàn phím. Hai chân để trên mặt sàn.</a:t>
            </a:r>
          </a:p>
          <a:p>
            <a:pPr indent="342900" algn="just" defTabSz="342900">
              <a:lnSpc>
                <a:spcPct val="130000"/>
              </a:lnSpc>
            </a:pPr>
            <a:r>
              <a:rPr lang="vi-VN" sz="2000">
                <a:latin typeface="UTM Avo" panose="02040603050506020204" pitchFamily="18" charset="0"/>
                <a:cs typeface="Times New Roman" panose="02020603050405020304" pitchFamily="18" charset="0"/>
              </a:rPr>
              <a:t>Ngồi đúng tư thể giúp em tránh được</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các bệnh về cột sống và mắt.</a:t>
            </a:r>
          </a:p>
          <a:p>
            <a:pPr indent="342900" algn="just" defTabSz="342900">
              <a:lnSpc>
                <a:spcPct val="130000"/>
              </a:lnSpc>
            </a:pPr>
            <a:r>
              <a:rPr lang="vi-VN" sz="2000">
                <a:latin typeface="UTM Avo" panose="02040603050506020204" pitchFamily="18" charset="0"/>
                <a:cs typeface="Times New Roman" panose="02020603050405020304" pitchFamily="18" charset="0"/>
              </a:rPr>
              <a:t>Em không nên sử dụng máy tính trong thời gian dài, nên dừng lại, nghỉ ngơi và</a:t>
            </a:r>
            <a:r>
              <a:rPr lang="en-US" sz="2000">
                <a:latin typeface="UTM Avo" panose="02040603050506020204" pitchFamily="18" charset="0"/>
                <a:cs typeface="Times New Roman" panose="02020603050405020304" pitchFamily="18" charset="0"/>
              </a:rPr>
              <a:t> </a:t>
            </a:r>
            <a:r>
              <a:rPr lang="vi-VN" sz="2000">
                <a:latin typeface="UTM Avo" panose="02040603050506020204" pitchFamily="18" charset="0"/>
                <a:cs typeface="Times New Roman" panose="02020603050405020304" pitchFamily="18" charset="0"/>
              </a:rPr>
              <a:t>thư giãn sau khoảng 30 phút sử dụng máy tính. </a:t>
            </a:r>
            <a:endParaRPr lang="en-US" sz="2000">
              <a:latin typeface="UTM Avo" panose="02040603050506020204" pitchFamily="18" charset="0"/>
              <a:cs typeface="Times New Roman" panose="02020603050405020304" pitchFamily="18" charset="0"/>
            </a:endParaRPr>
          </a:p>
          <a:p>
            <a:pPr indent="342900" algn="just" defTabSz="342900">
              <a:lnSpc>
                <a:spcPct val="130000"/>
              </a:lnSpc>
            </a:pPr>
            <a:r>
              <a:rPr lang="vi-VN" sz="2000">
                <a:latin typeface="UTM Avo" panose="02040603050506020204" pitchFamily="18" charset="0"/>
                <a:cs typeface="Times New Roman" panose="02020603050405020304" pitchFamily="18" charset="0"/>
              </a:rPr>
              <a:t>Đặt máy tính ở vị trí sao cho ánh sáng không trực tiếp chiếu vào màn hình hoặc mắt</a:t>
            </a:r>
            <a:r>
              <a:rPr lang="en-US" sz="2000">
                <a:latin typeface="UTM Avo" panose="02040603050506020204" pitchFamily="18" charset="0"/>
                <a:cs typeface="Times New Roman" panose="02020603050405020304" pitchFamily="18" charset="0"/>
              </a:rPr>
              <a:t>.</a:t>
            </a:r>
            <a:endParaRPr lang="vi-VN" sz="2000">
              <a:latin typeface="UTM Avo" panose="020406030505060202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F3763520-7864-47E2-AAE8-2064D4C9A923}"/>
              </a:ext>
            </a:extLst>
          </p:cNvPr>
          <p:cNvSpPr/>
          <p:nvPr/>
        </p:nvSpPr>
        <p:spPr>
          <a:xfrm>
            <a:off x="7548511" y="4531237"/>
            <a:ext cx="4122518" cy="493148"/>
          </a:xfrm>
          <a:prstGeom prst="rect">
            <a:avLst/>
          </a:prstGeom>
        </p:spPr>
        <p:txBody>
          <a:bodyPr wrap="square">
            <a:spAutoFit/>
          </a:bodyPr>
          <a:lstStyle/>
          <a:p>
            <a:pPr algn="ctr" defTabSz="342900">
              <a:lnSpc>
                <a:spcPct val="150000"/>
              </a:lnSpc>
            </a:pPr>
            <a:r>
              <a:rPr lang="vi-VN" sz="2000" b="1">
                <a:latin typeface="UTM Avo" panose="02040603050506020204" pitchFamily="18" charset="0"/>
                <a:cs typeface="Times New Roman" panose="02020603050405020304" pitchFamily="18" charset="0"/>
              </a:rPr>
              <a:t>Hình 19. </a:t>
            </a:r>
            <a:r>
              <a:rPr lang="vi-VN" sz="2000">
                <a:latin typeface="UTM Avo" panose="02040603050506020204" pitchFamily="18" charset="0"/>
                <a:cs typeface="Times New Roman" panose="02020603050405020304" pitchFamily="18" charset="0"/>
              </a:rPr>
              <a:t>Tư thế ngồi đúng</a:t>
            </a:r>
          </a:p>
        </p:txBody>
      </p:sp>
      <p:grpSp>
        <p:nvGrpSpPr>
          <p:cNvPr id="5" name="Group 4">
            <a:extLst>
              <a:ext uri="{FF2B5EF4-FFF2-40B4-BE49-F238E27FC236}">
                <a16:creationId xmlns:a16="http://schemas.microsoft.com/office/drawing/2014/main" id="{32B31F05-7237-49A0-8A17-C463BEC90138}"/>
              </a:ext>
            </a:extLst>
          </p:cNvPr>
          <p:cNvGrpSpPr/>
          <p:nvPr/>
        </p:nvGrpSpPr>
        <p:grpSpPr>
          <a:xfrm>
            <a:off x="1481251" y="4800089"/>
            <a:ext cx="8119723" cy="1722647"/>
            <a:chOff x="1329714" y="458216"/>
            <a:chExt cx="8119723" cy="1722647"/>
          </a:xfrm>
        </p:grpSpPr>
        <p:grpSp>
          <p:nvGrpSpPr>
            <p:cNvPr id="6" name="Group 5">
              <a:extLst>
                <a:ext uri="{FF2B5EF4-FFF2-40B4-BE49-F238E27FC236}">
                  <a16:creationId xmlns:a16="http://schemas.microsoft.com/office/drawing/2014/main" id="{0875EFCF-8972-463A-A11A-3B1FE4A20DF8}"/>
                </a:ext>
              </a:extLst>
            </p:cNvPr>
            <p:cNvGrpSpPr/>
            <p:nvPr/>
          </p:nvGrpSpPr>
          <p:grpSpPr>
            <a:xfrm>
              <a:off x="1329714" y="458216"/>
              <a:ext cx="8119723" cy="1722647"/>
              <a:chOff x="1329714" y="458216"/>
              <a:chExt cx="8119723" cy="1722647"/>
            </a:xfrm>
          </p:grpSpPr>
          <p:grpSp>
            <p:nvGrpSpPr>
              <p:cNvPr id="9" name="Group 8">
                <a:extLst>
                  <a:ext uri="{FF2B5EF4-FFF2-40B4-BE49-F238E27FC236}">
                    <a16:creationId xmlns:a16="http://schemas.microsoft.com/office/drawing/2014/main" id="{316DBA87-8B0F-463E-897E-57A2E8735788}"/>
                  </a:ext>
                </a:extLst>
              </p:cNvPr>
              <p:cNvGrpSpPr/>
              <p:nvPr/>
            </p:nvGrpSpPr>
            <p:grpSpPr>
              <a:xfrm>
                <a:off x="1925021" y="911578"/>
                <a:ext cx="7524416" cy="1269285"/>
                <a:chOff x="2572721" y="934090"/>
                <a:chExt cx="6769292" cy="1872544"/>
              </a:xfrm>
            </p:grpSpPr>
            <p:sp>
              <p:nvSpPr>
                <p:cNvPr id="11" name="Rectangle: Rounded Corners 10">
                  <a:extLst>
                    <a:ext uri="{FF2B5EF4-FFF2-40B4-BE49-F238E27FC236}">
                      <a16:creationId xmlns:a16="http://schemas.microsoft.com/office/drawing/2014/main" id="{9BC7D4F2-7BF1-4199-91DA-4FF5A3B89D35}"/>
                    </a:ext>
                  </a:extLst>
                </p:cNvPr>
                <p:cNvSpPr/>
                <p:nvPr/>
              </p:nvSpPr>
              <p:spPr>
                <a:xfrm>
                  <a:off x="2659224" y="1054359"/>
                  <a:ext cx="6682789" cy="175227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000059F8-256F-4BAA-B218-55E314827429}"/>
                    </a:ext>
                  </a:extLst>
                </p:cNvPr>
                <p:cNvSpPr/>
                <p:nvPr/>
              </p:nvSpPr>
              <p:spPr>
                <a:xfrm>
                  <a:off x="2572721" y="934090"/>
                  <a:ext cx="6682791" cy="1752275"/>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5E683B94-81E1-4CDB-AF8B-EA1C8FA6D5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29714" y="458216"/>
                <a:ext cx="998307" cy="883997"/>
              </a:xfrm>
              <a:prstGeom prst="rect">
                <a:avLst/>
              </a:prstGeom>
            </p:spPr>
          </p:pic>
        </p:grpSp>
        <p:sp>
          <p:nvSpPr>
            <p:cNvPr id="8" name="Rectangle 7">
              <a:extLst>
                <a:ext uri="{FF2B5EF4-FFF2-40B4-BE49-F238E27FC236}">
                  <a16:creationId xmlns:a16="http://schemas.microsoft.com/office/drawing/2014/main" id="{F95604D8-5C0D-42DE-A279-4250619BB665}"/>
                </a:ext>
              </a:extLst>
            </p:cNvPr>
            <p:cNvSpPr/>
            <p:nvPr/>
          </p:nvSpPr>
          <p:spPr>
            <a:xfrm>
              <a:off x="2185418" y="977172"/>
              <a:ext cx="6971926" cy="1042080"/>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Khi sử dụng máy tính cần ngồi đúng tư thế và giữ đúng</a:t>
              </a:r>
              <a:r>
                <a:rPr lang="en-US" sz="2200" b="1">
                  <a:solidFill>
                    <a:srgbClr val="F03C69"/>
                  </a:solidFill>
                  <a:latin typeface="UTM Avo" panose="02040603050506020204" pitchFamily="18" charset="0"/>
                  <a:cs typeface="Times New Roman" panose="02020603050405020304" pitchFamily="18" charset="0"/>
                </a:rPr>
                <a:t> </a:t>
              </a:r>
              <a:r>
                <a:rPr lang="vi-VN" sz="2200" b="1">
                  <a:solidFill>
                    <a:srgbClr val="F03C69"/>
                  </a:solidFill>
                  <a:latin typeface="UTM Avo" panose="02040603050506020204" pitchFamily="18" charset="0"/>
                  <a:cs typeface="Times New Roman" panose="02020603050405020304" pitchFamily="18" charset="0"/>
                </a:rPr>
                <a:t>khoảng cách để bảo vệ sức khoẻ.</a:t>
              </a:r>
            </a:p>
          </p:txBody>
        </p:sp>
      </p:grpSp>
    </p:spTree>
    <p:extLst>
      <p:ext uri="{BB962C8B-B14F-4D97-AF65-F5344CB8AC3E}">
        <p14:creationId xmlns:p14="http://schemas.microsoft.com/office/powerpoint/2010/main" val="3691372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1+#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fltVal val="0"/>
                                          </p:val>
                                        </p:tav>
                                        <p:tav tm="100000">
                                          <p:val>
                                            <p:strVal val="#ppt_h"/>
                                          </p:val>
                                        </p:tav>
                                      </p:tavLst>
                                    </p:anim>
                                    <p:animEffect transition="in" filter="fade">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2C4231-EEA8-41CB-BCA6-CBCD7D8379B8}"/>
              </a:ext>
            </a:extLst>
          </p:cNvPr>
          <p:cNvPicPr>
            <a:picLocks noChangeAspect="1"/>
          </p:cNvPicPr>
          <p:nvPr/>
        </p:nvPicPr>
        <p:blipFill>
          <a:blip r:embed="rId2"/>
          <a:stretch>
            <a:fillRect/>
          </a:stretch>
        </p:blipFill>
        <p:spPr>
          <a:xfrm>
            <a:off x="474474" y="580893"/>
            <a:ext cx="983065" cy="967824"/>
          </a:xfrm>
          <a:prstGeom prst="rect">
            <a:avLst/>
          </a:prstGeom>
        </p:spPr>
      </p:pic>
      <p:sp>
        <p:nvSpPr>
          <p:cNvPr id="19" name="Rectangle 18">
            <a:extLst>
              <a:ext uri="{FF2B5EF4-FFF2-40B4-BE49-F238E27FC236}">
                <a16:creationId xmlns:a16="http://schemas.microsoft.com/office/drawing/2014/main" id="{585EE7A9-4B14-435F-A4D5-4C903EF8792A}"/>
              </a:ext>
            </a:extLst>
          </p:cNvPr>
          <p:cNvSpPr/>
          <p:nvPr/>
        </p:nvSpPr>
        <p:spPr>
          <a:xfrm>
            <a:off x="1480371" y="813468"/>
            <a:ext cx="9770221" cy="1042080"/>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Tư thế ngồi khi sử dụng máy tính đúng sẽ giúp em tránh nguy cơ</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mắc những bệnh nào sau đây?</a:t>
            </a:r>
          </a:p>
        </p:txBody>
      </p:sp>
      <p:sp>
        <p:nvSpPr>
          <p:cNvPr id="20" name="Rectangle 19">
            <a:extLst>
              <a:ext uri="{FF2B5EF4-FFF2-40B4-BE49-F238E27FC236}">
                <a16:creationId xmlns:a16="http://schemas.microsoft.com/office/drawing/2014/main" id="{260C4F05-09A2-4466-A8BE-50DB2F7242BF}"/>
              </a:ext>
            </a:extLst>
          </p:cNvPr>
          <p:cNvSpPr/>
          <p:nvPr/>
        </p:nvSpPr>
        <p:spPr>
          <a:xfrm>
            <a:off x="1830658" y="1943045"/>
            <a:ext cx="2618452" cy="60016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b="1" smtClean="0">
                <a:solidFill>
                  <a:srgbClr val="7FC354"/>
                </a:solidFill>
                <a:latin typeface="UTM Avo" panose="02040603050506020204" pitchFamily="18" charset="0"/>
                <a:cs typeface="Times New Roman" panose="02020603050405020304" pitchFamily="18" charset="0"/>
              </a:rPr>
              <a:t> </a:t>
            </a:r>
            <a:r>
              <a:rPr lang="en-US" sz="2200" smtClean="0">
                <a:latin typeface="UTM Avo" panose="02040603050506020204" pitchFamily="18" charset="0"/>
                <a:cs typeface="Times New Roman" panose="02020603050405020304" pitchFamily="18" charset="0"/>
              </a:rPr>
              <a:t>Vẹo </a:t>
            </a:r>
            <a:r>
              <a:rPr lang="en-US" sz="2200">
                <a:latin typeface="UTM Avo" panose="02040603050506020204" pitchFamily="18" charset="0"/>
                <a:cs typeface="Times New Roman" panose="02020603050405020304" pitchFamily="18" charset="0"/>
              </a:rPr>
              <a:t>cột sống.</a:t>
            </a:r>
            <a:endParaRPr lang="vi-VN" sz="2200">
              <a:latin typeface="UTM Avo" panose="020406030505060202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649A88C5-580E-4FCB-8596-0B5586FEDB0A}"/>
              </a:ext>
            </a:extLst>
          </p:cNvPr>
          <p:cNvSpPr/>
          <p:nvPr/>
        </p:nvSpPr>
        <p:spPr>
          <a:xfrm>
            <a:off x="6785007" y="1943045"/>
            <a:ext cx="2073702" cy="600164"/>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 </a:t>
            </a:r>
            <a:r>
              <a:rPr lang="en-US" sz="2200" b="1" smtClean="0">
                <a:solidFill>
                  <a:srgbClr val="7FC354"/>
                </a:solidFill>
                <a:latin typeface="UTM Avo" panose="02040603050506020204" pitchFamily="18" charset="0"/>
                <a:cs typeface="Times New Roman" panose="02020603050405020304" pitchFamily="18" charset="0"/>
              </a:rPr>
              <a:t> </a:t>
            </a:r>
            <a:r>
              <a:rPr lang="en-US" sz="2200" smtClean="0">
                <a:latin typeface="UTM Avo" panose="02040603050506020204" pitchFamily="18" charset="0"/>
                <a:cs typeface="Times New Roman" panose="02020603050405020304" pitchFamily="18" charset="0"/>
              </a:rPr>
              <a:t>Cận </a:t>
            </a:r>
            <a:r>
              <a:rPr lang="en-US" sz="2200">
                <a:latin typeface="UTM Avo" panose="02040603050506020204" pitchFamily="18" charset="0"/>
                <a:cs typeface="Times New Roman" panose="02020603050405020304" pitchFamily="18" charset="0"/>
              </a:rPr>
              <a:t>thị</a:t>
            </a:r>
            <a:r>
              <a:rPr lang="vi-VN" sz="2200">
                <a:latin typeface="UTM Avo" panose="02040603050506020204" pitchFamily="18" charset="0"/>
                <a:cs typeface="Times New Roman" panose="02020603050405020304" pitchFamily="18" charset="0"/>
              </a:rPr>
              <a:t>.</a:t>
            </a:r>
          </a:p>
        </p:txBody>
      </p:sp>
      <p:sp>
        <p:nvSpPr>
          <p:cNvPr id="23" name="Rectangle 22">
            <a:extLst>
              <a:ext uri="{FF2B5EF4-FFF2-40B4-BE49-F238E27FC236}">
                <a16:creationId xmlns:a16="http://schemas.microsoft.com/office/drawing/2014/main" id="{D63FC3E4-252A-4084-88CD-5C1621ED5CAA}"/>
              </a:ext>
            </a:extLst>
          </p:cNvPr>
          <p:cNvSpPr/>
          <p:nvPr/>
        </p:nvSpPr>
        <p:spPr>
          <a:xfrm>
            <a:off x="4580208" y="1943047"/>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Đau tai.</a:t>
            </a:r>
            <a:endParaRPr lang="vi-VN" sz="2200">
              <a:latin typeface="UTM Avo" panose="02040603050506020204" pitchFamily="18" charset="0"/>
              <a:cs typeface="Times New Roman" panose="02020603050405020304" pitchFamily="18" charset="0"/>
            </a:endParaRPr>
          </a:p>
        </p:txBody>
      </p:sp>
      <p:sp>
        <p:nvSpPr>
          <p:cNvPr id="24" name="Oval 23">
            <a:extLst>
              <a:ext uri="{FF2B5EF4-FFF2-40B4-BE49-F238E27FC236}">
                <a16:creationId xmlns:a16="http://schemas.microsoft.com/office/drawing/2014/main" id="{33E54C6D-A7D8-42F2-9CB3-48477A9DB787}"/>
              </a:ext>
            </a:extLst>
          </p:cNvPr>
          <p:cNvSpPr/>
          <p:nvPr/>
        </p:nvSpPr>
        <p:spPr>
          <a:xfrm>
            <a:off x="1807180" y="2039767"/>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Rectangle 24">
            <a:extLst>
              <a:ext uri="{FF2B5EF4-FFF2-40B4-BE49-F238E27FC236}">
                <a16:creationId xmlns:a16="http://schemas.microsoft.com/office/drawing/2014/main" id="{B561796C-571A-4B85-9649-662304527DDB}"/>
              </a:ext>
            </a:extLst>
          </p:cNvPr>
          <p:cNvSpPr/>
          <p:nvPr/>
        </p:nvSpPr>
        <p:spPr>
          <a:xfrm>
            <a:off x="8989807" y="194304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 </a:t>
            </a:r>
            <a:r>
              <a:rPr lang="en-US" sz="2200">
                <a:latin typeface="UTM Avo" panose="02040603050506020204" pitchFamily="18" charset="0"/>
                <a:cs typeface="Times New Roman" panose="02020603050405020304" pitchFamily="18" charset="0"/>
              </a:rPr>
              <a:t>Đau chân</a:t>
            </a:r>
            <a:r>
              <a:rPr lang="vi-VN" sz="2200">
                <a:latin typeface="UTM Avo" panose="02040603050506020204" pitchFamily="18" charset="0"/>
                <a:cs typeface="Times New Roman" panose="02020603050405020304" pitchFamily="18" charset="0"/>
              </a:rPr>
              <a:t>.</a:t>
            </a:r>
          </a:p>
        </p:txBody>
      </p:sp>
      <p:sp>
        <p:nvSpPr>
          <p:cNvPr id="26" name="Rectangle 25">
            <a:extLst>
              <a:ext uri="{FF2B5EF4-FFF2-40B4-BE49-F238E27FC236}">
                <a16:creationId xmlns:a16="http://schemas.microsoft.com/office/drawing/2014/main" id="{6D8EED2D-0027-4B45-B5FE-478DAF9FE239}"/>
              </a:ext>
            </a:extLst>
          </p:cNvPr>
          <p:cNvSpPr/>
          <p:nvPr/>
        </p:nvSpPr>
        <p:spPr>
          <a:xfrm>
            <a:off x="1486819" y="2699042"/>
            <a:ext cx="9770221"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2. </a:t>
            </a:r>
            <a:r>
              <a:rPr lang="vi-VN" sz="2200">
                <a:latin typeface="UTM Avo" panose="02040603050506020204" pitchFamily="18" charset="0"/>
                <a:cs typeface="Times New Roman" panose="02020603050405020304" pitchFamily="18" charset="0"/>
              </a:rPr>
              <a:t>Tư thế nào sau đây là đúng khi sử dụng máy tính?</a:t>
            </a:r>
          </a:p>
        </p:txBody>
      </p:sp>
      <p:pic>
        <p:nvPicPr>
          <p:cNvPr id="27" name="Picture 26">
            <a:extLst>
              <a:ext uri="{FF2B5EF4-FFF2-40B4-BE49-F238E27FC236}">
                <a16:creationId xmlns:a16="http://schemas.microsoft.com/office/drawing/2014/main" id="{AC392793-D2C7-4D96-8DE9-7694684D982B}"/>
              </a:ext>
            </a:extLst>
          </p:cNvPr>
          <p:cNvPicPr>
            <a:picLocks noChangeAspect="1"/>
          </p:cNvPicPr>
          <p:nvPr/>
        </p:nvPicPr>
        <p:blipFill>
          <a:blip r:embed="rId3"/>
          <a:stretch>
            <a:fillRect/>
          </a:stretch>
        </p:blipFill>
        <p:spPr>
          <a:xfrm>
            <a:off x="2197695" y="3428338"/>
            <a:ext cx="8354868" cy="1664808"/>
          </a:xfrm>
          <a:prstGeom prst="rect">
            <a:avLst/>
          </a:prstGeom>
        </p:spPr>
      </p:pic>
      <p:sp>
        <p:nvSpPr>
          <p:cNvPr id="28" name="Rectangle 27">
            <a:extLst>
              <a:ext uri="{FF2B5EF4-FFF2-40B4-BE49-F238E27FC236}">
                <a16:creationId xmlns:a16="http://schemas.microsoft.com/office/drawing/2014/main" id="{AD2837B1-4A2D-4872-BD39-754A879EDEA2}"/>
              </a:ext>
            </a:extLst>
          </p:cNvPr>
          <p:cNvSpPr/>
          <p:nvPr/>
        </p:nvSpPr>
        <p:spPr>
          <a:xfrm>
            <a:off x="3139884" y="5022922"/>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a:t>
            </a:r>
            <a:endParaRPr lang="vi-VN" sz="2200">
              <a:latin typeface="UTM Avo" panose="020406030505060202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71B68705-B6B9-4E98-B86C-61BA85E768D1}"/>
              </a:ext>
            </a:extLst>
          </p:cNvPr>
          <p:cNvSpPr/>
          <p:nvPr/>
        </p:nvSpPr>
        <p:spPr>
          <a:xfrm>
            <a:off x="7670065" y="5022923"/>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C.</a:t>
            </a:r>
            <a:endParaRPr lang="vi-VN" sz="2200">
              <a:latin typeface="UTM Avo" panose="020406030505060202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4FD88A45-6818-4A60-A770-6862B6307AC1}"/>
              </a:ext>
            </a:extLst>
          </p:cNvPr>
          <p:cNvSpPr/>
          <p:nvPr/>
        </p:nvSpPr>
        <p:spPr>
          <a:xfrm>
            <a:off x="5404974" y="5017745"/>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a:t>
            </a:r>
            <a:endParaRPr lang="vi-VN" sz="2200">
              <a:latin typeface="UTM Avo" panose="02040603050506020204" pitchFamily="18" charset="0"/>
              <a:cs typeface="Times New Roman" panose="02020603050405020304" pitchFamily="18" charset="0"/>
            </a:endParaRPr>
          </a:p>
        </p:txBody>
      </p:sp>
      <p:sp>
        <p:nvSpPr>
          <p:cNvPr id="31" name="Rectangle 30">
            <a:extLst>
              <a:ext uri="{FF2B5EF4-FFF2-40B4-BE49-F238E27FC236}">
                <a16:creationId xmlns:a16="http://schemas.microsoft.com/office/drawing/2014/main" id="{27D4BBD8-2F8A-447E-B03E-CC591829F995}"/>
              </a:ext>
            </a:extLst>
          </p:cNvPr>
          <p:cNvSpPr/>
          <p:nvPr/>
        </p:nvSpPr>
        <p:spPr>
          <a:xfrm>
            <a:off x="9935155" y="5017744"/>
            <a:ext cx="617408"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D.</a:t>
            </a:r>
            <a:endParaRPr lang="vi-VN" sz="2200">
              <a:latin typeface="UTM Avo" panose="02040603050506020204" pitchFamily="18" charset="0"/>
              <a:cs typeface="Times New Roman" panose="02020603050405020304" pitchFamily="18" charset="0"/>
            </a:endParaRPr>
          </a:p>
        </p:txBody>
      </p:sp>
      <p:sp>
        <p:nvSpPr>
          <p:cNvPr id="32" name="Oval 31">
            <a:extLst>
              <a:ext uri="{FF2B5EF4-FFF2-40B4-BE49-F238E27FC236}">
                <a16:creationId xmlns:a16="http://schemas.microsoft.com/office/drawing/2014/main" id="{73695DFF-B8CB-4E61-8E1E-E7C6418382C3}"/>
              </a:ext>
            </a:extLst>
          </p:cNvPr>
          <p:cNvSpPr/>
          <p:nvPr/>
        </p:nvSpPr>
        <p:spPr>
          <a:xfrm>
            <a:off x="7674754" y="5107359"/>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6" name="Oval 15">
            <a:extLst>
              <a:ext uri="{FF2B5EF4-FFF2-40B4-BE49-F238E27FC236}">
                <a16:creationId xmlns:a16="http://schemas.microsoft.com/office/drawing/2014/main" id="{33E54C6D-A7D8-42F2-9CB3-48477A9DB787}"/>
              </a:ext>
            </a:extLst>
          </p:cNvPr>
          <p:cNvSpPr/>
          <p:nvPr/>
        </p:nvSpPr>
        <p:spPr>
          <a:xfrm>
            <a:off x="6697544" y="2051621"/>
            <a:ext cx="443608" cy="44360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Tree>
    <p:extLst>
      <p:ext uri="{BB962C8B-B14F-4D97-AF65-F5344CB8AC3E}">
        <p14:creationId xmlns:p14="http://schemas.microsoft.com/office/powerpoint/2010/main" val="79338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fade">
                                      <p:cBhvr>
                                        <p:cTn id="53" dur="500"/>
                                        <p:tgtEl>
                                          <p:spTgt spid="3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3" grpId="0"/>
      <p:bldP spid="24" grpId="0" animBg="1"/>
      <p:bldP spid="25" grpId="0"/>
      <p:bldP spid="26" grpId="0"/>
      <p:bldP spid="28" grpId="0"/>
      <p:bldP spid="29" grpId="0"/>
      <p:bldP spid="30" grpId="0"/>
      <p:bldP spid="31" grpId="0"/>
      <p:bldP spid="32"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9CEAD2-7F67-44D0-8C05-C025C33F2B9E}"/>
              </a:ext>
            </a:extLst>
          </p:cNvPr>
          <p:cNvSpPr/>
          <p:nvPr/>
        </p:nvSpPr>
        <p:spPr>
          <a:xfrm>
            <a:off x="614526" y="292955"/>
            <a:ext cx="8211146" cy="684803"/>
          </a:xfrm>
          <a:prstGeom prst="rect">
            <a:avLst/>
          </a:prstGeom>
        </p:spPr>
        <p:txBody>
          <a:bodyPr wrap="square">
            <a:spAutoFit/>
          </a:bodyPr>
          <a:lstStyle/>
          <a:p>
            <a:pPr defTabSz="342900">
              <a:lnSpc>
                <a:spcPct val="150000"/>
              </a:lnSpc>
            </a:pPr>
            <a:r>
              <a:rPr lang="en-US" sz="2800" b="1">
                <a:solidFill>
                  <a:srgbClr val="F03C69"/>
                </a:solidFill>
                <a:latin typeface="SVN-SAF" panose="02040603050506020204" pitchFamily="18" charset="0"/>
                <a:cs typeface="Times New Roman" panose="02020603050405020304" pitchFamily="18" charset="0"/>
              </a:rPr>
              <a:t>2. CHUỘT MÁY TÍNH</a:t>
            </a:r>
            <a:endParaRPr lang="vi-VN" sz="2800" b="1">
              <a:solidFill>
                <a:srgbClr val="F03C69"/>
              </a:solidFill>
              <a:cs typeface="Times New Roman" panose="02020603050405020304" pitchFamily="18" charset="0"/>
            </a:endParaRPr>
          </a:p>
        </p:txBody>
      </p:sp>
      <p:grpSp>
        <p:nvGrpSpPr>
          <p:cNvPr id="3" name="Group 2">
            <a:extLst>
              <a:ext uri="{FF2B5EF4-FFF2-40B4-BE49-F238E27FC236}">
                <a16:creationId xmlns:a16="http://schemas.microsoft.com/office/drawing/2014/main" id="{B6B46150-747C-44D3-8ADD-3C9183BFEC10}"/>
              </a:ext>
            </a:extLst>
          </p:cNvPr>
          <p:cNvGrpSpPr/>
          <p:nvPr/>
        </p:nvGrpSpPr>
        <p:grpSpPr>
          <a:xfrm>
            <a:off x="614526" y="968721"/>
            <a:ext cx="10962947" cy="4532759"/>
            <a:chOff x="522612" y="900102"/>
            <a:chExt cx="10962947" cy="4532759"/>
          </a:xfrm>
        </p:grpSpPr>
        <p:sp>
          <p:nvSpPr>
            <p:cNvPr id="4" name="Rectangle 3">
              <a:extLst>
                <a:ext uri="{FF2B5EF4-FFF2-40B4-BE49-F238E27FC236}">
                  <a16:creationId xmlns:a16="http://schemas.microsoft.com/office/drawing/2014/main" id="{779E57AC-B41F-4EBA-9A3C-3FA14918A914}"/>
                </a:ext>
              </a:extLst>
            </p:cNvPr>
            <p:cNvSpPr/>
            <p:nvPr/>
          </p:nvSpPr>
          <p:spPr>
            <a:xfrm>
              <a:off x="3379791" y="1086631"/>
              <a:ext cx="7173355" cy="642676"/>
            </a:xfrm>
            <a:prstGeom prst="rect">
              <a:avLst/>
            </a:prstGeom>
          </p:spPr>
          <p:txBody>
            <a:bodyPr wrap="square">
              <a:spAutoFit/>
            </a:bodyPr>
            <a:lstStyle/>
            <a:p>
              <a:pPr defTabSz="342900">
                <a:lnSpc>
                  <a:spcPct val="150000"/>
                </a:lnSpc>
              </a:pPr>
              <a:r>
                <a:rPr lang="en-US" sz="2800" b="1">
                  <a:solidFill>
                    <a:srgbClr val="7FC354"/>
                  </a:solidFill>
                  <a:latin typeface="SVN-Androgyne" panose="02040603050506020204" pitchFamily="18" charset="0"/>
                  <a:cs typeface="Times New Roman" panose="02020603050405020304" pitchFamily="18" charset="0"/>
                </a:rPr>
                <a:t>Tìm hiểu về chuột máy tính</a:t>
              </a:r>
              <a:endParaRPr lang="vi-VN" sz="2800" b="1">
                <a:solidFill>
                  <a:srgbClr val="7FC354"/>
                </a:solidFill>
                <a:latin typeface="SVN-Androgyne" panose="020406030505060202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275D43A7-8584-4C1E-93BA-C7DC7533867F}"/>
                </a:ext>
              </a:extLst>
            </p:cNvPr>
            <p:cNvSpPr/>
            <p:nvPr/>
          </p:nvSpPr>
          <p:spPr>
            <a:xfrm>
              <a:off x="522612" y="1036931"/>
              <a:ext cx="10962947" cy="4395930"/>
            </a:xfrm>
            <a:prstGeom prst="roundRect">
              <a:avLst>
                <a:gd name="adj" fmla="val 5722"/>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678708-28DD-4966-9FB7-B41AB3EFB5FE}"/>
                </a:ext>
              </a:extLst>
            </p:cNvPr>
            <p:cNvSpPr/>
            <p:nvPr/>
          </p:nvSpPr>
          <p:spPr>
            <a:xfrm>
              <a:off x="791595" y="1829045"/>
              <a:ext cx="10471256" cy="1036117"/>
            </a:xfrm>
            <a:prstGeom prst="rect">
              <a:avLst/>
            </a:prstGeom>
          </p:spPr>
          <p:txBody>
            <a:bodyPr wrap="square">
              <a:spAutoFit/>
            </a:bodyPr>
            <a:lstStyle/>
            <a:p>
              <a:pPr algn="just" defTabSz="342900">
                <a:lnSpc>
                  <a:spcPct val="150000"/>
                </a:lnSpc>
              </a:pPr>
              <a:r>
                <a:rPr lang="vi-VN" sz="2200">
                  <a:latin typeface="UTM Avo" panose="02040603050506020204" pitchFamily="18" charset="0"/>
                  <a:cs typeface="Times New Roman" panose="02020603050405020304" pitchFamily="18" charset="0"/>
                </a:rPr>
                <a:t>Em hãy quan sát Hình 20 và ghép các cụm từ </a:t>
              </a:r>
              <a:r>
                <a:rPr lang="vi-VN" sz="2200" b="1">
                  <a:latin typeface="UTM Avo" panose="02040603050506020204" pitchFamily="18" charset="0"/>
                  <a:cs typeface="Times New Roman" panose="02020603050405020304" pitchFamily="18" charset="0"/>
                </a:rPr>
                <a:t>nút trái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phải</a:t>
              </a:r>
              <a:r>
                <a:rPr lang="vi-VN" sz="2200">
                  <a:latin typeface="UTM Avo" panose="02040603050506020204" pitchFamily="18" charset="0"/>
                  <a:cs typeface="Times New Roman" panose="02020603050405020304" pitchFamily="18" charset="0"/>
                </a:rPr>
                <a:t>, </a:t>
              </a:r>
              <a:r>
                <a:rPr lang="vi-VN" sz="2200" b="1">
                  <a:latin typeface="UTM Avo" panose="02040603050506020204" pitchFamily="18" charset="0"/>
                  <a:cs typeface="Times New Roman" panose="02020603050405020304" pitchFamily="18" charset="0"/>
                </a:rPr>
                <a:t>nút cuộn </a:t>
              </a:r>
              <a:r>
                <a:rPr lang="vi-VN" sz="2200">
                  <a:latin typeface="UTM Avo" panose="02040603050506020204" pitchFamily="18" charset="0"/>
                  <a:cs typeface="Times New Roman" panose="02020603050405020304" pitchFamily="18" charset="0"/>
                </a:rPr>
                <a:t>tương ứng với các bộ phận được đánh số của chuột máy tính.</a:t>
              </a:r>
            </a:p>
          </p:txBody>
        </p:sp>
        <p:grpSp>
          <p:nvGrpSpPr>
            <p:cNvPr id="7" name="Group 6">
              <a:extLst>
                <a:ext uri="{FF2B5EF4-FFF2-40B4-BE49-F238E27FC236}">
                  <a16:creationId xmlns:a16="http://schemas.microsoft.com/office/drawing/2014/main" id="{E6A72B9F-FEFB-4C8E-AE4E-72BFC344F1EA}"/>
                </a:ext>
              </a:extLst>
            </p:cNvPr>
            <p:cNvGrpSpPr/>
            <p:nvPr/>
          </p:nvGrpSpPr>
          <p:grpSpPr>
            <a:xfrm>
              <a:off x="522612" y="900102"/>
              <a:ext cx="2898644" cy="880803"/>
              <a:chOff x="522612" y="900102"/>
              <a:chExt cx="2898644" cy="880803"/>
            </a:xfrm>
          </p:grpSpPr>
          <p:grpSp>
            <p:nvGrpSpPr>
              <p:cNvPr id="9" name="Group 8">
                <a:extLst>
                  <a:ext uri="{FF2B5EF4-FFF2-40B4-BE49-F238E27FC236}">
                    <a16:creationId xmlns:a16="http://schemas.microsoft.com/office/drawing/2014/main" id="{0CF6394F-7878-4454-ADC1-7BA17A242C5D}"/>
                  </a:ext>
                </a:extLst>
              </p:cNvPr>
              <p:cNvGrpSpPr/>
              <p:nvPr/>
            </p:nvGrpSpPr>
            <p:grpSpPr>
              <a:xfrm>
                <a:off x="522612" y="1095583"/>
                <a:ext cx="2372989" cy="661656"/>
                <a:chOff x="5906375" y="1404722"/>
                <a:chExt cx="2372989" cy="661656"/>
              </a:xfrm>
            </p:grpSpPr>
            <p:sp>
              <p:nvSpPr>
                <p:cNvPr id="14" name="Rectangle: Top Corners Rounded 13">
                  <a:extLst>
                    <a:ext uri="{FF2B5EF4-FFF2-40B4-BE49-F238E27FC236}">
                      <a16:creationId xmlns:a16="http://schemas.microsoft.com/office/drawing/2014/main" id="{1B035D7B-D848-41AA-8444-D698D85C6601}"/>
                    </a:ext>
                  </a:extLst>
                </p:cNvPr>
                <p:cNvSpPr/>
                <p:nvPr/>
              </p:nvSpPr>
              <p:spPr>
                <a:xfrm>
                  <a:off x="5981023" y="1404722"/>
                  <a:ext cx="2298341" cy="661656"/>
                </a:xfrm>
                <a:prstGeom prst="round2SameRect">
                  <a:avLst/>
                </a:prstGeom>
                <a:solidFill>
                  <a:srgbClr val="7FC3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UTM Bienvenue" panose="02040603050506020204" pitchFamily="18" charset="0"/>
                  </a:endParaRPr>
                </a:p>
              </p:txBody>
            </p:sp>
            <p:sp>
              <p:nvSpPr>
                <p:cNvPr id="15" name="Rectangle 14">
                  <a:extLst>
                    <a:ext uri="{FF2B5EF4-FFF2-40B4-BE49-F238E27FC236}">
                      <a16:creationId xmlns:a16="http://schemas.microsoft.com/office/drawing/2014/main" id="{55C2BBA2-90D1-4647-BE5A-40CF0AA3029D}"/>
                    </a:ext>
                  </a:extLst>
                </p:cNvPr>
                <p:cNvSpPr/>
                <p:nvPr/>
              </p:nvSpPr>
              <p:spPr>
                <a:xfrm>
                  <a:off x="5906375" y="1465062"/>
                  <a:ext cx="2135017" cy="533223"/>
                </a:xfrm>
                <a:prstGeom prst="rect">
                  <a:avLst/>
                </a:prstGeom>
              </p:spPr>
              <p:txBody>
                <a:bodyPr wrap="square">
                  <a:spAutoFit/>
                </a:bodyPr>
                <a:lstStyle/>
                <a:p>
                  <a:pPr algn="ctr" defTabSz="342900">
                    <a:lnSpc>
                      <a:spcPct val="150000"/>
                    </a:lnSpc>
                  </a:pPr>
                  <a:r>
                    <a:rPr lang="en-US" sz="2200" b="1">
                      <a:solidFill>
                        <a:schemeClr val="bg1"/>
                      </a:solidFill>
                      <a:latin typeface="UTM Bienvenue" panose="02040603050506020204" pitchFamily="18" charset="0"/>
                      <a:cs typeface="Times New Roman" panose="02020603050405020304" pitchFamily="18" charset="0"/>
                    </a:rPr>
                    <a:t>HOẠT ĐỘNG </a:t>
                  </a:r>
                  <a:endParaRPr lang="vi-VN" sz="2200" b="1">
                    <a:solidFill>
                      <a:schemeClr val="bg1"/>
                    </a:solidFill>
                    <a:latin typeface="UTM Avo" panose="020406030505060202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29C26FE0-D2CB-466D-917A-B836B1DE503A}"/>
                  </a:ext>
                </a:extLst>
              </p:cNvPr>
              <p:cNvGrpSpPr/>
              <p:nvPr/>
            </p:nvGrpSpPr>
            <p:grpSpPr>
              <a:xfrm rot="20419193">
                <a:off x="2468303" y="900102"/>
                <a:ext cx="952953" cy="880803"/>
                <a:chOff x="8974078" y="279854"/>
                <a:chExt cx="3397172" cy="3224225"/>
              </a:xfrm>
            </p:grpSpPr>
            <p:pic>
              <p:nvPicPr>
                <p:cNvPr id="12" name="Picture 5">
                  <a:extLst>
                    <a:ext uri="{FF2B5EF4-FFF2-40B4-BE49-F238E27FC236}">
                      <a16:creationId xmlns:a16="http://schemas.microsoft.com/office/drawing/2014/main" id="{EBED9A27-3011-4F73-9732-FA489139A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974078" y="279854"/>
                  <a:ext cx="3397172" cy="3224225"/>
                </a:xfrm>
                <a:prstGeom prst="rect">
                  <a:avLst/>
                </a:prstGeom>
              </p:spPr>
            </p:pic>
            <p:pic>
              <p:nvPicPr>
                <p:cNvPr id="13" name="Picture 6">
                  <a:extLst>
                    <a:ext uri="{FF2B5EF4-FFF2-40B4-BE49-F238E27FC236}">
                      <a16:creationId xmlns:a16="http://schemas.microsoft.com/office/drawing/2014/main" id="{C67AE980-D4AF-4533-B07D-A9E05365001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264793" y="565916"/>
                  <a:ext cx="2916628" cy="2768146"/>
                </a:xfrm>
                <a:prstGeom prst="rect">
                  <a:avLst/>
                </a:prstGeom>
              </p:spPr>
            </p:pic>
          </p:grpSp>
          <p:sp>
            <p:nvSpPr>
              <p:cNvPr id="11" name="Rectangle 10">
                <a:extLst>
                  <a:ext uri="{FF2B5EF4-FFF2-40B4-BE49-F238E27FC236}">
                    <a16:creationId xmlns:a16="http://schemas.microsoft.com/office/drawing/2014/main" id="{D52FB17F-4C70-41AD-83E8-A57A0BED47F6}"/>
                  </a:ext>
                </a:extLst>
              </p:cNvPr>
              <p:cNvSpPr/>
              <p:nvPr/>
            </p:nvSpPr>
            <p:spPr>
              <a:xfrm>
                <a:off x="2792351" y="1002361"/>
                <a:ext cx="363894" cy="661656"/>
              </a:xfrm>
              <a:prstGeom prst="rect">
                <a:avLst/>
              </a:prstGeom>
            </p:spPr>
            <p:txBody>
              <a:bodyPr wrap="square">
                <a:spAutoFit/>
              </a:bodyPr>
              <a:lstStyle/>
              <a:p>
                <a:pPr algn="ctr" defTabSz="342900">
                  <a:lnSpc>
                    <a:spcPct val="150000"/>
                  </a:lnSpc>
                </a:pPr>
                <a:r>
                  <a:rPr lang="en-US" sz="2800" b="1">
                    <a:solidFill>
                      <a:schemeClr val="bg1"/>
                    </a:solidFill>
                    <a:latin typeface="UTM HelvetIns" panose="02040603050506020204" pitchFamily="18" charset="0"/>
                    <a:cs typeface="Times New Roman" panose="02020603050405020304" pitchFamily="18" charset="0"/>
                  </a:rPr>
                  <a:t>2</a:t>
                </a:r>
                <a:endParaRPr lang="vi-VN" sz="2800" b="1">
                  <a:solidFill>
                    <a:schemeClr val="bg1"/>
                  </a:solidFill>
                  <a:latin typeface="UTM Avo" panose="02040603050506020204" pitchFamily="18" charset="0"/>
                  <a:cs typeface="Times New Roman" panose="02020603050405020304" pitchFamily="18" charset="0"/>
                </a:endParaRPr>
              </a:p>
            </p:txBody>
          </p:sp>
        </p:grpSp>
      </p:grpSp>
      <p:sp>
        <p:nvSpPr>
          <p:cNvPr id="16" name="Rectangle 15">
            <a:extLst>
              <a:ext uri="{FF2B5EF4-FFF2-40B4-BE49-F238E27FC236}">
                <a16:creationId xmlns:a16="http://schemas.microsoft.com/office/drawing/2014/main" id="{891DAD61-1AEC-4619-8343-9F19A8621F4D}"/>
              </a:ext>
            </a:extLst>
          </p:cNvPr>
          <p:cNvSpPr/>
          <p:nvPr/>
        </p:nvSpPr>
        <p:spPr>
          <a:xfrm>
            <a:off x="1135954" y="5815489"/>
            <a:ext cx="7791314" cy="528286"/>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Chuột thường có nút trái, nút phải và nút cuộn</a:t>
            </a:r>
            <a:r>
              <a:rPr lang="en-US" sz="2200">
                <a:latin typeface="UTM Avo" panose="02040603050506020204" pitchFamily="18" charset="0"/>
                <a:cs typeface="Times New Roman" panose="02020603050405020304" pitchFamily="18" charset="0"/>
              </a:rPr>
              <a:t>.</a:t>
            </a:r>
            <a:endParaRPr lang="vi-VN" sz="2200">
              <a:latin typeface="UTM Avo" panose="02040603050506020204" pitchFamily="18" charset="0"/>
              <a:cs typeface="Times New Roman" panose="02020603050405020304" pitchFamily="18" charset="0"/>
            </a:endParaRPr>
          </a:p>
        </p:txBody>
      </p:sp>
      <p:pic>
        <p:nvPicPr>
          <p:cNvPr id="17" name="Picture 16">
            <a:extLst>
              <a:ext uri="{FF2B5EF4-FFF2-40B4-BE49-F238E27FC236}">
                <a16:creationId xmlns:a16="http://schemas.microsoft.com/office/drawing/2014/main" id="{C729697E-8B81-4267-80D6-C87A4F9ABABB}"/>
              </a:ext>
            </a:extLst>
          </p:cNvPr>
          <p:cNvPicPr>
            <a:picLocks noChangeAspect="1"/>
          </p:cNvPicPr>
          <p:nvPr/>
        </p:nvPicPr>
        <p:blipFill>
          <a:blip r:embed="rId6"/>
          <a:stretch>
            <a:fillRect/>
          </a:stretch>
        </p:blipFill>
        <p:spPr>
          <a:xfrm>
            <a:off x="1103831" y="5760212"/>
            <a:ext cx="734513" cy="653278"/>
          </a:xfrm>
          <a:prstGeom prst="rect">
            <a:avLst/>
          </a:prstGeom>
        </p:spPr>
      </p:pic>
      <p:pic>
        <p:nvPicPr>
          <p:cNvPr id="18" name="Picture 17">
            <a:extLst>
              <a:ext uri="{FF2B5EF4-FFF2-40B4-BE49-F238E27FC236}">
                <a16:creationId xmlns:a16="http://schemas.microsoft.com/office/drawing/2014/main" id="{CD018D28-0C36-4996-83CB-0BBD07D8A6FD}"/>
              </a:ext>
            </a:extLst>
          </p:cNvPr>
          <p:cNvPicPr>
            <a:picLocks noChangeAspect="1"/>
          </p:cNvPicPr>
          <p:nvPr/>
        </p:nvPicPr>
        <p:blipFill>
          <a:blip r:embed="rId7"/>
          <a:stretch>
            <a:fillRect/>
          </a:stretch>
        </p:blipFill>
        <p:spPr>
          <a:xfrm>
            <a:off x="4422960" y="2891052"/>
            <a:ext cx="3346077" cy="2504066"/>
          </a:xfrm>
          <a:prstGeom prst="rect">
            <a:avLst/>
          </a:prstGeom>
        </p:spPr>
      </p:pic>
      <p:sp>
        <p:nvSpPr>
          <p:cNvPr id="21" name="Rectangle 20">
            <a:extLst>
              <a:ext uri="{FF2B5EF4-FFF2-40B4-BE49-F238E27FC236}">
                <a16:creationId xmlns:a16="http://schemas.microsoft.com/office/drawing/2014/main" id="{FD4E84EF-814C-455A-86DB-84D33FC6C786}"/>
              </a:ext>
            </a:extLst>
          </p:cNvPr>
          <p:cNvSpPr/>
          <p:nvPr/>
        </p:nvSpPr>
        <p:spPr>
          <a:xfrm>
            <a:off x="3191514" y="3278375"/>
            <a:ext cx="1502838"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trái</a:t>
            </a:r>
            <a:endParaRPr lang="vi-VN" sz="2200">
              <a:solidFill>
                <a:srgbClr val="0000FF"/>
              </a:solidFill>
              <a:latin typeface="UTM Avo" panose="0204060305050602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04902E72-B341-48DD-827C-F702D4BA3390}"/>
              </a:ext>
            </a:extLst>
          </p:cNvPr>
          <p:cNvSpPr/>
          <p:nvPr/>
        </p:nvSpPr>
        <p:spPr>
          <a:xfrm>
            <a:off x="7699587" y="3278375"/>
            <a:ext cx="1754624"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phải</a:t>
            </a:r>
            <a:endParaRPr lang="vi-VN" sz="2200">
              <a:solidFill>
                <a:srgbClr val="0000FF"/>
              </a:solidFill>
              <a:latin typeface="UTM Avo" panose="020406030505060202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FCC29C78-ED89-437E-B130-BB2994C37B30}"/>
              </a:ext>
            </a:extLst>
          </p:cNvPr>
          <p:cNvSpPr/>
          <p:nvPr/>
        </p:nvSpPr>
        <p:spPr>
          <a:xfrm>
            <a:off x="2950616" y="4085210"/>
            <a:ext cx="1725166" cy="533223"/>
          </a:xfrm>
          <a:prstGeom prst="rect">
            <a:avLst/>
          </a:prstGeom>
        </p:spPr>
        <p:txBody>
          <a:bodyPr wrap="square">
            <a:spAutoFit/>
          </a:bodyPr>
          <a:lstStyle/>
          <a:p>
            <a:pPr algn="just" defTabSz="342900">
              <a:lnSpc>
                <a:spcPct val="150000"/>
              </a:lnSpc>
            </a:pPr>
            <a:r>
              <a:rPr lang="vi-VN" sz="2200" b="1">
                <a:solidFill>
                  <a:srgbClr val="0000FF"/>
                </a:solidFill>
                <a:latin typeface="UTM Avo" panose="02040603050506020204" pitchFamily="18" charset="0"/>
                <a:cs typeface="Times New Roman" panose="02020603050405020304" pitchFamily="18" charset="0"/>
              </a:rPr>
              <a:t>nút </a:t>
            </a:r>
            <a:r>
              <a:rPr lang="en-US" sz="2200" b="1">
                <a:solidFill>
                  <a:srgbClr val="0000FF"/>
                </a:solidFill>
                <a:latin typeface="UTM Avo" panose="02040603050506020204" pitchFamily="18" charset="0"/>
                <a:cs typeface="Times New Roman" panose="02020603050405020304" pitchFamily="18" charset="0"/>
              </a:rPr>
              <a:t>cuộn</a:t>
            </a:r>
            <a:endParaRPr lang="vi-VN" sz="2200">
              <a:solidFill>
                <a:srgbClr val="0000FF"/>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248472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randombar(horizontal)">
                                      <p:cBhvr>
                                        <p:cTn id="48" dur="500"/>
                                        <p:tgtEl>
                                          <p:spTgt spid="17"/>
                                        </p:tgtEl>
                                      </p:cBhvr>
                                    </p:animEffect>
                                  </p:childTnLst>
                                </p:cTn>
                              </p:par>
                            </p:childTnLst>
                          </p:cTn>
                        </p:par>
                        <p:par>
                          <p:cTn id="49" fill="hold">
                            <p:stCondLst>
                              <p:cond delay="500"/>
                            </p:stCondLst>
                            <p:childTnLst>
                              <p:par>
                                <p:cTn id="50" presetID="14" presetClass="entr" presetSubtype="1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randombar(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21" grpId="0"/>
      <p:bldP spid="23"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2EFF5B-6EA6-4F84-A78E-5912EDB33712}"/>
              </a:ext>
            </a:extLst>
          </p:cNvPr>
          <p:cNvSpPr/>
          <p:nvPr/>
        </p:nvSpPr>
        <p:spPr>
          <a:xfrm>
            <a:off x="739709" y="516881"/>
            <a:ext cx="6232592" cy="2051780"/>
          </a:xfrm>
          <a:prstGeom prst="rect">
            <a:avLst/>
          </a:prstGeom>
        </p:spPr>
        <p:txBody>
          <a:bodyPr wrap="square">
            <a:spAutoFit/>
          </a:bodyPr>
          <a:lstStyle/>
          <a:p>
            <a:pPr algn="just" defTabSz="342900">
              <a:lnSpc>
                <a:spcPct val="150000"/>
              </a:lnSpc>
            </a:pPr>
            <a:r>
              <a:rPr lang="en-US" sz="2200">
                <a:latin typeface="UTM Avo" panose="02040603050506020204" pitchFamily="18" charset="0"/>
                <a:cs typeface="Times New Roman" panose="02020603050405020304" pitchFamily="18" charset="0"/>
              </a:rPr>
              <a:t>		</a:t>
            </a:r>
            <a:r>
              <a:rPr lang="en-US" sz="2200" b="1">
                <a:solidFill>
                  <a:srgbClr val="FFC000"/>
                </a:solidFill>
                <a:latin typeface="UTM Avo" panose="02040603050506020204" pitchFamily="18" charset="0"/>
                <a:cs typeface="Times New Roman" panose="02020603050405020304" pitchFamily="18" charset="0"/>
              </a:rPr>
              <a:t>Cách cầm chuột</a:t>
            </a:r>
            <a:r>
              <a:rPr lang="en-US" sz="2200">
                <a:latin typeface="UTM Avo" panose="02040603050506020204" pitchFamily="18" charset="0"/>
                <a:cs typeface="Times New Roman" panose="02020603050405020304" pitchFamily="18" charset="0"/>
              </a:rPr>
              <a:t>: Cầm chuột bằng tay phải, ngón trỏ đặt vào nút trải chuột, ngón giữa đặt vào nút phải chuột, ngón cái và các ngón còn lại giữ hai bên thân chuột. </a:t>
            </a:r>
          </a:p>
        </p:txBody>
      </p:sp>
      <p:pic>
        <p:nvPicPr>
          <p:cNvPr id="6" name="Picture 5">
            <a:extLst>
              <a:ext uri="{FF2B5EF4-FFF2-40B4-BE49-F238E27FC236}">
                <a16:creationId xmlns:a16="http://schemas.microsoft.com/office/drawing/2014/main" id="{67F43321-C9C2-4092-AFBF-50BEE7E6EA9F}"/>
              </a:ext>
            </a:extLst>
          </p:cNvPr>
          <p:cNvPicPr>
            <a:picLocks noChangeAspect="1"/>
          </p:cNvPicPr>
          <p:nvPr/>
        </p:nvPicPr>
        <p:blipFill>
          <a:blip r:embed="rId2"/>
          <a:stretch>
            <a:fillRect/>
          </a:stretch>
        </p:blipFill>
        <p:spPr>
          <a:xfrm>
            <a:off x="675568" y="505306"/>
            <a:ext cx="734513" cy="653278"/>
          </a:xfrm>
          <a:prstGeom prst="rect">
            <a:avLst/>
          </a:prstGeom>
        </p:spPr>
      </p:pic>
      <p:pic>
        <p:nvPicPr>
          <p:cNvPr id="7" name="Picture 6">
            <a:extLst>
              <a:ext uri="{FF2B5EF4-FFF2-40B4-BE49-F238E27FC236}">
                <a16:creationId xmlns:a16="http://schemas.microsoft.com/office/drawing/2014/main" id="{15DD5063-123E-4439-9AD4-FF3C35343369}"/>
              </a:ext>
            </a:extLst>
          </p:cNvPr>
          <p:cNvPicPr>
            <a:picLocks noChangeAspect="1"/>
          </p:cNvPicPr>
          <p:nvPr/>
        </p:nvPicPr>
        <p:blipFill>
          <a:blip r:embed="rId3"/>
          <a:stretch>
            <a:fillRect/>
          </a:stretch>
        </p:blipFill>
        <p:spPr>
          <a:xfrm>
            <a:off x="871121" y="2898569"/>
            <a:ext cx="3284505" cy="2781541"/>
          </a:xfrm>
          <a:prstGeom prst="rect">
            <a:avLst/>
          </a:prstGeom>
        </p:spPr>
      </p:pic>
      <p:sp>
        <p:nvSpPr>
          <p:cNvPr id="8" name="Rectangle 7">
            <a:extLst>
              <a:ext uri="{FF2B5EF4-FFF2-40B4-BE49-F238E27FC236}">
                <a16:creationId xmlns:a16="http://schemas.microsoft.com/office/drawing/2014/main" id="{8030B01D-58AC-486D-A419-25927972071D}"/>
              </a:ext>
            </a:extLst>
          </p:cNvPr>
          <p:cNvSpPr/>
          <p:nvPr/>
        </p:nvSpPr>
        <p:spPr>
          <a:xfrm>
            <a:off x="5247409" y="4123084"/>
            <a:ext cx="6073470" cy="1543949"/>
          </a:xfrm>
          <a:prstGeom prst="rect">
            <a:avLst/>
          </a:prstGeom>
        </p:spPr>
        <p:txBody>
          <a:bodyPr wrap="square">
            <a:spAutoFit/>
          </a:bodyPr>
          <a:lstStyle/>
          <a:p>
            <a:pPr algn="just" defTabSz="342900">
              <a:lnSpc>
                <a:spcPct val="150000"/>
              </a:lnSpc>
            </a:pPr>
            <a:r>
              <a:rPr lang="vi-VN" sz="2200" b="1">
                <a:solidFill>
                  <a:srgbClr val="FFC000"/>
                </a:solidFill>
                <a:latin typeface="UTM Avo" panose="02040603050506020204" pitchFamily="18" charset="0"/>
                <a:cs typeface="Times New Roman" panose="02020603050405020304" pitchFamily="18" charset="0"/>
              </a:rPr>
              <a:t>Các thao tác cơ bản với chuột</a:t>
            </a:r>
            <a:r>
              <a:rPr lang="en-US" sz="2200">
                <a:latin typeface="UTM Avo" panose="02040603050506020204" pitchFamily="18" charset="0"/>
                <a:cs typeface="Times New Roman" panose="02020603050405020304" pitchFamily="18" charset="0"/>
              </a:rPr>
              <a:t>: Thao tác với chuột chính là thao tác để điều khiển con trỏ chuột trên màn hình. </a:t>
            </a:r>
          </a:p>
        </p:txBody>
      </p:sp>
      <p:pic>
        <p:nvPicPr>
          <p:cNvPr id="9" name="Picture 8">
            <a:extLst>
              <a:ext uri="{FF2B5EF4-FFF2-40B4-BE49-F238E27FC236}">
                <a16:creationId xmlns:a16="http://schemas.microsoft.com/office/drawing/2014/main" id="{C10568C7-3645-44BA-B6C9-4801F96CF0BA}"/>
              </a:ext>
            </a:extLst>
          </p:cNvPr>
          <p:cNvPicPr>
            <a:picLocks noChangeAspect="1"/>
          </p:cNvPicPr>
          <p:nvPr/>
        </p:nvPicPr>
        <p:blipFill>
          <a:blip r:embed="rId4"/>
          <a:stretch>
            <a:fillRect/>
          </a:stretch>
        </p:blipFill>
        <p:spPr>
          <a:xfrm>
            <a:off x="7903532" y="494749"/>
            <a:ext cx="3330229" cy="3444538"/>
          </a:xfrm>
          <a:prstGeom prst="rect">
            <a:avLst/>
          </a:prstGeom>
        </p:spPr>
      </p:pic>
    </p:spTree>
    <p:extLst>
      <p:ext uri="{BB962C8B-B14F-4D97-AF65-F5344CB8AC3E}">
        <p14:creationId xmlns:p14="http://schemas.microsoft.com/office/powerpoint/2010/main" val="256652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3B6414-ED8E-469F-97DF-60788F1AF2D2}"/>
              </a:ext>
            </a:extLst>
          </p:cNvPr>
          <p:cNvSpPr/>
          <p:nvPr/>
        </p:nvSpPr>
        <p:spPr>
          <a:xfrm>
            <a:off x="814274" y="456828"/>
            <a:ext cx="10563451" cy="3232488"/>
          </a:xfrm>
          <a:prstGeom prst="rect">
            <a:avLst/>
          </a:prstGeom>
        </p:spPr>
        <p:txBody>
          <a:bodyPr wrap="square">
            <a:spAutoFit/>
          </a:bodyPr>
          <a:lstStyle/>
          <a:p>
            <a:pPr algn="just" defTabSz="342900">
              <a:lnSpc>
                <a:spcPct val="135000"/>
              </a:lnSpc>
            </a:pPr>
            <a:r>
              <a:rPr lang="en-US" sz="2200">
                <a:latin typeface="UTM Avo" panose="02040603050506020204" pitchFamily="18" charset="0"/>
                <a:cs typeface="Times New Roman" panose="02020603050405020304" pitchFamily="18" charset="0"/>
              </a:rPr>
              <a:t>Các thao tác với chuột gồm có: </a:t>
            </a: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Di chuyển chuột</a:t>
            </a:r>
            <a:r>
              <a:rPr lang="vi-VN" sz="2200">
                <a:latin typeface="UTM Avo" panose="02040603050506020204" pitchFamily="18" charset="0"/>
                <a:cs typeface="Times New Roman" panose="02020603050405020304" pitchFamily="18" charset="0"/>
              </a:rPr>
              <a:t>: Thay đổi vị trí của chuột đến vị</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trí khác.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vi-VN"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chuột</a:t>
            </a:r>
            <a:r>
              <a:rPr lang="vi-VN" sz="2200">
                <a:latin typeface="UTM Avo" panose="02040603050506020204" pitchFamily="18" charset="0"/>
                <a:cs typeface="Times New Roman" panose="02020603050405020304" pitchFamily="18" charset="0"/>
              </a:rPr>
              <a:t>: Dùng ngón trỏ nhấn nút trái chuột</a:t>
            </a:r>
            <a:r>
              <a:rPr lang="en-US" sz="2200">
                <a:latin typeface="UTM Avo" panose="02040603050506020204" pitchFamily="18" charset="0"/>
                <a:cs typeface="Times New Roman" panose="02020603050405020304" pitchFamily="18" charset="0"/>
              </a:rPr>
              <a:t> </a:t>
            </a:r>
            <a:r>
              <a:rPr lang="vi-VN" sz="2200">
                <a:latin typeface="UTM Avo" panose="02040603050506020204" pitchFamily="18" charset="0"/>
                <a:cs typeface="Times New Roman" panose="02020603050405020304" pitchFamily="18" charset="0"/>
              </a:rPr>
              <a:t>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nút phải chuột</a:t>
            </a:r>
            <a:r>
              <a:rPr lang="vi-VN" sz="2200">
                <a:latin typeface="UTM Avo" panose="02040603050506020204" pitchFamily="18" charset="0"/>
                <a:cs typeface="Times New Roman" panose="02020603050405020304" pitchFamily="18" charset="0"/>
              </a:rPr>
              <a:t>: Dùng ngón giữa nhấn nút phải chuột một lần.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Nháy đúp chuột</a:t>
            </a:r>
            <a:r>
              <a:rPr lang="vi-VN" sz="2200">
                <a:latin typeface="UTM Avo" panose="02040603050506020204" pitchFamily="18" charset="0"/>
                <a:cs typeface="Times New Roman" panose="02020603050405020304" pitchFamily="18" charset="0"/>
              </a:rPr>
              <a:t>: Dùng ngón trỏ nhấn nút trải chuột nhanh hai lần liên tiếp. </a:t>
            </a:r>
            <a:endParaRPr lang="en-US" sz="2200">
              <a:latin typeface="UTM Avo" panose="02040603050506020204" pitchFamily="18" charset="0"/>
              <a:cs typeface="Times New Roman" panose="02020603050405020304" pitchFamily="18" charset="0"/>
            </a:endParaRPr>
          </a:p>
          <a:p>
            <a:pPr algn="just" defTabSz="342900">
              <a:lnSpc>
                <a:spcPct val="135000"/>
              </a:lnSpc>
            </a:pPr>
            <a:r>
              <a:rPr lang="en-US" sz="2200">
                <a:latin typeface="UTM Avo" panose="02040603050506020204" pitchFamily="18" charset="0"/>
                <a:cs typeface="Times New Roman" panose="02020603050405020304" pitchFamily="18" charset="0"/>
              </a:rPr>
              <a:t>- </a:t>
            </a:r>
            <a:r>
              <a:rPr lang="vi-VN" sz="2200">
                <a:solidFill>
                  <a:srgbClr val="00B0F0"/>
                </a:solidFill>
                <a:latin typeface="UTM Avo" panose="02040603050506020204" pitchFamily="18" charset="0"/>
                <a:cs typeface="Times New Roman" panose="02020603050405020304" pitchFamily="18" charset="0"/>
              </a:rPr>
              <a:t>Kéo thả chuột</a:t>
            </a:r>
            <a:r>
              <a:rPr lang="vi-VN" sz="2200">
                <a:latin typeface="UTM Avo" panose="02040603050506020204" pitchFamily="18" charset="0"/>
                <a:cs typeface="Times New Roman" panose="02020603050405020304" pitchFamily="18" charset="0"/>
              </a:rPr>
              <a:t>: Nhấn giữ nút trái chuột, di chuyển Con trỏ chuột đến vị trí mới thì thả ngón tay.</a:t>
            </a:r>
          </a:p>
        </p:txBody>
      </p:sp>
      <p:pic>
        <p:nvPicPr>
          <p:cNvPr id="3" name="Picture 2">
            <a:extLst>
              <a:ext uri="{FF2B5EF4-FFF2-40B4-BE49-F238E27FC236}">
                <a16:creationId xmlns:a16="http://schemas.microsoft.com/office/drawing/2014/main" id="{95E08F11-E82C-4853-8D0E-607FA1A3785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6782" y="3689316"/>
            <a:ext cx="7919028" cy="2886891"/>
          </a:xfrm>
          <a:prstGeom prst="rect">
            <a:avLst/>
          </a:prstGeom>
        </p:spPr>
      </p:pic>
    </p:spTree>
    <p:extLst>
      <p:ext uri="{BB962C8B-B14F-4D97-AF65-F5344CB8AC3E}">
        <p14:creationId xmlns:p14="http://schemas.microsoft.com/office/powerpoint/2010/main" val="3272416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4964E04-A177-41B5-AC78-AD9C7C13F0B3}"/>
              </a:ext>
            </a:extLst>
          </p:cNvPr>
          <p:cNvGrpSpPr/>
          <p:nvPr/>
        </p:nvGrpSpPr>
        <p:grpSpPr>
          <a:xfrm>
            <a:off x="521251" y="524965"/>
            <a:ext cx="10842645" cy="2184012"/>
            <a:chOff x="149795" y="535173"/>
            <a:chExt cx="10842645" cy="2184012"/>
          </a:xfrm>
        </p:grpSpPr>
        <p:grpSp>
          <p:nvGrpSpPr>
            <p:cNvPr id="3" name="Group 2">
              <a:extLst>
                <a:ext uri="{FF2B5EF4-FFF2-40B4-BE49-F238E27FC236}">
                  <a16:creationId xmlns:a16="http://schemas.microsoft.com/office/drawing/2014/main" id="{E746A917-4BC6-4F91-AEF7-6CEB8C017EF4}"/>
                </a:ext>
              </a:extLst>
            </p:cNvPr>
            <p:cNvGrpSpPr/>
            <p:nvPr/>
          </p:nvGrpSpPr>
          <p:grpSpPr>
            <a:xfrm>
              <a:off x="149795" y="535173"/>
              <a:ext cx="10842645" cy="2184012"/>
              <a:chOff x="149795" y="535173"/>
              <a:chExt cx="10842645" cy="2184012"/>
            </a:xfrm>
          </p:grpSpPr>
          <p:grpSp>
            <p:nvGrpSpPr>
              <p:cNvPr id="5" name="Group 4">
                <a:extLst>
                  <a:ext uri="{FF2B5EF4-FFF2-40B4-BE49-F238E27FC236}">
                    <a16:creationId xmlns:a16="http://schemas.microsoft.com/office/drawing/2014/main" id="{9344465C-E08B-4E38-ABB3-1E6E8C0D55F5}"/>
                  </a:ext>
                </a:extLst>
              </p:cNvPr>
              <p:cNvGrpSpPr/>
              <p:nvPr/>
            </p:nvGrpSpPr>
            <p:grpSpPr>
              <a:xfrm>
                <a:off x="552796" y="917810"/>
                <a:ext cx="10439644" cy="1801375"/>
                <a:chOff x="1338208" y="943284"/>
                <a:chExt cx="9391958" cy="2657524"/>
              </a:xfrm>
            </p:grpSpPr>
            <p:sp>
              <p:nvSpPr>
                <p:cNvPr id="7" name="Rectangle: Rounded Corners 6">
                  <a:extLst>
                    <a:ext uri="{FF2B5EF4-FFF2-40B4-BE49-F238E27FC236}">
                      <a16:creationId xmlns:a16="http://schemas.microsoft.com/office/drawing/2014/main" id="{93810ECB-0065-429D-911E-6956ADAAB60C}"/>
                    </a:ext>
                  </a:extLst>
                </p:cNvPr>
                <p:cNvSpPr/>
                <p:nvPr/>
              </p:nvSpPr>
              <p:spPr>
                <a:xfrm>
                  <a:off x="1424711" y="1063553"/>
                  <a:ext cx="9305455" cy="2537255"/>
                </a:xfrm>
                <a:prstGeom prst="roundRect">
                  <a:avLst/>
                </a:prstGeom>
                <a:solidFill>
                  <a:srgbClr val="C1BFC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3F4E4684-8B4C-40B7-8386-636E86BD9C6A}"/>
                    </a:ext>
                  </a:extLst>
                </p:cNvPr>
                <p:cNvSpPr/>
                <p:nvPr/>
              </p:nvSpPr>
              <p:spPr>
                <a:xfrm>
                  <a:off x="1338208" y="943284"/>
                  <a:ext cx="9305459" cy="2537253"/>
                </a:xfrm>
                <a:prstGeom prst="roundRect">
                  <a:avLst/>
                </a:prstGeom>
                <a:solidFill>
                  <a:srgbClr val="F2E9C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A44E1C8E-E653-42EC-9932-5E511CC0C6B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9795" y="535173"/>
                <a:ext cx="998307" cy="883997"/>
              </a:xfrm>
              <a:prstGeom prst="rect">
                <a:avLst/>
              </a:prstGeom>
            </p:spPr>
          </p:pic>
        </p:grpSp>
        <p:sp>
          <p:nvSpPr>
            <p:cNvPr id="4" name="Rectangle 3">
              <a:extLst>
                <a:ext uri="{FF2B5EF4-FFF2-40B4-BE49-F238E27FC236}">
                  <a16:creationId xmlns:a16="http://schemas.microsoft.com/office/drawing/2014/main" id="{8797D3D8-4295-4920-8D95-F4ADA3368404}"/>
                </a:ext>
              </a:extLst>
            </p:cNvPr>
            <p:cNvSpPr/>
            <p:nvPr/>
          </p:nvSpPr>
          <p:spPr>
            <a:xfrm>
              <a:off x="1017200" y="999333"/>
              <a:ext cx="9606987" cy="1549911"/>
            </a:xfrm>
            <a:prstGeom prst="rect">
              <a:avLst/>
            </a:prstGeom>
          </p:spPr>
          <p:txBody>
            <a:bodyPr wrap="square">
              <a:spAutoFit/>
            </a:bodyPr>
            <a:lstStyle/>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Chuột máy tính thường có: nút trái, nút phải, nút cuốn. </a:t>
              </a:r>
              <a:endParaRPr lang="en-US" sz="2200" b="1">
                <a:solidFill>
                  <a:srgbClr val="F03C69"/>
                </a:solidFill>
                <a:latin typeface="UTM Avo" panose="02040603050506020204" pitchFamily="18" charset="0"/>
                <a:cs typeface="Times New Roman" panose="02020603050405020304" pitchFamily="18" charset="0"/>
              </a:endParaRP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Các thao tác với chuột gồm: Di chuyển chuột, nháy chuột,</a:t>
              </a:r>
            </a:p>
            <a:p>
              <a:pPr algn="ctr" defTabSz="342900">
                <a:lnSpc>
                  <a:spcPct val="150000"/>
                </a:lnSpc>
              </a:pPr>
              <a:r>
                <a:rPr lang="vi-VN" sz="2200" b="1">
                  <a:solidFill>
                    <a:srgbClr val="F03C69"/>
                  </a:solidFill>
                  <a:latin typeface="UTM Avo" panose="02040603050506020204" pitchFamily="18" charset="0"/>
                  <a:cs typeface="Times New Roman" panose="02020603050405020304" pitchFamily="18" charset="0"/>
                </a:rPr>
                <a:t>nháy nút phải chuột, nháy đúp chuột, kéo thả chuột.</a:t>
              </a:r>
            </a:p>
          </p:txBody>
        </p:sp>
      </p:grpSp>
      <p:pic>
        <p:nvPicPr>
          <p:cNvPr id="9" name="Picture 8">
            <a:extLst>
              <a:ext uri="{FF2B5EF4-FFF2-40B4-BE49-F238E27FC236}">
                <a16:creationId xmlns:a16="http://schemas.microsoft.com/office/drawing/2014/main" id="{079E0942-1B8B-4ACA-8DD9-1B2793FB7BB8}"/>
              </a:ext>
            </a:extLst>
          </p:cNvPr>
          <p:cNvPicPr>
            <a:picLocks noChangeAspect="1"/>
          </p:cNvPicPr>
          <p:nvPr/>
        </p:nvPicPr>
        <p:blipFill>
          <a:blip r:embed="rId3"/>
          <a:stretch>
            <a:fillRect/>
          </a:stretch>
        </p:blipFill>
        <p:spPr>
          <a:xfrm>
            <a:off x="587779" y="3010090"/>
            <a:ext cx="897918" cy="883997"/>
          </a:xfrm>
          <a:prstGeom prst="rect">
            <a:avLst/>
          </a:prstGeom>
        </p:spPr>
      </p:pic>
      <p:sp>
        <p:nvSpPr>
          <p:cNvPr id="10" name="Rectangle 9">
            <a:extLst>
              <a:ext uri="{FF2B5EF4-FFF2-40B4-BE49-F238E27FC236}">
                <a16:creationId xmlns:a16="http://schemas.microsoft.com/office/drawing/2014/main" id="{4626B437-B649-4E55-8495-4207A2F5D173}"/>
              </a:ext>
            </a:extLst>
          </p:cNvPr>
          <p:cNvSpPr/>
          <p:nvPr/>
        </p:nvSpPr>
        <p:spPr>
          <a:xfrm>
            <a:off x="1593675" y="3242665"/>
            <a:ext cx="10010546" cy="533223"/>
          </a:xfrm>
          <a:prstGeom prst="rect">
            <a:avLst/>
          </a:prstGeom>
        </p:spPr>
        <p:txBody>
          <a:bodyPr wrap="square">
            <a:spAutoFit/>
          </a:bodyPr>
          <a:lstStyle/>
          <a:p>
            <a:pPr defTabSz="342900">
              <a:lnSpc>
                <a:spcPct val="150000"/>
              </a:lnSpc>
            </a:pPr>
            <a:r>
              <a:rPr lang="en-US" sz="2200" b="1">
                <a:latin typeface="UTM Avo" panose="02040603050506020204" pitchFamily="18" charset="0"/>
                <a:cs typeface="Times New Roman" panose="02020603050405020304" pitchFamily="18" charset="0"/>
              </a:rPr>
              <a:t>1. </a:t>
            </a:r>
            <a:r>
              <a:rPr lang="vi-VN" sz="2200">
                <a:latin typeface="UTM Avo" panose="02040603050506020204" pitchFamily="18" charset="0"/>
                <a:cs typeface="Times New Roman" panose="02020603050405020304" pitchFamily="18" charset="0"/>
              </a:rPr>
              <a:t>Khi điều khiển chuột cũng là điều khiển con trỏ chuột trên màn hình?</a:t>
            </a:r>
          </a:p>
        </p:txBody>
      </p:sp>
      <p:sp>
        <p:nvSpPr>
          <p:cNvPr id="11" name="Rectangle 10">
            <a:extLst>
              <a:ext uri="{FF2B5EF4-FFF2-40B4-BE49-F238E27FC236}">
                <a16:creationId xmlns:a16="http://schemas.microsoft.com/office/drawing/2014/main" id="{5D1CAF55-FDC3-4D62-973B-98AEA338B5DB}"/>
              </a:ext>
            </a:extLst>
          </p:cNvPr>
          <p:cNvSpPr/>
          <p:nvPr/>
        </p:nvSpPr>
        <p:spPr>
          <a:xfrm>
            <a:off x="6227097" y="3775886"/>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B. </a:t>
            </a:r>
            <a:r>
              <a:rPr lang="en-US" sz="2200">
                <a:latin typeface="UTM Avo" panose="02040603050506020204" pitchFamily="18" charset="0"/>
                <a:cs typeface="Times New Roman" panose="02020603050405020304" pitchFamily="18" charset="0"/>
              </a:rPr>
              <a:t>Sai</a:t>
            </a:r>
            <a:endParaRPr lang="vi-VN" sz="2200">
              <a:latin typeface="UTM Avo" panose="020406030505060202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id="{58791E1B-E6B2-495D-BDFE-84D10775C9BB}"/>
              </a:ext>
            </a:extLst>
          </p:cNvPr>
          <p:cNvSpPr/>
          <p:nvPr/>
        </p:nvSpPr>
        <p:spPr>
          <a:xfrm>
            <a:off x="4022298" y="3775888"/>
            <a:ext cx="2073702" cy="533223"/>
          </a:xfrm>
          <a:prstGeom prst="rect">
            <a:avLst/>
          </a:prstGeom>
        </p:spPr>
        <p:txBody>
          <a:bodyPr wrap="square">
            <a:spAutoFit/>
          </a:bodyPr>
          <a:lstStyle/>
          <a:p>
            <a:pPr defTabSz="342900">
              <a:lnSpc>
                <a:spcPct val="150000"/>
              </a:lnSpc>
            </a:pPr>
            <a:r>
              <a:rPr lang="en-US" sz="2200" b="1">
                <a:solidFill>
                  <a:srgbClr val="7FC354"/>
                </a:solidFill>
                <a:latin typeface="UTM Avo" panose="02040603050506020204" pitchFamily="18" charset="0"/>
                <a:cs typeface="Times New Roman" panose="02020603050405020304" pitchFamily="18" charset="0"/>
              </a:rPr>
              <a:t>A. </a:t>
            </a:r>
            <a:r>
              <a:rPr lang="en-US" sz="2200">
                <a:latin typeface="UTM Avo" panose="02040603050506020204" pitchFamily="18" charset="0"/>
                <a:cs typeface="Times New Roman" panose="02020603050405020304" pitchFamily="18" charset="0"/>
              </a:rPr>
              <a:t>Đúng.</a:t>
            </a:r>
            <a:endParaRPr lang="vi-VN" sz="2200">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59000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6|21.8|32.7|2.7|1.5|1.1"/>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5684</TotalTime>
  <Words>1305</Words>
  <Application>Microsoft Office PowerPoint</Application>
  <PresentationFormat>Widescreen</PresentationFormat>
  <Paragraphs>115</Paragraphs>
  <Slides>20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等线</vt:lpstr>
      <vt:lpstr>iCiel Cadena</vt:lpstr>
      <vt:lpstr>微软雅黑</vt:lpstr>
      <vt:lpstr>SVN-Androgyne</vt:lpstr>
      <vt:lpstr>SVN-SAF</vt:lpstr>
      <vt:lpstr>UTM Avo</vt:lpstr>
      <vt:lpstr>UTM Bienvenue</vt:lpstr>
      <vt:lpstr>UTM HelvetIns</vt:lpstr>
      <vt:lpstr>方正黑体_GBK</vt:lpstr>
      <vt:lpstr>Arial</vt:lpstr>
      <vt:lpstr>Calibri</vt:lpstr>
      <vt:lpstr>Segoe Print</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LIEN THANH</cp:lastModifiedBy>
  <cp:revision>193</cp:revision>
  <dcterms:created xsi:type="dcterms:W3CDTF">2021-11-14T08:33:55Z</dcterms:created>
  <dcterms:modified xsi:type="dcterms:W3CDTF">2024-10-24T01:18:11Z</dcterms:modified>
</cp:coreProperties>
</file>