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mp3" ContentType="audio/mp3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notesMasterIdLst>
    <p:notesMasterId r:id="rId6"/>
  </p:notesMasterIdLst>
  <p:sldIdLst>
    <p:sldId id="268" r:id="rId4"/>
    <p:sldId id="275" r:id="rId5"/>
    <p:sldId id="264" r:id="rId7"/>
    <p:sldId id="290" r:id="rId8"/>
    <p:sldId id="276" r:id="rId9"/>
    <p:sldId id="288" r:id="rId10"/>
    <p:sldId id="292" r:id="rId11"/>
    <p:sldId id="293" r:id="rId12"/>
    <p:sldId id="277" r:id="rId13"/>
    <p:sldId id="287" r:id="rId14"/>
    <p:sldId id="291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69" d="100"/>
          <a:sy n="69" d="100"/>
        </p:scale>
        <p:origin x="1398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759902-EFC2-470E-8E1E-E0ADD083C629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4D9CC5-4EEE-49DD-A13C-9359554D9A89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10AF2573-EF2B-4AB1-99EA-E647D85F4734}" type="slidenum">
              <a:rPr lang="en-US" b="0" smtClean="0"/>
            </a:fld>
            <a:endParaRPr lang="en-US" b="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59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370"/>
            </a:lvl1pPr>
            <a:lvl2pPr marL="450850" indent="0" algn="ctr">
              <a:buNone/>
              <a:defRPr sz="1975"/>
            </a:lvl2pPr>
            <a:lvl3pPr marL="902335" indent="0" algn="ctr">
              <a:buNone/>
              <a:defRPr sz="1775"/>
            </a:lvl3pPr>
            <a:lvl4pPr marL="1353185" indent="0" algn="ctr">
              <a:buNone/>
              <a:defRPr sz="1580"/>
            </a:lvl4pPr>
            <a:lvl5pPr marL="1804035" indent="0" algn="ctr">
              <a:buNone/>
              <a:defRPr sz="1580"/>
            </a:lvl5pPr>
            <a:lvl6pPr marL="2255520" indent="0" algn="ctr">
              <a:buNone/>
              <a:defRPr sz="1580"/>
            </a:lvl6pPr>
            <a:lvl7pPr marL="2706370" indent="0" algn="ctr">
              <a:buNone/>
              <a:defRPr sz="1580"/>
            </a:lvl7pPr>
            <a:lvl8pPr marL="3157220" indent="0" algn="ctr">
              <a:buNone/>
              <a:defRPr sz="1580"/>
            </a:lvl8pPr>
            <a:lvl9pPr marL="3608705" indent="0" algn="ctr">
              <a:buNone/>
              <a:defRPr sz="158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0"/>
            <a:ext cx="7886700" cy="2852737"/>
          </a:xfrm>
        </p:spPr>
        <p:txBody>
          <a:bodyPr anchor="b"/>
          <a:lstStyle>
            <a:lvl1pPr>
              <a:defRPr sz="59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370">
                <a:solidFill>
                  <a:schemeClr val="tx1"/>
                </a:solidFill>
              </a:defRPr>
            </a:lvl1pPr>
            <a:lvl2pPr marL="450850" indent="0">
              <a:buNone/>
              <a:defRPr sz="1975">
                <a:solidFill>
                  <a:schemeClr val="tx1">
                    <a:tint val="75000"/>
                  </a:schemeClr>
                </a:solidFill>
              </a:defRPr>
            </a:lvl2pPr>
            <a:lvl3pPr marL="902335" indent="0">
              <a:buNone/>
              <a:defRPr sz="1775">
                <a:solidFill>
                  <a:schemeClr val="tx1">
                    <a:tint val="75000"/>
                  </a:schemeClr>
                </a:solidFill>
              </a:defRPr>
            </a:lvl3pPr>
            <a:lvl4pPr marL="1353185" indent="0">
              <a:buNone/>
              <a:defRPr sz="1580">
                <a:solidFill>
                  <a:schemeClr val="tx1">
                    <a:tint val="75000"/>
                  </a:schemeClr>
                </a:solidFill>
              </a:defRPr>
            </a:lvl4pPr>
            <a:lvl5pPr marL="1804035" indent="0">
              <a:buNone/>
              <a:defRPr sz="1580">
                <a:solidFill>
                  <a:schemeClr val="tx1">
                    <a:tint val="75000"/>
                  </a:schemeClr>
                </a:solidFill>
              </a:defRPr>
            </a:lvl5pPr>
            <a:lvl6pPr marL="2255520" indent="0">
              <a:buNone/>
              <a:defRPr sz="1580">
                <a:solidFill>
                  <a:schemeClr val="tx1">
                    <a:tint val="75000"/>
                  </a:schemeClr>
                </a:solidFill>
              </a:defRPr>
            </a:lvl6pPr>
            <a:lvl7pPr marL="2706370" indent="0">
              <a:buNone/>
              <a:defRPr sz="1580">
                <a:solidFill>
                  <a:schemeClr val="tx1">
                    <a:tint val="75000"/>
                  </a:schemeClr>
                </a:solidFill>
              </a:defRPr>
            </a:lvl7pPr>
            <a:lvl8pPr marL="3157220" indent="0">
              <a:buNone/>
              <a:defRPr sz="1580">
                <a:solidFill>
                  <a:schemeClr val="tx1">
                    <a:tint val="75000"/>
                  </a:schemeClr>
                </a:solidFill>
              </a:defRPr>
            </a:lvl8pPr>
            <a:lvl9pPr marL="3608705" indent="0">
              <a:buNone/>
              <a:defRPr sz="15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370" b="1"/>
            </a:lvl1pPr>
            <a:lvl2pPr marL="450850" indent="0">
              <a:buNone/>
              <a:defRPr sz="1975" b="1"/>
            </a:lvl2pPr>
            <a:lvl3pPr marL="902335" indent="0">
              <a:buNone/>
              <a:defRPr sz="1775" b="1"/>
            </a:lvl3pPr>
            <a:lvl4pPr marL="1353185" indent="0">
              <a:buNone/>
              <a:defRPr sz="1580" b="1"/>
            </a:lvl4pPr>
            <a:lvl5pPr marL="1804035" indent="0">
              <a:buNone/>
              <a:defRPr sz="1580" b="1"/>
            </a:lvl5pPr>
            <a:lvl6pPr marL="2255520" indent="0">
              <a:buNone/>
              <a:defRPr sz="1580" b="1"/>
            </a:lvl6pPr>
            <a:lvl7pPr marL="2706370" indent="0">
              <a:buNone/>
              <a:defRPr sz="1580" b="1"/>
            </a:lvl7pPr>
            <a:lvl8pPr marL="3157220" indent="0">
              <a:buNone/>
              <a:defRPr sz="1580" b="1"/>
            </a:lvl8pPr>
            <a:lvl9pPr marL="3608705" indent="0">
              <a:buNone/>
              <a:defRPr sz="1580" b="1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370" b="1"/>
            </a:lvl1pPr>
            <a:lvl2pPr marL="450850" indent="0">
              <a:buNone/>
              <a:defRPr sz="1975" b="1"/>
            </a:lvl2pPr>
            <a:lvl3pPr marL="902335" indent="0">
              <a:buNone/>
              <a:defRPr sz="1775" b="1"/>
            </a:lvl3pPr>
            <a:lvl4pPr marL="1353185" indent="0">
              <a:buNone/>
              <a:defRPr sz="1580" b="1"/>
            </a:lvl4pPr>
            <a:lvl5pPr marL="1804035" indent="0">
              <a:buNone/>
              <a:defRPr sz="1580" b="1"/>
            </a:lvl5pPr>
            <a:lvl6pPr marL="2255520" indent="0">
              <a:buNone/>
              <a:defRPr sz="1580" b="1"/>
            </a:lvl6pPr>
            <a:lvl7pPr marL="2706370" indent="0">
              <a:buNone/>
              <a:defRPr sz="1580" b="1"/>
            </a:lvl7pPr>
            <a:lvl8pPr marL="3157220" indent="0">
              <a:buNone/>
              <a:defRPr sz="1580" b="1"/>
            </a:lvl8pPr>
            <a:lvl9pPr marL="3608705" indent="0">
              <a:buNone/>
              <a:defRPr sz="1580" b="1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15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155"/>
            </a:lvl1pPr>
            <a:lvl2pPr>
              <a:defRPr sz="2760"/>
            </a:lvl2pPr>
            <a:lvl3pPr>
              <a:defRPr sz="2370"/>
            </a:lvl3pPr>
            <a:lvl4pPr>
              <a:defRPr sz="1975"/>
            </a:lvl4pPr>
            <a:lvl5pPr>
              <a:defRPr sz="1975"/>
            </a:lvl5pPr>
            <a:lvl6pPr>
              <a:defRPr sz="1975"/>
            </a:lvl6pPr>
            <a:lvl7pPr>
              <a:defRPr sz="1975"/>
            </a:lvl7pPr>
            <a:lvl8pPr>
              <a:defRPr sz="1975"/>
            </a:lvl8pPr>
            <a:lvl9pPr>
              <a:defRPr sz="1975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580"/>
            </a:lvl1pPr>
            <a:lvl2pPr marL="450850" indent="0">
              <a:buNone/>
              <a:defRPr sz="1380"/>
            </a:lvl2pPr>
            <a:lvl3pPr marL="902335" indent="0">
              <a:buNone/>
              <a:defRPr sz="1185"/>
            </a:lvl3pPr>
            <a:lvl4pPr marL="1353185" indent="0">
              <a:buNone/>
              <a:defRPr sz="985"/>
            </a:lvl4pPr>
            <a:lvl5pPr marL="1804035" indent="0">
              <a:buNone/>
              <a:defRPr sz="985"/>
            </a:lvl5pPr>
            <a:lvl6pPr marL="2255520" indent="0">
              <a:buNone/>
              <a:defRPr sz="985"/>
            </a:lvl6pPr>
            <a:lvl7pPr marL="2706370" indent="0">
              <a:buNone/>
              <a:defRPr sz="985"/>
            </a:lvl7pPr>
            <a:lvl8pPr marL="3157220" indent="0">
              <a:buNone/>
              <a:defRPr sz="985"/>
            </a:lvl8pPr>
            <a:lvl9pPr marL="3608705" indent="0">
              <a:buNone/>
              <a:defRPr sz="985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15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155"/>
            </a:lvl1pPr>
            <a:lvl2pPr marL="450850" indent="0">
              <a:buNone/>
              <a:defRPr sz="2760"/>
            </a:lvl2pPr>
            <a:lvl3pPr marL="902335" indent="0">
              <a:buNone/>
              <a:defRPr sz="2370"/>
            </a:lvl3pPr>
            <a:lvl4pPr marL="1353185" indent="0">
              <a:buNone/>
              <a:defRPr sz="1975"/>
            </a:lvl4pPr>
            <a:lvl5pPr marL="1804035" indent="0">
              <a:buNone/>
              <a:defRPr sz="1975"/>
            </a:lvl5pPr>
            <a:lvl6pPr marL="2255520" indent="0">
              <a:buNone/>
              <a:defRPr sz="1975"/>
            </a:lvl6pPr>
            <a:lvl7pPr marL="2706370" indent="0">
              <a:buNone/>
              <a:defRPr sz="1975"/>
            </a:lvl7pPr>
            <a:lvl8pPr marL="3157220" indent="0">
              <a:buNone/>
              <a:defRPr sz="1975"/>
            </a:lvl8pPr>
            <a:lvl9pPr marL="3608705" indent="0">
              <a:buNone/>
              <a:defRPr sz="1975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580"/>
            </a:lvl1pPr>
            <a:lvl2pPr marL="450850" indent="0">
              <a:buNone/>
              <a:defRPr sz="1380"/>
            </a:lvl2pPr>
            <a:lvl3pPr marL="902335" indent="0">
              <a:buNone/>
              <a:defRPr sz="1185"/>
            </a:lvl3pPr>
            <a:lvl4pPr marL="1353185" indent="0">
              <a:buNone/>
              <a:defRPr sz="985"/>
            </a:lvl4pPr>
            <a:lvl5pPr marL="1804035" indent="0">
              <a:buNone/>
              <a:defRPr sz="985"/>
            </a:lvl5pPr>
            <a:lvl6pPr marL="2255520" indent="0">
              <a:buNone/>
              <a:defRPr sz="985"/>
            </a:lvl6pPr>
            <a:lvl7pPr marL="2706370" indent="0">
              <a:buNone/>
              <a:defRPr sz="985"/>
            </a:lvl7pPr>
            <a:lvl8pPr marL="3157220" indent="0">
              <a:buNone/>
              <a:defRPr sz="985"/>
            </a:lvl8pPr>
            <a:lvl9pPr marL="3608705" indent="0">
              <a:buNone/>
              <a:defRPr sz="985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6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6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anose="02040502050405020303" pitchFamily="18" charset="0"/>
              <a:buNone/>
            </a:pPr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Sp="0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anose="02040502050405020303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4" Type="http://schemas.openxmlformats.org/officeDocument/2006/relationships/theme" Target="../theme/theme2.xml"/><Relationship Id="rId13" Type="http://schemas.openxmlformats.org/officeDocument/2006/relationships/image" Target="../media/image2.png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24707FC-82E6-4D98-A855-456ADAFE375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0610B25-8783-4E33-84B3-CC9447CB9FF2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anose="02040502050405020303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anose="02040502050405020303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anose="02040502050405020303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anose="02040502050405020303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anose="02040502050405020303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90015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anose="02040502050405020303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335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anose="02040502050405020303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anose="02040502050405020303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anose="02040502050405020303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625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anose="02040502050405020303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8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97BC31-D7C2-4871-BF37-6EA61146175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8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8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0E44FF-5ED0-4D95-A1D9-170A2076FB77}" type="slidenum">
              <a:rPr lang="en-US" smtClean="0"/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3" y="0"/>
            <a:ext cx="9120717" cy="693362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02335" rtl="0" eaLnBrk="1" latinLnBrk="0" hangingPunct="1">
        <a:lnSpc>
          <a:spcPct val="90000"/>
        </a:lnSpc>
        <a:spcBef>
          <a:spcPct val="0"/>
        </a:spcBef>
        <a:buNone/>
        <a:defRPr sz="43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5425" indent="-225425" algn="l" defTabSz="902335" rtl="0" eaLnBrk="1" latinLnBrk="0" hangingPunct="1">
        <a:lnSpc>
          <a:spcPct val="90000"/>
        </a:lnSpc>
        <a:spcBef>
          <a:spcPts val="985"/>
        </a:spcBef>
        <a:buFont typeface="Arial" panose="020B0604020202020204" pitchFamily="34" charset="0"/>
        <a:buChar char="•"/>
        <a:defRPr sz="2760" kern="1200">
          <a:solidFill>
            <a:schemeClr val="tx1"/>
          </a:solidFill>
          <a:latin typeface="+mn-lt"/>
          <a:ea typeface="+mn-ea"/>
          <a:cs typeface="+mn-cs"/>
        </a:defRPr>
      </a:lvl1pPr>
      <a:lvl2pPr marL="676910" indent="-225425" algn="l" defTabSz="902335" rtl="0" eaLnBrk="1" latinLnBrk="0" hangingPunct="1">
        <a:lnSpc>
          <a:spcPct val="90000"/>
        </a:lnSpc>
        <a:spcBef>
          <a:spcPts val="495"/>
        </a:spcBef>
        <a:buFont typeface="Arial" panose="020B0604020202020204" pitchFamily="34" charset="0"/>
        <a:buChar char="•"/>
        <a:defRPr sz="2370" kern="1200">
          <a:solidFill>
            <a:schemeClr val="tx1"/>
          </a:solidFill>
          <a:latin typeface="+mn-lt"/>
          <a:ea typeface="+mn-ea"/>
          <a:cs typeface="+mn-cs"/>
        </a:defRPr>
      </a:lvl2pPr>
      <a:lvl3pPr marL="1127760" indent="-225425" algn="l" defTabSz="902335" rtl="0" eaLnBrk="1" latinLnBrk="0" hangingPunct="1">
        <a:lnSpc>
          <a:spcPct val="90000"/>
        </a:lnSpc>
        <a:spcBef>
          <a:spcPts val="495"/>
        </a:spcBef>
        <a:buFont typeface="Arial" panose="020B0604020202020204" pitchFamily="34" charset="0"/>
        <a:buChar char="•"/>
        <a:defRPr sz="1975" kern="1200">
          <a:solidFill>
            <a:schemeClr val="tx1"/>
          </a:solidFill>
          <a:latin typeface="+mn-lt"/>
          <a:ea typeface="+mn-ea"/>
          <a:cs typeface="+mn-cs"/>
        </a:defRPr>
      </a:lvl3pPr>
      <a:lvl4pPr marL="1578610" indent="-225425" algn="l" defTabSz="902335" rtl="0" eaLnBrk="1" latinLnBrk="0" hangingPunct="1">
        <a:lnSpc>
          <a:spcPct val="90000"/>
        </a:lnSpc>
        <a:spcBef>
          <a:spcPts val="495"/>
        </a:spcBef>
        <a:buFont typeface="Arial" panose="020B0604020202020204" pitchFamily="34" charset="0"/>
        <a:buChar char="•"/>
        <a:defRPr sz="1775" kern="1200">
          <a:solidFill>
            <a:schemeClr val="tx1"/>
          </a:solidFill>
          <a:latin typeface="+mn-lt"/>
          <a:ea typeface="+mn-ea"/>
          <a:cs typeface="+mn-cs"/>
        </a:defRPr>
      </a:lvl4pPr>
      <a:lvl5pPr marL="2030095" indent="-225425" algn="l" defTabSz="902335" rtl="0" eaLnBrk="1" latinLnBrk="0" hangingPunct="1">
        <a:lnSpc>
          <a:spcPct val="90000"/>
        </a:lnSpc>
        <a:spcBef>
          <a:spcPts val="495"/>
        </a:spcBef>
        <a:buFont typeface="Arial" panose="020B0604020202020204" pitchFamily="34" charset="0"/>
        <a:buChar char="•"/>
        <a:defRPr sz="1775" kern="1200">
          <a:solidFill>
            <a:schemeClr val="tx1"/>
          </a:solidFill>
          <a:latin typeface="+mn-lt"/>
          <a:ea typeface="+mn-ea"/>
          <a:cs typeface="+mn-cs"/>
        </a:defRPr>
      </a:lvl5pPr>
      <a:lvl6pPr marL="2480945" indent="-225425" algn="l" defTabSz="902335" rtl="0" eaLnBrk="1" latinLnBrk="0" hangingPunct="1">
        <a:lnSpc>
          <a:spcPct val="90000"/>
        </a:lnSpc>
        <a:spcBef>
          <a:spcPts val="495"/>
        </a:spcBef>
        <a:buFont typeface="Arial" panose="020B0604020202020204" pitchFamily="34" charset="0"/>
        <a:buChar char="•"/>
        <a:defRPr sz="1775" kern="1200">
          <a:solidFill>
            <a:schemeClr val="tx1"/>
          </a:solidFill>
          <a:latin typeface="+mn-lt"/>
          <a:ea typeface="+mn-ea"/>
          <a:cs typeface="+mn-cs"/>
        </a:defRPr>
      </a:lvl6pPr>
      <a:lvl7pPr marL="2931795" indent="-225425" algn="l" defTabSz="902335" rtl="0" eaLnBrk="1" latinLnBrk="0" hangingPunct="1">
        <a:lnSpc>
          <a:spcPct val="90000"/>
        </a:lnSpc>
        <a:spcBef>
          <a:spcPts val="495"/>
        </a:spcBef>
        <a:buFont typeface="Arial" panose="020B0604020202020204" pitchFamily="34" charset="0"/>
        <a:buChar char="•"/>
        <a:defRPr sz="1775" kern="1200">
          <a:solidFill>
            <a:schemeClr val="tx1"/>
          </a:solidFill>
          <a:latin typeface="+mn-lt"/>
          <a:ea typeface="+mn-ea"/>
          <a:cs typeface="+mn-cs"/>
        </a:defRPr>
      </a:lvl7pPr>
      <a:lvl8pPr marL="3383280" indent="-225425" algn="l" defTabSz="902335" rtl="0" eaLnBrk="1" latinLnBrk="0" hangingPunct="1">
        <a:lnSpc>
          <a:spcPct val="90000"/>
        </a:lnSpc>
        <a:spcBef>
          <a:spcPts val="495"/>
        </a:spcBef>
        <a:buFont typeface="Arial" panose="020B0604020202020204" pitchFamily="34" charset="0"/>
        <a:buChar char="•"/>
        <a:defRPr sz="1775" kern="1200">
          <a:solidFill>
            <a:schemeClr val="tx1"/>
          </a:solidFill>
          <a:latin typeface="+mn-lt"/>
          <a:ea typeface="+mn-ea"/>
          <a:cs typeface="+mn-cs"/>
        </a:defRPr>
      </a:lvl8pPr>
      <a:lvl9pPr marL="3834130" indent="-225425" algn="l" defTabSz="902335" rtl="0" eaLnBrk="1" latinLnBrk="0" hangingPunct="1">
        <a:lnSpc>
          <a:spcPct val="90000"/>
        </a:lnSpc>
        <a:spcBef>
          <a:spcPts val="495"/>
        </a:spcBef>
        <a:buFont typeface="Arial" panose="020B0604020202020204" pitchFamily="34" charset="0"/>
        <a:buChar char="•"/>
        <a:defRPr sz="177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02335" rtl="0" eaLnBrk="1" latinLnBrk="0" hangingPunct="1">
        <a:defRPr sz="1775" kern="1200">
          <a:solidFill>
            <a:schemeClr val="tx1"/>
          </a:solidFill>
          <a:latin typeface="+mn-lt"/>
          <a:ea typeface="+mn-ea"/>
          <a:cs typeface="+mn-cs"/>
        </a:defRPr>
      </a:lvl1pPr>
      <a:lvl2pPr marL="450850" algn="l" defTabSz="902335" rtl="0" eaLnBrk="1" latinLnBrk="0" hangingPunct="1">
        <a:defRPr sz="1775" kern="1200">
          <a:solidFill>
            <a:schemeClr val="tx1"/>
          </a:solidFill>
          <a:latin typeface="+mn-lt"/>
          <a:ea typeface="+mn-ea"/>
          <a:cs typeface="+mn-cs"/>
        </a:defRPr>
      </a:lvl2pPr>
      <a:lvl3pPr marL="902335" algn="l" defTabSz="902335" rtl="0" eaLnBrk="1" latinLnBrk="0" hangingPunct="1">
        <a:defRPr sz="1775" kern="1200">
          <a:solidFill>
            <a:schemeClr val="tx1"/>
          </a:solidFill>
          <a:latin typeface="+mn-lt"/>
          <a:ea typeface="+mn-ea"/>
          <a:cs typeface="+mn-cs"/>
        </a:defRPr>
      </a:lvl3pPr>
      <a:lvl4pPr marL="1353185" algn="l" defTabSz="902335" rtl="0" eaLnBrk="1" latinLnBrk="0" hangingPunct="1">
        <a:defRPr sz="1775" kern="1200">
          <a:solidFill>
            <a:schemeClr val="tx1"/>
          </a:solidFill>
          <a:latin typeface="+mn-lt"/>
          <a:ea typeface="+mn-ea"/>
          <a:cs typeface="+mn-cs"/>
        </a:defRPr>
      </a:lvl4pPr>
      <a:lvl5pPr marL="1804035" algn="l" defTabSz="902335" rtl="0" eaLnBrk="1" latinLnBrk="0" hangingPunct="1">
        <a:defRPr sz="1775" kern="1200">
          <a:solidFill>
            <a:schemeClr val="tx1"/>
          </a:solidFill>
          <a:latin typeface="+mn-lt"/>
          <a:ea typeface="+mn-ea"/>
          <a:cs typeface="+mn-cs"/>
        </a:defRPr>
      </a:lvl5pPr>
      <a:lvl6pPr marL="2255520" algn="l" defTabSz="902335" rtl="0" eaLnBrk="1" latinLnBrk="0" hangingPunct="1">
        <a:defRPr sz="1775" kern="1200">
          <a:solidFill>
            <a:schemeClr val="tx1"/>
          </a:solidFill>
          <a:latin typeface="+mn-lt"/>
          <a:ea typeface="+mn-ea"/>
          <a:cs typeface="+mn-cs"/>
        </a:defRPr>
      </a:lvl6pPr>
      <a:lvl7pPr marL="2706370" algn="l" defTabSz="902335" rtl="0" eaLnBrk="1" latinLnBrk="0" hangingPunct="1">
        <a:defRPr sz="1775" kern="1200">
          <a:solidFill>
            <a:schemeClr val="tx1"/>
          </a:solidFill>
          <a:latin typeface="+mn-lt"/>
          <a:ea typeface="+mn-ea"/>
          <a:cs typeface="+mn-cs"/>
        </a:defRPr>
      </a:lvl7pPr>
      <a:lvl8pPr marL="3157220" algn="l" defTabSz="902335" rtl="0" eaLnBrk="1" latinLnBrk="0" hangingPunct="1">
        <a:defRPr sz="1775" kern="1200">
          <a:solidFill>
            <a:schemeClr val="tx1"/>
          </a:solidFill>
          <a:latin typeface="+mn-lt"/>
          <a:ea typeface="+mn-ea"/>
          <a:cs typeface="+mn-cs"/>
        </a:defRPr>
      </a:lvl8pPr>
      <a:lvl9pPr marL="3608705" algn="l" defTabSz="902335" rtl="0" eaLnBrk="1" latinLnBrk="0" hangingPunct="1">
        <a:defRPr sz="177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8.xml"/><Relationship Id="rId3" Type="http://schemas.openxmlformats.org/officeDocument/2006/relationships/image" Target="../media/image5.png"/><Relationship Id="rId2" Type="http://schemas.microsoft.com/office/2007/relationships/media" Target="../media/media1.mp3"/><Relationship Id="rId1" Type="http://schemas.openxmlformats.org/officeDocument/2006/relationships/audio" Target="../media/media1.mp3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8.xml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4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image" Target="../media/image14.png"/><Relationship Id="rId1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image" Target="../media/image15.png"/><Relationship Id="rId1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54"/>
            <a:ext cx="9144000" cy="684129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itle 5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"/>
          <a:srcRect t="27961" b="13706"/>
          <a:stretch>
            <a:fillRect/>
          </a:stretch>
        </p:blipFill>
        <p:spPr>
          <a:xfrm>
            <a:off x="1752600" y="1142049"/>
            <a:ext cx="3657600" cy="533400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0" y="1905000"/>
            <a:ext cx="5486400" cy="42811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7981950" cy="1325563"/>
          </a:xfrm>
        </p:spPr>
        <p:txBody>
          <a:bodyPr/>
          <a:lstStyle/>
          <a:p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sz="4400" dirty="0"/>
            </a:b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786" b="34320"/>
          <a:stretch>
            <a:fillRect/>
          </a:stretch>
        </p:blipFill>
        <p:spPr>
          <a:xfrm>
            <a:off x="609600" y="1217952"/>
            <a:ext cx="7315200" cy="44208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Picture6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7524" name="Oval 4"/>
          <p:cNvSpPr>
            <a:spLocks noChangeArrowheads="1"/>
          </p:cNvSpPr>
          <p:nvPr/>
        </p:nvSpPr>
        <p:spPr bwMode="auto">
          <a:xfrm>
            <a:off x="1423988" y="609600"/>
            <a:ext cx="6424612" cy="1295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F3F7A7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5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5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5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5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5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endParaRPr lang="en-US" sz="54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7526" name="WordArt 6"/>
          <p:cNvSpPr>
            <a:spLocks noChangeArrowheads="1" noChangeShapeType="1" noTextEdit="1"/>
          </p:cNvSpPr>
          <p:nvPr/>
        </p:nvSpPr>
        <p:spPr bwMode="auto">
          <a:xfrm>
            <a:off x="3848100" y="3959225"/>
            <a:ext cx="16764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2700">
                  <a:solidFill>
                    <a:srgbClr val="EAEAEA"/>
                  </a:solidFill>
                  <a:rou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 panose="020B0A04020102020204"/>
              </a:rPr>
              <a:t>SGK/ 38</a:t>
            </a:r>
            <a:endParaRPr lang="en-US" sz="3600" kern="10" dirty="0">
              <a:ln w="12700">
                <a:solidFill>
                  <a:srgbClr val="EAEAEA"/>
                </a:solidFill>
                <a:rou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Arial Black" panose="020B0A04020102020204"/>
            </a:endParaRPr>
          </a:p>
        </p:txBody>
      </p:sp>
      <p:sp>
        <p:nvSpPr>
          <p:cNvPr id="107527" name="WordArt 7"/>
          <p:cNvSpPr>
            <a:spLocks noChangeArrowheads="1" noChangeShapeType="1" noTextEdit="1"/>
          </p:cNvSpPr>
          <p:nvPr/>
        </p:nvSpPr>
        <p:spPr bwMode="auto">
          <a:xfrm>
            <a:off x="914400" y="2133600"/>
            <a:ext cx="7620000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kern="10" dirty="0">
                <a:ln w="9525">
                  <a:solidFill>
                    <a:srgbClr val="FF33CC"/>
                  </a:solidFill>
                  <a:rou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8: </a:t>
            </a:r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600" kern="10" dirty="0">
                <a:ln w="9525">
                  <a:solidFill>
                    <a:srgbClr val="FF33CC"/>
                  </a:solidFill>
                  <a:rou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3600" kern="10" dirty="0">
                <a:ln w="9525">
                  <a:solidFill>
                    <a:srgbClr val="FF33CC"/>
                  </a:solidFill>
                  <a:rou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endParaRPr lang="en-US" sz="3600" kern="10" dirty="0">
              <a:ln w="9525">
                <a:solidFill>
                  <a:srgbClr val="FF33CC"/>
                </a:solidFill>
                <a:round/>
              </a:ln>
              <a:solidFill>
                <a:srgbClr val="FF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75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07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75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900" decel="100000" fill="hold"/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4" grpId="0" animBg="1"/>
      <p:bldP spid="107526" grpId="0" animBg="1"/>
      <p:bldP spid="10752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600" y="1295400"/>
            <a:ext cx="77724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đoàn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Ca-Nha-Thuong-Nhau-Xuan-Mai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4336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66800" y="349569"/>
            <a:ext cx="5257800" cy="493636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338" y="1093211"/>
            <a:ext cx="4089222" cy="5210458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9443" y="1093211"/>
            <a:ext cx="3957842" cy="52104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600" y="469265"/>
            <a:ext cx="10977245" cy="152336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838200" y="1981200"/>
            <a:ext cx="7848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32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sóc</a:t>
            </a:r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sạch</a:t>
            </a:r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endParaRPr lang="en-US" sz="32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8784" y="346924"/>
            <a:ext cx="8565622" cy="963251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1209" y="1046777"/>
            <a:ext cx="6172200" cy="973835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6657" y="1846683"/>
            <a:ext cx="2660887" cy="2085559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9200" y="1821152"/>
            <a:ext cx="2929362" cy="2365421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7926" y="4044909"/>
            <a:ext cx="3308281" cy="2365421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19600" y="4145655"/>
            <a:ext cx="3175949" cy="23654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sạch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endParaRPr lang="en-US" sz="28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43000" y="609600"/>
            <a:ext cx="594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23888" y="1630535"/>
            <a:ext cx="3186112" cy="249722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5086" y="1630535"/>
            <a:ext cx="3795914" cy="27140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90600" y="304801"/>
            <a:ext cx="4267200" cy="685800"/>
          </a:xfrm>
        </p:spPr>
        <p:txBody>
          <a:bodyPr>
            <a:norm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1000" y="1600200"/>
            <a:ext cx="4152142" cy="3352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4400" y="1828800"/>
            <a:ext cx="4092418" cy="304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7981950" cy="1325563"/>
          </a:xfrm>
        </p:spPr>
        <p:txBody>
          <a:bodyPr/>
          <a:lstStyle/>
          <a:p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sz="4400" dirty="0"/>
            </a:b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09600" y="1961346"/>
            <a:ext cx="6781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4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4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4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4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4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4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4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4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sz="4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ngăn</a:t>
            </a:r>
            <a:r>
              <a:rPr lang="en-US" sz="4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nắp</a:t>
            </a:r>
            <a:r>
              <a:rPr lang="en-US" sz="4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r>
              <a:rPr lang="en-US" sz="4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gàng</a:t>
            </a:r>
            <a:endParaRPr lang="en-US" sz="40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0</TotalTime>
  <Words>375</Words>
  <Application>WPS Presentation</Application>
  <PresentationFormat>On-screen Show (4:3)</PresentationFormat>
  <Paragraphs>26</Paragraphs>
  <Slides>11</Slides>
  <Notes>1</Notes>
  <HiddenSlides>0</HiddenSlides>
  <MMClips>1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11</vt:i4>
      </vt:variant>
    </vt:vector>
  </HeadingPairs>
  <TitlesOfParts>
    <vt:vector size="24" baseType="lpstr">
      <vt:lpstr>Arial</vt:lpstr>
      <vt:lpstr>SimSun</vt:lpstr>
      <vt:lpstr>Wingdings</vt:lpstr>
      <vt:lpstr>Georgia</vt:lpstr>
      <vt:lpstr>Times New Roman</vt:lpstr>
      <vt:lpstr>Microsoft YaHei</vt:lpstr>
      <vt:lpstr>Arial Black</vt:lpstr>
      <vt:lpstr>Arial Unicode MS</vt:lpstr>
      <vt:lpstr>Trebuchet MS</vt:lpstr>
      <vt:lpstr>Calibri Light</vt:lpstr>
      <vt:lpstr>Calibri</vt:lpstr>
      <vt:lpstr>Slipstream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Kết luận:  </vt:lpstr>
      <vt:lpstr>Hoạt động 3 vận dụng: </vt:lpstr>
      <vt:lpstr>Kết luận: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ThienIT</dc:creator>
  <cp:lastModifiedBy>Kiều Trang Nguyễn</cp:lastModifiedBy>
  <cp:revision>72</cp:revision>
  <dcterms:created xsi:type="dcterms:W3CDTF">2020-08-08T13:30:00Z</dcterms:created>
  <dcterms:modified xsi:type="dcterms:W3CDTF">2024-11-16T08:43:55Z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C20E46FED2784B64AAE5EDC3EC433DD5_12</vt:lpwstr>
  </property>
  <property fmtid="{D5CDD505-2E9C-101B-9397-08002B2CF9AE}" pid="3" name="KSOProductBuildVer">
    <vt:lpwstr>1033-12.2.0.18607</vt:lpwstr>
  </property>
</Properties>
</file>