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5" r:id="rId4"/>
    <p:sldId id="272" r:id="rId5"/>
    <p:sldId id="258" r:id="rId6"/>
    <p:sldId id="274" r:id="rId7"/>
    <p:sldId id="273" r:id="rId8"/>
    <p:sldId id="27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2"/>
          <p:cNvSpPr>
            <a:spLocks noChangeArrowheads="1"/>
          </p:cNvSpPr>
          <p:nvPr/>
        </p:nvSpPr>
        <p:spPr bwMode="auto">
          <a:xfrm>
            <a:off x="2133599" y="2133601"/>
            <a:ext cx="9609909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HOẠT ĐỘNG GIÁO DỤC MỸ THUẬT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LỚP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" name="Rectangle 43"/>
          <p:cNvSpPr>
            <a:spLocks noChangeArrowheads="1"/>
          </p:cNvSpPr>
          <p:nvPr/>
        </p:nvSpPr>
        <p:spPr bwMode="auto">
          <a:xfrm>
            <a:off x="2286000" y="4816475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Giáo viên: Nguyễn thị Yến</a:t>
            </a:r>
          </a:p>
          <a:p>
            <a:pPr algn="ctr" eaLnBrk="0" hangingPunct="0"/>
            <a:endParaRPr lang="en-US" sz="2800" b="1">
              <a:latin typeface="Times New Roman" pitchFamily="18" charset="0"/>
            </a:endParaRPr>
          </a:p>
        </p:txBody>
      </p:sp>
      <p:pic>
        <p:nvPicPr>
          <p:cNvPr id="5124" name="Picture 3" descr="Pictur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82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686300"/>
            <a:ext cx="1657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6850" y="4686300"/>
            <a:ext cx="1657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icture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0193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6795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1300432"/>
            <a:ext cx="10661595" cy="38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4" y="979714"/>
            <a:ext cx="6831875" cy="39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06" y="878982"/>
            <a:ext cx="6506193" cy="2660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384" y="3692767"/>
            <a:ext cx="6529833" cy="2916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8" y="79574"/>
            <a:ext cx="9028298" cy="9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3" y="211694"/>
            <a:ext cx="7354326" cy="1676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2595" y="2167090"/>
            <a:ext cx="11176950" cy="248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just"/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dáng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cấu</a:t>
            </a:r>
            <a:r>
              <a:rPr lang="en-US" sz="3600" dirty="0" smtClean="0"/>
              <a:t> </a:t>
            </a:r>
            <a:r>
              <a:rPr lang="en-US" sz="3600" dirty="0" err="1" smtClean="0"/>
              <a:t>trúc</a:t>
            </a:r>
            <a:r>
              <a:rPr lang="en-US" sz="3600" dirty="0" smtClean="0"/>
              <a:t> </a:t>
            </a:r>
            <a:r>
              <a:rPr lang="en-US" sz="3600" dirty="0" err="1" smtClean="0"/>
              <a:t>bên</a:t>
            </a:r>
            <a:r>
              <a:rPr lang="en-US" sz="3600" dirty="0" smtClean="0"/>
              <a:t> </a:t>
            </a:r>
            <a:r>
              <a:rPr lang="en-US" sz="3600" dirty="0" err="1" smtClean="0"/>
              <a:t>ngoài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gợi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xem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sự</a:t>
            </a:r>
            <a:r>
              <a:rPr lang="en-US" sz="3600" dirty="0" smtClean="0"/>
              <a:t> </a:t>
            </a:r>
            <a:r>
              <a:rPr lang="en-US" sz="3600" dirty="0" err="1" smtClean="0"/>
              <a:t>tương</a:t>
            </a:r>
            <a:r>
              <a:rPr lang="en-US" sz="3600" dirty="0" smtClean="0"/>
              <a:t> </a:t>
            </a:r>
            <a:r>
              <a:rPr lang="en-US" sz="3600" dirty="0" err="1" smtClean="0"/>
              <a:t>phản</a:t>
            </a:r>
            <a:r>
              <a:rPr lang="en-US" sz="3600" dirty="0" smtClean="0"/>
              <a:t>: </a:t>
            </a:r>
            <a:r>
              <a:rPr lang="en-US" sz="3600" dirty="0" err="1" smtClean="0"/>
              <a:t>tĩnh</a:t>
            </a:r>
            <a:r>
              <a:rPr lang="en-US" sz="3600" dirty="0" smtClean="0"/>
              <a:t> hay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,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hay </a:t>
            </a:r>
            <a:r>
              <a:rPr lang="en-US" sz="3600" dirty="0" err="1" smtClean="0"/>
              <a:t>rỗng</a:t>
            </a:r>
            <a:r>
              <a:rPr lang="en-US" sz="3600" dirty="0" smtClean="0"/>
              <a:t>, </a:t>
            </a:r>
            <a:r>
              <a:rPr lang="en-US" sz="3600" dirty="0" err="1" smtClean="0"/>
              <a:t>cứng</a:t>
            </a:r>
            <a:r>
              <a:rPr lang="en-US" sz="3600" dirty="0" smtClean="0"/>
              <a:t> hay </a:t>
            </a:r>
            <a:r>
              <a:rPr lang="en-US" sz="3600" dirty="0" err="1" smtClean="0"/>
              <a:t>mềm</a:t>
            </a:r>
            <a:r>
              <a:rPr lang="en-US" sz="3600" dirty="0" smtClean="0"/>
              <a:t>,…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" y="233969"/>
            <a:ext cx="8468907" cy="7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0" y="1610735"/>
            <a:ext cx="5012581" cy="385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91" y="1621997"/>
            <a:ext cx="5621144" cy="3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350036"/>
            <a:ext cx="5943600" cy="476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476" y="349233"/>
            <a:ext cx="2716951" cy="4770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48" y="5119510"/>
            <a:ext cx="8008882" cy="15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7" y="397936"/>
            <a:ext cx="11174384" cy="205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0" y="2654286"/>
            <a:ext cx="7251057" cy="3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,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+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   +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lamg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   +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0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89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Nhận xét, đánh giá sản phẩm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Dell</cp:lastModifiedBy>
  <cp:revision>16</cp:revision>
  <dcterms:created xsi:type="dcterms:W3CDTF">2022-09-04T02:35:10Z</dcterms:created>
  <dcterms:modified xsi:type="dcterms:W3CDTF">2024-11-01T06:01:21Z</dcterms:modified>
</cp:coreProperties>
</file>