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59" r:id="rId2"/>
    <p:sldId id="3073" r:id="rId3"/>
    <p:sldId id="3149" r:id="rId4"/>
    <p:sldId id="3074" r:id="rId5"/>
    <p:sldId id="3035" r:id="rId6"/>
    <p:sldId id="3150" r:id="rId7"/>
    <p:sldId id="3151" r:id="rId8"/>
    <p:sldId id="3126" r:id="rId9"/>
    <p:sldId id="3152" r:id="rId10"/>
    <p:sldId id="3127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711290" y="778042"/>
            <a:ext cx="7632065" cy="1940925"/>
            <a:chOff x="1055313" y="1366069"/>
            <a:chExt cx="7632065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150386" y="2060300"/>
              <a:ext cx="5518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6C839-5D7A-D6C9-C68C-38FBFAF1AE92}"/>
              </a:ext>
            </a:extLst>
          </p:cNvPr>
          <p:cNvSpPr/>
          <p:nvPr/>
        </p:nvSpPr>
        <p:spPr>
          <a:xfrm>
            <a:off x="6096000" y="2894028"/>
            <a:ext cx="5159604" cy="1496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7F333-B4F2-F4B1-A5B8-12BC09AE2944}"/>
              </a:ext>
            </a:extLst>
          </p:cNvPr>
          <p:cNvSpPr txBox="1"/>
          <p:nvPr/>
        </p:nvSpPr>
        <p:spPr>
          <a:xfrm>
            <a:off x="6096000" y="3047290"/>
            <a:ext cx="5244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Sau bài này em sẽ: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Sử dụng được một vài hiệu ứng chuyển trang đơn giản.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11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6263" y="3142757"/>
              <a:ext cx="488211" cy="506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3BE4F914-F784-4F29-AAB8-C349D2E5D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5BE3B3-60B4-D058-1697-C803B509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0000B-F8DC-4EF8-88DE-5FE0AD8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17B81-52A1-4E04-A007-848CB1E69907}"/>
              </a:ext>
            </a:extLst>
          </p:cNvPr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5C2E3-B93D-03F7-417E-2F35D7D79669}"/>
              </a:ext>
            </a:extLst>
          </p:cNvPr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4625-84AB-A661-DF15-F22A71C6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280BD5-3226-44FD-9336-8CC9C64E993D}"/>
              </a:ext>
            </a:extLst>
          </p:cNvPr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AF4E26-8EB3-4844-811C-3F4A2099F61D}"/>
                </a:ext>
              </a:extLst>
            </p:cNvPr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5A8335-9F34-47A5-8BCF-2B5DE644CC56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C9C130B-0C1E-462F-83F5-D5E64FFE342F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53D734E4-82AF-47EC-8DB3-39F69AEEC9D9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29A9421-470C-49CF-8988-F5727F3AD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93A40-4BBA-4D35-87AB-C8B627A5971D}"/>
                </a:ext>
              </a:extLst>
            </p:cNvPr>
            <p:cNvSpPr/>
            <p:nvPr/>
          </p:nvSpPr>
          <p:spPr>
            <a:xfrm>
              <a:off x="946676" y="1021967"/>
              <a:ext cx="8474359" cy="96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ấn tượng</a:t>
              </a: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hấp dẫn hơn.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B82F71-378F-4682-B499-8D2C458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8A3791-48BD-4296-B87A-1561C00FA520}"/>
              </a:ext>
            </a:extLst>
          </p:cNvPr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04934-E7BD-3F81-FB8F-69CE3385B8BE}"/>
              </a:ext>
            </a:extLst>
          </p:cNvPr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</a:p>
        </p:txBody>
      </p:sp>
    </p:spTree>
    <p:extLst>
      <p:ext uri="{BB962C8B-B14F-4D97-AF65-F5344CB8AC3E}">
        <p14:creationId xmlns:p14="http://schemas.microsoft.com/office/powerpoint/2010/main" val="10259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0A009-D01A-AB1E-276E-31D7871982B3}"/>
              </a:ext>
            </a:extLst>
          </p:cNvPr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BF34B-1DAF-06AF-63ED-0470E659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61" y="2269129"/>
            <a:ext cx="9612478" cy="2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05E70-6FFF-4823-AD10-E44225708B1A}"/>
                </a:ext>
              </a:extLst>
            </p:cNvPr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6BBDEF-A0B9-671A-DCE4-3EA13D72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28C112-6BCC-FFCF-8DF8-F4190F6807DF}"/>
                </a:ext>
              </a:extLst>
            </p:cNvPr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A21659-277C-3B40-57EE-75215E3B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13BB61-9CAC-4B75-87D6-352E133C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AA4763-FFF9-BD4D-3366-B28E57B8B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5E82-35CB-A9AE-9DEA-C01E0F183547}"/>
              </a:ext>
            </a:extLst>
          </p:cNvPr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EE680-4CE2-9C19-45D9-F642C5A23E32}"/>
              </a:ext>
            </a:extLst>
          </p:cNvPr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26DA6-B83A-534E-76E1-1821CB7A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val="2572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659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iCiel Cadena</vt:lpstr>
      <vt:lpstr>Roboto</vt:lpstr>
      <vt:lpstr>Segoe Print</vt:lpstr>
      <vt:lpstr>SVN-Androgyne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LENOVO</cp:lastModifiedBy>
  <cp:revision>187</cp:revision>
  <dcterms:created xsi:type="dcterms:W3CDTF">2021-11-14T08:33:55Z</dcterms:created>
  <dcterms:modified xsi:type="dcterms:W3CDTF">2023-02-27T19:54:51Z</dcterms:modified>
</cp:coreProperties>
</file>