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</p:sldMasterIdLst>
  <p:notesMasterIdLst>
    <p:notesMasterId r:id="rId28"/>
  </p:notesMasterIdLst>
  <p:sldIdLst>
    <p:sldId id="256" r:id="rId3"/>
    <p:sldId id="261" r:id="rId4"/>
    <p:sldId id="262" r:id="rId5"/>
    <p:sldId id="936" r:id="rId6"/>
    <p:sldId id="935" r:id="rId7"/>
    <p:sldId id="937" r:id="rId8"/>
    <p:sldId id="938" r:id="rId9"/>
    <p:sldId id="939" r:id="rId10"/>
    <p:sldId id="940" r:id="rId11"/>
    <p:sldId id="941" r:id="rId12"/>
    <p:sldId id="942" r:id="rId13"/>
    <p:sldId id="268" r:id="rId14"/>
    <p:sldId id="950" r:id="rId15"/>
    <p:sldId id="951" r:id="rId16"/>
    <p:sldId id="277" r:id="rId17"/>
    <p:sldId id="933" r:id="rId18"/>
    <p:sldId id="953" r:id="rId19"/>
    <p:sldId id="954" r:id="rId20"/>
    <p:sldId id="955" r:id="rId21"/>
    <p:sldId id="886" r:id="rId22"/>
    <p:sldId id="934" r:id="rId23"/>
    <p:sldId id="888" r:id="rId24"/>
    <p:sldId id="292" r:id="rId25"/>
    <p:sldId id="286" r:id="rId26"/>
    <p:sldId id="422" r:id="rId27"/>
  </p:sldIdLst>
  <p:sldSz cx="9144000" cy="5143500" type="screen16x9"/>
  <p:notesSz cx="6858000" cy="9144000"/>
  <p:embeddedFontLst>
    <p:embeddedFont>
      <p:font typeface="Sport Day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Amatic SC" panose="020B0604020202020204" charset="-79"/>
      <p:regular r:id="rId41"/>
      <p:bold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Overpass Black" panose="020B0604020202020204" charset="0"/>
      <p:regular r:id="rId51"/>
      <p:bold r:id="rId52"/>
      <p:italic r:id="rId53"/>
      <p:boldItalic r:id="rId54"/>
    </p:embeddedFont>
    <p:embeddedFont>
      <p:font typeface="Fredoka One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341"/>
  </p:normalViewPr>
  <p:slideViewPr>
    <p:cSldViewPr snapToGrid="0">
      <p:cViewPr varScale="1">
        <p:scale>
          <a:sx n="81" d="100"/>
          <a:sy n="81" d="100"/>
        </p:scale>
        <p:origin x="78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69BE86-4940-4046-6604-7CB3AB86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C67D-8DC0-42F1-A8B2-C904C9A64D90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4628E6F-8F4E-11B8-2F77-7A249235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BE19329-3D27-5FCF-B661-EB43F9C4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76549-7ED0-4759-8C3C-3F0CF1F7915E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086757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9F80306-1E0F-60F8-1792-A198AE42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22CA-639C-4E10-8953-D0A839F0F555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1323256-E5B6-11C9-B902-F685F488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EE1EAC6-B89A-21A8-8D93-947B09BB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16F44-93C6-48CC-B09B-FF8FF03B2070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2119631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EAE63636-3657-7BB0-B896-0D4344D7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5A4BC-1CC6-4AD9-94DD-712CD27D317B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E6F1EC7-08AB-2ACE-A612-8E8F0562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E9B2356-3D8F-3C5F-0503-000D9C3D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3BCC9-B586-4323-B13C-FD341CDF2E9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00125339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0CD378F5-83C9-A8CC-0266-1BCD7118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4EFC-9045-47FB-9F00-51A65AFDB402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36DF9AA7-A4FB-53C7-52A7-31D2A02C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6079B83B-CAC4-79AD-E9EE-C7D25E24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CA1A8-1D45-4AF8-8B8F-7546A5BB55D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83234075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B3A2FC6B-3A37-409C-1A66-B70E66B9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0571-7FF3-4F99-A4BE-9A0C2B27EBA3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60D8204-9717-6A5C-3A20-2B42E597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67D6547B-D6F6-14B8-221F-04C8C3CF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F7E49-D209-48EA-8D7C-6448F4FC1071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256636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7982820-E187-38D7-2612-C8621FA3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40BF-6036-4737-9EB7-24341E56320F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66C5B752-9F12-FB50-7278-6C257862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DA1A351-9CD1-2AD3-2701-55F9EBCB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94879-C119-4BE2-A1D7-84B785A241D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4342932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2ECCFBD-D096-0283-502F-C10629B7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8785-1786-49C1-8A15-439E98224CE8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2DA5C0A-7427-A43E-FBC1-67785FC5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755F9CC-9513-5D70-4764-F79462A3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1D770-E93B-4A11-B3CA-3B5C34A9A43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6307953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B2A2876-AF96-CA8C-8F9A-190D6E94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3DD24-CED7-485C-90FA-09DFC40A4526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7BD4F8-A121-1C7F-2BF9-ED31C75C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EA1A9E8-2A46-886B-783C-3733055F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EDFD2-18A5-4F61-AA7A-CCA3FC1FB84D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7065374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223A045-CFFA-F9D6-2282-DD218CAF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D107-BFBB-4841-9CE4-4EFE8B269AAA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D5AC1F5-9A0F-3562-D29B-F5DDAAEB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86C5449-5FD2-C7C3-5A8B-22A2C890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1F4A0-6731-40E4-966B-BB679BD7124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54438781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1C3BE7B-53E8-8F9F-BCD1-0602753C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0DC1-E0F3-4E44-8725-446075A8B6E1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1A66F8-EE2E-E9D7-2AA9-C804228C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273A0BB-7F98-9C66-E6D8-7E43D7C3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49D20-13B1-4FB2-BD77-C3006B080D6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0976523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92091CF-0646-9494-9516-6C4F7292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E031B-10EB-43FA-B7F4-C2512E152802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4CBC471-B168-BCA6-D2DD-659A8D49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A97D08D-441E-4FDF-13BB-D23090A0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C27C4-EC70-4F94-8FE5-024C59DB130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5901818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60" r:id="rId4"/>
    <p:sldLayoutId id="2147483671" r:id="rId5"/>
    <p:sldLayoutId id="2147483679" r:id="rId6"/>
    <p:sldLayoutId id="214748369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9A33CC22-72AA-2397-6851-4DE2903281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0803BA2D-938E-DB3A-6E14-9E324A0E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9F5E05-A6B5-48AA-92E1-0BF301591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A79F23-A067-4E11-9FC3-D2A710983A63}" type="datetimeFigureOut">
              <a:rPr lang="es-ES"/>
              <a:pPr>
                <a:defRPr/>
              </a:pPr>
              <a:t>21/12/2024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1AEDC71-B861-4C1F-9C0C-7AF625240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5674972-1073-4E55-B2F1-58AF6F918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80CB3928-75B3-4022-88ED-57D18081371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343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5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  <p:sp>
        <p:nvSpPr>
          <p:cNvPr id="12" name="Google Shape;4338;p39"/>
          <p:cNvSpPr txBox="1">
            <a:spLocks noGrp="1"/>
          </p:cNvSpPr>
          <p:nvPr>
            <p:ph type="ctrTitle"/>
          </p:nvPr>
        </p:nvSpPr>
        <p:spPr>
          <a:xfrm>
            <a:off x="776741" y="2059868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Our summer holidays</a:t>
            </a:r>
            <a:endParaRPr sz="8000" dirty="0"/>
          </a:p>
        </p:txBody>
      </p:sp>
      <p:sp>
        <p:nvSpPr>
          <p:cNvPr id="13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686746" y="3024699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1 – </a:t>
            </a:r>
            <a:r>
              <a:rPr lang="en" sz="2800"/>
              <a:t>Period </a:t>
            </a:r>
            <a:r>
              <a:rPr lang="en" sz="2800" smtClean="0"/>
              <a:t>2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pencilSize="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4368" y="1184631"/>
            <a:ext cx="5025304" cy="33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491455" y="4010735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at the zoo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41" y="581882"/>
            <a:ext cx="5025304" cy="33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3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175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896050" y="3474097"/>
            <a:ext cx="3627362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tick.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39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54" t="10417" r="5168" b="5490"/>
          <a:stretch/>
        </p:blipFill>
        <p:spPr>
          <a:xfrm>
            <a:off x="1874520" y="388620"/>
            <a:ext cx="5059680" cy="78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47736"/>
          <a:stretch/>
        </p:blipFill>
        <p:spPr>
          <a:xfrm>
            <a:off x="140017" y="1431835"/>
            <a:ext cx="3837623" cy="316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4547"/>
          <a:stretch/>
        </p:blipFill>
        <p:spPr>
          <a:xfrm>
            <a:off x="4953000" y="1431834"/>
            <a:ext cx="3337560" cy="3160203"/>
          </a:xfrm>
          <a:prstGeom prst="rect">
            <a:avLst/>
          </a:prstGeom>
        </p:spPr>
      </p:pic>
      <p:pic>
        <p:nvPicPr>
          <p:cNvPr id="13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474379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65" y="3592829"/>
            <a:ext cx="845515" cy="8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3397"/>
          <a:stretch/>
        </p:blipFill>
        <p:spPr>
          <a:xfrm>
            <a:off x="5097780" y="1385441"/>
            <a:ext cx="3450092" cy="3016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54" t="10417" r="5168" b="5490"/>
          <a:stretch/>
        </p:blipFill>
        <p:spPr>
          <a:xfrm>
            <a:off x="1874520" y="388620"/>
            <a:ext cx="5059680" cy="781119"/>
          </a:xfrm>
          <a:prstGeom prst="rect">
            <a:avLst/>
          </a:prstGeom>
        </p:spPr>
      </p:pic>
      <p:pic>
        <p:nvPicPr>
          <p:cNvPr id="13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47437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57" y="3476449"/>
            <a:ext cx="845515" cy="845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9074"/>
          <a:stretch/>
        </p:blipFill>
        <p:spPr>
          <a:xfrm>
            <a:off x="317846" y="1385441"/>
            <a:ext cx="3770132" cy="30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955125" y="3536928"/>
            <a:ext cx="585345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complete and </a:t>
            </a:r>
            <a:r>
              <a:rPr lang="en" sz="3800" dirty="0" smtClean="0"/>
              <a:t>read.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358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96814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402" y="3488041"/>
            <a:ext cx="82846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>
                <a:solidFill>
                  <a:schemeClr val="tx1"/>
                </a:solidFill>
              </a:rPr>
              <a:t>1. I was at </a:t>
            </a:r>
            <a:r>
              <a:rPr lang="en-GB" sz="3800" b="0" smtClean="0">
                <a:solidFill>
                  <a:schemeClr val="tx1"/>
                </a:solidFill>
              </a:rPr>
              <a:t>__________ </a:t>
            </a:r>
            <a:r>
              <a:rPr lang="en-GB" sz="3800" b="0">
                <a:solidFill>
                  <a:schemeClr val="tx1"/>
                </a:solidFill>
              </a:rPr>
              <a:t>yesterday.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964608" y="3488041"/>
            <a:ext cx="31197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the campsite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97" y="273367"/>
            <a:ext cx="5386637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6942" y="3533761"/>
            <a:ext cx="77829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2. </a:t>
            </a:r>
            <a:r>
              <a:rPr lang="en-GB" sz="3800" b="0">
                <a:solidFill>
                  <a:schemeClr val="tx1"/>
                </a:solidFill>
              </a:rPr>
              <a:t>I was </a:t>
            </a:r>
            <a:r>
              <a:rPr lang="en-GB" sz="3800" b="0" smtClean="0">
                <a:solidFill>
                  <a:schemeClr val="tx1"/>
                </a:solidFill>
              </a:rPr>
              <a:t>________ last weekend.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873168" y="3547082"/>
            <a:ext cx="25106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at the zoo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632" y="370818"/>
            <a:ext cx="5378767" cy="27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242" y="2779061"/>
            <a:ext cx="771878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3. </a:t>
            </a:r>
            <a:r>
              <a:rPr lang="en-GB" sz="3800" smtClean="0">
                <a:solidFill>
                  <a:srgbClr val="C00000"/>
                </a:solidFill>
              </a:rPr>
              <a:t>A: </a:t>
            </a:r>
            <a:r>
              <a:rPr lang="en-US" sz="3800" b="0">
                <a:solidFill>
                  <a:schemeClr val="tx1"/>
                </a:solidFill>
              </a:rPr>
              <a:t>Were you in the mountains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 last </a:t>
            </a:r>
            <a:r>
              <a:rPr lang="en-US" sz="3800" b="0">
                <a:solidFill>
                  <a:schemeClr val="tx1"/>
                </a:solidFill>
              </a:rPr>
              <a:t>weekend</a:t>
            </a:r>
            <a:r>
              <a:rPr lang="en-US" sz="3800" b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3800" b="0">
                <a:solidFill>
                  <a:schemeClr val="tx1"/>
                </a:solidFill>
              </a:rPr>
              <a:t>    </a:t>
            </a:r>
            <a:r>
              <a:rPr lang="en-US" sz="3800">
                <a:solidFill>
                  <a:srgbClr val="C00000"/>
                </a:solidFill>
              </a:rPr>
              <a:t>B: </a:t>
            </a:r>
            <a:r>
              <a:rPr lang="en-US" sz="3800" b="0">
                <a:solidFill>
                  <a:schemeClr val="tx1"/>
                </a:solidFill>
              </a:rPr>
              <a:t>No, I wasn’t. I was in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____________.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734501" y="4466392"/>
            <a:ext cx="37689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the countryside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01" y="234481"/>
            <a:ext cx="5096828" cy="26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8242" y="2906061"/>
            <a:ext cx="718177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4. </a:t>
            </a:r>
            <a:r>
              <a:rPr lang="en-GB" sz="3800" smtClean="0">
                <a:solidFill>
                  <a:srgbClr val="C00000"/>
                </a:solidFill>
              </a:rPr>
              <a:t>A: </a:t>
            </a:r>
            <a:r>
              <a:rPr lang="en-US" sz="3800" b="0" smtClean="0">
                <a:solidFill>
                  <a:schemeClr val="tx1"/>
                </a:solidFill>
              </a:rPr>
              <a:t>_____ </a:t>
            </a:r>
            <a:r>
              <a:rPr lang="en-US" sz="3800" b="0">
                <a:solidFill>
                  <a:schemeClr val="tx1"/>
                </a:solidFill>
              </a:rPr>
              <a:t>you on the beach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 yesterday</a:t>
            </a:r>
            <a:r>
              <a:rPr lang="en-US" sz="3800" b="0">
                <a:solidFill>
                  <a:schemeClr val="tx1"/>
                </a:solidFill>
              </a:rPr>
              <a:t>?</a:t>
            </a:r>
          </a:p>
          <a:p>
            <a:r>
              <a:rPr lang="en-US" sz="3800" b="0">
                <a:solidFill>
                  <a:schemeClr val="tx1"/>
                </a:solidFill>
              </a:rPr>
              <a:t>    </a:t>
            </a:r>
            <a:r>
              <a:rPr lang="en-US" sz="3800">
                <a:solidFill>
                  <a:srgbClr val="C00000"/>
                </a:solidFill>
              </a:rPr>
              <a:t>B: </a:t>
            </a:r>
            <a:r>
              <a:rPr lang="en-US" sz="3800" b="0" smtClean="0">
                <a:solidFill>
                  <a:schemeClr val="tx1"/>
                </a:solidFill>
              </a:rPr>
              <a:t>_____, </a:t>
            </a:r>
            <a:r>
              <a:rPr lang="en-US" sz="3800" b="0">
                <a:solidFill>
                  <a:schemeClr val="tx1"/>
                </a:solidFill>
              </a:rPr>
              <a:t>I was.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610801" y="2906061"/>
            <a:ext cx="14606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Were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01" y="337690"/>
            <a:ext cx="4977767" cy="2441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841633" y="4050212"/>
            <a:ext cx="9989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Yes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262476" y="3241753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862999" y="327085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87250" y="152364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253911" y="1475781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60584" y="1475781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5138262" y="329365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128478" y="154108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784485" y="33629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264607" y="158894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36381" y="154108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6128477" y="3400060"/>
            <a:ext cx="2048113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>
                <a:solidFill>
                  <a:srgbClr val="073763"/>
                </a:solidFill>
              </a:rPr>
              <a:t>Fun </a:t>
            </a:r>
            <a:r>
              <a:rPr lang="en-US" sz="3200" b="1" smtClean="0">
                <a:solidFill>
                  <a:srgbClr val="073763"/>
                </a:solidFill>
              </a:rPr>
              <a:t>corner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7221518" y="1298822"/>
            <a:ext cx="181307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Look, complete and read.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783686" y="3275720"/>
            <a:ext cx="194833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Let’s sing.</a:t>
            </a: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277048" y="17309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4165783" y="1397077"/>
            <a:ext cx="2150536" cy="3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Listen and tick.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6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7393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sing.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0790"/>
            <a:ext cx="9144000" cy="4282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019" t="19019" r="8687"/>
          <a:stretch/>
        </p:blipFill>
        <p:spPr>
          <a:xfrm>
            <a:off x="2087880" y="229291"/>
            <a:ext cx="2644140" cy="555299"/>
          </a:xfrm>
          <a:prstGeom prst="rect">
            <a:avLst/>
          </a:prstGeom>
        </p:spPr>
      </p:pic>
      <p:pic>
        <p:nvPicPr>
          <p:cNvPr id="11" name="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2020" y="202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72442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976039" y="3598997"/>
            <a:ext cx="3634085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Fast food game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double cheese burger!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Double cheese burger">
            <a:extLst>
              <a:ext uri="{FF2B5EF4-FFF2-40B4-BE49-F238E27FC236}">
                <a16:creationId xmlns:a16="http://schemas.microsoft.com/office/drawing/2014/main" id="{53974F46-3AB4-DA47-AF9B-DED3D9D7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502152" y="404735"/>
            <a:ext cx="2139696" cy="2822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nald" descr="Ronald McDonald McChicken McDonald's McDonaldland Cartoon, PNG, 368x764px,  Ronald Mcdonald, Art, Birthday, Cartoon, Clown Download Free">
            <a:hlinkClick r:id="rId6" action="ppaction://hlinksldjump"/>
            <a:extLst>
              <a:ext uri="{FF2B5EF4-FFF2-40B4-BE49-F238E27FC236}">
                <a16:creationId xmlns:a16="http://schemas.microsoft.com/office/drawing/2014/main" id="{A10C524C-300D-A048-97D2-F6F02EDFB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6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43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A33DFC53-0631-4D46-959A-AECEF0D0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59203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25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4253E5F9-452D-1F46-9B8C-55751539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6853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Warm-up</a:t>
            </a:r>
            <a:endParaRPr sz="7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2822451" y="3692661"/>
            <a:ext cx="3753001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Guessing Game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9762A7B1-05D7-0A02-6052-5B089BAE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94" y="1332715"/>
            <a:ext cx="5926211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FFC402EF-643B-55A1-2E51-39B058C7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32" y="398335"/>
            <a:ext cx="5926211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508388" y="3926774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on the beach</a:t>
            </a:r>
            <a:endParaRPr lang="en-VN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3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694" y="1184631"/>
            <a:ext cx="5301719" cy="35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1441588" y="38832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in the countryside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67" y="380139"/>
            <a:ext cx="5301719" cy="35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4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8304" y="1109833"/>
            <a:ext cx="5318760" cy="3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000388" y="4010735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at the campsite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88" y="506675"/>
            <a:ext cx="5318760" cy="3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1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153</Words>
  <Application>Microsoft Office PowerPoint</Application>
  <PresentationFormat>On-screen Show (16:9)</PresentationFormat>
  <Paragraphs>51</Paragraphs>
  <Slides>25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Sport Day</vt:lpstr>
      <vt:lpstr>Calibri</vt:lpstr>
      <vt:lpstr>Comic Sans MS</vt:lpstr>
      <vt:lpstr>Amatic SC</vt:lpstr>
      <vt:lpstr>Roboto</vt:lpstr>
      <vt:lpstr>Open Sans</vt:lpstr>
      <vt:lpstr>Overpass Black</vt:lpstr>
      <vt:lpstr>Arial</vt:lpstr>
      <vt:lpstr>Porky's</vt:lpstr>
      <vt:lpstr>Fredoka One</vt:lpstr>
      <vt:lpstr>Fruit Market Online by Slidesgo</vt:lpstr>
      <vt:lpstr>Tema de Office</vt:lpstr>
      <vt:lpstr>Our summer holidays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FUN CORNER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STD_YEN</cp:lastModifiedBy>
  <cp:revision>31</cp:revision>
  <dcterms:modified xsi:type="dcterms:W3CDTF">2024-12-21T13:34:55Z</dcterms:modified>
</cp:coreProperties>
</file>