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5" r:id="rId4"/>
    <p:sldId id="316" r:id="rId5"/>
    <p:sldId id="317" r:id="rId6"/>
    <p:sldId id="318" r:id="rId7"/>
    <p:sldId id="319" r:id="rId8"/>
    <p:sldId id="296" r:id="rId9"/>
    <p:sldId id="320" r:id="rId10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5DB"/>
    <a:srgbClr val="E2F3F2"/>
    <a:srgbClr val="BDD7EE"/>
    <a:srgbClr val="E3F3F2"/>
    <a:srgbClr val="FFFFFF"/>
    <a:srgbClr val="2F5597"/>
    <a:srgbClr val="E43466"/>
    <a:srgbClr val="F48C24"/>
    <a:srgbClr val="2FBFC8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/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Google Shape;10;p2"/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38;p18"/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81;p21"/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microsoft.com/office/2007/relationships/hdphoto" Target="../media/image17.wdp"/><Relationship Id="rId7" Type="http://schemas.openxmlformats.org/officeDocument/2006/relationships/image" Target="../media/image16.png"/><Relationship Id="rId6" Type="http://schemas.microsoft.com/office/2007/relationships/hdphoto" Target="../media/image15.wdp"/><Relationship Id="rId5" Type="http://schemas.openxmlformats.org/officeDocument/2006/relationships/image" Target="../media/image14.png"/><Relationship Id="rId4" Type="http://schemas.microsoft.com/office/2007/relationships/hdphoto" Target="../media/image13.wdp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7.xml"/><Relationship Id="rId3" Type="http://schemas.openxmlformats.org/officeDocument/2006/relationships/image" Target="../media/image21.jpeg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8.xml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900" y="2437786"/>
            <a:ext cx="3520069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40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BÀI 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15</a:t>
            </a:r>
            <a:endParaRPr lang="vi-VN" sz="40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0065" y="132715"/>
            <a:ext cx="7849870" cy="1438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vi-VN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CHỦ ĐỀ </a:t>
            </a:r>
            <a:r>
              <a:rPr lang="en-US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vi-VN" sz="4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CỘNG ĐỒNG ĐỊA PHƯƠNG</a:t>
            </a:r>
            <a:endParaRPr lang="vi-VN" sz="4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1" name="Google Shape;199;p25"/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grpSp>
        <p:nvGrpSpPr>
          <p:cNvPr id="142" name="Google Shape;201;p25"/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4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5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6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7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8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9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50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51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52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229" name="Google Shape;221;p25"/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1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2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3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4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5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6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7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8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9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0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1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2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3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4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5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6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7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8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9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50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51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52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53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168" name="Google Shape;343;p28"/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0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1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2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3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4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5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3536" y="4434986"/>
            <a:ext cx="9183594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17A176"/>
                </a:solidFill>
                <a:latin typeface="Times New Roman" panose="02020603050405020304" charset="0"/>
                <a:cs typeface="Times New Roman" panose="02020603050405020304" charset="0"/>
              </a:rPr>
              <a:t>ÔN TẬP CHỦ ĐỀ</a:t>
            </a:r>
            <a:endParaRPr lang="en-US" sz="4000" dirty="0">
              <a:solidFill>
                <a:srgbClr val="17A176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000" dirty="0">
                <a:solidFill>
                  <a:srgbClr val="17A176"/>
                </a:solidFill>
                <a:latin typeface="Times New Roman" panose="02020603050405020304" charset="0"/>
                <a:cs typeface="Times New Roman" panose="02020603050405020304" charset="0"/>
              </a:rPr>
              <a:t>CỘNG ĐỒNG ĐỊA PHƯƠNG</a:t>
            </a:r>
            <a:endParaRPr lang="vi-VN" sz="4000" dirty="0">
              <a:solidFill>
                <a:srgbClr val="17A176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2" name="Picture 6" descr="Market cartoon concept Royalty Free Vector Image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75" b="10994"/>
          <a:stretch>
            <a:fillRect/>
          </a:stretch>
        </p:blipFill>
        <p:spPr bwMode="auto">
          <a:xfrm>
            <a:off x="5757637" y="1676134"/>
            <a:ext cx="3133262" cy="24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Types transport concept cartoon style Royalty Free Vecto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8"/>
          <a:stretch>
            <a:fillRect/>
          </a:stretch>
        </p:blipFill>
        <p:spPr bwMode="auto">
          <a:xfrm>
            <a:off x="8898907" y="2955739"/>
            <a:ext cx="3169320" cy="28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057" y="177750"/>
            <a:ext cx="6316555" cy="658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9030" y="177750"/>
            <a:ext cx="907027" cy="914401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98984" y="1152792"/>
            <a:ext cx="12020258" cy="4606780"/>
            <a:chOff x="11900" y="1152792"/>
            <a:chExt cx="12020258" cy="4606780"/>
          </a:xfrm>
        </p:grpSpPr>
        <p:grpSp>
          <p:nvGrpSpPr>
            <p:cNvPr id="12" name="Group 11"/>
            <p:cNvGrpSpPr/>
            <p:nvPr/>
          </p:nvGrpSpPr>
          <p:grpSpPr>
            <a:xfrm>
              <a:off x="4452137" y="2825954"/>
              <a:ext cx="2084614" cy="1406525"/>
              <a:chOff x="3897930" y="2657475"/>
              <a:chExt cx="2084614" cy="1406525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897930" y="2657475"/>
                <a:ext cx="2084614" cy="1406525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571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970500" y="2825955"/>
                <a:ext cx="1883229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MUA BÁN HÀNG HÓA</a:t>
                </a:r>
                <a:endParaRPr lang="en-US" sz="2000" b="1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230664" y="1695429"/>
              <a:ext cx="1436461" cy="1238045"/>
              <a:chOff x="8860064" y="2825955"/>
              <a:chExt cx="1900465" cy="1238045"/>
            </a:xfrm>
          </p:grpSpPr>
          <p:sp>
            <p:nvSpPr>
              <p:cNvPr id="14" name="Rectangle: Rounded Corners 13"/>
              <p:cNvSpPr/>
              <p:nvPr/>
            </p:nvSpPr>
            <p:spPr>
              <a:xfrm>
                <a:off x="8877300" y="2825955"/>
                <a:ext cx="1883229" cy="1238045"/>
              </a:xfrm>
              <a:prstGeom prst="roundRect">
                <a:avLst/>
              </a:prstGeom>
              <a:solidFill>
                <a:srgbClr val="F48C24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860064" y="2949670"/>
                <a:ext cx="1883229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NƠI</a:t>
                </a:r>
                <a:endParaRPr lang="en-US" sz="2000" b="1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MUA BÁN</a:t>
                </a:r>
                <a:endParaRPr lang="en-US" sz="2000" b="1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238828" y="4075665"/>
              <a:ext cx="1640145" cy="1238045"/>
              <a:chOff x="8860064" y="2825955"/>
              <a:chExt cx="1900465" cy="1238045"/>
            </a:xfrm>
          </p:grpSpPr>
          <p:sp>
            <p:nvSpPr>
              <p:cNvPr id="23" name="Rectangle: Rounded Corners 22"/>
              <p:cNvSpPr/>
              <p:nvPr/>
            </p:nvSpPr>
            <p:spPr>
              <a:xfrm>
                <a:off x="8877300" y="2825955"/>
                <a:ext cx="1883229" cy="123804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860064" y="2949670"/>
                <a:ext cx="1883229" cy="915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900" b="1" dirty="0"/>
                  <a:t>LÍ DO</a:t>
                </a:r>
                <a:endParaRPr lang="en-US" sz="1900" b="1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1900" b="1" dirty="0"/>
                  <a:t>LỰA CHỌN</a:t>
                </a:r>
                <a:endParaRPr lang="en-US" sz="1900" b="1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4443" y="1268628"/>
              <a:ext cx="1608532" cy="708052"/>
              <a:chOff x="6766995" y="1667513"/>
              <a:chExt cx="2249490" cy="928749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6769492" y="1704021"/>
                <a:ext cx="2246993" cy="8922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766995" y="1667513"/>
                <a:ext cx="22469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/>
                  <a:t>Chợ</a:t>
                </a:r>
                <a:r>
                  <a:rPr lang="en-US" sz="2000" dirty="0"/>
                  <a:t> </a:t>
                </a:r>
                <a:endParaRPr lang="en-US" sz="2000" dirty="0"/>
              </a:p>
              <a:p>
                <a:pPr algn="ctr"/>
                <a:r>
                  <a:rPr lang="en-US" sz="2000" dirty="0" err="1"/>
                  <a:t>truyền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thống</a:t>
                </a:r>
                <a:endParaRPr lang="en-US" sz="20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1900" y="2020836"/>
              <a:ext cx="1606747" cy="532188"/>
              <a:chOff x="6769492" y="1668830"/>
              <a:chExt cx="2246993" cy="532188"/>
            </a:xfrm>
          </p:grpSpPr>
          <p:sp>
            <p:nvSpPr>
              <p:cNvPr id="29" name="Rectangle: Rounded Corners 28"/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 err="1"/>
                  <a:t>Cửa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endParaRPr lang="en-US" sz="200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8930" y="3985287"/>
              <a:ext cx="1617073" cy="728964"/>
              <a:chOff x="7399412" y="1703172"/>
              <a:chExt cx="1617073" cy="728964"/>
            </a:xfrm>
          </p:grpSpPr>
          <p:sp>
            <p:nvSpPr>
              <p:cNvPr id="32" name="Rectangle: Rounded Corners 31"/>
              <p:cNvSpPr/>
              <p:nvPr/>
            </p:nvSpPr>
            <p:spPr>
              <a:xfrm>
                <a:off x="7399412" y="1704021"/>
                <a:ext cx="1617073" cy="72811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616117" y="1703172"/>
                <a:ext cx="11592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cả</a:t>
                </a:r>
                <a:r>
                  <a:rPr lang="en-US" sz="2000" dirty="0"/>
                  <a:t> </a:t>
                </a:r>
                <a:endParaRPr lang="en-US" sz="2000" dirty="0"/>
              </a:p>
              <a:p>
                <a:pPr algn="ctr"/>
                <a:r>
                  <a:rPr lang="en-US" sz="2000" dirty="0" err="1"/>
                  <a:t>phù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endParaRPr lang="en-US" sz="2000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8282" y="4780989"/>
              <a:ext cx="1617073" cy="532188"/>
              <a:chOff x="6769492" y="1668830"/>
              <a:chExt cx="2246993" cy="532188"/>
            </a:xfrm>
          </p:grpSpPr>
          <p:sp>
            <p:nvSpPr>
              <p:cNvPr id="38" name="Rectangle: Rounded Corners 37"/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…</a:t>
                </a:r>
                <a:endParaRPr lang="en-US" sz="2000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862475" y="2938768"/>
              <a:ext cx="1637153" cy="1238045"/>
              <a:chOff x="8860064" y="2825955"/>
              <a:chExt cx="1900465" cy="1238045"/>
            </a:xfrm>
          </p:grpSpPr>
          <p:sp>
            <p:nvSpPr>
              <p:cNvPr id="41" name="Rectangle: Rounded Corners 40"/>
              <p:cNvSpPr/>
              <p:nvPr/>
            </p:nvSpPr>
            <p:spPr>
              <a:xfrm>
                <a:off x="8877300" y="2825955"/>
                <a:ext cx="1883229" cy="1238045"/>
              </a:xfrm>
              <a:prstGeom prst="roundRect">
                <a:avLst/>
              </a:prstGeom>
              <a:solidFill>
                <a:srgbClr val="E43466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860064" y="2949670"/>
                <a:ext cx="1883229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TÊN </a:t>
                </a:r>
                <a:endParaRPr lang="en-US" sz="2000" b="1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HÀNG HÓA</a:t>
                </a:r>
                <a:endParaRPr lang="en-US" sz="2000" b="1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194345" y="1548126"/>
              <a:ext cx="1620614" cy="532188"/>
              <a:chOff x="6769492" y="1668830"/>
              <a:chExt cx="2246993" cy="532188"/>
            </a:xfrm>
          </p:grpSpPr>
          <p:sp>
            <p:nvSpPr>
              <p:cNvPr id="44" name="Rectangle: Rounded Corners 43"/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 err="1"/>
                  <a:t>Thực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phẩm</a:t>
                </a:r>
                <a:endParaRPr lang="en-US" sz="2000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9194345" y="3219056"/>
              <a:ext cx="1620614" cy="532188"/>
              <a:chOff x="6769492" y="1668830"/>
              <a:chExt cx="2246993" cy="532188"/>
            </a:xfrm>
          </p:grpSpPr>
          <p:sp>
            <p:nvSpPr>
              <p:cNvPr id="47" name="Rectangle: Rounded Corners 46"/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dùng</a:t>
                </a:r>
                <a:endParaRPr lang="en-US" sz="2000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9194345" y="4943694"/>
              <a:ext cx="1615472" cy="532188"/>
              <a:chOff x="6769492" y="1668830"/>
              <a:chExt cx="2246993" cy="532188"/>
            </a:xfrm>
          </p:grpSpPr>
          <p:sp>
            <p:nvSpPr>
              <p:cNvPr id="50" name="Rectangle: Rounded Corners 49"/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Trang </a:t>
                </a:r>
                <a:r>
                  <a:rPr lang="en-US" sz="2000" dirty="0" err="1"/>
                  <a:t>phục</a:t>
                </a:r>
                <a:endParaRPr lang="en-US" sz="2000" dirty="0"/>
              </a:p>
            </p:txBody>
          </p:sp>
        </p:grpSp>
        <p:cxnSp>
          <p:nvCxnSpPr>
            <p:cNvPr id="19" name="Connector: Elbow 18"/>
            <p:cNvCxnSpPr>
              <a:stCxn id="10" idx="0"/>
              <a:endCxn id="20" idx="3"/>
            </p:cNvCxnSpPr>
            <p:nvPr/>
          </p:nvCxnSpPr>
          <p:spPr>
            <a:xfrm rot="16200000" flipV="1">
              <a:off x="4310531" y="1642040"/>
              <a:ext cx="527480" cy="1840347"/>
            </a:xfrm>
            <a:prstGeom prst="bentConnector2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23446" y="2632809"/>
              <a:ext cx="1606747" cy="532188"/>
              <a:chOff x="6769492" y="1668830"/>
              <a:chExt cx="2246993" cy="532188"/>
            </a:xfrm>
          </p:grpSpPr>
          <p:sp>
            <p:nvSpPr>
              <p:cNvPr id="59" name="Rectangle: Rounded Corners 58"/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……</a:t>
                </a:r>
                <a:endParaRPr lang="en-US" sz="2000" dirty="0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1636003" y="1635092"/>
              <a:ext cx="434157" cy="1305936"/>
              <a:chOff x="1636003" y="1635091"/>
              <a:chExt cx="434157" cy="1539949"/>
            </a:xfrm>
          </p:grpSpPr>
          <p:cxnSp>
            <p:nvCxnSpPr>
              <p:cNvPr id="67" name="Connector: Elbow 66"/>
              <p:cNvCxnSpPr/>
              <p:nvPr/>
            </p:nvCxnSpPr>
            <p:spPr>
              <a:xfrm flipV="1">
                <a:off x="1641740" y="1794489"/>
                <a:ext cx="428420" cy="1380551"/>
              </a:xfrm>
              <a:prstGeom prst="bentConnector2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Connector: Elbow 65"/>
              <p:cNvCxnSpPr/>
              <p:nvPr/>
            </p:nvCxnSpPr>
            <p:spPr>
              <a:xfrm>
                <a:off x="1636003" y="1635091"/>
                <a:ext cx="430982" cy="248498"/>
              </a:xfrm>
              <a:prstGeom prst="bentConnector3">
                <a:avLst>
                  <a:gd name="adj1" fmla="val 100832"/>
                </a:avLst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>
              <a:off x="1649641" y="4282440"/>
              <a:ext cx="408697" cy="793784"/>
              <a:chOff x="1636003" y="1635091"/>
              <a:chExt cx="434157" cy="1539949"/>
            </a:xfrm>
          </p:grpSpPr>
          <p:cxnSp>
            <p:nvCxnSpPr>
              <p:cNvPr id="81" name="Connector: Elbow 80"/>
              <p:cNvCxnSpPr/>
              <p:nvPr/>
            </p:nvCxnSpPr>
            <p:spPr>
              <a:xfrm flipV="1">
                <a:off x="1641740" y="1794489"/>
                <a:ext cx="428420" cy="1380551"/>
              </a:xfrm>
              <a:prstGeom prst="bentConnector2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Connector: Elbow 81"/>
              <p:cNvCxnSpPr/>
              <p:nvPr/>
            </p:nvCxnSpPr>
            <p:spPr>
              <a:xfrm>
                <a:off x="1636003" y="1635091"/>
                <a:ext cx="430982" cy="248498"/>
              </a:xfrm>
              <a:prstGeom prst="bentConnector3">
                <a:avLst>
                  <a:gd name="adj1" fmla="val 1008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Connector 85"/>
            <p:cNvCxnSpPr/>
            <p:nvPr/>
          </p:nvCxnSpPr>
          <p:spPr>
            <a:xfrm flipH="1">
              <a:off x="2040109" y="4694687"/>
              <a:ext cx="226511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8484446" y="3517833"/>
              <a:ext cx="709898" cy="0"/>
            </a:xfrm>
            <a:prstGeom prst="line">
              <a:avLst/>
            </a:prstGeom>
            <a:ln w="28575">
              <a:solidFill>
                <a:srgbClr val="E434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 flipH="1">
              <a:off x="8753835" y="1845828"/>
              <a:ext cx="434157" cy="3432151"/>
              <a:chOff x="1636003" y="1635091"/>
              <a:chExt cx="434157" cy="1539949"/>
            </a:xfrm>
          </p:grpSpPr>
          <p:cxnSp>
            <p:nvCxnSpPr>
              <p:cNvPr id="92" name="Connector: Elbow 91"/>
              <p:cNvCxnSpPr/>
              <p:nvPr/>
            </p:nvCxnSpPr>
            <p:spPr>
              <a:xfrm flipV="1">
                <a:off x="1641740" y="1794489"/>
                <a:ext cx="428420" cy="1380551"/>
              </a:xfrm>
              <a:prstGeom prst="bentConnector2">
                <a:avLst/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3" name="Connector: Elbow 92"/>
              <p:cNvCxnSpPr/>
              <p:nvPr/>
            </p:nvCxnSpPr>
            <p:spPr>
              <a:xfrm>
                <a:off x="1636003" y="1635091"/>
                <a:ext cx="430982" cy="248498"/>
              </a:xfrm>
              <a:prstGeom prst="bentConnector3">
                <a:avLst>
                  <a:gd name="adj1" fmla="val 100832"/>
                </a:avLst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89" name="Connector: Elbow 88"/>
            <p:cNvCxnSpPr>
              <a:stCxn id="23" idx="3"/>
              <a:endCxn id="10" idx="4"/>
            </p:cNvCxnSpPr>
            <p:nvPr/>
          </p:nvCxnSpPr>
          <p:spPr>
            <a:xfrm flipV="1">
              <a:off x="3878973" y="4232479"/>
              <a:ext cx="1615471" cy="462209"/>
            </a:xfrm>
            <a:prstGeom prst="bentConnector2">
              <a:avLst/>
            </a:prstGeom>
            <a:ln w="28575">
              <a:solidFill>
                <a:srgbClr val="2F5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20" idx="1"/>
              <a:endCxn id="29" idx="3"/>
            </p:cNvCxnSpPr>
            <p:nvPr/>
          </p:nvCxnSpPr>
          <p:spPr>
            <a:xfrm flipH="1">
              <a:off x="1618647" y="2298474"/>
              <a:ext cx="612017" cy="6052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0" idx="6"/>
              <a:endCxn id="42" idx="1"/>
            </p:cNvCxnSpPr>
            <p:nvPr/>
          </p:nvCxnSpPr>
          <p:spPr>
            <a:xfrm>
              <a:off x="6536751" y="3529217"/>
              <a:ext cx="325724" cy="12596"/>
            </a:xfrm>
            <a:prstGeom prst="line">
              <a:avLst/>
            </a:prstGeom>
            <a:ln w="28575">
              <a:solidFill>
                <a:srgbClr val="E434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84" name="Picture 12" descr="Cá He - CÁ GIỐNG CHẨN NGUYÊ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1375" y="1152792"/>
              <a:ext cx="971248" cy="6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5" name="Group 104"/>
            <p:cNvGrpSpPr/>
            <p:nvPr/>
          </p:nvGrpSpPr>
          <p:grpSpPr>
            <a:xfrm>
              <a:off x="11061089" y="1814220"/>
              <a:ext cx="931823" cy="532188"/>
              <a:chOff x="6769492" y="1668830"/>
              <a:chExt cx="2246993" cy="532188"/>
            </a:xfrm>
          </p:grpSpPr>
          <p:sp>
            <p:nvSpPr>
              <p:cNvPr id="106" name="Rectangle: Rounded Corners 105"/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…</a:t>
                </a:r>
                <a:endParaRPr lang="en-US" sz="2000" dirty="0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11100335" y="3493252"/>
              <a:ext cx="931823" cy="532188"/>
              <a:chOff x="6769492" y="1668830"/>
              <a:chExt cx="2246993" cy="532188"/>
            </a:xfrm>
          </p:grpSpPr>
          <p:sp>
            <p:nvSpPr>
              <p:cNvPr id="109" name="Rectangle: Rounded Corners 108"/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…</a:t>
                </a:r>
                <a:endParaRPr lang="en-US" sz="2000" dirty="0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11061089" y="5227384"/>
              <a:ext cx="931823" cy="532188"/>
              <a:chOff x="6769492" y="1668830"/>
              <a:chExt cx="2246993" cy="532188"/>
            </a:xfrm>
          </p:grpSpPr>
          <p:sp>
            <p:nvSpPr>
              <p:cNvPr id="112" name="Rectangle: Rounded Corners 111"/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…</a:t>
                </a:r>
                <a:endParaRPr lang="en-US" sz="2000" dirty="0"/>
              </a:p>
            </p:txBody>
          </p:sp>
        </p:grpSp>
        <p:pic>
          <p:nvPicPr>
            <p:cNvPr id="3086" name="Picture 14" descr="Smart Tivi Sony 43 inch 43W660G giá tốt ,có trả gó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2491" y="2912932"/>
              <a:ext cx="803275" cy="496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Mua Mũ MLB Men&amp;#39;s New York Yankees Adjustable Hat Black màu đen, chính hãng,  Giá tố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1295" y="4268386"/>
              <a:ext cx="904471" cy="904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3" name="Group 102"/>
            <p:cNvGrpSpPr/>
            <p:nvPr/>
          </p:nvGrpSpPr>
          <p:grpSpPr>
            <a:xfrm>
              <a:off x="10809817" y="1469785"/>
              <a:ext cx="253836" cy="649279"/>
              <a:chOff x="10809817" y="1469785"/>
              <a:chExt cx="253836" cy="649279"/>
            </a:xfrm>
          </p:grpSpPr>
          <p:grpSp>
            <p:nvGrpSpPr>
              <p:cNvPr id="117" name="Group 116"/>
              <p:cNvGrpSpPr/>
              <p:nvPr/>
            </p:nvGrpSpPr>
            <p:grpSpPr>
              <a:xfrm flipH="1">
                <a:off x="10879931" y="1469785"/>
                <a:ext cx="183722" cy="649279"/>
                <a:chOff x="1636003" y="1635091"/>
                <a:chExt cx="434157" cy="1539949"/>
              </a:xfrm>
            </p:grpSpPr>
            <p:cxnSp>
              <p:nvCxnSpPr>
                <p:cNvPr id="118" name="Connector: Elbow 117"/>
                <p:cNvCxnSpPr/>
                <p:nvPr/>
              </p:nvCxnSpPr>
              <p:spPr>
                <a:xfrm flipV="1">
                  <a:off x="1641740" y="1794489"/>
                  <a:ext cx="428420" cy="1380551"/>
                </a:xfrm>
                <a:prstGeom prst="bentConnector2">
                  <a:avLst/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Connector: Elbow 118"/>
                <p:cNvCxnSpPr/>
                <p:nvPr/>
              </p:nvCxnSpPr>
              <p:spPr>
                <a:xfrm>
                  <a:off x="1636003" y="1635091"/>
                  <a:ext cx="430982" cy="248498"/>
                </a:xfrm>
                <a:prstGeom prst="bentConnector3">
                  <a:avLst>
                    <a:gd name="adj1" fmla="val 100832"/>
                  </a:avLst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2" name="Straight Connector 121"/>
              <p:cNvCxnSpPr/>
              <p:nvPr/>
            </p:nvCxnSpPr>
            <p:spPr>
              <a:xfrm>
                <a:off x="10809817" y="1819144"/>
                <a:ext cx="70114" cy="0"/>
              </a:xfrm>
              <a:prstGeom prst="line">
                <a:avLst/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24"/>
            <p:cNvGrpSpPr/>
            <p:nvPr/>
          </p:nvGrpSpPr>
          <p:grpSpPr>
            <a:xfrm>
              <a:off x="10837527" y="3107808"/>
              <a:ext cx="253836" cy="649279"/>
              <a:chOff x="10809817" y="1469785"/>
              <a:chExt cx="253836" cy="649279"/>
            </a:xfrm>
          </p:grpSpPr>
          <p:grpSp>
            <p:nvGrpSpPr>
              <p:cNvPr id="126" name="Group 125"/>
              <p:cNvGrpSpPr/>
              <p:nvPr/>
            </p:nvGrpSpPr>
            <p:grpSpPr>
              <a:xfrm flipH="1">
                <a:off x="10879931" y="1469785"/>
                <a:ext cx="183722" cy="649279"/>
                <a:chOff x="1636003" y="1635091"/>
                <a:chExt cx="434157" cy="1539949"/>
              </a:xfrm>
            </p:grpSpPr>
            <p:cxnSp>
              <p:nvCxnSpPr>
                <p:cNvPr id="128" name="Connector: Elbow 127"/>
                <p:cNvCxnSpPr/>
                <p:nvPr/>
              </p:nvCxnSpPr>
              <p:spPr>
                <a:xfrm flipV="1">
                  <a:off x="1641740" y="1794489"/>
                  <a:ext cx="428420" cy="1380551"/>
                </a:xfrm>
                <a:prstGeom prst="bentConnector2">
                  <a:avLst/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nector: Elbow 128"/>
                <p:cNvCxnSpPr/>
                <p:nvPr/>
              </p:nvCxnSpPr>
              <p:spPr>
                <a:xfrm>
                  <a:off x="1636003" y="1635091"/>
                  <a:ext cx="430982" cy="248498"/>
                </a:xfrm>
                <a:prstGeom prst="bentConnector3">
                  <a:avLst>
                    <a:gd name="adj1" fmla="val 100832"/>
                  </a:avLst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Straight Connector 126"/>
              <p:cNvCxnSpPr/>
              <p:nvPr/>
            </p:nvCxnSpPr>
            <p:spPr>
              <a:xfrm>
                <a:off x="10809817" y="1819144"/>
                <a:ext cx="70114" cy="0"/>
              </a:xfrm>
              <a:prstGeom prst="line">
                <a:avLst/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10807253" y="4854125"/>
              <a:ext cx="253836" cy="649279"/>
              <a:chOff x="10809817" y="1469785"/>
              <a:chExt cx="253836" cy="649279"/>
            </a:xfrm>
          </p:grpSpPr>
          <p:grpSp>
            <p:nvGrpSpPr>
              <p:cNvPr id="131" name="Group 130"/>
              <p:cNvGrpSpPr/>
              <p:nvPr/>
            </p:nvGrpSpPr>
            <p:grpSpPr>
              <a:xfrm flipH="1">
                <a:off x="10879931" y="1469785"/>
                <a:ext cx="183722" cy="649279"/>
                <a:chOff x="1636003" y="1635091"/>
                <a:chExt cx="434157" cy="1539949"/>
              </a:xfrm>
            </p:grpSpPr>
            <p:cxnSp>
              <p:nvCxnSpPr>
                <p:cNvPr id="133" name="Connector: Elbow 132"/>
                <p:cNvCxnSpPr/>
                <p:nvPr/>
              </p:nvCxnSpPr>
              <p:spPr>
                <a:xfrm flipV="1">
                  <a:off x="1641740" y="1794489"/>
                  <a:ext cx="428420" cy="1380551"/>
                </a:xfrm>
                <a:prstGeom prst="bentConnector2">
                  <a:avLst/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nector: Elbow 133"/>
                <p:cNvCxnSpPr/>
                <p:nvPr/>
              </p:nvCxnSpPr>
              <p:spPr>
                <a:xfrm>
                  <a:off x="1636003" y="1635091"/>
                  <a:ext cx="430982" cy="248498"/>
                </a:xfrm>
                <a:prstGeom prst="bentConnector3">
                  <a:avLst>
                    <a:gd name="adj1" fmla="val 100832"/>
                  </a:avLst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2" name="Straight Connector 131"/>
              <p:cNvCxnSpPr/>
              <p:nvPr/>
            </p:nvCxnSpPr>
            <p:spPr>
              <a:xfrm>
                <a:off x="10809817" y="1819144"/>
                <a:ext cx="70114" cy="0"/>
              </a:xfrm>
              <a:prstGeom prst="line">
                <a:avLst/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oup 113"/>
          <p:cNvGrpSpPr/>
          <p:nvPr/>
        </p:nvGrpSpPr>
        <p:grpSpPr>
          <a:xfrm>
            <a:off x="103677" y="2630734"/>
            <a:ext cx="1617492" cy="535096"/>
            <a:chOff x="2255656" y="5605694"/>
            <a:chExt cx="1617492" cy="535096"/>
          </a:xfrm>
        </p:grpSpPr>
        <p:sp>
          <p:nvSpPr>
            <p:cNvPr id="136" name="Rectangle: Rounded Corners 135"/>
            <p:cNvSpPr/>
            <p:nvPr/>
          </p:nvSpPr>
          <p:spPr>
            <a:xfrm>
              <a:off x="2266401" y="5643794"/>
              <a:ext cx="1606747" cy="4969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255656" y="5605694"/>
              <a:ext cx="1606747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/>
                <a:t>Siêu</a:t>
              </a:r>
              <a:r>
                <a:rPr lang="en-US" sz="2000" dirty="0"/>
                <a:t> </a:t>
              </a:r>
              <a:r>
                <a:rPr lang="en-US" sz="2000" dirty="0" err="1"/>
                <a:t>thị</a:t>
              </a:r>
              <a:endParaRPr lang="en-US" sz="200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93749" y="4743578"/>
            <a:ext cx="1633501" cy="707886"/>
            <a:chOff x="2255656" y="5605694"/>
            <a:chExt cx="1617492" cy="707886"/>
          </a:xfrm>
        </p:grpSpPr>
        <p:sp>
          <p:nvSpPr>
            <p:cNvPr id="140" name="Rectangle: Rounded Corners 139"/>
            <p:cNvSpPr/>
            <p:nvPr/>
          </p:nvSpPr>
          <p:spPr>
            <a:xfrm>
              <a:off x="2266401" y="5643794"/>
              <a:ext cx="1606747" cy="6090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255656" y="5605694"/>
              <a:ext cx="16067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Đảm</a:t>
              </a:r>
              <a:r>
                <a:rPr lang="en-US" sz="2000" dirty="0"/>
                <a:t> </a:t>
              </a:r>
              <a:r>
                <a:rPr lang="en-US" sz="2000" dirty="0" err="1"/>
                <a:t>bảo</a:t>
              </a:r>
              <a:r>
                <a:rPr lang="en-US" sz="2000" dirty="0"/>
                <a:t> </a:t>
              </a:r>
              <a:endParaRPr lang="en-US" sz="2000" dirty="0"/>
            </a:p>
            <a:p>
              <a:pPr algn="ctr"/>
              <a:r>
                <a:rPr lang="en-US" sz="2000" dirty="0" err="1"/>
                <a:t>chất</a:t>
              </a:r>
              <a:r>
                <a:rPr lang="en-US" sz="2000" dirty="0"/>
                <a:t> </a:t>
              </a:r>
              <a:r>
                <a:rPr lang="en-US" sz="2000" dirty="0" err="1"/>
                <a:t>lượng</a:t>
              </a:r>
              <a:endParaRPr lang="en-US" sz="2000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1141211" y="1822936"/>
            <a:ext cx="939296" cy="527949"/>
            <a:chOff x="6564955" y="1348832"/>
            <a:chExt cx="939296" cy="527949"/>
          </a:xfrm>
        </p:grpSpPr>
        <p:sp>
          <p:nvSpPr>
            <p:cNvPr id="142" name="Rectangle: Rounded Corners 141"/>
            <p:cNvSpPr/>
            <p:nvPr/>
          </p:nvSpPr>
          <p:spPr>
            <a:xfrm>
              <a:off x="6572428" y="1379785"/>
              <a:ext cx="931823" cy="4969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434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564955" y="1348832"/>
              <a:ext cx="931823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/>
                <a:t>Rau</a:t>
              </a:r>
              <a:endParaRPr lang="en-US" sz="2000" dirty="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1179946" y="3500262"/>
            <a:ext cx="939296" cy="527949"/>
            <a:chOff x="6564955" y="1348832"/>
            <a:chExt cx="939296" cy="527949"/>
          </a:xfrm>
        </p:grpSpPr>
        <p:sp>
          <p:nvSpPr>
            <p:cNvPr id="146" name="Rectangle: Rounded Corners 145"/>
            <p:cNvSpPr/>
            <p:nvPr/>
          </p:nvSpPr>
          <p:spPr>
            <a:xfrm>
              <a:off x="6572428" y="1379785"/>
              <a:ext cx="931823" cy="4969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434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564955" y="1348832"/>
              <a:ext cx="931823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/>
                <a:t>Quạt</a:t>
              </a:r>
              <a:endParaRPr lang="en-US" sz="2000" dirty="0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1131089" y="5230647"/>
            <a:ext cx="939296" cy="527949"/>
            <a:chOff x="6564955" y="1348832"/>
            <a:chExt cx="939296" cy="527949"/>
          </a:xfrm>
        </p:grpSpPr>
        <p:sp>
          <p:nvSpPr>
            <p:cNvPr id="149" name="Rectangle: Rounded Corners 148"/>
            <p:cNvSpPr/>
            <p:nvPr/>
          </p:nvSpPr>
          <p:spPr>
            <a:xfrm>
              <a:off x="6572428" y="1379785"/>
              <a:ext cx="931823" cy="4969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434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6564955" y="1348832"/>
              <a:ext cx="931823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/>
                <a:t>Váy</a:t>
              </a:r>
              <a:endParaRPr lang="en-US" sz="2000" dirty="0"/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9314" y="379384"/>
            <a:ext cx="10871027" cy="1305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/>
              <a:t>Khi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chợ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,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659" y="379384"/>
            <a:ext cx="907027" cy="91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3575" y="1684549"/>
            <a:ext cx="7918563" cy="438139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1659" y="2289640"/>
            <a:ext cx="3878915" cy="4188976"/>
            <a:chOff x="141659" y="2289640"/>
            <a:chExt cx="3878915" cy="4188976"/>
          </a:xfrm>
        </p:grpSpPr>
        <p:sp>
          <p:nvSpPr>
            <p:cNvPr id="100" name="TextBox 99"/>
            <p:cNvSpPr txBox="1"/>
            <p:nvPr/>
          </p:nvSpPr>
          <p:spPr>
            <a:xfrm>
              <a:off x="141659" y="2289640"/>
              <a:ext cx="3878915" cy="19514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/>
                <a:t>Khi </a:t>
              </a:r>
              <a:r>
                <a:rPr lang="en-US" sz="2800" dirty="0" err="1"/>
                <a:t>lựa</a:t>
              </a:r>
              <a:r>
                <a:rPr lang="en-US" sz="2800" dirty="0"/>
                <a:t> </a:t>
              </a:r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những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hóa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, </a:t>
              </a:r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cần</a:t>
              </a:r>
              <a:r>
                <a:rPr lang="en-US" sz="2800" dirty="0"/>
                <a:t> </a:t>
              </a:r>
              <a:r>
                <a:rPr lang="en-US" sz="2800" dirty="0" err="1"/>
                <a:t>lưu</a:t>
              </a:r>
              <a:r>
                <a:rPr lang="en-US" sz="2800" dirty="0"/>
                <a:t> ý </a:t>
              </a:r>
              <a:r>
                <a:rPr lang="en-US" sz="2800" dirty="0" err="1"/>
                <a:t>điều</a:t>
              </a:r>
              <a:r>
                <a:rPr lang="en-US" sz="2800" dirty="0"/>
                <a:t> </a:t>
              </a:r>
              <a:r>
                <a:rPr lang="en-US" sz="2800" dirty="0" err="1"/>
                <a:t>gì</a:t>
              </a:r>
              <a:r>
                <a:rPr lang="en-US" sz="2800" dirty="0"/>
                <a:t>?</a:t>
              </a:r>
              <a:endParaRPr lang="en-US" sz="2800" dirty="0"/>
            </a:p>
          </p:txBody>
        </p:sp>
        <p:pic>
          <p:nvPicPr>
            <p:cNvPr id="14338" name="Picture 2" descr="Cute Little Kid Boy Confused With Question Mark | Kids cartoon characters,  Kid character, Cartoon kids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33" r="19703" b="5776"/>
            <a:stretch>
              <a:fillRect/>
            </a:stretch>
          </p:blipFill>
          <p:spPr bwMode="auto">
            <a:xfrm>
              <a:off x="1340221" y="4473377"/>
              <a:ext cx="1261224" cy="200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884" y="129535"/>
            <a:ext cx="11619945" cy="16858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3.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: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Ghép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ở </a:t>
            </a:r>
            <a:r>
              <a:rPr lang="en-US" sz="2400" dirty="0" err="1"/>
              <a:t>cột</a:t>
            </a:r>
            <a:r>
              <a:rPr lang="en-US" sz="2400" dirty="0"/>
              <a:t> A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cột</a:t>
            </a:r>
            <a:r>
              <a:rPr lang="en-US" sz="2400" dirty="0"/>
              <a:t> B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 </a:t>
            </a: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.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ý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từng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 </a:t>
            </a: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5223" y="1917019"/>
            <a:ext cx="5859463" cy="4273598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4"/>
          <p:cNvGraphicFramePr>
            <a:graphicFrameLocks noGrp="1"/>
          </p:cNvGraphicFramePr>
          <p:nvPr/>
        </p:nvGraphicFramePr>
        <p:xfrm>
          <a:off x="420915" y="542849"/>
          <a:ext cx="11032831" cy="5584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0505"/>
                <a:gridCol w="2609037"/>
                <a:gridCol w="4893289"/>
              </a:tblGrid>
              <a:tr h="682519"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88803"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06508"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06508"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489756" y="1316507"/>
            <a:ext cx="1331681" cy="133168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Biển chỉ dẫn - Biển báo an toàn - Biển hiệu - Biển báo - Biển báo cấm chun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82" y="2748143"/>
            <a:ext cx="1556659" cy="15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b2 - Công ty cổ phần PT Minh Thà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03" y="4504711"/>
            <a:ext cx="1787016" cy="15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2544" y="51971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2550" y="51971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667" y1="48333" x2="42667" y2="48333"/>
                        <a14:foregroundMark x1="58167" y1="41000" x2="58167" y2="41000"/>
                        <a14:foregroundMark x1="33000" y1="65667" x2="33000" y2="65667"/>
                        <a14:foregroundMark x1="55333" y1="67500" x2="55333" y2="67500"/>
                        <a14:backgroundMark x1="26667" y1="38833" x2="26667" y2="38833"/>
                      </a14:backgroundRemoval>
                    </a14:imgEffect>
                  </a14:imgLayer>
                </a14:imgProps>
              </a:ext>
            </a:extLst>
          </a:blip>
          <a:srcRect l="24857" t="34445" r="18508" b="12730"/>
          <a:stretch>
            <a:fillRect/>
          </a:stretch>
        </p:blipFill>
        <p:spPr>
          <a:xfrm>
            <a:off x="4655694" y="4929378"/>
            <a:ext cx="1037772" cy="967967"/>
          </a:xfrm>
          <a:prstGeom prst="rect">
            <a:avLst/>
          </a:prstGeom>
        </p:spPr>
      </p:pic>
      <p:pic>
        <p:nvPicPr>
          <p:cNvPr id="15368" name="Picture 8" descr="Ý nghĩa hài hước của biển báo giao thô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29" t="18112" r="21048" b="29674"/>
          <a:stretch>
            <a:fillRect/>
          </a:stretch>
        </p:blipFill>
        <p:spPr bwMode="auto">
          <a:xfrm>
            <a:off x="4460722" y="3126273"/>
            <a:ext cx="1372225" cy="9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biển báo giao thông chỉ dẫn bệnh việ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1406" y1="68150" x2="41406" y2="68150"/>
                        <a14:foregroundMark x1="37109" y1="72131" x2="56641" y2="71429"/>
                        <a14:foregroundMark x1="37109" y1="64871" x2="41016" y2="60890"/>
                        <a14:foregroundMark x1="64844" y1="68150" x2="59766" y2="70492"/>
                        <a14:foregroundMark x1="64453" y1="28337" x2="65234" y2="40281"/>
                        <a14:backgroundMark x1="39453" y1="40984" x2="62891" y2="52693"/>
                        <a14:backgroundMark x1="31250" y1="26464" x2="28516" y2="64871"/>
                        <a14:backgroundMark x1="62695" y1="48712" x2="73242" y2="50351"/>
                        <a14:backgroundMark x1="74609" y1="39110" x2="71680" y2="81030"/>
                        <a14:backgroundMark x1="60742" y1="19906" x2="76172" y2="21077"/>
                        <a14:backgroundMark x1="26758" y1="63232" x2="27344" y2="83138"/>
                        <a14:backgroundMark x1="29297" y1="80328" x2="63672" y2="7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92" t="18431" r="23167" b="18411"/>
          <a:stretch>
            <a:fillRect/>
          </a:stretch>
        </p:blipFill>
        <p:spPr bwMode="auto">
          <a:xfrm>
            <a:off x="4391636" y="1316507"/>
            <a:ext cx="1238992" cy="14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81808" y="638331"/>
            <a:ext cx="4067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7879" y="1416423"/>
            <a:ext cx="372045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</a:rPr>
              <a:t>Biển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chỉ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dẫn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</a:rPr>
              <a:t>Bệnh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viện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2423" y="3044465"/>
            <a:ext cx="372045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</a:rPr>
              <a:t>Biển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báo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</a:rPr>
              <a:t>cấm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xe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máy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89756" y="1295641"/>
            <a:ext cx="1331681" cy="133168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Biển chỉ dẫn - Biển báo an toàn - Biển hiệu - Biển báo - Biển báo cấm chun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82" y="2727277"/>
            <a:ext cx="1556659" cy="15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b2 - Công ty cổ phần PT Minh Thà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03" y="4483845"/>
            <a:ext cx="1787016" cy="15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667" y1="48333" x2="42667" y2="48333"/>
                        <a14:foregroundMark x1="58167" y1="41000" x2="58167" y2="41000"/>
                        <a14:foregroundMark x1="33000" y1="65667" x2="33000" y2="65667"/>
                        <a14:foregroundMark x1="55333" y1="67500" x2="55333" y2="67500"/>
                        <a14:backgroundMark x1="26667" y1="38833" x2="26667" y2="38833"/>
                      </a14:backgroundRemoval>
                    </a14:imgEffect>
                  </a14:imgLayer>
                </a14:imgProps>
              </a:ext>
            </a:extLst>
          </a:blip>
          <a:srcRect l="24857" t="34445" r="18508" b="12730"/>
          <a:stretch>
            <a:fillRect/>
          </a:stretch>
        </p:blipFill>
        <p:spPr>
          <a:xfrm>
            <a:off x="4655694" y="4908512"/>
            <a:ext cx="1037772" cy="967967"/>
          </a:xfrm>
          <a:prstGeom prst="rect">
            <a:avLst/>
          </a:prstGeom>
        </p:spPr>
      </p:pic>
      <p:pic>
        <p:nvPicPr>
          <p:cNvPr id="22" name="Picture 8" descr="Ý nghĩa hài hước của biển báo giao thô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29" t="18112" r="21048" b="29674"/>
          <a:stretch>
            <a:fillRect/>
          </a:stretch>
        </p:blipFill>
        <p:spPr bwMode="auto">
          <a:xfrm>
            <a:off x="4460722" y="3105407"/>
            <a:ext cx="1372225" cy="9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biển báo giao thông chỉ dẫn bệnh việ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1406" y1="68150" x2="41406" y2="68150"/>
                        <a14:foregroundMark x1="37109" y1="72131" x2="56641" y2="71429"/>
                        <a14:foregroundMark x1="37109" y1="64871" x2="41016" y2="60890"/>
                        <a14:foregroundMark x1="64844" y1="68150" x2="59766" y2="70492"/>
                        <a14:foregroundMark x1="64453" y1="28337" x2="65234" y2="40281"/>
                        <a14:backgroundMark x1="39453" y1="40984" x2="62891" y2="52693"/>
                        <a14:backgroundMark x1="31250" y1="26464" x2="28516" y2="64871"/>
                        <a14:backgroundMark x1="62695" y1="48712" x2="73242" y2="50351"/>
                        <a14:backgroundMark x1="74609" y1="39110" x2="71680" y2="81030"/>
                        <a14:backgroundMark x1="60742" y1="19906" x2="76172" y2="21077"/>
                        <a14:backgroundMark x1="26758" y1="63232" x2="27344" y2="83138"/>
                        <a14:backgroundMark x1="29297" y1="80328" x2="63672" y2="7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92" t="18431" r="23167" b="18411"/>
          <a:stretch>
            <a:fillRect/>
          </a:stretch>
        </p:blipFill>
        <p:spPr bwMode="auto">
          <a:xfrm>
            <a:off x="4391636" y="1295641"/>
            <a:ext cx="1238992" cy="14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117879" y="4585826"/>
            <a:ext cx="372045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</a:rPr>
              <a:t>Biển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báo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</a:rPr>
              <a:t>đường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trơn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trượt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45782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22578 -0.0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46029 0.00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21237 -0.014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46979 0.0050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22213 0.0187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196" y="611294"/>
            <a:ext cx="8246053" cy="1951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:</a:t>
            </a:r>
            <a:endParaRPr lang="en-US" sz="2800" dirty="0"/>
          </a:p>
          <a:p>
            <a:pPr algn="ctr">
              <a:lnSpc>
                <a:spcPct val="150000"/>
              </a:lnSpc>
            </a:pP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quy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?</a:t>
            </a:r>
            <a:endParaRPr lang="en-US" sz="2800" dirty="0"/>
          </a:p>
        </p:txBody>
      </p:sp>
      <p:pic>
        <p:nvPicPr>
          <p:cNvPr id="17412" name="Picture 4" descr="Premium Vector | Parent help teach kid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46" y="1587042"/>
            <a:ext cx="6771903" cy="505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>
            <a:fillRect/>
          </a:stretch>
        </p:blipFill>
        <p:spPr>
          <a:xfrm>
            <a:off x="1310581" y="1886752"/>
            <a:ext cx="1166813" cy="914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7394" y="1071970"/>
            <a:ext cx="9573135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Premium Vector | Happy cute kid boy with traffic sig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457" y="3209925"/>
            <a:ext cx="364807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826050" y="849082"/>
            <a:ext cx="11191552" cy="4865972"/>
            <a:chOff x="826050" y="849082"/>
            <a:chExt cx="11191552" cy="4865972"/>
          </a:xfrm>
        </p:grpSpPr>
        <p:grpSp>
          <p:nvGrpSpPr>
            <p:cNvPr id="2" name="Group 1"/>
            <p:cNvGrpSpPr/>
            <p:nvPr/>
          </p:nvGrpSpPr>
          <p:grpSpPr>
            <a:xfrm>
              <a:off x="826050" y="849082"/>
              <a:ext cx="11191552" cy="4865972"/>
              <a:chOff x="826050" y="849082"/>
              <a:chExt cx="8898522" cy="4865972"/>
            </a:xfrm>
          </p:grpSpPr>
          <p:sp>
            <p:nvSpPr>
              <p:cNvPr id="7" name="Rounded Rectangle 39"/>
              <p:cNvSpPr/>
              <p:nvPr/>
            </p:nvSpPr>
            <p:spPr>
              <a:xfrm>
                <a:off x="826050" y="1193847"/>
                <a:ext cx="8898522" cy="4521207"/>
              </a:xfrm>
              <a:prstGeom prst="roundRect">
                <a:avLst/>
              </a:prstGeom>
              <a:solidFill>
                <a:srgbClr val="92D5DB"/>
              </a:solidFill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247173" y="849082"/>
                <a:ext cx="3179052" cy="689529"/>
                <a:chOff x="666601" y="1168396"/>
                <a:chExt cx="3179052" cy="689529"/>
              </a:xfrm>
            </p:grpSpPr>
            <p:sp>
              <p:nvSpPr>
                <p:cNvPr id="5" name="Rectangle: Rounded Corners 14"/>
                <p:cNvSpPr/>
                <p:nvPr/>
              </p:nvSpPr>
              <p:spPr>
                <a:xfrm rot="21258933">
                  <a:off x="666601" y="1168396"/>
                  <a:ext cx="3028013" cy="689529"/>
                </a:xfrm>
                <a:custGeom>
                  <a:avLst/>
                  <a:gdLst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913089 w 3028013"/>
                    <a:gd name="connsiteY5" fmla="*/ 689529 h 689529"/>
                    <a:gd name="connsiteX6" fmla="*/ 114924 w 3028013"/>
                    <a:gd name="connsiteY6" fmla="*/ 689529 h 689529"/>
                    <a:gd name="connsiteX7" fmla="*/ 0 w 3028013"/>
                    <a:gd name="connsiteY7" fmla="*/ 574605 h 689529"/>
                    <a:gd name="connsiteX8" fmla="*/ 0 w 3028013"/>
                    <a:gd name="connsiteY8" fmla="*/ 114924 h 689529"/>
                    <a:gd name="connsiteX0-1" fmla="*/ 0 w 3028013"/>
                    <a:gd name="connsiteY0-2" fmla="*/ 114924 h 689529"/>
                    <a:gd name="connsiteX1-3" fmla="*/ 114924 w 3028013"/>
                    <a:gd name="connsiteY1-4" fmla="*/ 0 h 689529"/>
                    <a:gd name="connsiteX2-5" fmla="*/ 2913089 w 3028013"/>
                    <a:gd name="connsiteY2-6" fmla="*/ 0 h 689529"/>
                    <a:gd name="connsiteX3-7" fmla="*/ 3028013 w 3028013"/>
                    <a:gd name="connsiteY3-8" fmla="*/ 114924 h 689529"/>
                    <a:gd name="connsiteX4-9" fmla="*/ 3028013 w 3028013"/>
                    <a:gd name="connsiteY4-10" fmla="*/ 574605 h 689529"/>
                    <a:gd name="connsiteX5-11" fmla="*/ 2913089 w 3028013"/>
                    <a:gd name="connsiteY5-12" fmla="*/ 689529 h 689529"/>
                    <a:gd name="connsiteX6-13" fmla="*/ 254624 w 3028013"/>
                    <a:gd name="connsiteY6-14" fmla="*/ 689529 h 689529"/>
                    <a:gd name="connsiteX7-15" fmla="*/ 0 w 3028013"/>
                    <a:gd name="connsiteY7-16" fmla="*/ 574605 h 689529"/>
                    <a:gd name="connsiteX8-17" fmla="*/ 0 w 3028013"/>
                    <a:gd name="connsiteY8-18" fmla="*/ 114924 h 689529"/>
                    <a:gd name="connsiteX0-19" fmla="*/ 0 w 3028013"/>
                    <a:gd name="connsiteY0-20" fmla="*/ 114924 h 689529"/>
                    <a:gd name="connsiteX1-21" fmla="*/ 114924 w 3028013"/>
                    <a:gd name="connsiteY1-22" fmla="*/ 0 h 689529"/>
                    <a:gd name="connsiteX2-23" fmla="*/ 2913089 w 3028013"/>
                    <a:gd name="connsiteY2-24" fmla="*/ 0 h 689529"/>
                    <a:gd name="connsiteX3-25" fmla="*/ 3028013 w 3028013"/>
                    <a:gd name="connsiteY3-26" fmla="*/ 114924 h 689529"/>
                    <a:gd name="connsiteX4-27" fmla="*/ 3028013 w 3028013"/>
                    <a:gd name="connsiteY4-28" fmla="*/ 574605 h 689529"/>
                    <a:gd name="connsiteX5-29" fmla="*/ 2913089 w 3028013"/>
                    <a:gd name="connsiteY5-30" fmla="*/ 689529 h 689529"/>
                    <a:gd name="connsiteX6-31" fmla="*/ 254624 w 3028013"/>
                    <a:gd name="connsiteY6-32" fmla="*/ 689529 h 689529"/>
                    <a:gd name="connsiteX7-33" fmla="*/ 57150 w 3028013"/>
                    <a:gd name="connsiteY7-34" fmla="*/ 536505 h 689529"/>
                    <a:gd name="connsiteX8-35" fmla="*/ 0 w 3028013"/>
                    <a:gd name="connsiteY8-36" fmla="*/ 114924 h 689529"/>
                    <a:gd name="connsiteX0-37" fmla="*/ 0 w 3028013"/>
                    <a:gd name="connsiteY0-38" fmla="*/ 114924 h 689529"/>
                    <a:gd name="connsiteX1-39" fmla="*/ 114924 w 3028013"/>
                    <a:gd name="connsiteY1-40" fmla="*/ 0 h 689529"/>
                    <a:gd name="connsiteX2-41" fmla="*/ 2913089 w 3028013"/>
                    <a:gd name="connsiteY2-42" fmla="*/ 0 h 689529"/>
                    <a:gd name="connsiteX3-43" fmla="*/ 3028013 w 3028013"/>
                    <a:gd name="connsiteY3-44" fmla="*/ 114924 h 689529"/>
                    <a:gd name="connsiteX4-45" fmla="*/ 3028013 w 3028013"/>
                    <a:gd name="connsiteY4-46" fmla="*/ 574605 h 689529"/>
                    <a:gd name="connsiteX5-47" fmla="*/ 2913089 w 3028013"/>
                    <a:gd name="connsiteY5-48" fmla="*/ 689529 h 689529"/>
                    <a:gd name="connsiteX6-49" fmla="*/ 254624 w 3028013"/>
                    <a:gd name="connsiteY6-50" fmla="*/ 689529 h 689529"/>
                    <a:gd name="connsiteX7-51" fmla="*/ 146050 w 3028013"/>
                    <a:gd name="connsiteY7-52" fmla="*/ 523805 h 689529"/>
                    <a:gd name="connsiteX8-53" fmla="*/ 0 w 3028013"/>
                    <a:gd name="connsiteY8-54" fmla="*/ 114924 h 689529"/>
                    <a:gd name="connsiteX0-55" fmla="*/ 0 w 3028013"/>
                    <a:gd name="connsiteY0-56" fmla="*/ 114924 h 689529"/>
                    <a:gd name="connsiteX1-57" fmla="*/ 114924 w 3028013"/>
                    <a:gd name="connsiteY1-58" fmla="*/ 0 h 689529"/>
                    <a:gd name="connsiteX2-59" fmla="*/ 2913089 w 3028013"/>
                    <a:gd name="connsiteY2-60" fmla="*/ 0 h 689529"/>
                    <a:gd name="connsiteX3-61" fmla="*/ 3028013 w 3028013"/>
                    <a:gd name="connsiteY3-62" fmla="*/ 114924 h 689529"/>
                    <a:gd name="connsiteX4-63" fmla="*/ 3028013 w 3028013"/>
                    <a:gd name="connsiteY4-64" fmla="*/ 574605 h 689529"/>
                    <a:gd name="connsiteX5-65" fmla="*/ 2773389 w 3028013"/>
                    <a:gd name="connsiteY5-66" fmla="*/ 664129 h 689529"/>
                    <a:gd name="connsiteX6-67" fmla="*/ 254624 w 3028013"/>
                    <a:gd name="connsiteY6-68" fmla="*/ 689529 h 689529"/>
                    <a:gd name="connsiteX7-69" fmla="*/ 146050 w 3028013"/>
                    <a:gd name="connsiteY7-70" fmla="*/ 523805 h 689529"/>
                    <a:gd name="connsiteX8-71" fmla="*/ 0 w 3028013"/>
                    <a:gd name="connsiteY8-72" fmla="*/ 114924 h 689529"/>
                    <a:gd name="connsiteX0-73" fmla="*/ 0 w 3028013"/>
                    <a:gd name="connsiteY0-74" fmla="*/ 114924 h 689529"/>
                    <a:gd name="connsiteX1-75" fmla="*/ 114924 w 3028013"/>
                    <a:gd name="connsiteY1-76" fmla="*/ 0 h 689529"/>
                    <a:gd name="connsiteX2-77" fmla="*/ 2913089 w 3028013"/>
                    <a:gd name="connsiteY2-78" fmla="*/ 0 h 689529"/>
                    <a:gd name="connsiteX3-79" fmla="*/ 3028013 w 3028013"/>
                    <a:gd name="connsiteY3-80" fmla="*/ 114924 h 689529"/>
                    <a:gd name="connsiteX4-81" fmla="*/ 2907363 w 3028013"/>
                    <a:gd name="connsiteY4-82" fmla="*/ 580955 h 689529"/>
                    <a:gd name="connsiteX5-83" fmla="*/ 2773389 w 3028013"/>
                    <a:gd name="connsiteY5-84" fmla="*/ 664129 h 689529"/>
                    <a:gd name="connsiteX6-85" fmla="*/ 254624 w 3028013"/>
                    <a:gd name="connsiteY6-86" fmla="*/ 689529 h 689529"/>
                    <a:gd name="connsiteX7-87" fmla="*/ 146050 w 3028013"/>
                    <a:gd name="connsiteY7-88" fmla="*/ 523805 h 689529"/>
                    <a:gd name="connsiteX8-89" fmla="*/ 0 w 3028013"/>
                    <a:gd name="connsiteY8-90" fmla="*/ 114924 h 68952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3028013" h="689529">
                      <a:moveTo>
                        <a:pt x="0" y="114924"/>
                      </a:moveTo>
                      <a:cubicBezTo>
                        <a:pt x="0" y="51453"/>
                        <a:pt x="51453" y="0"/>
                        <a:pt x="114924" y="0"/>
                      </a:cubicBezTo>
                      <a:lnTo>
                        <a:pt x="2913089" y="0"/>
                      </a:lnTo>
                      <a:cubicBezTo>
                        <a:pt x="2976560" y="0"/>
                        <a:pt x="3028013" y="51453"/>
                        <a:pt x="3028013" y="114924"/>
                      </a:cubicBezTo>
                      <a:lnTo>
                        <a:pt x="2907363" y="580955"/>
                      </a:lnTo>
                      <a:cubicBezTo>
                        <a:pt x="2907363" y="644426"/>
                        <a:pt x="2836860" y="664129"/>
                        <a:pt x="2773389" y="664129"/>
                      </a:cubicBezTo>
                      <a:lnTo>
                        <a:pt x="254624" y="689529"/>
                      </a:lnTo>
                      <a:cubicBezTo>
                        <a:pt x="191153" y="689529"/>
                        <a:pt x="146050" y="587276"/>
                        <a:pt x="146050" y="523805"/>
                      </a:cubicBezTo>
                      <a:lnTo>
                        <a:pt x="0" y="114924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 rot="21202949">
                  <a:off x="977182" y="1185961"/>
                  <a:ext cx="2868471" cy="496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BÂY GIỜ, EM CÓ THỂ :</a:t>
                  </a:r>
                  <a:endParaRPr 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1058744" y="1913917"/>
              <a:ext cx="6789778" cy="334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lựa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mua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hóa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chất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tiện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tiện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ích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biệt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848522" y="1390752"/>
            <a:ext cx="3755576" cy="4127395"/>
            <a:chOff x="8189681" y="1845066"/>
            <a:chExt cx="3486349" cy="381908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189681" y="2511350"/>
              <a:ext cx="3486349" cy="3152803"/>
            </a:xfrm>
            <a:prstGeom prst="rect">
              <a:avLst/>
            </a:prstGeom>
          </p:spPr>
        </p:pic>
        <p:pic>
          <p:nvPicPr>
            <p:cNvPr id="26" name="Picture 10" descr="HIỂU BIẾT VỀ BIỂN BÁO GIAO THÔNG ĐƯỜNG BỘ (Bậc Trung Thiện)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6012">
              <a:off x="10427998" y="1845066"/>
              <a:ext cx="1001108" cy="839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p="http://schemas.openxmlformats.org/presentationml/2006/main">
  <p:tag name="ARS_RESPONSE_PERSONNUM" val="100"/>
  <p:tag name="ARS_PPT_DBNAME" val="Bai12.Thuchanhmuabanhanghoa[20210612143252535].md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1072</Words>
  <Application>WPS Presentation</Application>
  <PresentationFormat>Widescreen</PresentationFormat>
  <Paragraphs>92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Arial</vt:lpstr>
      <vt:lpstr>UTM Cookies</vt:lpstr>
      <vt:lpstr>Segoe Print</vt:lpstr>
      <vt:lpstr>Microsoft YaHei</vt:lpstr>
      <vt:lpstr>Arial Unicode MS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Kiều Trang Nguyễn</cp:lastModifiedBy>
  <cp:revision>215</cp:revision>
  <dcterms:created xsi:type="dcterms:W3CDTF">2021-06-02T02:35:00Z</dcterms:created>
  <dcterms:modified xsi:type="dcterms:W3CDTF">2024-12-25T09:16:15Z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6EF340D898CA49808793AFBB882D0DD2_12</vt:lpwstr>
  </property>
  <property fmtid="{D5CDD505-2E9C-101B-9397-08002B2CF9AE}" pid="3" name="KSOProductBuildVer">
    <vt:lpwstr>1033-12.2.0.19307</vt:lpwstr>
  </property>
</Properties>
</file>