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96" r:id="rId10"/>
    <p:sldId id="2997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778531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định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dạng lại phông chữ, kiểu chữ, cỡ chữ, màu chữ và thêm gạch đầu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>
                <a:latin typeface="UTM Avo" panose="02040603050506020204"/>
              </a:rPr>
              <a:t>Bullets</a:t>
            </a:r>
            <a:r>
              <a:rPr lang="vi-VN" sz="2400">
                <a:latin typeface="UTM Avo" panose="02040603050506020204"/>
              </a:rPr>
              <a:t> </a:t>
            </a:r>
            <a:r>
              <a:rPr lang="en-US" sz="2400" smtClean="0">
                <a:latin typeface="UTM Avo" panose="02040603050506020204"/>
              </a:rPr>
              <a:t>            </a:t>
            </a:r>
            <a:r>
              <a:rPr lang="vi-VN" sz="2400" smtClean="0">
                <a:latin typeface="UTM Avo" panose="02040603050506020204"/>
              </a:rPr>
              <a:t>trong </a:t>
            </a:r>
            <a:r>
              <a:rPr lang="vi-VN" sz="2400" dirty="0">
                <a:latin typeface="UTM Avo" panose="02040603050506020204"/>
              </a:rPr>
              <a:t>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83" y="3471455"/>
            <a:ext cx="610169" cy="463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744395" y="2869869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5" y="259908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900</Words>
  <Application>Microsoft Office PowerPoint</Application>
  <PresentationFormat>Widescreen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iCiel Cadena</vt:lpstr>
      <vt:lpstr>Microsoft YaHei</vt:lpstr>
      <vt:lpstr>SVN-Avo</vt:lpstr>
      <vt:lpstr>SVN-SAF</vt:lpstr>
      <vt:lpstr>UTM  Avo</vt:lpstr>
      <vt:lpstr>UTM Avo</vt:lpstr>
      <vt:lpstr>UVF Salome</vt:lpstr>
      <vt:lpstr>方正黑体_GBK</vt:lpstr>
      <vt:lpstr>Arial</vt:lpstr>
      <vt:lpstr>Calibri</vt:lpstr>
      <vt:lpstr>Segoe Print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LIEN THANH</cp:lastModifiedBy>
  <cp:revision>199</cp:revision>
  <dcterms:created xsi:type="dcterms:W3CDTF">2021-11-14T08:33:00Z</dcterms:created>
  <dcterms:modified xsi:type="dcterms:W3CDTF">2023-12-08T02:09:45Z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