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6" r:id="rId10"/>
    <p:sldId id="264" r:id="rId11"/>
    <p:sldId id="265" r:id="rId12"/>
    <p:sldId id="267" r:id="rId13"/>
    <p:sldId id="270" r:id="rId14"/>
    <p:sldId id="271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26CAD-5D2A-447C-B7F6-3FE82B687D43}" type="datetimeFigureOut">
              <a:rPr lang="en-US" smtClean="0"/>
              <a:t>9/25/2024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C9839-5D78-4675-9CEE-144344816B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8558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26CAD-5D2A-447C-B7F6-3FE82B687D43}" type="datetimeFigureOut">
              <a:rPr lang="en-US" smtClean="0"/>
              <a:t>9/25/2024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C9839-5D78-4675-9CEE-144344816B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3354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26CAD-5D2A-447C-B7F6-3FE82B687D43}" type="datetimeFigureOut">
              <a:rPr lang="en-US" smtClean="0"/>
              <a:t>9/25/2024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C9839-5D78-4675-9CEE-144344816B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0271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26CAD-5D2A-447C-B7F6-3FE82B687D43}" type="datetimeFigureOut">
              <a:rPr lang="en-US" smtClean="0"/>
              <a:t>9/25/2024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C9839-5D78-4675-9CEE-144344816B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981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26CAD-5D2A-447C-B7F6-3FE82B687D43}" type="datetimeFigureOut">
              <a:rPr lang="en-US" smtClean="0"/>
              <a:t>9/25/2024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C9839-5D78-4675-9CEE-144344816B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4457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26CAD-5D2A-447C-B7F6-3FE82B687D43}" type="datetimeFigureOut">
              <a:rPr lang="en-US" smtClean="0"/>
              <a:t>9/25/2024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C9839-5D78-4675-9CEE-144344816B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1830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26CAD-5D2A-447C-B7F6-3FE82B687D43}" type="datetimeFigureOut">
              <a:rPr lang="en-US" smtClean="0"/>
              <a:t>9/25/2024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C9839-5D78-4675-9CEE-144344816B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3110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26CAD-5D2A-447C-B7F6-3FE82B687D43}" type="datetimeFigureOut">
              <a:rPr lang="en-US" smtClean="0"/>
              <a:t>9/25/2024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C9839-5D78-4675-9CEE-144344816B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6822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26CAD-5D2A-447C-B7F6-3FE82B687D43}" type="datetimeFigureOut">
              <a:rPr lang="en-US" smtClean="0"/>
              <a:t>9/25/2024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C9839-5D78-4675-9CEE-144344816B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3489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26CAD-5D2A-447C-B7F6-3FE82B687D43}" type="datetimeFigureOut">
              <a:rPr lang="en-US" smtClean="0"/>
              <a:t>9/25/2024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C9839-5D78-4675-9CEE-144344816B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000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26CAD-5D2A-447C-B7F6-3FE82B687D43}" type="datetimeFigureOut">
              <a:rPr lang="en-US" smtClean="0"/>
              <a:t>9/25/2024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C9839-5D78-4675-9CEE-144344816B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3090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926CAD-5D2A-447C-B7F6-3FE82B687D43}" type="datetimeFigureOut">
              <a:rPr lang="en-US" smtClean="0"/>
              <a:t>9/25/2024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7C9839-5D78-4675-9CEE-144344816B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3326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29887" y="1026599"/>
            <a:ext cx="6370320" cy="2387600"/>
          </a:xfrm>
        </p:spPr>
        <p:txBody>
          <a:bodyPr/>
          <a:lstStyle/>
          <a:p>
            <a:r>
              <a:rPr lang="en-US" sz="8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MĨ THUẬT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4800" dirty="0" smtClean="0">
                <a:solidFill>
                  <a:srgbClr val="FF0000"/>
                </a:solidFill>
                <a:latin typeface="+mn-lt"/>
              </a:rPr>
              <a:t>LỚP 3</a:t>
            </a:r>
            <a:endParaRPr lang="vi-VN" sz="4800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385" y="547009"/>
            <a:ext cx="4067792" cy="5734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2541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83037"/>
            <a:ext cx="7872093" cy="1507651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49"/>
          <a:stretch/>
        </p:blipFill>
        <p:spPr>
          <a:xfrm>
            <a:off x="3740727" y="1122218"/>
            <a:ext cx="5443696" cy="5735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61101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56"/>
          <a:stretch/>
        </p:blipFill>
        <p:spPr>
          <a:xfrm>
            <a:off x="862189" y="375571"/>
            <a:ext cx="10936266" cy="2008400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295" y="2741782"/>
            <a:ext cx="11006054" cy="1445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75098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985"/>
          <a:stretch/>
        </p:blipFill>
        <p:spPr>
          <a:xfrm>
            <a:off x="1226194" y="252465"/>
            <a:ext cx="10645446" cy="101736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716" y="1269825"/>
            <a:ext cx="5932138" cy="105168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0542" y="2287185"/>
            <a:ext cx="5488509" cy="431680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517" y="33118"/>
            <a:ext cx="1191603" cy="1191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80150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985"/>
          <a:stretch/>
        </p:blipFill>
        <p:spPr>
          <a:xfrm>
            <a:off x="1117706" y="207361"/>
            <a:ext cx="10645446" cy="1017360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517" y="33118"/>
            <a:ext cx="1191603" cy="1191603"/>
          </a:xfrm>
          <a:prstGeom prst="rect">
            <a:avLst/>
          </a:prstGeom>
        </p:spPr>
      </p:pic>
      <p:pic>
        <p:nvPicPr>
          <p:cNvPr id="8" name="Content Placeholder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7275" y="1224721"/>
            <a:ext cx="7205564" cy="5273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91517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985"/>
          <a:stretch/>
        </p:blipFill>
        <p:spPr>
          <a:xfrm>
            <a:off x="1071211" y="373058"/>
            <a:ext cx="10645446" cy="1017360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20" y="198815"/>
            <a:ext cx="1191603" cy="119160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1784" y="1690688"/>
            <a:ext cx="8108431" cy="4752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26668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79" y="571500"/>
            <a:ext cx="12120321" cy="468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64707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375" y="0"/>
            <a:ext cx="9839682" cy="175578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" y="2120905"/>
            <a:ext cx="5954486" cy="434592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6305" y="2120904"/>
            <a:ext cx="4353309" cy="436837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" y="2120904"/>
            <a:ext cx="5954486" cy="434592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273304"/>
            <a:ext cx="5954486" cy="434592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705" y="2273304"/>
            <a:ext cx="4353309" cy="4368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7973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9358" y="1690688"/>
            <a:ext cx="9453283" cy="5167312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303" y="0"/>
            <a:ext cx="9474891" cy="1690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69733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646" y="-31531"/>
            <a:ext cx="8953623" cy="162747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798" y="1433515"/>
            <a:ext cx="2521290" cy="275157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268" y="4172884"/>
            <a:ext cx="2584350" cy="26851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8300" y="2218589"/>
            <a:ext cx="8271135" cy="3341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54101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7307" y="1730849"/>
            <a:ext cx="6932250" cy="5163638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8675" y="365125"/>
            <a:ext cx="9688277" cy="132416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142" y="297656"/>
            <a:ext cx="1498533" cy="1459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70966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1669" y="1827284"/>
            <a:ext cx="7908662" cy="4148974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5523" y="366528"/>
            <a:ext cx="9688277" cy="132416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474" y="368187"/>
            <a:ext cx="1498533" cy="1459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6384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466" y="398508"/>
            <a:ext cx="10129916" cy="1325563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33" y="298357"/>
            <a:ext cx="1498533" cy="145909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466" y="1946190"/>
            <a:ext cx="3458058" cy="446784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241"/>
          <a:stretch/>
        </p:blipFill>
        <p:spPr>
          <a:xfrm>
            <a:off x="6489139" y="4180114"/>
            <a:ext cx="3286584" cy="236184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511"/>
          <a:stretch/>
        </p:blipFill>
        <p:spPr>
          <a:xfrm>
            <a:off x="5794790" y="1058270"/>
            <a:ext cx="4125521" cy="3121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2834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466" y="398508"/>
            <a:ext cx="10129916" cy="1325563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33" y="298357"/>
            <a:ext cx="1498533" cy="145909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08"/>
          <a:stretch/>
        </p:blipFill>
        <p:spPr>
          <a:xfrm>
            <a:off x="443282" y="4064106"/>
            <a:ext cx="3298176" cy="267689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664" y="1650862"/>
            <a:ext cx="3301945" cy="245951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290"/>
          <a:stretch/>
        </p:blipFill>
        <p:spPr>
          <a:xfrm>
            <a:off x="3888005" y="1937068"/>
            <a:ext cx="7829377" cy="148488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601"/>
          <a:stretch/>
        </p:blipFill>
        <p:spPr>
          <a:xfrm>
            <a:off x="3888005" y="4649824"/>
            <a:ext cx="7829377" cy="1505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91583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2</Words>
  <Application>Microsoft Office PowerPoint</Application>
  <PresentationFormat>Widescreen</PresentationFormat>
  <Paragraphs>1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MĨ THUẬT LỚP 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BAN QUYEN 21AK22.COM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MĨ THUẬT LỚP 3</dc:title>
  <dc:creator>21AK22.COM</dc:creator>
  <cp:lastModifiedBy>Administrator</cp:lastModifiedBy>
  <cp:revision>8</cp:revision>
  <dcterms:created xsi:type="dcterms:W3CDTF">2022-09-04T02:35:10Z</dcterms:created>
  <dcterms:modified xsi:type="dcterms:W3CDTF">2024-09-25T15:01:45Z</dcterms:modified>
</cp:coreProperties>
</file>