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4"/>
  </p:notesMasterIdLst>
  <p:sldIdLst>
    <p:sldId id="256" r:id="rId2"/>
    <p:sldId id="929" r:id="rId3"/>
    <p:sldId id="933" r:id="rId4"/>
    <p:sldId id="934" r:id="rId5"/>
    <p:sldId id="268" r:id="rId6"/>
    <p:sldId id="905" r:id="rId7"/>
    <p:sldId id="909" r:id="rId8"/>
    <p:sldId id="912" r:id="rId9"/>
    <p:sldId id="911" r:id="rId10"/>
    <p:sldId id="917" r:id="rId11"/>
    <p:sldId id="918" r:id="rId12"/>
    <p:sldId id="919" r:id="rId13"/>
    <p:sldId id="920" r:id="rId14"/>
    <p:sldId id="921" r:id="rId15"/>
    <p:sldId id="922" r:id="rId16"/>
    <p:sldId id="886" r:id="rId17"/>
    <p:sldId id="873" r:id="rId18"/>
    <p:sldId id="889" r:id="rId19"/>
    <p:sldId id="902" r:id="rId20"/>
    <p:sldId id="904" r:id="rId21"/>
    <p:sldId id="903" r:id="rId22"/>
    <p:sldId id="874" r:id="rId23"/>
  </p:sldIdLst>
  <p:sldSz cx="9144000" cy="5143500" type="screen16x9"/>
  <p:notesSz cx="6858000" cy="9144000"/>
  <p:embeddedFontLst>
    <p:embeddedFont>
      <p:font typeface="Sport Day" panose="020B0604020202020204" charset="0"/>
      <p:regular r:id="rId25"/>
      <p:bold r:id="rId26"/>
      <p:italic r:id="rId27"/>
      <p:boldItalic r:id="rId28"/>
    </p:embeddedFont>
    <p:embeddedFont>
      <p:font typeface="Fredoka One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Amatic SC" panose="020B0604020202020204" charset="-79"/>
      <p:regular r:id="rId34"/>
      <p:bold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404" autoAdjust="0"/>
  </p:normalViewPr>
  <p:slideViewPr>
    <p:cSldViewPr snapToGrid="0">
      <p:cViewPr varScale="1">
        <p:scale>
          <a:sx n="87" d="100"/>
          <a:sy n="87" d="100"/>
        </p:scale>
        <p:origin x="6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859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/>
          <p:nvPr/>
        </p:nvSpPr>
        <p:spPr>
          <a:xfrm>
            <a:off x="174299" y="3144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3"/>
          <p:cNvSpPr/>
          <p:nvPr/>
        </p:nvSpPr>
        <p:spPr>
          <a:xfrm>
            <a:off x="775415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"/>
          <p:cNvSpPr/>
          <p:nvPr/>
        </p:nvSpPr>
        <p:spPr>
          <a:xfrm>
            <a:off x="7754163" y="43682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"/>
          <p:cNvSpPr/>
          <p:nvPr/>
        </p:nvSpPr>
        <p:spPr>
          <a:xfrm>
            <a:off x="-961503" y="4266950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3"/>
          <p:cNvSpPr/>
          <p:nvPr/>
        </p:nvSpPr>
        <p:spPr>
          <a:xfrm>
            <a:off x="-256900" y="4730505"/>
            <a:ext cx="1829549" cy="11541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3"/>
          <p:cNvSpPr/>
          <p:nvPr/>
        </p:nvSpPr>
        <p:spPr>
          <a:xfrm>
            <a:off x="685573" y="901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13"/>
          <p:cNvGrpSpPr/>
          <p:nvPr/>
        </p:nvGrpSpPr>
        <p:grpSpPr>
          <a:xfrm>
            <a:off x="8799494" y="4266960"/>
            <a:ext cx="578942" cy="463529"/>
            <a:chOff x="6451075" y="3429275"/>
            <a:chExt cx="478425" cy="383050"/>
          </a:xfrm>
        </p:grpSpPr>
        <p:sp>
          <p:nvSpPr>
            <p:cNvPr id="1509" name="Google Shape;1509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3"/>
          <p:cNvGrpSpPr/>
          <p:nvPr/>
        </p:nvGrpSpPr>
        <p:grpSpPr>
          <a:xfrm>
            <a:off x="685581" y="170235"/>
            <a:ext cx="578942" cy="463529"/>
            <a:chOff x="6451075" y="3429275"/>
            <a:chExt cx="478425" cy="383050"/>
          </a:xfrm>
        </p:grpSpPr>
        <p:sp>
          <p:nvSpPr>
            <p:cNvPr id="1530" name="Google Shape;1530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13"/>
          <p:cNvSpPr txBox="1">
            <a:spLocks noGrp="1"/>
          </p:cNvSpPr>
          <p:nvPr>
            <p:ph type="title"/>
          </p:nvPr>
        </p:nvSpPr>
        <p:spPr>
          <a:xfrm>
            <a:off x="1529250" y="1672050"/>
            <a:ext cx="6085500" cy="138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25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551" name="Google Shape;1551;p13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552" name="Google Shape;1552;p13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3"/>
          <p:cNvGrpSpPr/>
          <p:nvPr/>
        </p:nvGrpSpPr>
        <p:grpSpPr>
          <a:xfrm>
            <a:off x="356448" y="4465399"/>
            <a:ext cx="329137" cy="447335"/>
            <a:chOff x="3396200" y="2417300"/>
            <a:chExt cx="346825" cy="471325"/>
          </a:xfrm>
        </p:grpSpPr>
        <p:sp>
          <p:nvSpPr>
            <p:cNvPr id="1569" name="Google Shape;1569;p13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13"/>
          <p:cNvSpPr txBox="1">
            <a:spLocks noGrp="1"/>
          </p:cNvSpPr>
          <p:nvPr>
            <p:ph type="title" idx="2"/>
          </p:nvPr>
        </p:nvSpPr>
        <p:spPr>
          <a:xfrm>
            <a:off x="3307051" y="30827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17"/>
          <p:cNvSpPr/>
          <p:nvPr/>
        </p:nvSpPr>
        <p:spPr>
          <a:xfrm>
            <a:off x="5250675" y="2330894"/>
            <a:ext cx="3104825" cy="195795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17"/>
          <p:cNvSpPr/>
          <p:nvPr/>
        </p:nvSpPr>
        <p:spPr>
          <a:xfrm>
            <a:off x="6984392" y="3562875"/>
            <a:ext cx="1657094" cy="1045696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7"/>
          <p:cNvSpPr/>
          <p:nvPr/>
        </p:nvSpPr>
        <p:spPr>
          <a:xfrm>
            <a:off x="-92675" y="48151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17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9" name="Google Shape;2169;p17"/>
          <p:cNvGrpSpPr/>
          <p:nvPr/>
        </p:nvGrpSpPr>
        <p:grpSpPr>
          <a:xfrm>
            <a:off x="7912150" y="3464775"/>
            <a:ext cx="518625" cy="565925"/>
            <a:chOff x="2029575" y="2353450"/>
            <a:chExt cx="518625" cy="565925"/>
          </a:xfrm>
        </p:grpSpPr>
        <p:sp>
          <p:nvSpPr>
            <p:cNvPr id="2170" name="Google Shape;2170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17"/>
          <p:cNvSpPr/>
          <p:nvPr/>
        </p:nvSpPr>
        <p:spPr>
          <a:xfrm>
            <a:off x="204150" y="-287975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17"/>
          <p:cNvSpPr/>
          <p:nvPr/>
        </p:nvSpPr>
        <p:spPr>
          <a:xfrm>
            <a:off x="-873787" y="428886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17"/>
          <p:cNvSpPr/>
          <p:nvPr/>
        </p:nvSpPr>
        <p:spPr>
          <a:xfrm>
            <a:off x="8085313" y="-60216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17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7"/>
          <p:cNvSpPr/>
          <p:nvPr/>
        </p:nvSpPr>
        <p:spPr>
          <a:xfrm>
            <a:off x="-97400" y="300449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17"/>
          <p:cNvSpPr/>
          <p:nvPr/>
        </p:nvSpPr>
        <p:spPr>
          <a:xfrm>
            <a:off x="8430775" y="23308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17"/>
          <p:cNvSpPr txBox="1">
            <a:spLocks noGrp="1"/>
          </p:cNvSpPr>
          <p:nvPr>
            <p:ph type="title"/>
          </p:nvPr>
        </p:nvSpPr>
        <p:spPr>
          <a:xfrm>
            <a:off x="713225" y="1712500"/>
            <a:ext cx="4057800" cy="6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1" name="Google Shape;2221;p17"/>
          <p:cNvSpPr txBox="1">
            <a:spLocks noGrp="1"/>
          </p:cNvSpPr>
          <p:nvPr>
            <p:ph type="body" idx="1"/>
          </p:nvPr>
        </p:nvSpPr>
        <p:spPr>
          <a:xfrm>
            <a:off x="713225" y="2464175"/>
            <a:ext cx="36978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222" name="Google Shape;2222;p17"/>
          <p:cNvGrpSpPr/>
          <p:nvPr/>
        </p:nvGrpSpPr>
        <p:grpSpPr>
          <a:xfrm>
            <a:off x="5785663" y="-210087"/>
            <a:ext cx="518625" cy="565925"/>
            <a:chOff x="2029575" y="2353450"/>
            <a:chExt cx="518625" cy="565925"/>
          </a:xfrm>
        </p:grpSpPr>
        <p:sp>
          <p:nvSpPr>
            <p:cNvPr id="2223" name="Google Shape;2223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7" name="Google Shape;2267;p17"/>
          <p:cNvGrpSpPr/>
          <p:nvPr/>
        </p:nvGrpSpPr>
        <p:grpSpPr>
          <a:xfrm>
            <a:off x="398025" y="249975"/>
            <a:ext cx="478425" cy="383050"/>
            <a:chOff x="6451075" y="3429275"/>
            <a:chExt cx="478425" cy="383050"/>
          </a:xfrm>
        </p:grpSpPr>
        <p:sp>
          <p:nvSpPr>
            <p:cNvPr id="2268" name="Google Shape;2268;p1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17"/>
          <p:cNvGrpSpPr/>
          <p:nvPr/>
        </p:nvGrpSpPr>
        <p:grpSpPr>
          <a:xfrm rot="-810961">
            <a:off x="8323803" y="129481"/>
            <a:ext cx="445444" cy="624043"/>
            <a:chOff x="5844975" y="2332175"/>
            <a:chExt cx="513100" cy="718825"/>
          </a:xfrm>
        </p:grpSpPr>
        <p:sp>
          <p:nvSpPr>
            <p:cNvPr id="2289" name="Google Shape;2289;p17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17"/>
          <p:cNvGrpSpPr/>
          <p:nvPr/>
        </p:nvGrpSpPr>
        <p:grpSpPr>
          <a:xfrm rot="-1302807">
            <a:off x="220561" y="4457714"/>
            <a:ext cx="662794" cy="583250"/>
            <a:chOff x="992375" y="2434650"/>
            <a:chExt cx="532025" cy="468175"/>
          </a:xfrm>
        </p:grpSpPr>
        <p:sp>
          <p:nvSpPr>
            <p:cNvPr id="2306" name="Google Shape;2306;p17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45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9" r:id="rId3"/>
    <p:sldLayoutId id="2147483663" r:id="rId4"/>
    <p:sldLayoutId id="2147483671" r:id="rId5"/>
    <p:sldLayoutId id="2147483679" r:id="rId6"/>
    <p:sldLayoutId id="214748369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803245" y="2262695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Our summer holidays</a:t>
            </a:r>
            <a:endParaRPr sz="80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3227526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1 – Period 1</a:t>
            </a:r>
            <a:endParaRPr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224165"/>
            <a:ext cx="3016136" cy="1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7677A-D691-95A8-ED4B-DCD9B38D1EB2}"/>
              </a:ext>
            </a:extLst>
          </p:cNvPr>
          <p:cNvSpPr txBox="1"/>
          <p:nvPr/>
        </p:nvSpPr>
        <p:spPr>
          <a:xfrm>
            <a:off x="999993" y="2016975"/>
            <a:ext cx="2632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beach</a:t>
            </a:r>
            <a:endParaRPr lang="en-VN" sz="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09B74-C2D5-1F21-57B2-93A024B0FAB1}"/>
              </a:ext>
            </a:extLst>
          </p:cNvPr>
          <p:cNvSpPr txBox="1"/>
          <p:nvPr/>
        </p:nvSpPr>
        <p:spPr>
          <a:xfrm>
            <a:off x="4901200" y="1965452"/>
            <a:ext cx="2824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countryside</a:t>
            </a:r>
            <a:endParaRPr lang="en-VN" sz="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8A4CF-CCDD-5AB2-783C-A7A0DC5E8DFD}"/>
              </a:ext>
            </a:extLst>
          </p:cNvPr>
          <p:cNvSpPr txBox="1"/>
          <p:nvPr/>
        </p:nvSpPr>
        <p:spPr>
          <a:xfrm>
            <a:off x="993038" y="4314700"/>
            <a:ext cx="2632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campsite</a:t>
            </a:r>
            <a:endParaRPr lang="en-VN" sz="4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3554C-B2B4-90EE-B7D6-6F1F761E3324}"/>
              </a:ext>
            </a:extLst>
          </p:cNvPr>
          <p:cNvSpPr txBox="1"/>
          <p:nvPr/>
        </p:nvSpPr>
        <p:spPr>
          <a:xfrm>
            <a:off x="5093107" y="4352800"/>
            <a:ext cx="2632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zoo</a:t>
            </a:r>
            <a:endParaRPr lang="en-VN" sz="400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06" y="2663306"/>
            <a:ext cx="2645388" cy="17788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00" y="224166"/>
            <a:ext cx="2640295" cy="1772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81" y="2605109"/>
            <a:ext cx="2757269" cy="18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15FF2B-7BFB-C817-B98D-91B47FCD2159}"/>
              </a:ext>
            </a:extLst>
          </p:cNvPr>
          <p:cNvSpPr txBox="1"/>
          <p:nvPr/>
        </p:nvSpPr>
        <p:spPr>
          <a:xfrm>
            <a:off x="1496040" y="779235"/>
            <a:ext cx="6363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Where’s the minion? </a:t>
            </a:r>
            <a:endParaRPr lang="en-VN" sz="600" dirty="0">
              <a:solidFill>
                <a:srgbClr val="C00000"/>
              </a:solidFill>
            </a:endParaRPr>
          </a:p>
        </p:txBody>
      </p:sp>
      <p:pic>
        <p:nvPicPr>
          <p:cNvPr id="24578" name="Picture 2" descr="Minions-gif GIFs - Get the best GIF on GIPHY">
            <a:extLst>
              <a:ext uri="{FF2B5EF4-FFF2-40B4-BE49-F238E27FC236}">
                <a16:creationId xmlns:a16="http://schemas.microsoft.com/office/drawing/2014/main" id="{3B4CC24C-2663-7305-D5B2-8141B825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06" y="1581151"/>
            <a:ext cx="2783114" cy="27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224165"/>
            <a:ext cx="3016136" cy="1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7677A-D691-95A8-ED4B-DCD9B38D1EB2}"/>
              </a:ext>
            </a:extLst>
          </p:cNvPr>
          <p:cNvSpPr txBox="1"/>
          <p:nvPr/>
        </p:nvSpPr>
        <p:spPr>
          <a:xfrm>
            <a:off x="687869" y="2007013"/>
            <a:ext cx="3278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on the beach</a:t>
            </a:r>
            <a:endParaRPr lang="en-VN" sz="400" dirty="0">
              <a:solidFill>
                <a:srgbClr val="C00000"/>
              </a:solidFill>
            </a:endParaRPr>
          </a:p>
        </p:txBody>
      </p:sp>
      <p:pic>
        <p:nvPicPr>
          <p:cNvPr id="2" name="Picture 2" descr="Minions-gif GIFs - Get the best GIF on GIPHY">
            <a:extLst>
              <a:ext uri="{FF2B5EF4-FFF2-40B4-BE49-F238E27FC236}">
                <a16:creationId xmlns:a16="http://schemas.microsoft.com/office/drawing/2014/main" id="{5C76E9AC-4EA9-41FC-5FFF-C208FB5D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965090"/>
            <a:ext cx="1041923" cy="10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0" y="2708554"/>
            <a:ext cx="2757269" cy="18165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97" y="2708554"/>
            <a:ext cx="2701352" cy="181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97" y="224165"/>
            <a:ext cx="2722790" cy="18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37" y="2689359"/>
            <a:ext cx="2702550" cy="1817327"/>
          </a:xfrm>
          <a:prstGeom prst="rect">
            <a:avLst/>
          </a:prstGeom>
        </p:spPr>
      </p:pic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224165"/>
            <a:ext cx="3016136" cy="1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7677A-D691-95A8-ED4B-DCD9B38D1EB2}"/>
              </a:ext>
            </a:extLst>
          </p:cNvPr>
          <p:cNvSpPr txBox="1"/>
          <p:nvPr/>
        </p:nvSpPr>
        <p:spPr>
          <a:xfrm>
            <a:off x="4763981" y="4376057"/>
            <a:ext cx="3278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at the zoo</a:t>
            </a:r>
            <a:endParaRPr lang="en-VN" sz="400" dirty="0">
              <a:solidFill>
                <a:srgbClr val="C00000"/>
              </a:solidFill>
            </a:endParaRPr>
          </a:p>
        </p:txBody>
      </p:sp>
      <p:pic>
        <p:nvPicPr>
          <p:cNvPr id="2" name="Picture 2" descr="Minions-gif GIFs - Get the best GIF on GIPHY">
            <a:extLst>
              <a:ext uri="{FF2B5EF4-FFF2-40B4-BE49-F238E27FC236}">
                <a16:creationId xmlns:a16="http://schemas.microsoft.com/office/drawing/2014/main" id="{5C76E9AC-4EA9-41FC-5FFF-C208FB5D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87" y="3803634"/>
            <a:ext cx="703052" cy="7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81" y="2690165"/>
            <a:ext cx="2757269" cy="1816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97" y="224165"/>
            <a:ext cx="2722790" cy="18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897" y="224165"/>
            <a:ext cx="2722790" cy="1828279"/>
          </a:xfrm>
          <a:prstGeom prst="rect">
            <a:avLst/>
          </a:prstGeom>
        </p:spPr>
      </p:pic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224165"/>
            <a:ext cx="3016136" cy="1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7677A-D691-95A8-ED4B-DCD9B38D1EB2}"/>
              </a:ext>
            </a:extLst>
          </p:cNvPr>
          <p:cNvSpPr txBox="1"/>
          <p:nvPr/>
        </p:nvSpPr>
        <p:spPr>
          <a:xfrm>
            <a:off x="4526451" y="2038487"/>
            <a:ext cx="3753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in the countryside</a:t>
            </a:r>
            <a:endParaRPr lang="en-VN" sz="200" dirty="0">
              <a:solidFill>
                <a:srgbClr val="C00000"/>
              </a:solidFill>
            </a:endParaRPr>
          </a:p>
        </p:txBody>
      </p:sp>
      <p:pic>
        <p:nvPicPr>
          <p:cNvPr id="2" name="Picture 2" descr="Minions-gif GIFs - Get the best GIF on GIPHY">
            <a:extLst>
              <a:ext uri="{FF2B5EF4-FFF2-40B4-BE49-F238E27FC236}">
                <a16:creationId xmlns:a16="http://schemas.microsoft.com/office/drawing/2014/main" id="{5C76E9AC-4EA9-41FC-5FFF-C208FB5D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73" y="1110608"/>
            <a:ext cx="703052" cy="7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81" y="2690165"/>
            <a:ext cx="2757269" cy="1816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97" y="2700103"/>
            <a:ext cx="2748852" cy="18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81" y="2690165"/>
            <a:ext cx="2757269" cy="1816521"/>
          </a:xfrm>
          <a:prstGeom prst="rect">
            <a:avLst/>
          </a:prstGeom>
        </p:spPr>
      </p:pic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" y="224165"/>
            <a:ext cx="3016136" cy="1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7677A-D691-95A8-ED4B-DCD9B38D1EB2}"/>
              </a:ext>
            </a:extLst>
          </p:cNvPr>
          <p:cNvSpPr txBox="1"/>
          <p:nvPr/>
        </p:nvSpPr>
        <p:spPr>
          <a:xfrm>
            <a:off x="450340" y="4396115"/>
            <a:ext cx="3753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at the campsite</a:t>
            </a:r>
            <a:endParaRPr lang="en-VN" sz="200" dirty="0">
              <a:solidFill>
                <a:srgbClr val="C00000"/>
              </a:solidFill>
            </a:endParaRPr>
          </a:p>
        </p:txBody>
      </p:sp>
      <p:pic>
        <p:nvPicPr>
          <p:cNvPr id="2" name="Picture 2" descr="Minions-gif GIFs - Get the best GIF on GIPHY">
            <a:extLst>
              <a:ext uri="{FF2B5EF4-FFF2-40B4-BE49-F238E27FC236}">
                <a16:creationId xmlns:a16="http://schemas.microsoft.com/office/drawing/2014/main" id="{5C76E9AC-4EA9-41FC-5FFF-C208FB5D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73" y="3803634"/>
            <a:ext cx="703052" cy="7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97" y="2690165"/>
            <a:ext cx="2752096" cy="1850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97" y="224165"/>
            <a:ext cx="2722790" cy="18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8314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369778" y="3748723"/>
            <a:ext cx="4838333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Listen, point and </a:t>
            </a:r>
            <a:r>
              <a:rPr lang="en" sz="3800" dirty="0" smtClean="0"/>
              <a:t>say.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2046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4923" y="45339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704425"/>
            <a:ext cx="9129509" cy="3725335"/>
            <a:chOff x="0" y="636691"/>
            <a:chExt cx="9129509" cy="37253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798" t="1887" r="4021" b="53"/>
            <a:stretch/>
          </p:blipFill>
          <p:spPr>
            <a:xfrm>
              <a:off x="0" y="636691"/>
              <a:ext cx="9129509" cy="3725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5574" y="636691"/>
              <a:ext cx="1998134" cy="4000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574" y="3961976"/>
              <a:ext cx="1998134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2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r>
              <a:rPr kumimoji="0" lang="en" sz="48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Role play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1107509" y="1164771"/>
            <a:ext cx="3778390" cy="968829"/>
          </a:xfrm>
          <a:prstGeom prst="wedgeRoundRectCallout">
            <a:avLst>
              <a:gd name="adj1" fmla="val -48717"/>
              <a:gd name="adj2" fmla="val 148781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>
              <a:buNone/>
            </a:pPr>
            <a:r>
              <a:rPr lang="en-VN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Were you at the zoo last weekend?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477098" y="1752990"/>
            <a:ext cx="2497678" cy="797860"/>
          </a:xfrm>
          <a:prstGeom prst="wedgeRoundRectCallout">
            <a:avLst>
              <a:gd name="adj1" fmla="val 41574"/>
              <a:gd name="adj2" fmla="val 120377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Yes</a:t>
            </a:r>
            <a:r>
              <a:rPr lang="en-VN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, </a:t>
            </a: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477" l="3681" r="98160">
                        <a14:foregroundMark x1="31902" y1="66332" x2="63804" y2="92462"/>
                        <a14:foregroundMark x1="69939" y1="69849" x2="74233" y2="78894"/>
                        <a14:foregroundMark x1="30675" y1="68844" x2="33742" y2="92462"/>
                        <a14:foregroundMark x1="41104" y1="84422" x2="57055" y2="91457"/>
                        <a14:foregroundMark x1="27607" y1="91457" x2="63190" y2="94472"/>
                        <a14:foregroundMark x1="25767" y1="92965" x2="66871" y2="93970"/>
                        <a14:foregroundMark x1="75460" y1="5025" x2="79141" y2="8040"/>
                        <a14:foregroundMark x1="42945" y1="49246" x2="53988" y2="48241"/>
                        <a14:foregroundMark x1="16564" y1="54271" x2="19018" y2="58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4494" y="3067352"/>
            <a:ext cx="1700563" cy="2076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90" t="3505" r="3490" b="3081"/>
          <a:stretch/>
        </p:blipFill>
        <p:spPr>
          <a:xfrm>
            <a:off x="2341384" y="2774074"/>
            <a:ext cx="3632696" cy="21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 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729343" y="1164771"/>
            <a:ext cx="4114800" cy="968829"/>
          </a:xfrm>
          <a:prstGeom prst="wedgeRoundRectCallout">
            <a:avLst>
              <a:gd name="adj1" fmla="val -48717"/>
              <a:gd name="adj2" fmla="val 148781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>
              <a:buNone/>
            </a:pPr>
            <a:r>
              <a:rPr lang="en-VN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Were you on the beach last weekend?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477097" y="1752990"/>
            <a:ext cx="2937559" cy="797860"/>
          </a:xfrm>
          <a:prstGeom prst="wedgeRoundRectCallout">
            <a:avLst>
              <a:gd name="adj1" fmla="val 38239"/>
              <a:gd name="adj2" fmla="val 123106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No</a:t>
            </a:r>
            <a:r>
              <a:rPr lang="en-VN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, </a:t>
            </a: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wasn’t.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2" b="58601" l="13851" r="72973">
                        <a14:foregroundMark x1="40878" y1="9913" x2="39189" y2="11662"/>
                      </a14:backgroundRemoval>
                    </a14:imgEffect>
                  </a14:imgLayer>
                </a14:imgProps>
              </a:ext>
            </a:extLst>
          </a:blip>
          <a:srcRect l="10739" t="7492" r="24877" b="40264"/>
          <a:stretch/>
        </p:blipFill>
        <p:spPr>
          <a:xfrm>
            <a:off x="6854614" y="3068321"/>
            <a:ext cx="2045546" cy="1923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49" t="4520" r="1551" b="2167"/>
          <a:stretch/>
        </p:blipFill>
        <p:spPr>
          <a:xfrm>
            <a:off x="2390987" y="2707187"/>
            <a:ext cx="3657600" cy="21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894555" y="3559366"/>
            <a:ext cx="592023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listen and repeat.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909597" y="832415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120170" y="2606157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6615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lang="en" sz="480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Role 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587829" y="1164771"/>
            <a:ext cx="4474028" cy="968829"/>
          </a:xfrm>
          <a:prstGeom prst="wedgeRoundRectCallout">
            <a:avLst>
              <a:gd name="adj1" fmla="val -36308"/>
              <a:gd name="adj2" fmla="val 147657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>
              <a:buNone/>
            </a:pPr>
            <a:r>
              <a:rPr lang="en-VN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Were you at the campsite last weekend?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477098" y="1752990"/>
            <a:ext cx="2497678" cy="797860"/>
          </a:xfrm>
          <a:prstGeom prst="wedgeRoundRectCallout">
            <a:avLst>
              <a:gd name="adj1" fmla="val 41574"/>
              <a:gd name="adj2" fmla="val 120377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Yes</a:t>
            </a:r>
            <a:r>
              <a:rPr lang="en-VN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, </a:t>
            </a: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477" l="3681" r="98160">
                        <a14:foregroundMark x1="31902" y1="66332" x2="63804" y2="92462"/>
                        <a14:foregroundMark x1="69939" y1="69849" x2="74233" y2="78894"/>
                        <a14:foregroundMark x1="30675" y1="68844" x2="33742" y2="92462"/>
                        <a14:foregroundMark x1="41104" y1="84422" x2="57055" y2="91457"/>
                        <a14:foregroundMark x1="27607" y1="91457" x2="63190" y2="94472"/>
                        <a14:foregroundMark x1="25767" y1="92965" x2="66871" y2="93970"/>
                        <a14:foregroundMark x1="75460" y1="5025" x2="79141" y2="8040"/>
                        <a14:foregroundMark x1="42945" y1="49246" x2="53988" y2="48241"/>
                        <a14:foregroundMark x1="16564" y1="54271" x2="19018" y2="58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4494" y="3067352"/>
            <a:ext cx="1700563" cy="2076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189" t="2479"/>
          <a:stretch/>
        </p:blipFill>
        <p:spPr>
          <a:xfrm>
            <a:off x="2431627" y="2761653"/>
            <a:ext cx="3610185" cy="220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lang="en" sz="480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Role 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370114" y="1164771"/>
            <a:ext cx="5225143" cy="968829"/>
          </a:xfrm>
          <a:prstGeom prst="wedgeRoundRectCallout">
            <a:avLst>
              <a:gd name="adj1" fmla="val -36217"/>
              <a:gd name="adj2" fmla="val 147657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>
              <a:buNone/>
            </a:pPr>
            <a:r>
              <a:rPr lang="en-VN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Were you in the countryside last weekend?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595257" y="2255541"/>
            <a:ext cx="2819399" cy="538060"/>
          </a:xfrm>
          <a:prstGeom prst="wedgeRoundRectCallout">
            <a:avLst>
              <a:gd name="adj1" fmla="val 35135"/>
              <a:gd name="adj2" fmla="val 13025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No</a:t>
            </a:r>
            <a:r>
              <a:rPr lang="en-VN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, </a:t>
            </a:r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wasn’t.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2" b="58601" l="13851" r="72973">
                        <a14:foregroundMark x1="40878" y1="9913" x2="39189" y2="11662"/>
                      </a14:backgroundRemoval>
                    </a14:imgEffect>
                  </a14:imgLayer>
                </a14:imgProps>
              </a:ext>
            </a:extLst>
          </a:blip>
          <a:srcRect l="10739" t="7492" r="24877" b="40264"/>
          <a:stretch/>
        </p:blipFill>
        <p:spPr>
          <a:xfrm>
            <a:off x="6874934" y="3139069"/>
            <a:ext cx="2045546" cy="1923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96" t="3115"/>
          <a:stretch/>
        </p:blipFill>
        <p:spPr>
          <a:xfrm>
            <a:off x="2285810" y="2915542"/>
            <a:ext cx="3488266" cy="204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7312" b="80075"/>
          <a:stretch/>
        </p:blipFill>
        <p:spPr>
          <a:xfrm>
            <a:off x="3000587" y="135467"/>
            <a:ext cx="2817706" cy="724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51"/>
          <a:stretch/>
        </p:blipFill>
        <p:spPr>
          <a:xfrm>
            <a:off x="3948853" y="973942"/>
            <a:ext cx="5167887" cy="3455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73" t="20670" r="7173"/>
          <a:stretch/>
        </p:blipFill>
        <p:spPr>
          <a:xfrm>
            <a:off x="0" y="1239519"/>
            <a:ext cx="3948854" cy="28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8E2782-ADF0-963F-4060-8E420BB1CC12}"/>
              </a:ext>
            </a:extLst>
          </p:cNvPr>
          <p:cNvSpPr txBox="1"/>
          <p:nvPr/>
        </p:nvSpPr>
        <p:spPr>
          <a:xfrm>
            <a:off x="1605416" y="185747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listen.</a:t>
            </a:r>
            <a:endParaRPr lang="en-VN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201409"/>
            <a:ext cx="9144000" cy="3375791"/>
            <a:chOff x="0" y="1201409"/>
            <a:chExt cx="9144000" cy="33757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262" t="12033"/>
            <a:stretch/>
          </p:blipFill>
          <p:spPr>
            <a:xfrm>
              <a:off x="0" y="1201409"/>
              <a:ext cx="9144000" cy="319005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2450" y="4205725"/>
              <a:ext cx="419100" cy="371475"/>
            </a:xfrm>
            <a:prstGeom prst="rect">
              <a:avLst/>
            </a:prstGeom>
          </p:spPr>
        </p:pic>
      </p:grpSp>
      <p:pic>
        <p:nvPicPr>
          <p:cNvPr id="13" name="Track 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825" y="4205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ack 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691" y="446311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022"/>
          <a:stretch/>
        </p:blipFill>
        <p:spPr>
          <a:xfrm>
            <a:off x="0" y="683596"/>
            <a:ext cx="9144000" cy="36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8531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smtClean="0"/>
              <a:t>New words</a:t>
            </a:r>
            <a:endParaRPr sz="72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540826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Places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13694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4915591" y="3820061"/>
            <a:ext cx="2008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zoo</a:t>
            </a:r>
            <a:endParaRPr lang="en-VN" sz="11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0F70F-F806-5F0C-3DC0-0359137019AD}"/>
              </a:ext>
            </a:extLst>
          </p:cNvPr>
          <p:cNvSpPr txBox="1"/>
          <p:nvPr/>
        </p:nvSpPr>
        <p:spPr>
          <a:xfrm>
            <a:off x="1270923" y="3820060"/>
            <a:ext cx="40325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0" sz="8000" kern="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</a:defRPr>
            </a:lvl1pPr>
          </a:lstStyle>
          <a:p>
            <a:r>
              <a:rPr lang="en">
                <a:sym typeface="Fredoka One"/>
              </a:rPr>
              <a:t>at the</a:t>
            </a:r>
            <a:endParaRPr lang="en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42" y="327048"/>
            <a:ext cx="5307998" cy="35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3819276" y="3820061"/>
            <a:ext cx="4369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beach</a:t>
            </a:r>
            <a:endParaRPr lang="en-VN" sz="80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20EC55DF-CB0F-C61F-2945-BD49D170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19" y="256095"/>
            <a:ext cx="6051974" cy="35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20F70F-F806-5F0C-3DC0-0359137019AD}"/>
              </a:ext>
            </a:extLst>
          </p:cNvPr>
          <p:cNvSpPr txBox="1"/>
          <p:nvPr/>
        </p:nvSpPr>
        <p:spPr>
          <a:xfrm>
            <a:off x="1093409" y="3820060"/>
            <a:ext cx="4142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0" sz="8000" kern="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</a:defRPr>
            </a:lvl1pPr>
          </a:lstStyle>
          <a:p>
            <a:pPr algn="l"/>
            <a:r>
              <a:rPr lang="en">
                <a:sym typeface="Fredoka One"/>
              </a:rPr>
              <a:t>on the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687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2905761" y="3759990"/>
            <a:ext cx="55729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countryside</a:t>
            </a:r>
            <a:endParaRPr lang="en-VN" sz="1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B4D32-F2A4-69B6-32FE-09967CFF78D1}"/>
              </a:ext>
            </a:extLst>
          </p:cNvPr>
          <p:cNvSpPr txBox="1"/>
          <p:nvPr/>
        </p:nvSpPr>
        <p:spPr>
          <a:xfrm>
            <a:off x="680756" y="3759990"/>
            <a:ext cx="2577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0" sz="6600" kern="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</a:defRPr>
            </a:lvl1pPr>
          </a:lstStyle>
          <a:p>
            <a:r>
              <a:rPr lang="en">
                <a:sym typeface="Fredoka One"/>
              </a:rPr>
              <a:t>in the</a:t>
            </a:r>
            <a:endParaRPr lang="en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094" y="200030"/>
            <a:ext cx="5301719" cy="35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3814359" y="3808782"/>
            <a:ext cx="5675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campsite</a:t>
            </a:r>
            <a:endParaRPr lang="en-VN" sz="105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13" y="202360"/>
            <a:ext cx="5318760" cy="3504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3B4D32-F2A4-69B6-32FE-09967CFF78D1}"/>
              </a:ext>
            </a:extLst>
          </p:cNvPr>
          <p:cNvSpPr txBox="1"/>
          <p:nvPr/>
        </p:nvSpPr>
        <p:spPr>
          <a:xfrm>
            <a:off x="972208" y="3808782"/>
            <a:ext cx="3504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0" sz="7200" kern="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</a:defRPr>
            </a:lvl1pPr>
          </a:lstStyle>
          <a:p>
            <a:r>
              <a:rPr lang="en">
                <a:sym typeface="Fredoka One"/>
              </a:rPr>
              <a:t>at the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856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147</Words>
  <Application>Microsoft Office PowerPoint</Application>
  <PresentationFormat>On-screen Show (16:9)</PresentationFormat>
  <Paragraphs>42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Sport Day</vt:lpstr>
      <vt:lpstr>Fredoka One</vt:lpstr>
      <vt:lpstr>Comic Sans MS</vt:lpstr>
      <vt:lpstr>Amatic SC</vt:lpstr>
      <vt:lpstr>Roboto</vt:lpstr>
      <vt:lpstr>Arial</vt:lpstr>
      <vt:lpstr>Fruit Market Online by Slidesgo</vt:lpstr>
      <vt:lpstr>Our summer holidays</vt:lpstr>
      <vt:lpstr>02</vt:lpstr>
      <vt:lpstr>PowerPoint Presentation</vt:lpstr>
      <vt:lpstr>PowerPoint Presentation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</dc:creator>
  <cp:lastModifiedBy>STD_YEN</cp:lastModifiedBy>
  <cp:revision>37</cp:revision>
  <dcterms:modified xsi:type="dcterms:W3CDTF">2024-12-21T13:33:50Z</dcterms:modified>
</cp:coreProperties>
</file>