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4" r:id="rId1"/>
    <p:sldMasterId id="2147483736" r:id="rId2"/>
  </p:sldMasterIdLst>
  <p:notesMasterIdLst>
    <p:notesMasterId r:id="rId7"/>
  </p:notesMasterIdLst>
  <p:sldIdLst>
    <p:sldId id="285" r:id="rId3"/>
    <p:sldId id="286" r:id="rId4"/>
    <p:sldId id="287" r:id="rId5"/>
    <p:sldId id="28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41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25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860236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1665595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2382959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17486" y="4963886"/>
            <a:ext cx="9506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747520" y="698500"/>
            <a:ext cx="8793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-Rounded" panose="020B0500000000000000" pitchFamily="34" charset="0"/>
                <a:cs typeface="Arial-Rounded" panose="020B0500000000000000" pitchFamily="34" charset="0"/>
              </a:rPr>
              <a:t>1. Tìm từ ngữ chỉ tình cảm bạn bè?</a:t>
            </a:r>
          </a:p>
        </p:txBody>
      </p:sp>
      <p:graphicFrame>
        <p:nvGraphicFramePr>
          <p:cNvPr id="10" name="Table 9"/>
          <p:cNvGraphicFramePr/>
          <p:nvPr/>
        </p:nvGraphicFramePr>
        <p:xfrm>
          <a:off x="3421380" y="1449070"/>
          <a:ext cx="471932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9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thân thiết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quý mến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keo sơn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gắn bó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đoàn kết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đáng quý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Content Placeholder 3" descr="Capture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203325" y="3567430"/>
            <a:ext cx="9584690" cy="229616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5749290" y="4330700"/>
            <a:ext cx="476885" cy="35496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86280" y="4360545"/>
            <a:ext cx="2129790" cy="109601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7463155" y="4380865"/>
            <a:ext cx="40640" cy="106553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747520" y="698500"/>
            <a:ext cx="87934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-Rounded" panose="020B0500000000000000" pitchFamily="34" charset="0"/>
                <a:cs typeface="Arial-Rounded" panose="020B0500000000000000" pitchFamily="34" charset="0"/>
              </a:rPr>
              <a:t>3. Chọn câu ở cột A phù hợp với ý ở cột B. Nói tên dấu câu đặt cuối mỗi câu.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3021330"/>
            <a:ext cx="5181600" cy="19596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225" y="2152015"/>
            <a:ext cx="8845550" cy="371157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800090" y="3133725"/>
            <a:ext cx="1470660" cy="121666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759450" y="3113405"/>
            <a:ext cx="1531620" cy="122745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779770" y="5385435"/>
            <a:ext cx="1501140" cy="4064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257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6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75</Words>
  <Application>Microsoft Office PowerPoint</Application>
  <PresentationFormat>Widescreen</PresentationFormat>
  <Paragraphs>13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Arial-Rounded</vt:lpstr>
      <vt:lpstr>Calibri</vt:lpstr>
      <vt:lpstr>Calibri Light</vt:lpstr>
      <vt:lpstr>Times New Roman</vt:lpstr>
      <vt:lpstr>6_Office Theme</vt:lpstr>
      <vt:lpstr>8_Office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STD</cp:lastModifiedBy>
  <cp:revision>9</cp:revision>
  <dcterms:created xsi:type="dcterms:W3CDTF">2021-05-26T07:40:58Z</dcterms:created>
  <dcterms:modified xsi:type="dcterms:W3CDTF">2024-11-16T22:31:32Z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