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86" r:id="rId2"/>
    <p:sldId id="272" r:id="rId3"/>
    <p:sldId id="258" r:id="rId4"/>
    <p:sldId id="290" r:id="rId5"/>
    <p:sldId id="293" r:id="rId6"/>
    <p:sldId id="294" r:id="rId7"/>
    <p:sldId id="28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79" d="100"/>
          <a:sy n="79" d="100"/>
        </p:scale>
        <p:origin x="145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0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0" y="0"/>
            <a:ext cx="904148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0" y="5486400"/>
            <a:ext cx="9041481" cy="1132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078779" y="106017"/>
            <a:ext cx="34666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C357F386-14A4-2D9B-E7CE-93B9C2B89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6017"/>
            <a:ext cx="29715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27124-B318-EBC4-4C07-F41488C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90" y="1427845"/>
            <a:ext cx="7470430" cy="1155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A9D97-3F86-4E2F-9348-9B73C6610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t="46585" r="53444" b="44985"/>
          <a:stretch/>
        </p:blipFill>
        <p:spPr>
          <a:xfrm>
            <a:off x="886263" y="2583338"/>
            <a:ext cx="3008671" cy="1637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64435-A3E7-5D9A-0EF3-3DFF1259B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46585" r="20829" b="44985"/>
          <a:stretch/>
        </p:blipFill>
        <p:spPr>
          <a:xfrm>
            <a:off x="4446392" y="2583338"/>
            <a:ext cx="3097162" cy="1637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B99E8-714D-9C00-1D40-B3EBADCC5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55300" r="16204" b="39900"/>
          <a:stretch/>
        </p:blipFill>
        <p:spPr>
          <a:xfrm>
            <a:off x="237209" y="4962489"/>
            <a:ext cx="9010030" cy="932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90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4" t="59450" r="9233" b="27771"/>
          <a:stretch/>
        </p:blipFill>
        <p:spPr>
          <a:xfrm>
            <a:off x="5725243" y="863999"/>
            <a:ext cx="3323224" cy="3667058"/>
          </a:xfr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09BC787-F0E2-DDD5-5D9F-7D1254CADC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71726" r="63704" b="24920"/>
          <a:stretch/>
        </p:blipFill>
        <p:spPr>
          <a:xfrm>
            <a:off x="-226785" y="5002439"/>
            <a:ext cx="2971554" cy="853635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A2F2EEB-645C-4970-2C02-7398E6A930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71726" r="38548" b="24739"/>
          <a:stretch/>
        </p:blipFill>
        <p:spPr>
          <a:xfrm>
            <a:off x="3289690" y="5033915"/>
            <a:ext cx="2496001" cy="821036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A0AC2D2-1724-EF1A-967D-E20F77592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4" t="71726" r="12149" b="24611"/>
          <a:stretch/>
        </p:blipFill>
        <p:spPr>
          <a:xfrm>
            <a:off x="5936395" y="4732875"/>
            <a:ext cx="2900919" cy="116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9450" r="57878" b="27756"/>
          <a:stretch/>
        </p:blipFill>
        <p:spPr>
          <a:xfrm>
            <a:off x="0" y="1064271"/>
            <a:ext cx="3138985" cy="3671502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59450" r="35782" b="27792"/>
          <a:stretch/>
        </p:blipFill>
        <p:spPr>
          <a:xfrm>
            <a:off x="2744769" y="938265"/>
            <a:ext cx="3164712" cy="36610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472D9-EE62-0D82-D79D-8F8B4BB0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90" y="571808"/>
            <a:ext cx="7470430" cy="1155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76B0B9-BABD-029D-E540-53D72DB17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t="46585" r="53444" b="44985"/>
          <a:stretch/>
        </p:blipFill>
        <p:spPr>
          <a:xfrm>
            <a:off x="886263" y="2106679"/>
            <a:ext cx="3008671" cy="1637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9FCEB-14BB-0D37-DDA3-A037B5E67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46585" r="20829" b="44985"/>
          <a:stretch/>
        </p:blipFill>
        <p:spPr>
          <a:xfrm>
            <a:off x="4446392" y="2135859"/>
            <a:ext cx="3097162" cy="1637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EE9E2-0D72-1C78-C984-AC34E9757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55300" r="16204" b="39900"/>
          <a:stretch/>
        </p:blipFill>
        <p:spPr>
          <a:xfrm>
            <a:off x="237209" y="3970256"/>
            <a:ext cx="9010030" cy="932109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437A62D-BDA2-ECAE-D4F6-C4176C0FD2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71726" r="63704" b="24920"/>
          <a:stretch/>
        </p:blipFill>
        <p:spPr>
          <a:xfrm>
            <a:off x="-226785" y="5002439"/>
            <a:ext cx="2971554" cy="85363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59DAB91-2BE5-38D1-ED1E-6C8116A0C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71726" r="38548" b="24739"/>
          <a:stretch/>
        </p:blipFill>
        <p:spPr>
          <a:xfrm>
            <a:off x="3207606" y="5035038"/>
            <a:ext cx="2496001" cy="821036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5F33709-9340-DCE2-C769-B5BD56213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4" t="71726" r="12149" b="24611"/>
          <a:stretch/>
        </p:blipFill>
        <p:spPr>
          <a:xfrm>
            <a:off x="5936395" y="4732875"/>
            <a:ext cx="2900919" cy="116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4</Words>
  <Application>Microsoft Office PowerPoint</Application>
  <PresentationFormat>On-screen Show (4:3)</PresentationFormat>
  <Paragraphs>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PC</cp:lastModifiedBy>
  <cp:revision>72</cp:revision>
  <dcterms:created xsi:type="dcterms:W3CDTF">2020-08-07T01:41:00Z</dcterms:created>
  <dcterms:modified xsi:type="dcterms:W3CDTF">2024-10-03T14:14:43Z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