
<file path=[Content_Types].xml><?xml version="1.0" encoding="utf-8"?>
<Types xmlns="http://schemas.openxmlformats.org/package/2006/content-types">
  <Default Extension="png" ContentType="image/png"/>
  <Default Extension="svg" ContentType="image/svg+xml"/>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6" r:id="rId2"/>
  </p:sldMasterIdLst>
  <p:notesMasterIdLst>
    <p:notesMasterId r:id="rId33"/>
  </p:notesMasterIdLst>
  <p:sldIdLst>
    <p:sldId id="4412" r:id="rId3"/>
    <p:sldId id="275" r:id="rId4"/>
    <p:sldId id="312" r:id="rId5"/>
    <p:sldId id="313" r:id="rId6"/>
    <p:sldId id="4398" r:id="rId7"/>
    <p:sldId id="4399" r:id="rId8"/>
    <p:sldId id="4400" r:id="rId9"/>
    <p:sldId id="285" r:id="rId10"/>
    <p:sldId id="259" r:id="rId11"/>
    <p:sldId id="4401" r:id="rId12"/>
    <p:sldId id="260" r:id="rId13"/>
    <p:sldId id="288" r:id="rId14"/>
    <p:sldId id="4402" r:id="rId15"/>
    <p:sldId id="2642" r:id="rId16"/>
    <p:sldId id="293" r:id="rId17"/>
    <p:sldId id="4403" r:id="rId18"/>
    <p:sldId id="4404" r:id="rId19"/>
    <p:sldId id="4405" r:id="rId20"/>
    <p:sldId id="4406" r:id="rId21"/>
    <p:sldId id="265" r:id="rId22"/>
    <p:sldId id="266" r:id="rId23"/>
    <p:sldId id="286" r:id="rId24"/>
    <p:sldId id="4407" r:id="rId25"/>
    <p:sldId id="264" r:id="rId26"/>
    <p:sldId id="269" r:id="rId27"/>
    <p:sldId id="270" r:id="rId28"/>
    <p:sldId id="2640" r:id="rId29"/>
    <p:sldId id="4408" r:id="rId30"/>
    <p:sldId id="271" r:id="rId31"/>
    <p:sldId id="263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825" autoAdjust="0"/>
  </p:normalViewPr>
  <p:slideViewPr>
    <p:cSldViewPr snapToGrid="0">
      <p:cViewPr varScale="1">
        <p:scale>
          <a:sx n="52" d="100"/>
          <a:sy n="52" d="100"/>
        </p:scale>
        <p:origin x="14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3BB91E-0350-46FD-A2DD-8F63AD1C8691}"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F7D51-BFBC-403F-B67E-F8F0F844DE7A}" type="slidenum">
              <a:rPr lang="en-US" smtClean="0"/>
              <a:t>‹#›</a:t>
            </a:fld>
            <a:endParaRPr lang="en-US"/>
          </a:p>
        </p:txBody>
      </p:sp>
    </p:spTree>
    <p:extLst>
      <p:ext uri="{BB962C8B-B14F-4D97-AF65-F5344CB8AC3E}">
        <p14:creationId xmlns:p14="http://schemas.microsoft.com/office/powerpoint/2010/main" val="270446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a:t>
            </a:r>
            <a:r>
              <a:rPr lang="en-US" baseline="0" dirty="0"/>
              <a:t> vào ô cửa -&gt; hiện tranh</a:t>
            </a:r>
          </a:p>
          <a:p>
            <a:r>
              <a:rPr lang="en-US" baseline="0" dirty="0"/>
              <a:t>Bấm vào tranh -&gt; hiện đáp án</a:t>
            </a:r>
          </a:p>
          <a:p>
            <a:r>
              <a:rPr lang="en-US" baseline="0" dirty="0"/>
              <a:t>Bấm vào cây con bên dưới -&gt; cây lớn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58C94F-FC92-4A5A-8D57-2B71CBF1B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1559950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7F0F7D51-BFBC-403F-B67E-F8F0F844DE7A}" type="slidenum">
              <a:rPr lang="en-US" smtClean="0"/>
              <a:t>15</a:t>
            </a:fld>
            <a:endParaRPr lang="en-US"/>
          </a:p>
        </p:txBody>
      </p:sp>
    </p:spTree>
    <p:extLst>
      <p:ext uri="{BB962C8B-B14F-4D97-AF65-F5344CB8AC3E}">
        <p14:creationId xmlns:p14="http://schemas.microsoft.com/office/powerpoint/2010/main" val="2213470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387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504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177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350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0F7D51-BFBC-403F-B67E-F8F0F844DE7A}" type="slidenum">
              <a:rPr lang="en-US" smtClean="0"/>
              <a:t>25</a:t>
            </a:fld>
            <a:endParaRPr lang="en-US"/>
          </a:p>
        </p:txBody>
      </p:sp>
    </p:spTree>
    <p:extLst>
      <p:ext uri="{BB962C8B-B14F-4D97-AF65-F5344CB8AC3E}">
        <p14:creationId xmlns:p14="http://schemas.microsoft.com/office/powerpoint/2010/main" val="834772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a:grpSpLocks/>
          </p:cNvGrpSpPr>
          <p:nvPr userDrawn="1"/>
        </p:nvGrpSpPr>
        <p:grpSpPr bwMode="auto">
          <a:xfrm>
            <a:off x="0" y="0"/>
            <a:ext cx="12192000" cy="68580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spTree>
    <p:extLst>
      <p:ext uri="{BB962C8B-B14F-4D97-AF65-F5344CB8AC3E}">
        <p14:creationId xmlns:p14="http://schemas.microsoft.com/office/powerpoint/2010/main" val="2572039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5648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9764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7512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Calibri" panose="020F0502020204030204" pitchFamily="34" charset="0"/>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smtClean="0">
                <a:latin typeface="Calibri" panose="020F0502020204030204" pitchFamily="34" charset="0"/>
                <a:ea typeface="+mn-ea"/>
                <a:cs typeface="+mn-cs"/>
              </a:defRPr>
            </a:lvl1pPr>
          </a:lstStyle>
          <a:p>
            <a:pPr>
              <a:defRPr/>
            </a:pPr>
            <a:fld id="{1E7CA289-D41E-4361-AC67-58BF5B816852}" type="datetimeFigureOut">
              <a:rPr lang="zh-CN" altLang="en-US">
                <a:solidFill>
                  <a:srgbClr val="000000"/>
                </a:solidFill>
              </a:rPr>
              <a:pPr>
                <a:defRPr/>
              </a:pPr>
              <a:t>2024/11/1</a:t>
            </a:fld>
            <a:endParaRPr lang="zh-CN" altLang="en-US" dirty="0">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dirty="0">
                <a:latin typeface="Calibri" panose="020F0502020204030204" pitchFamily="34" charset="0"/>
                <a:ea typeface="+mn-ea"/>
                <a:cs typeface="+mn-cs"/>
              </a:defRPr>
            </a:lvl1pPr>
          </a:lstStyle>
          <a:p>
            <a:pPr>
              <a:defRPr/>
            </a:pPr>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ea typeface="Microsoft YaHei" panose="020B0503020204020204" pitchFamily="34" charset="-122"/>
              </a:defRPr>
            </a:lvl1pPr>
          </a:lstStyle>
          <a:p>
            <a:pPr fontAlgn="base">
              <a:spcBef>
                <a:spcPct val="0"/>
              </a:spcBef>
              <a:spcAft>
                <a:spcPct val="0"/>
              </a:spcAft>
              <a:defRPr/>
            </a:pPr>
            <a:fld id="{00D93F2F-8375-4777-B11E-1498901BFD7D}" type="slidenum">
              <a:rPr lang="zh-CN" altLang="en-US" smtClean="0">
                <a:solidFill>
                  <a:srgbClr val="000000"/>
                </a:solidFill>
                <a:cs typeface="Arial" panose="020B0604020202020204" pitchFamily="34" charset="0"/>
              </a:rPr>
              <a:pPr fontAlgn="base">
                <a:spcBef>
                  <a:spcPct val="0"/>
                </a:spcBef>
                <a:spcAft>
                  <a:spcPct val="0"/>
                </a:spcAft>
                <a:defRPr/>
              </a:pPr>
              <a:t>‹#›</a:t>
            </a:fld>
            <a:endParaRPr lang="zh-CN"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0306844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5932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0239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9294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50C920B-6569-4971-AF74-538D897CCFE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文本框 1"/>
          <p:cNvSpPr txBox="1"/>
          <p:nvPr userDrawn="1"/>
        </p:nvSpPr>
        <p:spPr>
          <a:xfrm>
            <a:off x="4318000" y="2971800"/>
            <a:ext cx="3556000" cy="229870"/>
          </a:xfrm>
          <a:prstGeom prst="rect">
            <a:avLst/>
          </a:prstGeom>
          <a:noFill/>
        </p:spPr>
        <p:txBody>
          <a:bodyPr>
            <a:spAutoFit/>
          </a:bodyPr>
          <a:lstStyle/>
          <a:p>
            <a:pPr defTabSz="457200">
              <a:defRPr/>
            </a:pPr>
            <a:r>
              <a:rPr lang="zh-CN" altLang="en-US" sz="300" dirty="0">
                <a:solidFill>
                  <a:srgbClr val="FFFFFF">
                    <a:alpha val="0"/>
                  </a:srgbClr>
                </a:solidFill>
                <a:latin typeface="微软雅黑" panose="020B0503020204020204" pitchFamily="34" charset="-122"/>
                <a:cs typeface="Arial" panose="020B0604020202020204" pitchFamily="34" charset="0"/>
                <a:sym typeface="+mn-ea"/>
              </a:rPr>
              <a:t>感谢您下载包图网平台上提供的</a:t>
            </a:r>
            <a:r>
              <a:rPr lang="en-US" altLang="zh-CN" sz="300" dirty="0">
                <a:solidFill>
                  <a:srgbClr val="FFFFFF">
                    <a:alpha val="0"/>
                  </a:srgbClr>
                </a:solidFill>
                <a:latin typeface="微软雅黑" panose="020B0503020204020204" pitchFamily="34" charset="-122"/>
                <a:cs typeface="Arial" panose="020B0604020202020204" pitchFamily="34" charset="0"/>
                <a:sym typeface="+mn-ea"/>
              </a:rPr>
              <a:t>PPT</a:t>
            </a:r>
            <a:r>
              <a:rPr lang="zh-CN" altLang="en-US" sz="300" dirty="0">
                <a:solidFill>
                  <a:srgbClr val="FFFFFF">
                    <a:alpha val="0"/>
                  </a:srgbClr>
                </a:solidFill>
                <a:latin typeface="微软雅黑" panose="020B0503020204020204" pitchFamily="34" charset="-122"/>
                <a:cs typeface="Arial" panose="020B0604020202020204" pitchFamily="34" charset="0"/>
                <a:sym typeface="+mn-ea"/>
              </a:rPr>
              <a:t>作品，为了您和包图网以及原创作者的利益，请勿复制、传播、销售，否则将承担法律责任！包图网将对作品进行维权，按照传播下载次数进行十倍的索取赔偿！</a:t>
            </a:r>
          </a:p>
          <a:p>
            <a:pPr defTabSz="457200">
              <a:defRPr/>
            </a:pPr>
            <a:r>
              <a:rPr lang="en-US" altLang="zh-CN" sz="600" dirty="0">
                <a:solidFill>
                  <a:srgbClr val="FFFFFF">
                    <a:alpha val="0"/>
                  </a:srgbClr>
                </a:solidFill>
                <a:latin typeface="微软雅黑" panose="020B0503020204020204" pitchFamily="34" charset="-122"/>
                <a:cs typeface="Arial" panose="020B0604020202020204" pitchFamily="34" charset="0"/>
                <a:sym typeface="+mn-ea"/>
              </a:rPr>
              <a:t>ibaotu.com</a:t>
            </a:r>
          </a:p>
        </p:txBody>
      </p:sp>
      <p:grpSp>
        <p:nvGrpSpPr>
          <p:cNvPr id="2051" name="组合 2"/>
          <p:cNvGrpSpPr>
            <a:grpSpLocks/>
          </p:cNvGrpSpPr>
          <p:nvPr userDrawn="1"/>
        </p:nvGrpSpPr>
        <p:grpSpPr bwMode="auto">
          <a:xfrm>
            <a:off x="0" y="0"/>
            <a:ext cx="12192000" cy="6858000"/>
            <a:chOff x="0" y="0"/>
            <a:chExt cx="12192000" cy="6750674"/>
          </a:xfrm>
        </p:grpSpPr>
        <p:sp>
          <p:nvSpPr>
            <p:cNvPr id="4" name="矩形 3"/>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7" name="矩形 16"/>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grpSp>
        <p:nvGrpSpPr>
          <p:cNvPr id="2052" name="Group 4"/>
          <p:cNvGrpSpPr>
            <a:grpSpLocks noChangeAspect="1"/>
          </p:cNvGrpSpPr>
          <p:nvPr userDrawn="1"/>
        </p:nvGrpSpPr>
        <p:grpSpPr bwMode="auto">
          <a:xfrm>
            <a:off x="-319088" y="5518150"/>
            <a:ext cx="12830176" cy="1339850"/>
            <a:chOff x="0" y="1761"/>
            <a:chExt cx="7678" cy="802"/>
          </a:xfrm>
        </p:grpSpPr>
        <p:grpSp>
          <p:nvGrpSpPr>
            <p:cNvPr id="2053" name="Group 205"/>
            <p:cNvGrpSpPr>
              <a:grpSpLocks/>
            </p:cNvGrpSpPr>
            <p:nvPr/>
          </p:nvGrpSpPr>
          <p:grpSpPr bwMode="auto">
            <a:xfrm>
              <a:off x="0" y="1761"/>
              <a:ext cx="7678" cy="802"/>
              <a:chOff x="0" y="1761"/>
              <a:chExt cx="7678" cy="802"/>
            </a:xfrm>
          </p:grpSpPr>
          <p:sp>
            <p:nvSpPr>
              <p:cNvPr id="120" name="Freeform 5"/>
              <p:cNvSpPr>
                <a:spLocks/>
              </p:cNvSpPr>
              <p:nvPr/>
            </p:nvSpPr>
            <p:spPr bwMode="auto">
              <a:xfrm>
                <a:off x="710" y="2057"/>
                <a:ext cx="162" cy="143"/>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1" name="Freeform 6"/>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2" name="Rectangle 7"/>
              <p:cNvSpPr>
                <a:spLocks noChangeArrowheads="1"/>
              </p:cNvSpPr>
              <p:nvPr/>
            </p:nvSpPr>
            <p:spPr bwMode="auto">
              <a:xfrm>
                <a:off x="714" y="1980"/>
                <a:ext cx="11"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3" name="Freeform 8"/>
              <p:cNvSpPr>
                <a:spLocks/>
              </p:cNvSpPr>
              <p:nvPr/>
            </p:nvSpPr>
            <p:spPr bwMode="auto">
              <a:xfrm>
                <a:off x="599"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4" name="Freeform 9"/>
              <p:cNvSpPr>
                <a:spLocks/>
              </p:cNvSpPr>
              <p:nvPr/>
            </p:nvSpPr>
            <p:spPr bwMode="auto">
              <a:xfrm>
                <a:off x="4931" y="2057"/>
                <a:ext cx="160" cy="143"/>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5" name="Freeform 10"/>
              <p:cNvSpPr>
                <a:spLocks/>
              </p:cNvSpPr>
              <p:nvPr/>
            </p:nvSpPr>
            <p:spPr bwMode="auto">
              <a:xfrm>
                <a:off x="4818" y="2112"/>
                <a:ext cx="126"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6" name="Rectangle 11"/>
              <p:cNvSpPr>
                <a:spLocks noChangeArrowheads="1"/>
              </p:cNvSpPr>
              <p:nvPr/>
            </p:nvSpPr>
            <p:spPr bwMode="auto">
              <a:xfrm>
                <a:off x="4933" y="1980"/>
                <a:ext cx="13"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7" name="Freeform 12"/>
              <p:cNvSpPr>
                <a:spLocks/>
              </p:cNvSpPr>
              <p:nvPr/>
            </p:nvSpPr>
            <p:spPr bwMode="auto">
              <a:xfrm>
                <a:off x="4818"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8" name="Freeform 13"/>
              <p:cNvSpPr>
                <a:spLocks/>
              </p:cNvSpPr>
              <p:nvPr/>
            </p:nvSpPr>
            <p:spPr bwMode="auto">
              <a:xfrm>
                <a:off x="2530" y="2001"/>
                <a:ext cx="159" cy="145"/>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9" name="Freeform 14"/>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0" name="Rectangle 15"/>
              <p:cNvSpPr>
                <a:spLocks noChangeArrowheads="1"/>
              </p:cNvSpPr>
              <p:nvPr/>
            </p:nvSpPr>
            <p:spPr bwMode="auto">
              <a:xfrm>
                <a:off x="2532" y="1926"/>
                <a:ext cx="14"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1" name="Freeform 16"/>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2" name="Freeform 17"/>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3" name="Freeform 18"/>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4" name="Rectangle 19"/>
              <p:cNvSpPr>
                <a:spLocks noChangeArrowheads="1"/>
              </p:cNvSpPr>
              <p:nvPr/>
            </p:nvSpPr>
            <p:spPr bwMode="auto">
              <a:xfrm>
                <a:off x="3493" y="2019"/>
                <a:ext cx="11" cy="40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5" name="Freeform 20"/>
              <p:cNvSpPr>
                <a:spLocks/>
              </p:cNvSpPr>
              <p:nvPr/>
            </p:nvSpPr>
            <p:spPr bwMode="auto">
              <a:xfrm>
                <a:off x="3353" y="1831"/>
                <a:ext cx="293"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6" name="Freeform 21"/>
              <p:cNvSpPr>
                <a:spLocks/>
              </p:cNvSpPr>
              <p:nvPr/>
            </p:nvSpPr>
            <p:spPr bwMode="auto">
              <a:xfrm>
                <a:off x="6641" y="2108"/>
                <a:ext cx="137"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7" name="Freeform 22"/>
              <p:cNvSpPr>
                <a:spLocks/>
              </p:cNvSpPr>
              <p:nvPr/>
            </p:nvSpPr>
            <p:spPr bwMode="auto">
              <a:xfrm>
                <a:off x="6765" y="2159"/>
                <a:ext cx="108" cy="87"/>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8" name="Rectangle 23"/>
              <p:cNvSpPr>
                <a:spLocks noChangeArrowheads="1"/>
              </p:cNvSpPr>
              <p:nvPr/>
            </p:nvSpPr>
            <p:spPr bwMode="auto">
              <a:xfrm>
                <a:off x="6763"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9" name="Freeform 24"/>
              <p:cNvSpPr>
                <a:spLocks/>
              </p:cNvSpPr>
              <p:nvPr/>
            </p:nvSpPr>
            <p:spPr bwMode="auto">
              <a:xfrm>
                <a:off x="6631" y="1868"/>
                <a:ext cx="276"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0" name="Rectangle 25"/>
              <p:cNvSpPr>
                <a:spLocks noChangeArrowheads="1"/>
              </p:cNvSpPr>
              <p:nvPr/>
            </p:nvSpPr>
            <p:spPr bwMode="auto">
              <a:xfrm>
                <a:off x="2984" y="2154"/>
                <a:ext cx="14" cy="29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1" name="Oval 26"/>
              <p:cNvSpPr>
                <a:spLocks noChangeArrowheads="1"/>
              </p:cNvSpPr>
              <p:nvPr/>
            </p:nvSpPr>
            <p:spPr bwMode="auto">
              <a:xfrm>
                <a:off x="2942" y="1964"/>
                <a:ext cx="97" cy="190"/>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2" name="Freeform 27"/>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3" name="Freeform 28"/>
              <p:cNvSpPr>
                <a:spLocks/>
              </p:cNvSpPr>
              <p:nvPr/>
            </p:nvSpPr>
            <p:spPr bwMode="auto">
              <a:xfrm>
                <a:off x="2979" y="2061"/>
                <a:ext cx="163"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4" name="Rectangle 29"/>
              <p:cNvSpPr>
                <a:spLocks noChangeArrowheads="1"/>
              </p:cNvSpPr>
              <p:nvPr/>
            </p:nvSpPr>
            <p:spPr bwMode="auto">
              <a:xfrm>
                <a:off x="6348" y="2110"/>
                <a:ext cx="12" cy="31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5" name="Oval 30"/>
              <p:cNvSpPr>
                <a:spLocks noChangeArrowheads="1"/>
              </p:cNvSpPr>
              <p:nvPr/>
            </p:nvSpPr>
            <p:spPr bwMode="auto">
              <a:xfrm>
                <a:off x="6302" y="1908"/>
                <a:ext cx="104" cy="201"/>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6" name="Freeform 31"/>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7" name="Freeform 32"/>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8" name="Rectangle 33"/>
              <p:cNvSpPr>
                <a:spLocks noChangeArrowheads="1"/>
              </p:cNvSpPr>
              <p:nvPr/>
            </p:nvSpPr>
            <p:spPr bwMode="auto">
              <a:xfrm>
                <a:off x="7106" y="2154"/>
                <a:ext cx="16" cy="36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9" name="Oval 34"/>
              <p:cNvSpPr>
                <a:spLocks noChangeArrowheads="1"/>
              </p:cNvSpPr>
              <p:nvPr/>
            </p:nvSpPr>
            <p:spPr bwMode="auto">
              <a:xfrm>
                <a:off x="7053" y="1922"/>
                <a:ext cx="120" cy="233"/>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0" name="Freeform 35"/>
              <p:cNvSpPr>
                <a:spLocks/>
              </p:cNvSpPr>
              <p:nvPr/>
            </p:nvSpPr>
            <p:spPr bwMode="auto">
              <a:xfrm>
                <a:off x="6926" y="2040"/>
                <a:ext cx="201" cy="181"/>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1" name="Freeform 36"/>
              <p:cNvSpPr>
                <a:spLocks/>
              </p:cNvSpPr>
              <p:nvPr/>
            </p:nvSpPr>
            <p:spPr bwMode="auto">
              <a:xfrm>
                <a:off x="7099" y="2040"/>
                <a:ext cx="200" cy="181"/>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2" name="Rectangle 37"/>
              <p:cNvSpPr>
                <a:spLocks noChangeArrowheads="1"/>
              </p:cNvSpPr>
              <p:nvPr/>
            </p:nvSpPr>
            <p:spPr bwMode="auto">
              <a:xfrm>
                <a:off x="1468" y="1971"/>
                <a:ext cx="14"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3" name="Oval 38"/>
              <p:cNvSpPr>
                <a:spLocks noChangeArrowheads="1"/>
              </p:cNvSpPr>
              <p:nvPr/>
            </p:nvSpPr>
            <p:spPr bwMode="auto">
              <a:xfrm>
                <a:off x="1387" y="1817"/>
                <a:ext cx="177"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4" name="Freeform 39"/>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5" name="Freeform 40"/>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6" name="Freeform 41"/>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7" name="Freeform 42"/>
              <p:cNvSpPr>
                <a:spLocks/>
              </p:cNvSpPr>
              <p:nvPr/>
            </p:nvSpPr>
            <p:spPr bwMode="auto">
              <a:xfrm>
                <a:off x="1514" y="1982"/>
                <a:ext cx="109"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8" name="Freeform 43"/>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9" name="Freeform 44"/>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0" name="Freeform 45"/>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1" name="Freeform 46"/>
              <p:cNvSpPr>
                <a:spLocks/>
              </p:cNvSpPr>
              <p:nvPr/>
            </p:nvSpPr>
            <p:spPr bwMode="auto">
              <a:xfrm>
                <a:off x="1514" y="2101"/>
                <a:ext cx="109"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2" name="Rectangle 47"/>
              <p:cNvSpPr>
                <a:spLocks noChangeArrowheads="1"/>
              </p:cNvSpPr>
              <p:nvPr/>
            </p:nvSpPr>
            <p:spPr bwMode="auto">
              <a:xfrm>
                <a:off x="4507" y="1971"/>
                <a:ext cx="16"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3" name="Oval 48"/>
              <p:cNvSpPr>
                <a:spLocks noChangeArrowheads="1"/>
              </p:cNvSpPr>
              <p:nvPr/>
            </p:nvSpPr>
            <p:spPr bwMode="auto">
              <a:xfrm>
                <a:off x="4426" y="1817"/>
                <a:ext cx="178"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4" name="Freeform 49"/>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5" name="Freeform 50"/>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6" name="Freeform 51"/>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7" name="Freeform 52"/>
              <p:cNvSpPr>
                <a:spLocks/>
              </p:cNvSpPr>
              <p:nvPr/>
            </p:nvSpPr>
            <p:spPr bwMode="auto">
              <a:xfrm>
                <a:off x="4553" y="1982"/>
                <a:ext cx="110"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8" name="Freeform 53"/>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9" name="Freeform 54"/>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0" name="Freeform 55"/>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1" name="Freeform 56"/>
              <p:cNvSpPr>
                <a:spLocks/>
              </p:cNvSpPr>
              <p:nvPr/>
            </p:nvSpPr>
            <p:spPr bwMode="auto">
              <a:xfrm>
                <a:off x="4553" y="2101"/>
                <a:ext cx="110"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2" name="Rectangle 57"/>
              <p:cNvSpPr>
                <a:spLocks noChangeArrowheads="1"/>
              </p:cNvSpPr>
              <p:nvPr/>
            </p:nvSpPr>
            <p:spPr bwMode="auto">
              <a:xfrm>
                <a:off x="5853" y="1929"/>
                <a:ext cx="16" cy="52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3" name="Oval 58"/>
              <p:cNvSpPr>
                <a:spLocks noChangeArrowheads="1"/>
              </p:cNvSpPr>
              <p:nvPr/>
            </p:nvSpPr>
            <p:spPr bwMode="auto">
              <a:xfrm>
                <a:off x="5765" y="1761"/>
                <a:ext cx="191" cy="219"/>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4" name="Freeform 59"/>
              <p:cNvSpPr>
                <a:spLocks/>
              </p:cNvSpPr>
              <p:nvPr/>
            </p:nvSpPr>
            <p:spPr bwMode="auto">
              <a:xfrm>
                <a:off x="5767" y="2005"/>
                <a:ext cx="100"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5" name="Freeform 60"/>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6" name="Freeform 61"/>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7" name="Freeform 62"/>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8" name="Freeform 63"/>
              <p:cNvSpPr>
                <a:spLocks/>
              </p:cNvSpPr>
              <p:nvPr/>
            </p:nvSpPr>
            <p:spPr bwMode="auto">
              <a:xfrm>
                <a:off x="5767" y="2133"/>
                <a:ext cx="100" cy="85"/>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9" name="Freeform 64"/>
              <p:cNvSpPr>
                <a:spLocks/>
              </p:cNvSpPr>
              <p:nvPr/>
            </p:nvSpPr>
            <p:spPr bwMode="auto">
              <a:xfrm>
                <a:off x="5701" y="2068"/>
                <a:ext cx="119" cy="124"/>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0" name="Freeform 65"/>
              <p:cNvSpPr>
                <a:spLocks/>
              </p:cNvSpPr>
              <p:nvPr/>
            </p:nvSpPr>
            <p:spPr bwMode="auto">
              <a:xfrm>
                <a:off x="5857" y="2133"/>
                <a:ext cx="99" cy="85"/>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1" name="Freeform 66"/>
              <p:cNvSpPr>
                <a:spLocks/>
              </p:cNvSpPr>
              <p:nvPr/>
            </p:nvSpPr>
            <p:spPr bwMode="auto">
              <a:xfrm>
                <a:off x="5903" y="2068"/>
                <a:ext cx="118" cy="124"/>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2" name="Freeform 67"/>
              <p:cNvSpPr>
                <a:spLocks/>
              </p:cNvSpPr>
              <p:nvPr/>
            </p:nvSpPr>
            <p:spPr bwMode="auto">
              <a:xfrm>
                <a:off x="2021" y="2108"/>
                <a:ext cx="139"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3" name="Freeform 68"/>
              <p:cNvSpPr>
                <a:spLocks/>
              </p:cNvSpPr>
              <p:nvPr/>
            </p:nvSpPr>
            <p:spPr bwMode="auto">
              <a:xfrm>
                <a:off x="2145" y="2159"/>
                <a:ext cx="111" cy="87"/>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4" name="Rectangle 69"/>
              <p:cNvSpPr>
                <a:spLocks noChangeArrowheads="1"/>
              </p:cNvSpPr>
              <p:nvPr/>
            </p:nvSpPr>
            <p:spPr bwMode="auto">
              <a:xfrm>
                <a:off x="2141"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5" name="Freeform 70"/>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6" name="Freeform 71"/>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7" name="Freeform 72"/>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8" name="Freeform 73"/>
              <p:cNvSpPr>
                <a:spLocks/>
              </p:cNvSpPr>
              <p:nvPr/>
            </p:nvSpPr>
            <p:spPr bwMode="auto">
              <a:xfrm>
                <a:off x="2143" y="1936"/>
                <a:ext cx="133" cy="66"/>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9" name="Freeform 74"/>
              <p:cNvSpPr>
                <a:spLocks/>
              </p:cNvSpPr>
              <p:nvPr/>
            </p:nvSpPr>
            <p:spPr bwMode="auto">
              <a:xfrm>
                <a:off x="2062" y="1836"/>
                <a:ext cx="98" cy="124"/>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0" name="Freeform 75"/>
              <p:cNvSpPr>
                <a:spLocks/>
              </p:cNvSpPr>
              <p:nvPr/>
            </p:nvSpPr>
            <p:spPr bwMode="auto">
              <a:xfrm>
                <a:off x="2134" y="1947"/>
                <a:ext cx="96"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1" name="Freeform 76"/>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2" name="Freeform 77"/>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3" name="Freeform 78"/>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4" name="Freeform 79"/>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5" name="Freeform 80"/>
              <p:cNvSpPr>
                <a:spLocks/>
              </p:cNvSpPr>
              <p:nvPr/>
            </p:nvSpPr>
            <p:spPr bwMode="auto">
              <a:xfrm>
                <a:off x="2016" y="1936"/>
                <a:ext cx="134" cy="66"/>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6" name="Freeform 81"/>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7" name="Freeform 82"/>
              <p:cNvSpPr>
                <a:spLocks/>
              </p:cNvSpPr>
              <p:nvPr/>
            </p:nvSpPr>
            <p:spPr bwMode="auto">
              <a:xfrm>
                <a:off x="2028" y="1871"/>
                <a:ext cx="125"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8" name="Freeform 83"/>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9" name="Freeform 84"/>
              <p:cNvSpPr>
                <a:spLocks/>
              </p:cNvSpPr>
              <p:nvPr/>
            </p:nvSpPr>
            <p:spPr bwMode="auto">
              <a:xfrm>
                <a:off x="2064" y="1947"/>
                <a:ext cx="95" cy="125"/>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0" name="Freeform 85"/>
              <p:cNvSpPr>
                <a:spLocks/>
              </p:cNvSpPr>
              <p:nvPr/>
            </p:nvSpPr>
            <p:spPr bwMode="auto">
              <a:xfrm>
                <a:off x="2134" y="1836"/>
                <a:ext cx="94" cy="124"/>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1" name="Freeform 86"/>
              <p:cNvSpPr>
                <a:spLocks/>
              </p:cNvSpPr>
              <p:nvPr/>
            </p:nvSpPr>
            <p:spPr bwMode="auto">
              <a:xfrm>
                <a:off x="2101" y="1910"/>
                <a:ext cx="89" cy="87"/>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2" name="Freeform 87"/>
              <p:cNvSpPr>
                <a:spLocks/>
              </p:cNvSpPr>
              <p:nvPr/>
            </p:nvSpPr>
            <p:spPr bwMode="auto">
              <a:xfrm>
                <a:off x="3836" y="2115"/>
                <a:ext cx="136" cy="124"/>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3" name="Freeform 88"/>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4" name="Rectangle 89"/>
              <p:cNvSpPr>
                <a:spLocks noChangeArrowheads="1"/>
              </p:cNvSpPr>
              <p:nvPr/>
            </p:nvSpPr>
            <p:spPr bwMode="auto">
              <a:xfrm>
                <a:off x="3956" y="2052"/>
                <a:ext cx="10" cy="381"/>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5" name="Freeform 90"/>
              <p:cNvSpPr>
                <a:spLocks/>
              </p:cNvSpPr>
              <p:nvPr/>
            </p:nvSpPr>
            <p:spPr bwMode="auto">
              <a:xfrm>
                <a:off x="3942" y="1829"/>
                <a:ext cx="66"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6" name="Freeform 91"/>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7" name="Freeform 92"/>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8" name="Freeform 93"/>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9" name="Freeform 94"/>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0" name="Freeform 95"/>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1" name="Freeform 96"/>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2" name="Freeform 97"/>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3" name="Freeform 98"/>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4" name="Freeform 99"/>
              <p:cNvSpPr>
                <a:spLocks/>
              </p:cNvSpPr>
              <p:nvPr/>
            </p:nvSpPr>
            <p:spPr bwMode="auto">
              <a:xfrm>
                <a:off x="3942" y="1959"/>
                <a:ext cx="66"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5" name="Freeform 100"/>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6" name="Freeform 101"/>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7" name="Freeform 102"/>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8" name="Freeform 103"/>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9" name="Freeform 104"/>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0" name="Freeform 105"/>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1" name="Freeform 106"/>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2" name="Freeform 107"/>
              <p:cNvSpPr>
                <a:spLocks/>
              </p:cNvSpPr>
              <p:nvPr/>
            </p:nvSpPr>
            <p:spPr bwMode="auto">
              <a:xfrm>
                <a:off x="5254" y="2075"/>
                <a:ext cx="139"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3" name="Freeform 108"/>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4" name="Rectangle 109"/>
              <p:cNvSpPr>
                <a:spLocks noChangeArrowheads="1"/>
              </p:cNvSpPr>
              <p:nvPr/>
            </p:nvSpPr>
            <p:spPr bwMode="auto">
              <a:xfrm>
                <a:off x="5373" y="2010"/>
                <a:ext cx="11" cy="384"/>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5" name="Freeform 110"/>
              <p:cNvSpPr>
                <a:spLocks/>
              </p:cNvSpPr>
              <p:nvPr/>
            </p:nvSpPr>
            <p:spPr bwMode="auto">
              <a:xfrm>
                <a:off x="5360" y="1789"/>
                <a:ext cx="64" cy="136"/>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6" name="Freeform 111"/>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7" name="Freeform 112"/>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8" name="Freeform 113"/>
              <p:cNvSpPr>
                <a:spLocks/>
              </p:cNvSpPr>
              <p:nvPr/>
            </p:nvSpPr>
            <p:spPr bwMode="auto">
              <a:xfrm>
                <a:off x="5376" y="1903"/>
                <a:ext cx="133" cy="66"/>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9" name="Freeform 114"/>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0" name="Freeform 115"/>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1" name="Freeform 116"/>
              <p:cNvSpPr>
                <a:spLocks/>
              </p:cNvSpPr>
              <p:nvPr/>
            </p:nvSpPr>
            <p:spPr bwMode="auto">
              <a:xfrm>
                <a:off x="5260" y="1910"/>
                <a:ext cx="126"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2" name="Freeform 117"/>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3" name="Freeform 118"/>
              <p:cNvSpPr>
                <a:spLocks/>
              </p:cNvSpPr>
              <p:nvPr/>
            </p:nvSpPr>
            <p:spPr bwMode="auto">
              <a:xfrm>
                <a:off x="5332" y="1789"/>
                <a:ext cx="64" cy="136"/>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4" name="Freeform 119"/>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5" name="Freeform 120"/>
              <p:cNvSpPr>
                <a:spLocks/>
              </p:cNvSpPr>
              <p:nvPr/>
            </p:nvSpPr>
            <p:spPr bwMode="auto">
              <a:xfrm>
                <a:off x="5249" y="1903"/>
                <a:ext cx="134" cy="66"/>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6" name="Freeform 121"/>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7" name="Freeform 122"/>
              <p:cNvSpPr>
                <a:spLocks/>
              </p:cNvSpPr>
              <p:nvPr/>
            </p:nvSpPr>
            <p:spPr bwMode="auto">
              <a:xfrm>
                <a:off x="5260" y="1838"/>
                <a:ext cx="126"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8" name="Freeform 123"/>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9" name="Freeform 124"/>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0" name="Freeform 125"/>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1" name="Freeform 126"/>
              <p:cNvSpPr>
                <a:spLocks/>
              </p:cNvSpPr>
              <p:nvPr/>
            </p:nvSpPr>
            <p:spPr bwMode="auto">
              <a:xfrm>
                <a:off x="5334" y="1878"/>
                <a:ext cx="89"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2" name="Freeform 127"/>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3" name="Freeform 128"/>
              <p:cNvSpPr>
                <a:spLocks/>
              </p:cNvSpPr>
              <p:nvPr/>
            </p:nvSpPr>
            <p:spPr bwMode="auto">
              <a:xfrm>
                <a:off x="106" y="2398"/>
                <a:ext cx="7465"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4" name="Freeform 129"/>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5" name="Freeform 130"/>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6" name="Freeform 131"/>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7" name="Freeform 132"/>
              <p:cNvSpPr>
                <a:spLocks/>
              </p:cNvSpPr>
              <p:nvPr/>
            </p:nvSpPr>
            <p:spPr bwMode="auto">
              <a:xfrm>
                <a:off x="17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8" name="Freeform 133"/>
              <p:cNvSpPr>
                <a:spLocks/>
              </p:cNvSpPr>
              <p:nvPr/>
            </p:nvSpPr>
            <p:spPr bwMode="auto">
              <a:xfrm>
                <a:off x="346"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9" name="Freeform 134"/>
              <p:cNvSpPr>
                <a:spLocks/>
              </p:cNvSpPr>
              <p:nvPr/>
            </p:nvSpPr>
            <p:spPr bwMode="auto">
              <a:xfrm>
                <a:off x="484" y="2303"/>
                <a:ext cx="30" cy="101"/>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0" name="Freeform 135"/>
              <p:cNvSpPr>
                <a:spLocks/>
              </p:cNvSpPr>
              <p:nvPr/>
            </p:nvSpPr>
            <p:spPr bwMode="auto">
              <a:xfrm>
                <a:off x="456" y="2319"/>
                <a:ext cx="28" cy="85"/>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1" name="Freeform 136"/>
              <p:cNvSpPr>
                <a:spLocks/>
              </p:cNvSpPr>
              <p:nvPr/>
            </p:nvSpPr>
            <p:spPr bwMode="auto">
              <a:xfrm>
                <a:off x="359"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2" name="Freeform 137"/>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3" name="Freeform 138"/>
              <p:cNvSpPr>
                <a:spLocks/>
              </p:cNvSpPr>
              <p:nvPr/>
            </p:nvSpPr>
            <p:spPr bwMode="auto">
              <a:xfrm>
                <a:off x="539" y="2277"/>
                <a:ext cx="66"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4" name="Freeform 139"/>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5" name="Freeform 140"/>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6" name="Freeform 141"/>
              <p:cNvSpPr>
                <a:spLocks/>
              </p:cNvSpPr>
              <p:nvPr/>
            </p:nvSpPr>
            <p:spPr bwMode="auto">
              <a:xfrm>
                <a:off x="514"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7" name="Freeform 142"/>
              <p:cNvSpPr>
                <a:spLocks/>
              </p:cNvSpPr>
              <p:nvPr/>
            </p:nvSpPr>
            <p:spPr bwMode="auto">
              <a:xfrm>
                <a:off x="726"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8" name="Freeform 143"/>
              <p:cNvSpPr>
                <a:spLocks/>
              </p:cNvSpPr>
              <p:nvPr/>
            </p:nvSpPr>
            <p:spPr bwMode="auto">
              <a:xfrm>
                <a:off x="899" y="2303"/>
                <a:ext cx="36"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9" name="Freeform 144"/>
              <p:cNvSpPr>
                <a:spLocks/>
              </p:cNvSpPr>
              <p:nvPr/>
            </p:nvSpPr>
            <p:spPr bwMode="auto">
              <a:xfrm>
                <a:off x="86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0" name="Freeform 145"/>
              <p:cNvSpPr>
                <a:spLocks/>
              </p:cNvSpPr>
              <p:nvPr/>
            </p:nvSpPr>
            <p:spPr bwMode="auto">
              <a:xfrm>
                <a:off x="744"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1" name="Freeform 146"/>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2" name="Freeform 147"/>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3" name="Freeform 148"/>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4" name="Freeform 149"/>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5" name="Freeform 150"/>
              <p:cNvSpPr>
                <a:spLocks/>
              </p:cNvSpPr>
              <p:nvPr/>
            </p:nvSpPr>
            <p:spPr bwMode="auto">
              <a:xfrm>
                <a:off x="93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6" name="Freeform 151"/>
              <p:cNvSpPr>
                <a:spLocks/>
              </p:cNvSpPr>
              <p:nvPr/>
            </p:nvSpPr>
            <p:spPr bwMode="auto">
              <a:xfrm>
                <a:off x="1106"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7" name="Freeform 152"/>
              <p:cNvSpPr>
                <a:spLocks/>
              </p:cNvSpPr>
              <p:nvPr/>
            </p:nvSpPr>
            <p:spPr bwMode="auto">
              <a:xfrm>
                <a:off x="12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8" name="Freeform 153"/>
              <p:cNvSpPr>
                <a:spLocks/>
              </p:cNvSpPr>
              <p:nvPr/>
            </p:nvSpPr>
            <p:spPr bwMode="auto">
              <a:xfrm>
                <a:off x="121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9" name="Freeform 154"/>
              <p:cNvSpPr>
                <a:spLocks/>
              </p:cNvSpPr>
              <p:nvPr/>
            </p:nvSpPr>
            <p:spPr bwMode="auto">
              <a:xfrm>
                <a:off x="112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0" name="Freeform 155"/>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1" name="Freeform 156"/>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2" name="Freeform 157"/>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3" name="Freeform 158"/>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4" name="Freeform 159"/>
              <p:cNvSpPr>
                <a:spLocks/>
              </p:cNvSpPr>
              <p:nvPr/>
            </p:nvSpPr>
            <p:spPr bwMode="auto">
              <a:xfrm>
                <a:off x="1274"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5" name="Freeform 160"/>
              <p:cNvSpPr>
                <a:spLocks/>
              </p:cNvSpPr>
              <p:nvPr/>
            </p:nvSpPr>
            <p:spPr bwMode="auto">
              <a:xfrm>
                <a:off x="1484" y="2319"/>
                <a:ext cx="39" cy="85"/>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6" name="Freeform 161"/>
              <p:cNvSpPr>
                <a:spLocks/>
              </p:cNvSpPr>
              <p:nvPr/>
            </p:nvSpPr>
            <p:spPr bwMode="auto">
              <a:xfrm>
                <a:off x="165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7" name="Freeform 162"/>
              <p:cNvSpPr>
                <a:spLocks/>
              </p:cNvSpPr>
              <p:nvPr/>
            </p:nvSpPr>
            <p:spPr bwMode="auto">
              <a:xfrm>
                <a:off x="162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8" name="Freeform 163"/>
              <p:cNvSpPr>
                <a:spLocks/>
              </p:cNvSpPr>
              <p:nvPr/>
            </p:nvSpPr>
            <p:spPr bwMode="auto">
              <a:xfrm>
                <a:off x="1502" y="2305"/>
                <a:ext cx="67" cy="99"/>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9" name="Freeform 164"/>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0" name="Freeform 165"/>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1" name="Freeform 166"/>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2" name="Freeform 167"/>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3" name="Freeform 168"/>
              <p:cNvSpPr>
                <a:spLocks/>
              </p:cNvSpPr>
              <p:nvPr/>
            </p:nvSpPr>
            <p:spPr bwMode="auto">
              <a:xfrm>
                <a:off x="169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4" name="Freeform 169"/>
              <p:cNvSpPr>
                <a:spLocks/>
              </p:cNvSpPr>
              <p:nvPr/>
            </p:nvSpPr>
            <p:spPr bwMode="auto">
              <a:xfrm>
                <a:off x="186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5" name="Freeform 170"/>
              <p:cNvSpPr>
                <a:spLocks/>
              </p:cNvSpPr>
              <p:nvPr/>
            </p:nvSpPr>
            <p:spPr bwMode="auto">
              <a:xfrm>
                <a:off x="200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6" name="Freeform 171"/>
              <p:cNvSpPr>
                <a:spLocks/>
              </p:cNvSpPr>
              <p:nvPr/>
            </p:nvSpPr>
            <p:spPr bwMode="auto">
              <a:xfrm>
                <a:off x="197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7" name="Freeform 172"/>
              <p:cNvSpPr>
                <a:spLocks/>
              </p:cNvSpPr>
              <p:nvPr/>
            </p:nvSpPr>
            <p:spPr bwMode="auto">
              <a:xfrm>
                <a:off x="188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8" name="Freeform 173"/>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9" name="Freeform 174"/>
              <p:cNvSpPr>
                <a:spLocks/>
              </p:cNvSpPr>
              <p:nvPr/>
            </p:nvSpPr>
            <p:spPr bwMode="auto">
              <a:xfrm>
                <a:off x="205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0" name="Freeform 175"/>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1" name="Freeform 176"/>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2" name="Freeform 177"/>
              <p:cNvSpPr>
                <a:spLocks/>
              </p:cNvSpPr>
              <p:nvPr/>
            </p:nvSpPr>
            <p:spPr bwMode="auto">
              <a:xfrm>
                <a:off x="203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3" name="Freeform 178"/>
              <p:cNvSpPr>
                <a:spLocks/>
              </p:cNvSpPr>
              <p:nvPr/>
            </p:nvSpPr>
            <p:spPr bwMode="auto">
              <a:xfrm>
                <a:off x="224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4" name="Freeform 179"/>
              <p:cNvSpPr>
                <a:spLocks/>
              </p:cNvSpPr>
              <p:nvPr/>
            </p:nvSpPr>
            <p:spPr bwMode="auto">
              <a:xfrm>
                <a:off x="241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5" name="Freeform 180"/>
              <p:cNvSpPr>
                <a:spLocks/>
              </p:cNvSpPr>
              <p:nvPr/>
            </p:nvSpPr>
            <p:spPr bwMode="auto">
              <a:xfrm>
                <a:off x="238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6" name="Freeform 181"/>
              <p:cNvSpPr>
                <a:spLocks/>
              </p:cNvSpPr>
              <p:nvPr/>
            </p:nvSpPr>
            <p:spPr bwMode="auto">
              <a:xfrm>
                <a:off x="2263" y="2305"/>
                <a:ext cx="64"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7" name="Freeform 182"/>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8" name="Freeform 183"/>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9" name="Freeform 184"/>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0" name="Freeform 185"/>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1" name="Freeform 186"/>
              <p:cNvSpPr>
                <a:spLocks/>
              </p:cNvSpPr>
              <p:nvPr/>
            </p:nvSpPr>
            <p:spPr bwMode="auto">
              <a:xfrm>
                <a:off x="245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2" name="Freeform 187"/>
              <p:cNvSpPr>
                <a:spLocks/>
              </p:cNvSpPr>
              <p:nvPr/>
            </p:nvSpPr>
            <p:spPr bwMode="auto">
              <a:xfrm>
                <a:off x="262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3" name="Freeform 188"/>
              <p:cNvSpPr>
                <a:spLocks/>
              </p:cNvSpPr>
              <p:nvPr/>
            </p:nvSpPr>
            <p:spPr bwMode="auto">
              <a:xfrm>
                <a:off x="276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4" name="Freeform 189"/>
              <p:cNvSpPr>
                <a:spLocks/>
              </p:cNvSpPr>
              <p:nvPr/>
            </p:nvSpPr>
            <p:spPr bwMode="auto">
              <a:xfrm>
                <a:off x="273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5" name="Freeform 190"/>
              <p:cNvSpPr>
                <a:spLocks/>
              </p:cNvSpPr>
              <p:nvPr/>
            </p:nvSpPr>
            <p:spPr bwMode="auto">
              <a:xfrm>
                <a:off x="2641"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6" name="Freeform 191"/>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7" name="Freeform 192"/>
              <p:cNvSpPr>
                <a:spLocks/>
              </p:cNvSpPr>
              <p:nvPr/>
            </p:nvSpPr>
            <p:spPr bwMode="auto">
              <a:xfrm>
                <a:off x="281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8" name="Freeform 193"/>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9" name="Freeform 194"/>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0" name="Freeform 195"/>
              <p:cNvSpPr>
                <a:spLocks/>
              </p:cNvSpPr>
              <p:nvPr/>
            </p:nvSpPr>
            <p:spPr bwMode="auto">
              <a:xfrm>
                <a:off x="279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1" name="Freeform 196"/>
              <p:cNvSpPr>
                <a:spLocks/>
              </p:cNvSpPr>
              <p:nvPr/>
            </p:nvSpPr>
            <p:spPr bwMode="auto">
              <a:xfrm>
                <a:off x="3005"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2" name="Freeform 197"/>
              <p:cNvSpPr>
                <a:spLocks/>
              </p:cNvSpPr>
              <p:nvPr/>
            </p:nvSpPr>
            <p:spPr bwMode="auto">
              <a:xfrm>
                <a:off x="3180"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3" name="Freeform 198"/>
              <p:cNvSpPr>
                <a:spLocks/>
              </p:cNvSpPr>
              <p:nvPr/>
            </p:nvSpPr>
            <p:spPr bwMode="auto">
              <a:xfrm>
                <a:off x="3143"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4" name="Freeform 199"/>
              <p:cNvSpPr>
                <a:spLocks/>
              </p:cNvSpPr>
              <p:nvPr/>
            </p:nvSpPr>
            <p:spPr bwMode="auto">
              <a:xfrm>
                <a:off x="3023"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5" name="Freeform 200"/>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6" name="Freeform 201"/>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7" name="Freeform 202"/>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8" name="Freeform 203"/>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9" name="Freeform 204"/>
              <p:cNvSpPr>
                <a:spLocks/>
              </p:cNvSpPr>
              <p:nvPr/>
            </p:nvSpPr>
            <p:spPr bwMode="auto">
              <a:xfrm>
                <a:off x="3191" y="2303"/>
                <a:ext cx="33"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sp>
          <p:nvSpPr>
            <p:cNvPr id="20" name="Freeform 206"/>
            <p:cNvSpPr>
              <a:spLocks/>
            </p:cNvSpPr>
            <p:nvPr/>
          </p:nvSpPr>
          <p:spPr bwMode="auto">
            <a:xfrm>
              <a:off x="335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 name="Freeform 207"/>
            <p:cNvSpPr>
              <a:spLocks/>
            </p:cNvSpPr>
            <p:nvPr/>
          </p:nvSpPr>
          <p:spPr bwMode="auto">
            <a:xfrm>
              <a:off x="350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 name="Freeform 208"/>
            <p:cNvSpPr>
              <a:spLocks/>
            </p:cNvSpPr>
            <p:nvPr/>
          </p:nvSpPr>
          <p:spPr bwMode="auto">
            <a:xfrm>
              <a:off x="347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 name="Freeform 209"/>
            <p:cNvSpPr>
              <a:spLocks/>
            </p:cNvSpPr>
            <p:nvPr/>
          </p:nvSpPr>
          <p:spPr bwMode="auto">
            <a:xfrm>
              <a:off x="3376" y="2305"/>
              <a:ext cx="49"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 name="Freeform 210"/>
            <p:cNvSpPr>
              <a:spLocks/>
            </p:cNvSpPr>
            <p:nvPr/>
          </p:nvSpPr>
          <p:spPr bwMode="auto">
            <a:xfrm>
              <a:off x="3263" y="2287"/>
              <a:ext cx="52"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 name="Freeform 211"/>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 name="Freeform 212"/>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 name="Freeform 213"/>
            <p:cNvSpPr>
              <a:spLocks/>
            </p:cNvSpPr>
            <p:nvPr/>
          </p:nvSpPr>
          <p:spPr bwMode="auto">
            <a:xfrm>
              <a:off x="3675" y="2277"/>
              <a:ext cx="66"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 name="Freeform 214"/>
            <p:cNvSpPr>
              <a:spLocks/>
            </p:cNvSpPr>
            <p:nvPr/>
          </p:nvSpPr>
          <p:spPr bwMode="auto">
            <a:xfrm>
              <a:off x="3530"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 name="Freeform 215"/>
            <p:cNvSpPr>
              <a:spLocks/>
            </p:cNvSpPr>
            <p:nvPr/>
          </p:nvSpPr>
          <p:spPr bwMode="auto">
            <a:xfrm>
              <a:off x="374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 name="Freeform 216"/>
            <p:cNvSpPr>
              <a:spLocks/>
            </p:cNvSpPr>
            <p:nvPr/>
          </p:nvSpPr>
          <p:spPr bwMode="auto">
            <a:xfrm>
              <a:off x="391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 name="Freeform 217"/>
            <p:cNvSpPr>
              <a:spLocks/>
            </p:cNvSpPr>
            <p:nvPr/>
          </p:nvSpPr>
          <p:spPr bwMode="auto">
            <a:xfrm>
              <a:off x="387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2" name="Freeform 218"/>
            <p:cNvSpPr>
              <a:spLocks/>
            </p:cNvSpPr>
            <p:nvPr/>
          </p:nvSpPr>
          <p:spPr bwMode="auto">
            <a:xfrm>
              <a:off x="375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3" name="Freeform 219"/>
            <p:cNvSpPr>
              <a:spLocks/>
            </p:cNvSpPr>
            <p:nvPr/>
          </p:nvSpPr>
          <p:spPr bwMode="auto">
            <a:xfrm>
              <a:off x="3618"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4" name="Freeform 220"/>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5" name="Freeform 221"/>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6" name="Freeform 222"/>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7" name="Freeform 223"/>
            <p:cNvSpPr>
              <a:spLocks/>
            </p:cNvSpPr>
            <p:nvPr/>
          </p:nvSpPr>
          <p:spPr bwMode="auto">
            <a:xfrm>
              <a:off x="3952"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8" name="Freeform 224"/>
            <p:cNvSpPr>
              <a:spLocks/>
            </p:cNvSpPr>
            <p:nvPr/>
          </p:nvSpPr>
          <p:spPr bwMode="auto">
            <a:xfrm>
              <a:off x="412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9" name="Freeform 225"/>
            <p:cNvSpPr>
              <a:spLocks/>
            </p:cNvSpPr>
            <p:nvPr/>
          </p:nvSpPr>
          <p:spPr bwMode="auto">
            <a:xfrm>
              <a:off x="426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0" name="Freeform 226"/>
            <p:cNvSpPr>
              <a:spLocks/>
            </p:cNvSpPr>
            <p:nvPr/>
          </p:nvSpPr>
          <p:spPr bwMode="auto">
            <a:xfrm>
              <a:off x="423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1" name="Freeform 227"/>
            <p:cNvSpPr>
              <a:spLocks/>
            </p:cNvSpPr>
            <p:nvPr/>
          </p:nvSpPr>
          <p:spPr bwMode="auto">
            <a:xfrm>
              <a:off x="4136"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2" name="Freeform 228"/>
            <p:cNvSpPr>
              <a:spLocks/>
            </p:cNvSpPr>
            <p:nvPr/>
          </p:nvSpPr>
          <p:spPr bwMode="auto">
            <a:xfrm>
              <a:off x="4023"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3" name="Freeform 229"/>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4" name="Freeform 230"/>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5" name="Freeform 231"/>
            <p:cNvSpPr>
              <a:spLocks/>
            </p:cNvSpPr>
            <p:nvPr/>
          </p:nvSpPr>
          <p:spPr bwMode="auto">
            <a:xfrm>
              <a:off x="443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6" name="Freeform 232"/>
            <p:cNvSpPr>
              <a:spLocks/>
            </p:cNvSpPr>
            <p:nvPr/>
          </p:nvSpPr>
          <p:spPr bwMode="auto">
            <a:xfrm>
              <a:off x="4290"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7" name="Freeform 233"/>
            <p:cNvSpPr>
              <a:spLocks/>
            </p:cNvSpPr>
            <p:nvPr/>
          </p:nvSpPr>
          <p:spPr bwMode="auto">
            <a:xfrm>
              <a:off x="450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8" name="Freeform 234"/>
            <p:cNvSpPr>
              <a:spLocks/>
            </p:cNvSpPr>
            <p:nvPr/>
          </p:nvSpPr>
          <p:spPr bwMode="auto">
            <a:xfrm>
              <a:off x="467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9" name="Freeform 235"/>
            <p:cNvSpPr>
              <a:spLocks/>
            </p:cNvSpPr>
            <p:nvPr/>
          </p:nvSpPr>
          <p:spPr bwMode="auto">
            <a:xfrm>
              <a:off x="463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0" name="Freeform 236"/>
            <p:cNvSpPr>
              <a:spLocks/>
            </p:cNvSpPr>
            <p:nvPr/>
          </p:nvSpPr>
          <p:spPr bwMode="auto">
            <a:xfrm>
              <a:off x="451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1" name="Freeform 237"/>
            <p:cNvSpPr>
              <a:spLocks/>
            </p:cNvSpPr>
            <p:nvPr/>
          </p:nvSpPr>
          <p:spPr bwMode="auto">
            <a:xfrm>
              <a:off x="4378"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2" name="Freeform 238"/>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3" name="Freeform 239"/>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4" name="Freeform 240"/>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5" name="Freeform 241"/>
            <p:cNvSpPr>
              <a:spLocks/>
            </p:cNvSpPr>
            <p:nvPr/>
          </p:nvSpPr>
          <p:spPr bwMode="auto">
            <a:xfrm>
              <a:off x="4675"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6" name="Freeform 242"/>
            <p:cNvSpPr>
              <a:spLocks/>
            </p:cNvSpPr>
            <p:nvPr/>
          </p:nvSpPr>
          <p:spPr bwMode="auto">
            <a:xfrm>
              <a:off x="4843"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7" name="Freeform 243"/>
            <p:cNvSpPr>
              <a:spLocks/>
            </p:cNvSpPr>
            <p:nvPr/>
          </p:nvSpPr>
          <p:spPr bwMode="auto">
            <a:xfrm>
              <a:off x="498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8" name="Freeform 244"/>
            <p:cNvSpPr>
              <a:spLocks/>
            </p:cNvSpPr>
            <p:nvPr/>
          </p:nvSpPr>
          <p:spPr bwMode="auto">
            <a:xfrm>
              <a:off x="495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9" name="Freeform 245"/>
            <p:cNvSpPr>
              <a:spLocks/>
            </p:cNvSpPr>
            <p:nvPr/>
          </p:nvSpPr>
          <p:spPr bwMode="auto">
            <a:xfrm>
              <a:off x="4857"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0" name="Freeform 246"/>
            <p:cNvSpPr>
              <a:spLocks/>
            </p:cNvSpPr>
            <p:nvPr/>
          </p:nvSpPr>
          <p:spPr bwMode="auto">
            <a:xfrm>
              <a:off x="4747" y="2287"/>
              <a:ext cx="49"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1" name="Freeform 247"/>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2" name="Freeform 248"/>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3" name="Freeform 249"/>
            <p:cNvSpPr>
              <a:spLocks/>
            </p:cNvSpPr>
            <p:nvPr/>
          </p:nvSpPr>
          <p:spPr bwMode="auto">
            <a:xfrm>
              <a:off x="5159"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4" name="Freeform 250"/>
            <p:cNvSpPr>
              <a:spLocks/>
            </p:cNvSpPr>
            <p:nvPr/>
          </p:nvSpPr>
          <p:spPr bwMode="auto">
            <a:xfrm>
              <a:off x="501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5" name="Freeform 251"/>
            <p:cNvSpPr>
              <a:spLocks/>
            </p:cNvSpPr>
            <p:nvPr/>
          </p:nvSpPr>
          <p:spPr bwMode="auto">
            <a:xfrm>
              <a:off x="5224"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6" name="Freeform 252"/>
            <p:cNvSpPr>
              <a:spLocks/>
            </p:cNvSpPr>
            <p:nvPr/>
          </p:nvSpPr>
          <p:spPr bwMode="auto">
            <a:xfrm>
              <a:off x="5396"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7" name="Freeform 253"/>
            <p:cNvSpPr>
              <a:spLocks/>
            </p:cNvSpPr>
            <p:nvPr/>
          </p:nvSpPr>
          <p:spPr bwMode="auto">
            <a:xfrm>
              <a:off x="5360"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8" name="Freeform 254"/>
            <p:cNvSpPr>
              <a:spLocks/>
            </p:cNvSpPr>
            <p:nvPr/>
          </p:nvSpPr>
          <p:spPr bwMode="auto">
            <a:xfrm>
              <a:off x="524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9" name="Freeform 255"/>
            <p:cNvSpPr>
              <a:spLocks/>
            </p:cNvSpPr>
            <p:nvPr/>
          </p:nvSpPr>
          <p:spPr bwMode="auto">
            <a:xfrm>
              <a:off x="5101" y="2287"/>
              <a:ext cx="66"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0" name="Freeform 256"/>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1" name="Freeform 257"/>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2" name="Freeform 258"/>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3" name="Freeform 259"/>
            <p:cNvSpPr>
              <a:spLocks/>
            </p:cNvSpPr>
            <p:nvPr/>
          </p:nvSpPr>
          <p:spPr bwMode="auto">
            <a:xfrm>
              <a:off x="5436" y="2303"/>
              <a:ext cx="32"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4" name="Freeform 260"/>
            <p:cNvSpPr>
              <a:spLocks/>
            </p:cNvSpPr>
            <p:nvPr/>
          </p:nvSpPr>
          <p:spPr bwMode="auto">
            <a:xfrm>
              <a:off x="560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5" name="Freeform 261"/>
            <p:cNvSpPr>
              <a:spLocks/>
            </p:cNvSpPr>
            <p:nvPr/>
          </p:nvSpPr>
          <p:spPr bwMode="auto">
            <a:xfrm>
              <a:off x="57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6" name="Freeform 262"/>
            <p:cNvSpPr>
              <a:spLocks/>
            </p:cNvSpPr>
            <p:nvPr/>
          </p:nvSpPr>
          <p:spPr bwMode="auto">
            <a:xfrm>
              <a:off x="5714" y="2319"/>
              <a:ext cx="29"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7" name="Freeform 263"/>
            <p:cNvSpPr>
              <a:spLocks/>
            </p:cNvSpPr>
            <p:nvPr/>
          </p:nvSpPr>
          <p:spPr bwMode="auto">
            <a:xfrm>
              <a:off x="5618"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8" name="Freeform 264"/>
            <p:cNvSpPr>
              <a:spLocks/>
            </p:cNvSpPr>
            <p:nvPr/>
          </p:nvSpPr>
          <p:spPr bwMode="auto">
            <a:xfrm>
              <a:off x="5505" y="2287"/>
              <a:ext cx="52"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9" name="Freeform 265"/>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0" name="Freeform 266"/>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1" name="Freeform 267"/>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2" name="Freeform 268"/>
            <p:cNvSpPr>
              <a:spLocks/>
            </p:cNvSpPr>
            <p:nvPr/>
          </p:nvSpPr>
          <p:spPr bwMode="auto">
            <a:xfrm>
              <a:off x="577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3" name="Freeform 269"/>
            <p:cNvSpPr>
              <a:spLocks/>
            </p:cNvSpPr>
            <p:nvPr/>
          </p:nvSpPr>
          <p:spPr bwMode="auto">
            <a:xfrm>
              <a:off x="598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4" name="Freeform 270"/>
            <p:cNvSpPr>
              <a:spLocks/>
            </p:cNvSpPr>
            <p:nvPr/>
          </p:nvSpPr>
          <p:spPr bwMode="auto">
            <a:xfrm>
              <a:off x="6157"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5" name="Freeform 271"/>
            <p:cNvSpPr>
              <a:spLocks/>
            </p:cNvSpPr>
            <p:nvPr/>
          </p:nvSpPr>
          <p:spPr bwMode="auto">
            <a:xfrm>
              <a:off x="612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6" name="Freeform 272"/>
            <p:cNvSpPr>
              <a:spLocks/>
            </p:cNvSpPr>
            <p:nvPr/>
          </p:nvSpPr>
          <p:spPr bwMode="auto">
            <a:xfrm>
              <a:off x="600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7" name="Freeform 273"/>
            <p:cNvSpPr>
              <a:spLocks/>
            </p:cNvSpPr>
            <p:nvPr/>
          </p:nvSpPr>
          <p:spPr bwMode="auto">
            <a:xfrm>
              <a:off x="5862"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8" name="Freeform 274"/>
            <p:cNvSpPr>
              <a:spLocks/>
            </p:cNvSpPr>
            <p:nvPr/>
          </p:nvSpPr>
          <p:spPr bwMode="auto">
            <a:xfrm>
              <a:off x="618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9" name="Freeform 275"/>
            <p:cNvSpPr>
              <a:spLocks/>
            </p:cNvSpPr>
            <p:nvPr/>
          </p:nvSpPr>
          <p:spPr bwMode="auto">
            <a:xfrm>
              <a:off x="6399" y="2277"/>
              <a:ext cx="52"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0" name="Freeform 276"/>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1" name="Freeform 277"/>
            <p:cNvSpPr>
              <a:spLocks/>
            </p:cNvSpPr>
            <p:nvPr/>
          </p:nvSpPr>
          <p:spPr bwMode="auto">
            <a:xfrm>
              <a:off x="6171" y="2303"/>
              <a:ext cx="31"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2" name="Freeform 278"/>
            <p:cNvSpPr>
              <a:spLocks/>
            </p:cNvSpPr>
            <p:nvPr/>
          </p:nvSpPr>
          <p:spPr bwMode="auto">
            <a:xfrm>
              <a:off x="633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3" name="Freeform 279"/>
            <p:cNvSpPr>
              <a:spLocks/>
            </p:cNvSpPr>
            <p:nvPr/>
          </p:nvSpPr>
          <p:spPr bwMode="auto">
            <a:xfrm>
              <a:off x="6479" y="2303"/>
              <a:ext cx="29"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4" name="Freeform 280"/>
            <p:cNvSpPr>
              <a:spLocks/>
            </p:cNvSpPr>
            <p:nvPr/>
          </p:nvSpPr>
          <p:spPr bwMode="auto">
            <a:xfrm>
              <a:off x="6449"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5" name="Freeform 281"/>
            <p:cNvSpPr>
              <a:spLocks/>
            </p:cNvSpPr>
            <p:nvPr/>
          </p:nvSpPr>
          <p:spPr bwMode="auto">
            <a:xfrm>
              <a:off x="635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6" name="Freeform 282"/>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7" name="Freeform 283"/>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8" name="Freeform 284"/>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9" name="Freeform 285"/>
            <p:cNvSpPr>
              <a:spLocks/>
            </p:cNvSpPr>
            <p:nvPr/>
          </p:nvSpPr>
          <p:spPr bwMode="auto">
            <a:xfrm>
              <a:off x="6654"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0" name="Freeform 286"/>
            <p:cNvSpPr>
              <a:spLocks/>
            </p:cNvSpPr>
            <p:nvPr/>
          </p:nvSpPr>
          <p:spPr bwMode="auto">
            <a:xfrm>
              <a:off x="6509"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1" name="Freeform 287"/>
            <p:cNvSpPr>
              <a:spLocks/>
            </p:cNvSpPr>
            <p:nvPr/>
          </p:nvSpPr>
          <p:spPr bwMode="auto">
            <a:xfrm>
              <a:off x="671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2" name="Freeform 288"/>
            <p:cNvSpPr>
              <a:spLocks/>
            </p:cNvSpPr>
            <p:nvPr/>
          </p:nvSpPr>
          <p:spPr bwMode="auto">
            <a:xfrm>
              <a:off x="6892" y="2303"/>
              <a:ext cx="39" cy="101"/>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3" name="Freeform 289"/>
            <p:cNvSpPr>
              <a:spLocks/>
            </p:cNvSpPr>
            <p:nvPr/>
          </p:nvSpPr>
          <p:spPr bwMode="auto">
            <a:xfrm>
              <a:off x="6855"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4" name="Freeform 290"/>
            <p:cNvSpPr>
              <a:spLocks/>
            </p:cNvSpPr>
            <p:nvPr/>
          </p:nvSpPr>
          <p:spPr bwMode="auto">
            <a:xfrm>
              <a:off x="6737"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5" name="Freeform 291"/>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6" name="Freeform 292"/>
            <p:cNvSpPr>
              <a:spLocks/>
            </p:cNvSpPr>
            <p:nvPr/>
          </p:nvSpPr>
          <p:spPr bwMode="auto">
            <a:xfrm>
              <a:off x="694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7" name="Freeform 293"/>
            <p:cNvSpPr>
              <a:spLocks/>
            </p:cNvSpPr>
            <p:nvPr/>
          </p:nvSpPr>
          <p:spPr bwMode="auto">
            <a:xfrm>
              <a:off x="7159" y="2277"/>
              <a:ext cx="52"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8" name="Freeform 294"/>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9" name="Freeform 295"/>
            <p:cNvSpPr>
              <a:spLocks/>
            </p:cNvSpPr>
            <p:nvPr/>
          </p:nvSpPr>
          <p:spPr bwMode="auto">
            <a:xfrm>
              <a:off x="6931" y="2303"/>
              <a:ext cx="31"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0" name="Freeform 296"/>
            <p:cNvSpPr>
              <a:spLocks/>
            </p:cNvSpPr>
            <p:nvPr/>
          </p:nvSpPr>
          <p:spPr bwMode="auto">
            <a:xfrm>
              <a:off x="709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1" name="Freeform 297"/>
            <p:cNvSpPr>
              <a:spLocks/>
            </p:cNvSpPr>
            <p:nvPr/>
          </p:nvSpPr>
          <p:spPr bwMode="auto">
            <a:xfrm>
              <a:off x="7240" y="2303"/>
              <a:ext cx="27" cy="101"/>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2" name="Freeform 298"/>
            <p:cNvSpPr>
              <a:spLocks/>
            </p:cNvSpPr>
            <p:nvPr/>
          </p:nvSpPr>
          <p:spPr bwMode="auto">
            <a:xfrm>
              <a:off x="7210"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3" name="Freeform 299"/>
            <p:cNvSpPr>
              <a:spLocks/>
            </p:cNvSpPr>
            <p:nvPr/>
          </p:nvSpPr>
          <p:spPr bwMode="auto">
            <a:xfrm>
              <a:off x="711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4" name="Freeform 300"/>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5" name="Freeform 301"/>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6" name="Freeform 302"/>
            <p:cNvSpPr>
              <a:spLocks/>
            </p:cNvSpPr>
            <p:nvPr/>
          </p:nvSpPr>
          <p:spPr bwMode="auto">
            <a:xfrm>
              <a:off x="741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7" name="Freeform 303"/>
            <p:cNvSpPr>
              <a:spLocks/>
            </p:cNvSpPr>
            <p:nvPr/>
          </p:nvSpPr>
          <p:spPr bwMode="auto">
            <a:xfrm>
              <a:off x="7267" y="2303"/>
              <a:ext cx="43" cy="101"/>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8" name="Freeform 304"/>
            <p:cNvSpPr>
              <a:spLocks/>
            </p:cNvSpPr>
            <p:nvPr/>
          </p:nvSpPr>
          <p:spPr bwMode="auto">
            <a:xfrm>
              <a:off x="747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9" name="Freeform 305"/>
            <p:cNvSpPr>
              <a:spLocks/>
            </p:cNvSpPr>
            <p:nvPr/>
          </p:nvSpPr>
          <p:spPr bwMode="auto">
            <a:xfrm>
              <a:off x="7357" y="2287"/>
              <a:ext cx="66"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93922033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48" r:id="rId6"/>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icrosoft YaHei" panose="020B0503020204020204" pitchFamily="34" charset="-122"/>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2pPr>
      <a:lvl3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3pPr>
      <a:lvl4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4pPr>
      <a:lvl5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icrosoft YaHei"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icrosoft YaHei"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icrosoft YaHei"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266357D-B7D9-4A0E-9842-25CC56B9DA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65476381"/>
      </p:ext>
    </p:extLst>
  </p:cSld>
  <p:clrMap bg1="lt1" tx1="dk1" bg2="lt2" tx2="dk2" accent1="accent1" accent2="accent2" accent3="accent3" accent4="accent4" accent5="accent5" accent6="accent6" hlink="hlink" folHlink="folHlink"/>
  <p:sldLayoutIdLst>
    <p:sldLayoutId id="2147483727" r:id="rId1"/>
    <p:sldLayoutId id="2147483728"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8.png"/><Relationship Id="rId7"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5.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6.png"/><Relationship Id="rId5" Type="http://schemas.openxmlformats.org/officeDocument/2006/relationships/image" Target="../media/image23.png"/><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7.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6.png"/><Relationship Id="rId5" Type="http://schemas.openxmlformats.org/officeDocument/2006/relationships/image" Target="../media/image23.png"/><Relationship Id="rId4"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8.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6.png"/><Relationship Id="rId5" Type="http://schemas.openxmlformats.org/officeDocument/2006/relationships/image" Target="../media/image23.png"/><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51.png"/><Relationship Id="rId4" Type="http://schemas.openxmlformats.org/officeDocument/2006/relationships/image" Target="../media/image50.png"/><Relationship Id="rId9"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56.emf"/><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57.emf"/></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6.xml"/><Relationship Id="rId5" Type="http://schemas.openxmlformats.org/officeDocument/2006/relationships/image" Target="../media/image58.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6.xml"/><Relationship Id="rId5" Type="http://schemas.openxmlformats.org/officeDocument/2006/relationships/image" Target="../media/image58.png"/><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8.wdp"/><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6.png"/><Relationship Id="rId3" Type="http://schemas.openxmlformats.org/officeDocument/2006/relationships/image" Target="../media/image9.jpg"/><Relationship Id="rId7" Type="http://schemas.openxmlformats.org/officeDocument/2006/relationships/image" Target="../media/image14.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slide" Target="slide7.xml"/><Relationship Id="rId11" Type="http://schemas.microsoft.com/office/2007/relationships/hdphoto" Target="../media/hdphoto4.wdp"/><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slide" Target="slide5.xml"/><Relationship Id="rId14"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2">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3">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2">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2">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318052" y="538825"/>
            <a:ext cx="8112167"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4"/>
          <a:stretch>
            <a:fillRect/>
          </a:stretch>
        </p:blipFill>
        <p:spPr>
          <a:xfrm>
            <a:off x="2168578" y="662339"/>
            <a:ext cx="3918036" cy="1024217"/>
          </a:xfrm>
          <a:prstGeom prst="rect">
            <a:avLst/>
          </a:prstGeom>
        </p:spPr>
      </p:pic>
      <p:pic>
        <p:nvPicPr>
          <p:cNvPr id="347" name="Picture 346">
            <a:extLst>
              <a:ext uri="{FF2B5EF4-FFF2-40B4-BE49-F238E27FC236}">
                <a16:creationId xmlns:a16="http://schemas.microsoft.com/office/drawing/2014/main" id="{0652D8D7-64DD-4FC9-9973-A39655D5085B}"/>
              </a:ext>
            </a:extLst>
          </p:cNvPr>
          <p:cNvPicPr>
            <a:picLocks noChangeAspect="1"/>
          </p:cNvPicPr>
          <p:nvPr/>
        </p:nvPicPr>
        <p:blipFill>
          <a:blip r:embed="rId5"/>
          <a:stretch>
            <a:fillRect/>
          </a:stretch>
        </p:blipFill>
        <p:spPr>
          <a:xfrm>
            <a:off x="565792" y="1851418"/>
            <a:ext cx="7840136" cy="4029805"/>
          </a:xfrm>
          <a:prstGeom prst="rect">
            <a:avLst/>
          </a:prstGeom>
        </p:spPr>
      </p:pic>
      <p:pic>
        <p:nvPicPr>
          <p:cNvPr id="352" name="Picture 351">
            <a:extLst>
              <a:ext uri="{FF2B5EF4-FFF2-40B4-BE49-F238E27FC236}">
                <a16:creationId xmlns:a16="http://schemas.microsoft.com/office/drawing/2014/main" id="{43160503-98D4-7A81-02C9-CD330DC84513}"/>
              </a:ext>
            </a:extLst>
          </p:cNvPr>
          <p:cNvPicPr>
            <a:picLocks noChangeAspect="1"/>
          </p:cNvPicPr>
          <p:nvPr/>
        </p:nvPicPr>
        <p:blipFill>
          <a:blip r:embed="rId6"/>
          <a:stretch>
            <a:fillRect/>
          </a:stretch>
        </p:blipFill>
        <p:spPr>
          <a:xfrm rot="20716160">
            <a:off x="371498" y="1396462"/>
            <a:ext cx="2145978" cy="1182727"/>
          </a:xfrm>
          <a:prstGeom prst="rect">
            <a:avLst/>
          </a:prstGeom>
        </p:spPr>
      </p:pic>
    </p:spTree>
    <p:extLst>
      <p:ext uri="{BB962C8B-B14F-4D97-AF65-F5344CB8AC3E}">
        <p14:creationId xmlns:p14="http://schemas.microsoft.com/office/powerpoint/2010/main" val="1668520807"/>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52"/>
                                        </p:tgtEl>
                                        <p:attrNameLst>
                                          <p:attrName>style.visibility</p:attrName>
                                        </p:attrNameLst>
                                      </p:cBhvr>
                                      <p:to>
                                        <p:strVal val="visible"/>
                                      </p:to>
                                    </p:set>
                                    <p:animEffect transition="in" filter="barn(inVertical)">
                                      <p:cBhvr>
                                        <p:cTn id="25" dur="500"/>
                                        <p:tgtEl>
                                          <p:spTgt spid="352"/>
                                        </p:tgtEl>
                                      </p:cBhvr>
                                    </p:animEffect>
                                  </p:childTnLst>
                                </p:cTn>
                              </p:par>
                              <p:par>
                                <p:cTn id="26" presetID="16" presetClass="entr" presetSubtype="21" fill="hold" nodeType="withEffect">
                                  <p:stCondLst>
                                    <p:cond delay="0"/>
                                  </p:stCondLst>
                                  <p:childTnLst>
                                    <p:set>
                                      <p:cBhvr>
                                        <p:cTn id="27" dur="1" fill="hold">
                                          <p:stCondLst>
                                            <p:cond delay="0"/>
                                          </p:stCondLst>
                                        </p:cTn>
                                        <p:tgtEl>
                                          <p:spTgt spid="347"/>
                                        </p:tgtEl>
                                        <p:attrNameLst>
                                          <p:attrName>style.visibility</p:attrName>
                                        </p:attrNameLst>
                                      </p:cBhvr>
                                      <p:to>
                                        <p:strVal val="visible"/>
                                      </p:to>
                                    </p:set>
                                    <p:animEffect transition="in" filter="barn(inVertical)">
                                      <p:cBhvr>
                                        <p:cTn id="28" dur="5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2" name="Graphic 10">
            <a:extLst>
              <a:ext uri="{FF2B5EF4-FFF2-40B4-BE49-F238E27FC236}">
                <a16:creationId xmlns:a16="http://schemas.microsoft.com/office/drawing/2014/main" id="{27C3EC41-2384-5185-D80E-511BED07CF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485" y="2859370"/>
            <a:ext cx="3741528" cy="3998630"/>
          </a:xfrm>
          <a:prstGeom prst="rect">
            <a:avLst/>
          </a:prstGeom>
        </p:spPr>
      </p:pic>
      <p:sp>
        <p:nvSpPr>
          <p:cNvPr id="4" name="Rounded Rectangle 12">
            <a:extLst>
              <a:ext uri="{FF2B5EF4-FFF2-40B4-BE49-F238E27FC236}">
                <a16:creationId xmlns:a16="http://schemas.microsoft.com/office/drawing/2014/main" id="{6D16EF1D-E071-A6F1-638C-637D9D7A8901}"/>
              </a:ext>
            </a:extLst>
          </p:cNvPr>
          <p:cNvSpPr/>
          <p:nvPr/>
        </p:nvSpPr>
        <p:spPr>
          <a:xfrm>
            <a:off x="2959122" y="666750"/>
            <a:ext cx="8121535" cy="1655044"/>
          </a:xfrm>
          <a:prstGeom prst="roundRect">
            <a:avLst/>
          </a:prstGeom>
          <a:solidFill>
            <a:schemeClr val="accent4">
              <a:lumMod val="40000"/>
              <a:lumOff val="60000"/>
            </a:schemeClr>
          </a:solidFill>
          <a:ln w="28575">
            <a:solidFill>
              <a:srgbClr val="540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prstClr val="black"/>
                </a:solidFill>
                <a:latin typeface="Calibri" panose="020F0502020204030204"/>
              </a:rPr>
              <a:t>Em thường nói gì khi gặp gỡ hoặc tạm biệt một người mà em yêu quý?</a:t>
            </a:r>
          </a:p>
        </p:txBody>
      </p:sp>
    </p:spTree>
    <p:extLst>
      <p:ext uri="{BB962C8B-B14F-4D97-AF65-F5344CB8AC3E}">
        <p14:creationId xmlns:p14="http://schemas.microsoft.com/office/powerpoint/2010/main" val="1894142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D271E7A8-D780-EB0C-A380-67DF4E0D14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6000" y="1263756"/>
            <a:ext cx="2520000" cy="2520000"/>
          </a:xfrm>
          <a:prstGeom prst="rect">
            <a:avLst/>
          </a:prstGeom>
          <a:effectLst>
            <a:outerShdw blurRad="50800" dist="38100" dir="5400000" algn="t" rotWithShape="0">
              <a:prstClr val="black">
                <a:alpha val="40000"/>
              </a:prstClr>
            </a:outerShdw>
          </a:effectLst>
        </p:spPr>
      </p:pic>
      <p:cxnSp>
        <p:nvCxnSpPr>
          <p:cNvPr id="3" name="Connector: Curved 2">
            <a:extLst>
              <a:ext uri="{FF2B5EF4-FFF2-40B4-BE49-F238E27FC236}">
                <a16:creationId xmlns:a16="http://schemas.microsoft.com/office/drawing/2014/main" id="{851C2A05-76F0-4784-CD8F-62FF3991E926}"/>
              </a:ext>
            </a:extLst>
          </p:cNvPr>
          <p:cNvCxnSpPr>
            <a:cxnSpLocks/>
            <a:stCxn id="2" idx="1"/>
            <a:endCxn id="5" idx="3"/>
          </p:cNvCxnSpPr>
          <p:nvPr/>
        </p:nvCxnSpPr>
        <p:spPr>
          <a:xfrm rot="10800000" flipV="1">
            <a:off x="3517610" y="2523756"/>
            <a:ext cx="1318390" cy="531000"/>
          </a:xfrm>
          <a:prstGeom prst="curvedConnector3">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nector: Curved 3">
            <a:extLst>
              <a:ext uri="{FF2B5EF4-FFF2-40B4-BE49-F238E27FC236}">
                <a16:creationId xmlns:a16="http://schemas.microsoft.com/office/drawing/2014/main" id="{5B57BD11-0FAA-5D05-3BF6-5666AB003426}"/>
              </a:ext>
            </a:extLst>
          </p:cNvPr>
          <p:cNvCxnSpPr>
            <a:cxnSpLocks/>
            <a:stCxn id="2" idx="3"/>
            <a:endCxn id="7" idx="1"/>
          </p:cNvCxnSpPr>
          <p:nvPr/>
        </p:nvCxnSpPr>
        <p:spPr>
          <a:xfrm>
            <a:off x="7356000" y="2523756"/>
            <a:ext cx="1321167" cy="531000"/>
          </a:xfrm>
          <a:prstGeom prst="curvedConnector3">
            <a:avLst>
              <a:gd name="adj1" fmla="val 50000"/>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52BFD0E-A4BF-8ED9-22D1-9A00956B579F}"/>
              </a:ext>
            </a:extLst>
          </p:cNvPr>
          <p:cNvPicPr>
            <a:picLocks noChangeAspect="1"/>
          </p:cNvPicPr>
          <p:nvPr/>
        </p:nvPicPr>
        <p:blipFill>
          <a:blip r:embed="rId5"/>
          <a:stretch>
            <a:fillRect/>
          </a:stretch>
        </p:blipFill>
        <p:spPr>
          <a:xfrm>
            <a:off x="895167" y="1740756"/>
            <a:ext cx="2622443" cy="2628000"/>
          </a:xfrm>
          <a:prstGeom prst="rect">
            <a:avLst/>
          </a:prstGeom>
        </p:spPr>
      </p:pic>
      <p:pic>
        <p:nvPicPr>
          <p:cNvPr id="6" name="Picture 5">
            <a:extLst>
              <a:ext uri="{FF2B5EF4-FFF2-40B4-BE49-F238E27FC236}">
                <a16:creationId xmlns:a16="http://schemas.microsoft.com/office/drawing/2014/main" id="{A71AE827-265C-3835-BE37-78323ED32A1B}"/>
              </a:ext>
            </a:extLst>
          </p:cNvPr>
          <p:cNvPicPr>
            <a:picLocks noChangeAspect="1"/>
          </p:cNvPicPr>
          <p:nvPr/>
        </p:nvPicPr>
        <p:blipFill>
          <a:blip r:embed="rId6"/>
          <a:stretch>
            <a:fillRect/>
          </a:stretch>
        </p:blipFill>
        <p:spPr>
          <a:xfrm>
            <a:off x="4782000" y="4149000"/>
            <a:ext cx="2628000" cy="2628000"/>
          </a:xfrm>
          <a:prstGeom prst="rect">
            <a:avLst/>
          </a:prstGeom>
        </p:spPr>
      </p:pic>
      <p:pic>
        <p:nvPicPr>
          <p:cNvPr id="7" name="Picture 6">
            <a:extLst>
              <a:ext uri="{FF2B5EF4-FFF2-40B4-BE49-F238E27FC236}">
                <a16:creationId xmlns:a16="http://schemas.microsoft.com/office/drawing/2014/main" id="{C349F29B-F696-21C2-8A08-C5015EA36994}"/>
              </a:ext>
            </a:extLst>
          </p:cNvPr>
          <p:cNvPicPr>
            <a:picLocks noChangeAspect="1"/>
          </p:cNvPicPr>
          <p:nvPr/>
        </p:nvPicPr>
        <p:blipFill>
          <a:blip r:embed="rId7"/>
          <a:stretch>
            <a:fillRect/>
          </a:stretch>
        </p:blipFill>
        <p:spPr>
          <a:xfrm>
            <a:off x="8677167" y="1740756"/>
            <a:ext cx="2622443" cy="2628000"/>
          </a:xfrm>
          <a:prstGeom prst="rect">
            <a:avLst/>
          </a:prstGeom>
        </p:spPr>
      </p:pic>
      <p:cxnSp>
        <p:nvCxnSpPr>
          <p:cNvPr id="10" name="Straight Arrow Connector 9">
            <a:extLst>
              <a:ext uri="{FF2B5EF4-FFF2-40B4-BE49-F238E27FC236}">
                <a16:creationId xmlns:a16="http://schemas.microsoft.com/office/drawing/2014/main" id="{58893A09-CD72-D97B-8632-E9D5AFDB7A59}"/>
              </a:ext>
            </a:extLst>
          </p:cNvPr>
          <p:cNvCxnSpPr>
            <a:stCxn id="2" idx="2"/>
            <a:endCxn id="6" idx="0"/>
          </p:cNvCxnSpPr>
          <p:nvPr/>
        </p:nvCxnSpPr>
        <p:spPr>
          <a:xfrm>
            <a:off x="6096000" y="3783756"/>
            <a:ext cx="0" cy="365244"/>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41E9CE5-899D-CE49-15B5-225A92DA9391}"/>
              </a:ext>
            </a:extLst>
          </p:cNvPr>
          <p:cNvPicPr>
            <a:picLocks noChangeAspect="1"/>
          </p:cNvPicPr>
          <p:nvPr/>
        </p:nvPicPr>
        <p:blipFill>
          <a:blip r:embed="rId8"/>
          <a:stretch>
            <a:fillRect/>
          </a:stretch>
        </p:blipFill>
        <p:spPr>
          <a:xfrm>
            <a:off x="-256572" y="-72961"/>
            <a:ext cx="5432007" cy="3627434"/>
          </a:xfrm>
          <a:prstGeom prst="rect">
            <a:avLst/>
          </a:prstGeom>
        </p:spPr>
      </p:pic>
    </p:spTree>
    <p:extLst>
      <p:ext uri="{BB962C8B-B14F-4D97-AF65-F5344CB8AC3E}">
        <p14:creationId xmlns:p14="http://schemas.microsoft.com/office/powerpoint/2010/main" val="126308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par>
                          <p:cTn id="15" fill="hold">
                            <p:stCondLst>
                              <p:cond delay="500"/>
                            </p:stCondLst>
                            <p:childTnLst>
                              <p:par>
                                <p:cTn id="16" presetID="21" presetClass="entr" presetSubtype="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2" name="Trò-chơi-chíu.wav"/>
                                        </p:tgtEl>
                                      </p:cMediaNode>
                                    </p:audio>
                                  </p:subTnLst>
                                </p:cTn>
                              </p:par>
                            </p:childTnLst>
                          </p:cTn>
                        </p:par>
                        <p:par>
                          <p:cTn id="24" fill="hold">
                            <p:stCondLst>
                              <p:cond delay="500"/>
                            </p:stCondLst>
                            <p:childTnLst>
                              <p:par>
                                <p:cTn id="25" presetID="21" presetClass="entr" presetSubtype="1"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subTnLst>
                                    <p:audio>
                                      <p:cMediaNode>
                                        <p:cTn display="0" masterRel="sameClick">
                                          <p:stCondLst>
                                            <p:cond evt="begin" delay="0">
                                              <p:tn val="30"/>
                                            </p:cond>
                                          </p:stCondLst>
                                          <p:endCondLst>
                                            <p:cond evt="onStopAudio" delay="0">
                                              <p:tgtEl>
                                                <p:sldTgt/>
                                              </p:tgtEl>
                                            </p:cond>
                                          </p:endCondLst>
                                        </p:cTn>
                                        <p:tgtEl>
                                          <p:sndTgt r:embed="rId2" name="Trò-chơi-chíu.wav"/>
                                        </p:tgtEl>
                                      </p:cMediaNode>
                                    </p:audio>
                                  </p:subTnLst>
                                </p:cTn>
                              </p:par>
                            </p:childTnLst>
                          </p:cTn>
                        </p:par>
                        <p:par>
                          <p:cTn id="33" fill="hold">
                            <p:stCondLst>
                              <p:cond delay="500"/>
                            </p:stCondLst>
                            <p:childTnLst>
                              <p:par>
                                <p:cTn id="34" presetID="21" presetClass="entr" presetSubtype="1"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heel(1)">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457200" y="815925"/>
            <a:ext cx="11410949" cy="5819402"/>
          </a:xfrm>
          <a:custGeom>
            <a:avLst/>
            <a:gdLst>
              <a:gd name="connsiteX0" fmla="*/ 0 w 11410949"/>
              <a:gd name="connsiteY0" fmla="*/ 969920 h 5819402"/>
              <a:gd name="connsiteX1" fmla="*/ 969920 w 11410949"/>
              <a:gd name="connsiteY1" fmla="*/ 0 h 5819402"/>
              <a:gd name="connsiteX2" fmla="*/ 1646428 w 11410949"/>
              <a:gd name="connsiteY2" fmla="*/ 0 h 5819402"/>
              <a:gd name="connsiteX3" fmla="*/ 2133513 w 11410949"/>
              <a:gd name="connsiteY3" fmla="*/ 0 h 5819402"/>
              <a:gd name="connsiteX4" fmla="*/ 2999443 w 11410949"/>
              <a:gd name="connsiteY4" fmla="*/ 0 h 5819402"/>
              <a:gd name="connsiteX5" fmla="*/ 3391818 w 11410949"/>
              <a:gd name="connsiteY5" fmla="*/ 0 h 5819402"/>
              <a:gd name="connsiteX6" fmla="*/ 3973615 w 11410949"/>
              <a:gd name="connsiteY6" fmla="*/ 0 h 5819402"/>
              <a:gd name="connsiteX7" fmla="*/ 4555411 w 11410949"/>
              <a:gd name="connsiteY7" fmla="*/ 0 h 5819402"/>
              <a:gd name="connsiteX8" fmla="*/ 5421341 w 11410949"/>
              <a:gd name="connsiteY8" fmla="*/ 0 h 5819402"/>
              <a:gd name="connsiteX9" fmla="*/ 6097849 w 11410949"/>
              <a:gd name="connsiteY9" fmla="*/ 0 h 5819402"/>
              <a:gd name="connsiteX10" fmla="*/ 6963779 w 11410949"/>
              <a:gd name="connsiteY10" fmla="*/ 0 h 5819402"/>
              <a:gd name="connsiteX11" fmla="*/ 7829709 w 11410949"/>
              <a:gd name="connsiteY11" fmla="*/ 0 h 5819402"/>
              <a:gd name="connsiteX12" fmla="*/ 8600928 w 11410949"/>
              <a:gd name="connsiteY12" fmla="*/ 0 h 5819402"/>
              <a:gd name="connsiteX13" fmla="*/ 9372147 w 11410949"/>
              <a:gd name="connsiteY13" fmla="*/ 0 h 5819402"/>
              <a:gd name="connsiteX14" fmla="*/ 9764521 w 11410949"/>
              <a:gd name="connsiteY14" fmla="*/ 0 h 5819402"/>
              <a:gd name="connsiteX15" fmla="*/ 10441029 w 11410949"/>
              <a:gd name="connsiteY15" fmla="*/ 0 h 5819402"/>
              <a:gd name="connsiteX16" fmla="*/ 11410949 w 11410949"/>
              <a:gd name="connsiteY16" fmla="*/ 969920 h 5819402"/>
              <a:gd name="connsiteX17" fmla="*/ 11410949 w 11410949"/>
              <a:gd name="connsiteY17" fmla="*/ 1538922 h 5819402"/>
              <a:gd name="connsiteX18" fmla="*/ 11410949 w 11410949"/>
              <a:gd name="connsiteY18" fmla="*/ 2263107 h 5819402"/>
              <a:gd name="connsiteX19" fmla="*/ 11410949 w 11410949"/>
              <a:gd name="connsiteY19" fmla="*/ 2987292 h 5819402"/>
              <a:gd name="connsiteX20" fmla="*/ 11410949 w 11410949"/>
              <a:gd name="connsiteY20" fmla="*/ 3633886 h 5819402"/>
              <a:gd name="connsiteX21" fmla="*/ 11410949 w 11410949"/>
              <a:gd name="connsiteY21" fmla="*/ 4280480 h 5819402"/>
              <a:gd name="connsiteX22" fmla="*/ 11410949 w 11410949"/>
              <a:gd name="connsiteY22" fmla="*/ 4849482 h 5819402"/>
              <a:gd name="connsiteX23" fmla="*/ 10441029 w 11410949"/>
              <a:gd name="connsiteY23" fmla="*/ 5819402 h 5819402"/>
              <a:gd name="connsiteX24" fmla="*/ 9859232 w 11410949"/>
              <a:gd name="connsiteY24" fmla="*/ 5819402 h 5819402"/>
              <a:gd name="connsiteX25" fmla="*/ 9466858 w 11410949"/>
              <a:gd name="connsiteY25" fmla="*/ 5819402 h 5819402"/>
              <a:gd name="connsiteX26" fmla="*/ 8600928 w 11410949"/>
              <a:gd name="connsiteY26" fmla="*/ 5819402 h 5819402"/>
              <a:gd name="connsiteX27" fmla="*/ 8019131 w 11410949"/>
              <a:gd name="connsiteY27" fmla="*/ 5819402 h 5819402"/>
              <a:gd name="connsiteX28" fmla="*/ 7437334 w 11410949"/>
              <a:gd name="connsiteY28" fmla="*/ 5819402 h 5819402"/>
              <a:gd name="connsiteX29" fmla="*/ 6760827 w 11410949"/>
              <a:gd name="connsiteY29" fmla="*/ 5819402 h 5819402"/>
              <a:gd name="connsiteX30" fmla="*/ 6368452 w 11410949"/>
              <a:gd name="connsiteY30" fmla="*/ 5819402 h 5819402"/>
              <a:gd name="connsiteX31" fmla="*/ 5597233 w 11410949"/>
              <a:gd name="connsiteY31" fmla="*/ 5819402 h 5819402"/>
              <a:gd name="connsiteX32" fmla="*/ 4731303 w 11410949"/>
              <a:gd name="connsiteY32" fmla="*/ 5819402 h 5819402"/>
              <a:gd name="connsiteX33" fmla="*/ 4054796 w 11410949"/>
              <a:gd name="connsiteY33" fmla="*/ 5819402 h 5819402"/>
              <a:gd name="connsiteX34" fmla="*/ 3283577 w 11410949"/>
              <a:gd name="connsiteY34" fmla="*/ 5819402 h 5819402"/>
              <a:gd name="connsiteX35" fmla="*/ 2607069 w 11410949"/>
              <a:gd name="connsiteY35" fmla="*/ 5819402 h 5819402"/>
              <a:gd name="connsiteX36" fmla="*/ 1741139 w 11410949"/>
              <a:gd name="connsiteY36" fmla="*/ 5819402 h 5819402"/>
              <a:gd name="connsiteX37" fmla="*/ 969920 w 11410949"/>
              <a:gd name="connsiteY37" fmla="*/ 5819402 h 5819402"/>
              <a:gd name="connsiteX38" fmla="*/ 0 w 11410949"/>
              <a:gd name="connsiteY38" fmla="*/ 4849482 h 5819402"/>
              <a:gd name="connsiteX39" fmla="*/ 0 w 11410949"/>
              <a:gd name="connsiteY39" fmla="*/ 4319275 h 5819402"/>
              <a:gd name="connsiteX40" fmla="*/ 0 w 11410949"/>
              <a:gd name="connsiteY40" fmla="*/ 3595090 h 5819402"/>
              <a:gd name="connsiteX41" fmla="*/ 0 w 11410949"/>
              <a:gd name="connsiteY41" fmla="*/ 3064883 h 5819402"/>
              <a:gd name="connsiteX42" fmla="*/ 0 w 11410949"/>
              <a:gd name="connsiteY42" fmla="*/ 2534677 h 5819402"/>
              <a:gd name="connsiteX43" fmla="*/ 0 w 11410949"/>
              <a:gd name="connsiteY43" fmla="*/ 1888083 h 5819402"/>
              <a:gd name="connsiteX44" fmla="*/ 0 w 11410949"/>
              <a:gd name="connsiteY44"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10949" h="5819402" fill="none" extrusionOk="0">
                <a:moveTo>
                  <a:pt x="0" y="969920"/>
                </a:moveTo>
                <a:cubicBezTo>
                  <a:pt x="-105648" y="418598"/>
                  <a:pt x="405194" y="-42700"/>
                  <a:pt x="969920" y="0"/>
                </a:cubicBezTo>
                <a:cubicBezTo>
                  <a:pt x="1138245" y="-1686"/>
                  <a:pt x="1469028" y="22045"/>
                  <a:pt x="1646428" y="0"/>
                </a:cubicBezTo>
                <a:cubicBezTo>
                  <a:pt x="1823828" y="-22045"/>
                  <a:pt x="1957765" y="-18127"/>
                  <a:pt x="2133513" y="0"/>
                </a:cubicBezTo>
                <a:cubicBezTo>
                  <a:pt x="2309261" y="18127"/>
                  <a:pt x="2780810" y="-20906"/>
                  <a:pt x="2999443" y="0"/>
                </a:cubicBezTo>
                <a:cubicBezTo>
                  <a:pt x="3218076" y="20906"/>
                  <a:pt x="3228425" y="8742"/>
                  <a:pt x="3391818" y="0"/>
                </a:cubicBezTo>
                <a:cubicBezTo>
                  <a:pt x="3555212" y="-8742"/>
                  <a:pt x="3753687" y="20758"/>
                  <a:pt x="3973615" y="0"/>
                </a:cubicBezTo>
                <a:cubicBezTo>
                  <a:pt x="4193543" y="-20758"/>
                  <a:pt x="4281499" y="-6791"/>
                  <a:pt x="4555411" y="0"/>
                </a:cubicBezTo>
                <a:cubicBezTo>
                  <a:pt x="4829323" y="6791"/>
                  <a:pt x="5162099" y="13456"/>
                  <a:pt x="5421341" y="0"/>
                </a:cubicBezTo>
                <a:cubicBezTo>
                  <a:pt x="5680583" y="-13456"/>
                  <a:pt x="5866414" y="-16685"/>
                  <a:pt x="6097849" y="0"/>
                </a:cubicBezTo>
                <a:cubicBezTo>
                  <a:pt x="6329284" y="16685"/>
                  <a:pt x="6773381" y="-17487"/>
                  <a:pt x="6963779" y="0"/>
                </a:cubicBezTo>
                <a:cubicBezTo>
                  <a:pt x="7154177" y="17487"/>
                  <a:pt x="7399185" y="-34495"/>
                  <a:pt x="7829709" y="0"/>
                </a:cubicBezTo>
                <a:cubicBezTo>
                  <a:pt x="8260233" y="34495"/>
                  <a:pt x="8321137" y="-15043"/>
                  <a:pt x="8600928" y="0"/>
                </a:cubicBezTo>
                <a:cubicBezTo>
                  <a:pt x="8880719" y="15043"/>
                  <a:pt x="9106213" y="1"/>
                  <a:pt x="9372147" y="0"/>
                </a:cubicBezTo>
                <a:cubicBezTo>
                  <a:pt x="9638081" y="-1"/>
                  <a:pt x="9662069" y="-16566"/>
                  <a:pt x="9764521" y="0"/>
                </a:cubicBezTo>
                <a:cubicBezTo>
                  <a:pt x="9866973" y="16566"/>
                  <a:pt x="10220683" y="20808"/>
                  <a:pt x="10441029" y="0"/>
                </a:cubicBezTo>
                <a:cubicBezTo>
                  <a:pt x="10949764" y="27346"/>
                  <a:pt x="11450450" y="408845"/>
                  <a:pt x="11410949" y="969920"/>
                </a:cubicBezTo>
                <a:cubicBezTo>
                  <a:pt x="11389988" y="1166339"/>
                  <a:pt x="11382819" y="1297749"/>
                  <a:pt x="11410949" y="1538922"/>
                </a:cubicBezTo>
                <a:cubicBezTo>
                  <a:pt x="11439079" y="1780095"/>
                  <a:pt x="11382699" y="2074538"/>
                  <a:pt x="11410949" y="2263107"/>
                </a:cubicBezTo>
                <a:cubicBezTo>
                  <a:pt x="11439199" y="2451676"/>
                  <a:pt x="11421675" y="2665650"/>
                  <a:pt x="11410949" y="2987292"/>
                </a:cubicBezTo>
                <a:cubicBezTo>
                  <a:pt x="11400223" y="3308934"/>
                  <a:pt x="11398714" y="3333920"/>
                  <a:pt x="11410949" y="3633886"/>
                </a:cubicBezTo>
                <a:cubicBezTo>
                  <a:pt x="11423184" y="3933852"/>
                  <a:pt x="11442148" y="4112476"/>
                  <a:pt x="11410949" y="4280480"/>
                </a:cubicBezTo>
                <a:cubicBezTo>
                  <a:pt x="11379750" y="4448484"/>
                  <a:pt x="11393849" y="4629797"/>
                  <a:pt x="11410949" y="4849482"/>
                </a:cubicBezTo>
                <a:cubicBezTo>
                  <a:pt x="11368322" y="5506172"/>
                  <a:pt x="10945340" y="5714545"/>
                  <a:pt x="10441029" y="5819402"/>
                </a:cubicBezTo>
                <a:cubicBezTo>
                  <a:pt x="10207967" y="5832614"/>
                  <a:pt x="10021862" y="5847467"/>
                  <a:pt x="9859232" y="5819402"/>
                </a:cubicBezTo>
                <a:cubicBezTo>
                  <a:pt x="9696602" y="5791337"/>
                  <a:pt x="9619237" y="5828395"/>
                  <a:pt x="9466858" y="5819402"/>
                </a:cubicBezTo>
                <a:cubicBezTo>
                  <a:pt x="9314479" y="5810409"/>
                  <a:pt x="8974363" y="5843041"/>
                  <a:pt x="8600928" y="5819402"/>
                </a:cubicBezTo>
                <a:cubicBezTo>
                  <a:pt x="8227493" y="5795764"/>
                  <a:pt x="8151547" y="5824038"/>
                  <a:pt x="8019131" y="5819402"/>
                </a:cubicBezTo>
                <a:cubicBezTo>
                  <a:pt x="7886715" y="5814766"/>
                  <a:pt x="7599009" y="5814132"/>
                  <a:pt x="7437334" y="5819402"/>
                </a:cubicBezTo>
                <a:cubicBezTo>
                  <a:pt x="7275659" y="5824672"/>
                  <a:pt x="7015029" y="5800822"/>
                  <a:pt x="6760827" y="5819402"/>
                </a:cubicBezTo>
                <a:cubicBezTo>
                  <a:pt x="6506625" y="5837982"/>
                  <a:pt x="6516040" y="5801402"/>
                  <a:pt x="6368452" y="5819402"/>
                </a:cubicBezTo>
                <a:cubicBezTo>
                  <a:pt x="6220865" y="5837402"/>
                  <a:pt x="5915011" y="5782701"/>
                  <a:pt x="5597233" y="5819402"/>
                </a:cubicBezTo>
                <a:cubicBezTo>
                  <a:pt x="5279455" y="5856103"/>
                  <a:pt x="5001404" y="5847521"/>
                  <a:pt x="4731303" y="5819402"/>
                </a:cubicBezTo>
                <a:cubicBezTo>
                  <a:pt x="4461202" y="5791284"/>
                  <a:pt x="4266086" y="5818666"/>
                  <a:pt x="4054796" y="5819402"/>
                </a:cubicBezTo>
                <a:cubicBezTo>
                  <a:pt x="3843506" y="5820138"/>
                  <a:pt x="3516907" y="5790958"/>
                  <a:pt x="3283577" y="5819402"/>
                </a:cubicBezTo>
                <a:cubicBezTo>
                  <a:pt x="3050247" y="5847846"/>
                  <a:pt x="2818905" y="5826961"/>
                  <a:pt x="2607069" y="5819402"/>
                </a:cubicBezTo>
                <a:cubicBezTo>
                  <a:pt x="2395233" y="5811843"/>
                  <a:pt x="2106344" y="5824187"/>
                  <a:pt x="1741139" y="5819402"/>
                </a:cubicBezTo>
                <a:cubicBezTo>
                  <a:pt x="1375934" y="5814618"/>
                  <a:pt x="1141086" y="5850439"/>
                  <a:pt x="969920" y="5819402"/>
                </a:cubicBezTo>
                <a:cubicBezTo>
                  <a:pt x="546220" y="5776923"/>
                  <a:pt x="-12464" y="5354044"/>
                  <a:pt x="0" y="4849482"/>
                </a:cubicBezTo>
                <a:cubicBezTo>
                  <a:pt x="-9542" y="4656598"/>
                  <a:pt x="10247" y="4439377"/>
                  <a:pt x="0" y="4319275"/>
                </a:cubicBezTo>
                <a:cubicBezTo>
                  <a:pt x="-10247" y="4199173"/>
                  <a:pt x="-9635" y="3882698"/>
                  <a:pt x="0" y="3595090"/>
                </a:cubicBezTo>
                <a:cubicBezTo>
                  <a:pt x="9635" y="3307482"/>
                  <a:pt x="-6189" y="3214870"/>
                  <a:pt x="0" y="3064883"/>
                </a:cubicBezTo>
                <a:cubicBezTo>
                  <a:pt x="6189" y="2914896"/>
                  <a:pt x="-14497" y="2717388"/>
                  <a:pt x="0" y="2534677"/>
                </a:cubicBezTo>
                <a:cubicBezTo>
                  <a:pt x="14497" y="2351966"/>
                  <a:pt x="-18197" y="2021618"/>
                  <a:pt x="0" y="1888083"/>
                </a:cubicBezTo>
                <a:cubicBezTo>
                  <a:pt x="18197" y="1754548"/>
                  <a:pt x="11783" y="1331007"/>
                  <a:pt x="0" y="969920"/>
                </a:cubicBezTo>
                <a:close/>
              </a:path>
              <a:path w="11410949" h="5819402" stroke="0" extrusionOk="0">
                <a:moveTo>
                  <a:pt x="0" y="969920"/>
                </a:moveTo>
                <a:cubicBezTo>
                  <a:pt x="-12911" y="357591"/>
                  <a:pt x="335937" y="53867"/>
                  <a:pt x="969920" y="0"/>
                </a:cubicBezTo>
                <a:cubicBezTo>
                  <a:pt x="1260571" y="-13878"/>
                  <a:pt x="1322832" y="-10549"/>
                  <a:pt x="1646428" y="0"/>
                </a:cubicBezTo>
                <a:cubicBezTo>
                  <a:pt x="1970024" y="10549"/>
                  <a:pt x="1968260" y="3958"/>
                  <a:pt x="2133513" y="0"/>
                </a:cubicBezTo>
                <a:cubicBezTo>
                  <a:pt x="2298766" y="-3958"/>
                  <a:pt x="2366650" y="-2512"/>
                  <a:pt x="2525888" y="0"/>
                </a:cubicBezTo>
                <a:cubicBezTo>
                  <a:pt x="2685127" y="2512"/>
                  <a:pt x="3139262" y="13935"/>
                  <a:pt x="3297107" y="0"/>
                </a:cubicBezTo>
                <a:cubicBezTo>
                  <a:pt x="3454952" y="-13935"/>
                  <a:pt x="3709538" y="-22164"/>
                  <a:pt x="4068326" y="0"/>
                </a:cubicBezTo>
                <a:cubicBezTo>
                  <a:pt x="4427114" y="22164"/>
                  <a:pt x="4540515" y="-31518"/>
                  <a:pt x="4744833" y="0"/>
                </a:cubicBezTo>
                <a:cubicBezTo>
                  <a:pt x="4949151" y="31518"/>
                  <a:pt x="5126178" y="-28271"/>
                  <a:pt x="5326630" y="0"/>
                </a:cubicBezTo>
                <a:cubicBezTo>
                  <a:pt x="5527082" y="28271"/>
                  <a:pt x="5671030" y="13838"/>
                  <a:pt x="5908427" y="0"/>
                </a:cubicBezTo>
                <a:cubicBezTo>
                  <a:pt x="6145824" y="-13838"/>
                  <a:pt x="6171538" y="6195"/>
                  <a:pt x="6300801" y="0"/>
                </a:cubicBezTo>
                <a:cubicBezTo>
                  <a:pt x="6430064" y="-6195"/>
                  <a:pt x="6713854" y="3000"/>
                  <a:pt x="7072020" y="0"/>
                </a:cubicBezTo>
                <a:cubicBezTo>
                  <a:pt x="7430186" y="-3000"/>
                  <a:pt x="7491269" y="25016"/>
                  <a:pt x="7653817" y="0"/>
                </a:cubicBezTo>
                <a:cubicBezTo>
                  <a:pt x="7816365" y="-25016"/>
                  <a:pt x="8205887" y="-19769"/>
                  <a:pt x="8519747" y="0"/>
                </a:cubicBezTo>
                <a:cubicBezTo>
                  <a:pt x="8833607" y="19769"/>
                  <a:pt x="8737902" y="-10393"/>
                  <a:pt x="8912121" y="0"/>
                </a:cubicBezTo>
                <a:cubicBezTo>
                  <a:pt x="9086340" y="10393"/>
                  <a:pt x="9563844" y="-33543"/>
                  <a:pt x="9778051" y="0"/>
                </a:cubicBezTo>
                <a:cubicBezTo>
                  <a:pt x="9992258" y="33543"/>
                  <a:pt x="10170736" y="-7782"/>
                  <a:pt x="10441029" y="0"/>
                </a:cubicBezTo>
                <a:cubicBezTo>
                  <a:pt x="10943849" y="-65031"/>
                  <a:pt x="11403164" y="476152"/>
                  <a:pt x="11410949" y="969920"/>
                </a:cubicBezTo>
                <a:cubicBezTo>
                  <a:pt x="11405473" y="1154259"/>
                  <a:pt x="11394192" y="1387757"/>
                  <a:pt x="11410949" y="1655309"/>
                </a:cubicBezTo>
                <a:cubicBezTo>
                  <a:pt x="11427706" y="1922861"/>
                  <a:pt x="11436162" y="2100067"/>
                  <a:pt x="11410949" y="2263107"/>
                </a:cubicBezTo>
                <a:cubicBezTo>
                  <a:pt x="11385736" y="2426147"/>
                  <a:pt x="11401031" y="2663028"/>
                  <a:pt x="11410949" y="2793314"/>
                </a:cubicBezTo>
                <a:cubicBezTo>
                  <a:pt x="11420867" y="2923600"/>
                  <a:pt x="11407682" y="3122293"/>
                  <a:pt x="11410949" y="3439908"/>
                </a:cubicBezTo>
                <a:cubicBezTo>
                  <a:pt x="11414216" y="3757523"/>
                  <a:pt x="11425905" y="3801333"/>
                  <a:pt x="11410949" y="3970115"/>
                </a:cubicBezTo>
                <a:cubicBezTo>
                  <a:pt x="11395993" y="4138897"/>
                  <a:pt x="11428344" y="4594678"/>
                  <a:pt x="11410949" y="4849482"/>
                </a:cubicBezTo>
                <a:cubicBezTo>
                  <a:pt x="11509179" y="5465638"/>
                  <a:pt x="11035277" y="5903682"/>
                  <a:pt x="10441029" y="5819402"/>
                </a:cubicBezTo>
                <a:cubicBezTo>
                  <a:pt x="10155292" y="5845788"/>
                  <a:pt x="9847131" y="5824774"/>
                  <a:pt x="9575099" y="5819402"/>
                </a:cubicBezTo>
                <a:cubicBezTo>
                  <a:pt x="9303067" y="5814031"/>
                  <a:pt x="9279918" y="5805969"/>
                  <a:pt x="9182725" y="5819402"/>
                </a:cubicBezTo>
                <a:cubicBezTo>
                  <a:pt x="9085532" y="5832835"/>
                  <a:pt x="8911039" y="5829530"/>
                  <a:pt x="8695639" y="5819402"/>
                </a:cubicBezTo>
                <a:cubicBezTo>
                  <a:pt x="8480239" y="5809274"/>
                  <a:pt x="8160668" y="5823450"/>
                  <a:pt x="7829709" y="5819402"/>
                </a:cubicBezTo>
                <a:cubicBezTo>
                  <a:pt x="7498750" y="5815355"/>
                  <a:pt x="7439749" y="5816040"/>
                  <a:pt x="7058490" y="5819402"/>
                </a:cubicBezTo>
                <a:cubicBezTo>
                  <a:pt x="6677231" y="5822764"/>
                  <a:pt x="6498212" y="5862036"/>
                  <a:pt x="6192560" y="5819402"/>
                </a:cubicBezTo>
                <a:cubicBezTo>
                  <a:pt x="5886908" y="5776769"/>
                  <a:pt x="5828602" y="5841192"/>
                  <a:pt x="5705475" y="5819402"/>
                </a:cubicBezTo>
                <a:cubicBezTo>
                  <a:pt x="5582348" y="5797612"/>
                  <a:pt x="5228774" y="5855657"/>
                  <a:pt x="4934256" y="5819402"/>
                </a:cubicBezTo>
                <a:cubicBezTo>
                  <a:pt x="4639738" y="5783147"/>
                  <a:pt x="4543322" y="5787660"/>
                  <a:pt x="4257748" y="5819402"/>
                </a:cubicBezTo>
                <a:cubicBezTo>
                  <a:pt x="3972174" y="5851144"/>
                  <a:pt x="3801248" y="5832394"/>
                  <a:pt x="3675951" y="5819402"/>
                </a:cubicBezTo>
                <a:cubicBezTo>
                  <a:pt x="3550654" y="5806410"/>
                  <a:pt x="3362493" y="5813562"/>
                  <a:pt x="3094154" y="5819402"/>
                </a:cubicBezTo>
                <a:cubicBezTo>
                  <a:pt x="2825815" y="5825242"/>
                  <a:pt x="2733051" y="5801806"/>
                  <a:pt x="2607069" y="5819402"/>
                </a:cubicBezTo>
                <a:cubicBezTo>
                  <a:pt x="2481088" y="5836998"/>
                  <a:pt x="2104867" y="5799435"/>
                  <a:pt x="1835850" y="5819402"/>
                </a:cubicBezTo>
                <a:cubicBezTo>
                  <a:pt x="1566833" y="5839369"/>
                  <a:pt x="1373904" y="5794257"/>
                  <a:pt x="969920" y="5819402"/>
                </a:cubicBezTo>
                <a:cubicBezTo>
                  <a:pt x="350598" y="5732427"/>
                  <a:pt x="-48829" y="5319346"/>
                  <a:pt x="0" y="4849482"/>
                </a:cubicBezTo>
                <a:cubicBezTo>
                  <a:pt x="-19953" y="4673883"/>
                  <a:pt x="24020" y="4509170"/>
                  <a:pt x="0" y="4319275"/>
                </a:cubicBezTo>
                <a:cubicBezTo>
                  <a:pt x="-24020" y="4129380"/>
                  <a:pt x="-4733" y="3938295"/>
                  <a:pt x="0" y="3750273"/>
                </a:cubicBezTo>
                <a:cubicBezTo>
                  <a:pt x="4733" y="3562251"/>
                  <a:pt x="-19900" y="3234501"/>
                  <a:pt x="0" y="3026088"/>
                </a:cubicBezTo>
                <a:cubicBezTo>
                  <a:pt x="19900" y="2817676"/>
                  <a:pt x="-10792" y="2588698"/>
                  <a:pt x="0" y="2418290"/>
                </a:cubicBezTo>
                <a:cubicBezTo>
                  <a:pt x="10792" y="2247882"/>
                  <a:pt x="-30601" y="2017200"/>
                  <a:pt x="0" y="1694105"/>
                </a:cubicBezTo>
                <a:cubicBezTo>
                  <a:pt x="30601" y="1371010"/>
                  <a:pt x="-16220" y="1150794"/>
                  <a:pt x="0" y="969920"/>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91460FA-D4DD-A058-229A-2D155EAC42E0}"/>
              </a:ext>
            </a:extLst>
          </p:cNvPr>
          <p:cNvPicPr>
            <a:picLocks noChangeAspect="1"/>
          </p:cNvPicPr>
          <p:nvPr/>
        </p:nvPicPr>
        <p:blipFill>
          <a:blip r:embed="rId4"/>
          <a:stretch>
            <a:fillRect/>
          </a:stretch>
        </p:blipFill>
        <p:spPr>
          <a:xfrm>
            <a:off x="3828432" y="0"/>
            <a:ext cx="5468586" cy="859611"/>
          </a:xfrm>
          <a:prstGeom prst="rect">
            <a:avLst/>
          </a:prstGeom>
        </p:spPr>
      </p:pic>
      <p:pic>
        <p:nvPicPr>
          <p:cNvPr id="15" name="Picture 14">
            <a:extLst>
              <a:ext uri="{FF2B5EF4-FFF2-40B4-BE49-F238E27FC236}">
                <a16:creationId xmlns:a16="http://schemas.microsoft.com/office/drawing/2014/main" id="{1E0D3AAF-992A-FFEB-9F44-82B0ABA48A27}"/>
              </a:ext>
            </a:extLst>
          </p:cNvPr>
          <p:cNvPicPr>
            <a:picLocks noChangeAspect="1"/>
          </p:cNvPicPr>
          <p:nvPr/>
        </p:nvPicPr>
        <p:blipFill>
          <a:blip r:embed="rId5"/>
          <a:stretch>
            <a:fillRect/>
          </a:stretch>
        </p:blipFill>
        <p:spPr>
          <a:xfrm>
            <a:off x="6334125" y="4884099"/>
            <a:ext cx="6000750" cy="2088201"/>
          </a:xfrm>
          <a:prstGeom prst="rect">
            <a:avLst/>
          </a:prstGeom>
          <a:ln>
            <a:noFill/>
          </a:ln>
          <a:effectLst>
            <a:softEdge rad="112500"/>
          </a:effectLst>
        </p:spPr>
      </p:pic>
      <p:sp>
        <p:nvSpPr>
          <p:cNvPr id="17" name="TextBox 16">
            <a:extLst>
              <a:ext uri="{FF2B5EF4-FFF2-40B4-BE49-F238E27FC236}">
                <a16:creationId xmlns:a16="http://schemas.microsoft.com/office/drawing/2014/main" id="{0D952CFD-69F5-7BD2-607E-66DFF85162BE}"/>
              </a:ext>
            </a:extLst>
          </p:cNvPr>
          <p:cNvSpPr txBox="1"/>
          <p:nvPr/>
        </p:nvSpPr>
        <p:spPr>
          <a:xfrm>
            <a:off x="857251" y="1114425"/>
            <a:ext cx="11049000" cy="4893647"/>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Bố quyết định cho tôi lên thành phố học. Nghe bố nói, tôi và khóc như khi bị đòn oan. Tôi không muốn đi nhưng vẫn phải chuẩn bị lên đường.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gỗ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 Bao giờ nghỉ hè, em sẽ lại được về đây chơi với thầy và các bạn.</a:t>
            </a:r>
          </a:p>
        </p:txBody>
      </p:sp>
    </p:spTree>
    <p:extLst>
      <p:ext uri="{BB962C8B-B14F-4D97-AF65-F5344CB8AC3E}">
        <p14:creationId xmlns:p14="http://schemas.microsoft.com/office/powerpoint/2010/main" val="993974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457200" y="238125"/>
            <a:ext cx="11410949" cy="6397202"/>
          </a:xfrm>
          <a:custGeom>
            <a:avLst/>
            <a:gdLst>
              <a:gd name="connsiteX0" fmla="*/ 0 w 11410949"/>
              <a:gd name="connsiteY0" fmla="*/ 1066222 h 6397202"/>
              <a:gd name="connsiteX1" fmla="*/ 1066222 w 11410949"/>
              <a:gd name="connsiteY1" fmla="*/ 0 h 6397202"/>
              <a:gd name="connsiteX2" fmla="*/ 1543402 w 11410949"/>
              <a:gd name="connsiteY2" fmla="*/ 0 h 6397202"/>
              <a:gd name="connsiteX3" fmla="*/ 1927797 w 11410949"/>
              <a:gd name="connsiteY3" fmla="*/ 0 h 6397202"/>
              <a:gd name="connsiteX4" fmla="*/ 2497763 w 11410949"/>
              <a:gd name="connsiteY4" fmla="*/ 0 h 6397202"/>
              <a:gd name="connsiteX5" fmla="*/ 3067728 w 11410949"/>
              <a:gd name="connsiteY5" fmla="*/ 0 h 6397202"/>
              <a:gd name="connsiteX6" fmla="*/ 3916049 w 11410949"/>
              <a:gd name="connsiteY6" fmla="*/ 0 h 6397202"/>
              <a:gd name="connsiteX7" fmla="*/ 4578799 w 11410949"/>
              <a:gd name="connsiteY7" fmla="*/ 0 h 6397202"/>
              <a:gd name="connsiteX8" fmla="*/ 5427119 w 11410949"/>
              <a:gd name="connsiteY8" fmla="*/ 0 h 6397202"/>
              <a:gd name="connsiteX9" fmla="*/ 6275440 w 11410949"/>
              <a:gd name="connsiteY9" fmla="*/ 0 h 6397202"/>
              <a:gd name="connsiteX10" fmla="*/ 7030975 w 11410949"/>
              <a:gd name="connsiteY10" fmla="*/ 0 h 6397202"/>
              <a:gd name="connsiteX11" fmla="*/ 7786511 w 11410949"/>
              <a:gd name="connsiteY11" fmla="*/ 0 h 6397202"/>
              <a:gd name="connsiteX12" fmla="*/ 8170906 w 11410949"/>
              <a:gd name="connsiteY12" fmla="*/ 0 h 6397202"/>
              <a:gd name="connsiteX13" fmla="*/ 8740871 w 11410949"/>
              <a:gd name="connsiteY13" fmla="*/ 0 h 6397202"/>
              <a:gd name="connsiteX14" fmla="*/ 9218051 w 11410949"/>
              <a:gd name="connsiteY14" fmla="*/ 0 h 6397202"/>
              <a:gd name="connsiteX15" fmla="*/ 10344727 w 11410949"/>
              <a:gd name="connsiteY15" fmla="*/ 0 h 6397202"/>
              <a:gd name="connsiteX16" fmla="*/ 11410949 w 11410949"/>
              <a:gd name="connsiteY16" fmla="*/ 1066222 h 6397202"/>
              <a:gd name="connsiteX17" fmla="*/ 11410949 w 11410949"/>
              <a:gd name="connsiteY17" fmla="*/ 1675473 h 6397202"/>
              <a:gd name="connsiteX18" fmla="*/ 11410949 w 11410949"/>
              <a:gd name="connsiteY18" fmla="*/ 2284724 h 6397202"/>
              <a:gd name="connsiteX19" fmla="*/ 11410949 w 11410949"/>
              <a:gd name="connsiteY19" fmla="*/ 2893975 h 6397202"/>
              <a:gd name="connsiteX20" fmla="*/ 11410949 w 11410949"/>
              <a:gd name="connsiteY20" fmla="*/ 3545874 h 6397202"/>
              <a:gd name="connsiteX21" fmla="*/ 11410949 w 11410949"/>
              <a:gd name="connsiteY21" fmla="*/ 4069830 h 6397202"/>
              <a:gd name="connsiteX22" fmla="*/ 11410949 w 11410949"/>
              <a:gd name="connsiteY22" fmla="*/ 4551139 h 6397202"/>
              <a:gd name="connsiteX23" fmla="*/ 11410949 w 11410949"/>
              <a:gd name="connsiteY23" fmla="*/ 5330980 h 6397202"/>
              <a:gd name="connsiteX24" fmla="*/ 10344727 w 11410949"/>
              <a:gd name="connsiteY24" fmla="*/ 6397202 h 6397202"/>
              <a:gd name="connsiteX25" fmla="*/ 9589192 w 11410949"/>
              <a:gd name="connsiteY25" fmla="*/ 6397202 h 6397202"/>
              <a:gd name="connsiteX26" fmla="*/ 9019226 w 11410949"/>
              <a:gd name="connsiteY26" fmla="*/ 6397202 h 6397202"/>
              <a:gd name="connsiteX27" fmla="*/ 8356476 w 11410949"/>
              <a:gd name="connsiteY27" fmla="*/ 6397202 h 6397202"/>
              <a:gd name="connsiteX28" fmla="*/ 7972081 w 11410949"/>
              <a:gd name="connsiteY28" fmla="*/ 6397202 h 6397202"/>
              <a:gd name="connsiteX29" fmla="*/ 7216545 w 11410949"/>
              <a:gd name="connsiteY29" fmla="*/ 6397202 h 6397202"/>
              <a:gd name="connsiteX30" fmla="*/ 6368225 w 11410949"/>
              <a:gd name="connsiteY30" fmla="*/ 6397202 h 6397202"/>
              <a:gd name="connsiteX31" fmla="*/ 5705475 w 11410949"/>
              <a:gd name="connsiteY31" fmla="*/ 6397202 h 6397202"/>
              <a:gd name="connsiteX32" fmla="*/ 4949939 w 11410949"/>
              <a:gd name="connsiteY32" fmla="*/ 6397202 h 6397202"/>
              <a:gd name="connsiteX33" fmla="*/ 4287189 w 11410949"/>
              <a:gd name="connsiteY33" fmla="*/ 6397202 h 6397202"/>
              <a:gd name="connsiteX34" fmla="*/ 3438868 w 11410949"/>
              <a:gd name="connsiteY34" fmla="*/ 6397202 h 6397202"/>
              <a:gd name="connsiteX35" fmla="*/ 3054473 w 11410949"/>
              <a:gd name="connsiteY35" fmla="*/ 6397202 h 6397202"/>
              <a:gd name="connsiteX36" fmla="*/ 2391723 w 11410949"/>
              <a:gd name="connsiteY36" fmla="*/ 6397202 h 6397202"/>
              <a:gd name="connsiteX37" fmla="*/ 1636187 w 11410949"/>
              <a:gd name="connsiteY37" fmla="*/ 6397202 h 6397202"/>
              <a:gd name="connsiteX38" fmla="*/ 1066222 w 11410949"/>
              <a:gd name="connsiteY38" fmla="*/ 6397202 h 6397202"/>
              <a:gd name="connsiteX39" fmla="*/ 0 w 11410949"/>
              <a:gd name="connsiteY39" fmla="*/ 5330980 h 6397202"/>
              <a:gd name="connsiteX40" fmla="*/ 0 w 11410949"/>
              <a:gd name="connsiteY40" fmla="*/ 4849672 h 6397202"/>
              <a:gd name="connsiteX41" fmla="*/ 0 w 11410949"/>
              <a:gd name="connsiteY41" fmla="*/ 4240420 h 6397202"/>
              <a:gd name="connsiteX42" fmla="*/ 0 w 11410949"/>
              <a:gd name="connsiteY42" fmla="*/ 3673817 h 6397202"/>
              <a:gd name="connsiteX43" fmla="*/ 0 w 11410949"/>
              <a:gd name="connsiteY43" fmla="*/ 3192508 h 6397202"/>
              <a:gd name="connsiteX44" fmla="*/ 0 w 11410949"/>
              <a:gd name="connsiteY44" fmla="*/ 2625905 h 6397202"/>
              <a:gd name="connsiteX45" fmla="*/ 0 w 11410949"/>
              <a:gd name="connsiteY45" fmla="*/ 2144597 h 6397202"/>
              <a:gd name="connsiteX46" fmla="*/ 0 w 11410949"/>
              <a:gd name="connsiteY46" fmla="*/ 1066222 h 639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10949" h="6397202" fill="none" extrusionOk="0">
                <a:moveTo>
                  <a:pt x="0" y="1066222"/>
                </a:moveTo>
                <a:cubicBezTo>
                  <a:pt x="12876" y="540378"/>
                  <a:pt x="488788" y="15229"/>
                  <a:pt x="1066222" y="0"/>
                </a:cubicBezTo>
                <a:cubicBezTo>
                  <a:pt x="1270974" y="9194"/>
                  <a:pt x="1330964" y="-10489"/>
                  <a:pt x="1543402" y="0"/>
                </a:cubicBezTo>
                <a:cubicBezTo>
                  <a:pt x="1755840" y="10489"/>
                  <a:pt x="1817190" y="12888"/>
                  <a:pt x="1927797" y="0"/>
                </a:cubicBezTo>
                <a:cubicBezTo>
                  <a:pt x="2038405" y="-12888"/>
                  <a:pt x="2290790" y="8327"/>
                  <a:pt x="2497763" y="0"/>
                </a:cubicBezTo>
                <a:cubicBezTo>
                  <a:pt x="2704736" y="-8327"/>
                  <a:pt x="2887857" y="-25807"/>
                  <a:pt x="3067728" y="0"/>
                </a:cubicBezTo>
                <a:cubicBezTo>
                  <a:pt x="3247599" y="25807"/>
                  <a:pt x="3663419" y="-35517"/>
                  <a:pt x="3916049" y="0"/>
                </a:cubicBezTo>
                <a:cubicBezTo>
                  <a:pt x="4168679" y="35517"/>
                  <a:pt x="4443904" y="-23768"/>
                  <a:pt x="4578799" y="0"/>
                </a:cubicBezTo>
                <a:cubicBezTo>
                  <a:pt x="4713694" y="23768"/>
                  <a:pt x="5176785" y="-13682"/>
                  <a:pt x="5427119" y="0"/>
                </a:cubicBezTo>
                <a:cubicBezTo>
                  <a:pt x="5677453" y="13682"/>
                  <a:pt x="5915695" y="5520"/>
                  <a:pt x="6275440" y="0"/>
                </a:cubicBezTo>
                <a:cubicBezTo>
                  <a:pt x="6635185" y="-5520"/>
                  <a:pt x="6749098" y="32649"/>
                  <a:pt x="7030975" y="0"/>
                </a:cubicBezTo>
                <a:cubicBezTo>
                  <a:pt x="7312852" y="-32649"/>
                  <a:pt x="7455163" y="-16851"/>
                  <a:pt x="7786511" y="0"/>
                </a:cubicBezTo>
                <a:cubicBezTo>
                  <a:pt x="8117859" y="16851"/>
                  <a:pt x="7978963" y="2253"/>
                  <a:pt x="8170906" y="0"/>
                </a:cubicBezTo>
                <a:cubicBezTo>
                  <a:pt x="8362849" y="-2253"/>
                  <a:pt x="8580419" y="1099"/>
                  <a:pt x="8740871" y="0"/>
                </a:cubicBezTo>
                <a:cubicBezTo>
                  <a:pt x="8901323" y="-1099"/>
                  <a:pt x="9102205" y="3760"/>
                  <a:pt x="9218051" y="0"/>
                </a:cubicBezTo>
                <a:cubicBezTo>
                  <a:pt x="9333897" y="-3760"/>
                  <a:pt x="10068821" y="-12983"/>
                  <a:pt x="10344727" y="0"/>
                </a:cubicBezTo>
                <a:cubicBezTo>
                  <a:pt x="10845240" y="-47784"/>
                  <a:pt x="11514623" y="463754"/>
                  <a:pt x="11410949" y="1066222"/>
                </a:cubicBezTo>
                <a:cubicBezTo>
                  <a:pt x="11432860" y="1370695"/>
                  <a:pt x="11387684" y="1539669"/>
                  <a:pt x="11410949" y="1675473"/>
                </a:cubicBezTo>
                <a:cubicBezTo>
                  <a:pt x="11434214" y="1811277"/>
                  <a:pt x="11410456" y="2055723"/>
                  <a:pt x="11410949" y="2284724"/>
                </a:cubicBezTo>
                <a:cubicBezTo>
                  <a:pt x="11411442" y="2513725"/>
                  <a:pt x="11391953" y="2763636"/>
                  <a:pt x="11410949" y="2893975"/>
                </a:cubicBezTo>
                <a:cubicBezTo>
                  <a:pt x="11429945" y="3024314"/>
                  <a:pt x="11439964" y="3355985"/>
                  <a:pt x="11410949" y="3545874"/>
                </a:cubicBezTo>
                <a:cubicBezTo>
                  <a:pt x="11381934" y="3735763"/>
                  <a:pt x="11389418" y="3870352"/>
                  <a:pt x="11410949" y="4069830"/>
                </a:cubicBezTo>
                <a:cubicBezTo>
                  <a:pt x="11432480" y="4269308"/>
                  <a:pt x="11386911" y="4429746"/>
                  <a:pt x="11410949" y="4551139"/>
                </a:cubicBezTo>
                <a:cubicBezTo>
                  <a:pt x="11434987" y="4672532"/>
                  <a:pt x="11442090" y="5084338"/>
                  <a:pt x="11410949" y="5330980"/>
                </a:cubicBezTo>
                <a:cubicBezTo>
                  <a:pt x="11346558" y="5971766"/>
                  <a:pt x="11036542" y="6379096"/>
                  <a:pt x="10344727" y="6397202"/>
                </a:cubicBezTo>
                <a:cubicBezTo>
                  <a:pt x="9967087" y="6382031"/>
                  <a:pt x="9807238" y="6430540"/>
                  <a:pt x="9589192" y="6397202"/>
                </a:cubicBezTo>
                <a:cubicBezTo>
                  <a:pt x="9371147" y="6363864"/>
                  <a:pt x="9251097" y="6379307"/>
                  <a:pt x="9019226" y="6397202"/>
                </a:cubicBezTo>
                <a:cubicBezTo>
                  <a:pt x="8787355" y="6415097"/>
                  <a:pt x="8633374" y="6385995"/>
                  <a:pt x="8356476" y="6397202"/>
                </a:cubicBezTo>
                <a:cubicBezTo>
                  <a:pt x="8079578" y="6408410"/>
                  <a:pt x="8158371" y="6378626"/>
                  <a:pt x="7972081" y="6397202"/>
                </a:cubicBezTo>
                <a:cubicBezTo>
                  <a:pt x="7785791" y="6415778"/>
                  <a:pt x="7490380" y="6406571"/>
                  <a:pt x="7216545" y="6397202"/>
                </a:cubicBezTo>
                <a:cubicBezTo>
                  <a:pt x="6942710" y="6387833"/>
                  <a:pt x="6687873" y="6384488"/>
                  <a:pt x="6368225" y="6397202"/>
                </a:cubicBezTo>
                <a:cubicBezTo>
                  <a:pt x="6048577" y="6409916"/>
                  <a:pt x="5867243" y="6368068"/>
                  <a:pt x="5705475" y="6397202"/>
                </a:cubicBezTo>
                <a:cubicBezTo>
                  <a:pt x="5543707" y="6426337"/>
                  <a:pt x="5210101" y="6383675"/>
                  <a:pt x="4949939" y="6397202"/>
                </a:cubicBezTo>
                <a:cubicBezTo>
                  <a:pt x="4689777" y="6410729"/>
                  <a:pt x="4467860" y="6430283"/>
                  <a:pt x="4287189" y="6397202"/>
                </a:cubicBezTo>
                <a:cubicBezTo>
                  <a:pt x="4106518" y="6364122"/>
                  <a:pt x="3787204" y="6368889"/>
                  <a:pt x="3438868" y="6397202"/>
                </a:cubicBezTo>
                <a:cubicBezTo>
                  <a:pt x="3090532" y="6425515"/>
                  <a:pt x="3194166" y="6407517"/>
                  <a:pt x="3054473" y="6397202"/>
                </a:cubicBezTo>
                <a:cubicBezTo>
                  <a:pt x="2914780" y="6386887"/>
                  <a:pt x="2635647" y="6388643"/>
                  <a:pt x="2391723" y="6397202"/>
                </a:cubicBezTo>
                <a:cubicBezTo>
                  <a:pt x="2147799" y="6405762"/>
                  <a:pt x="1843895" y="6409308"/>
                  <a:pt x="1636187" y="6397202"/>
                </a:cubicBezTo>
                <a:cubicBezTo>
                  <a:pt x="1428479" y="6385096"/>
                  <a:pt x="1288138" y="6385666"/>
                  <a:pt x="1066222" y="6397202"/>
                </a:cubicBezTo>
                <a:cubicBezTo>
                  <a:pt x="464386" y="6440090"/>
                  <a:pt x="-91010" y="5901765"/>
                  <a:pt x="0" y="5330980"/>
                </a:cubicBezTo>
                <a:cubicBezTo>
                  <a:pt x="-15095" y="5224004"/>
                  <a:pt x="-1922" y="5017257"/>
                  <a:pt x="0" y="4849672"/>
                </a:cubicBezTo>
                <a:cubicBezTo>
                  <a:pt x="1922" y="4682087"/>
                  <a:pt x="-10597" y="4515364"/>
                  <a:pt x="0" y="4240420"/>
                </a:cubicBezTo>
                <a:cubicBezTo>
                  <a:pt x="10597" y="3965476"/>
                  <a:pt x="19655" y="3925324"/>
                  <a:pt x="0" y="3673817"/>
                </a:cubicBezTo>
                <a:cubicBezTo>
                  <a:pt x="-19655" y="3422310"/>
                  <a:pt x="10798" y="3381609"/>
                  <a:pt x="0" y="3192508"/>
                </a:cubicBezTo>
                <a:cubicBezTo>
                  <a:pt x="-10798" y="3003407"/>
                  <a:pt x="6645" y="2773184"/>
                  <a:pt x="0" y="2625905"/>
                </a:cubicBezTo>
                <a:cubicBezTo>
                  <a:pt x="-6645" y="2478626"/>
                  <a:pt x="-7806" y="2249638"/>
                  <a:pt x="0" y="2144597"/>
                </a:cubicBezTo>
                <a:cubicBezTo>
                  <a:pt x="7806" y="2039556"/>
                  <a:pt x="-40471" y="1599395"/>
                  <a:pt x="0" y="1066222"/>
                </a:cubicBezTo>
                <a:close/>
              </a:path>
              <a:path w="11410949" h="6397202" stroke="0" extrusionOk="0">
                <a:moveTo>
                  <a:pt x="0" y="1066222"/>
                </a:moveTo>
                <a:cubicBezTo>
                  <a:pt x="-19282" y="362881"/>
                  <a:pt x="371552" y="57977"/>
                  <a:pt x="1066222" y="0"/>
                </a:cubicBezTo>
                <a:cubicBezTo>
                  <a:pt x="1311133" y="11077"/>
                  <a:pt x="1593657" y="14583"/>
                  <a:pt x="1728972" y="0"/>
                </a:cubicBezTo>
                <a:cubicBezTo>
                  <a:pt x="1864287" y="-14583"/>
                  <a:pt x="2009066" y="-10976"/>
                  <a:pt x="2206153" y="0"/>
                </a:cubicBezTo>
                <a:cubicBezTo>
                  <a:pt x="2403240" y="10976"/>
                  <a:pt x="2403613" y="-11231"/>
                  <a:pt x="2590548" y="0"/>
                </a:cubicBezTo>
                <a:cubicBezTo>
                  <a:pt x="2777484" y="11231"/>
                  <a:pt x="3001671" y="-23948"/>
                  <a:pt x="3346083" y="0"/>
                </a:cubicBezTo>
                <a:cubicBezTo>
                  <a:pt x="3690496" y="23948"/>
                  <a:pt x="3937403" y="-25435"/>
                  <a:pt x="4101619" y="0"/>
                </a:cubicBezTo>
                <a:cubicBezTo>
                  <a:pt x="4265835" y="25435"/>
                  <a:pt x="4450515" y="-24850"/>
                  <a:pt x="4764369" y="0"/>
                </a:cubicBezTo>
                <a:cubicBezTo>
                  <a:pt x="5078223" y="24850"/>
                  <a:pt x="5114157" y="-16764"/>
                  <a:pt x="5334334" y="0"/>
                </a:cubicBezTo>
                <a:cubicBezTo>
                  <a:pt x="5554512" y="16764"/>
                  <a:pt x="5633388" y="14803"/>
                  <a:pt x="5904300" y="0"/>
                </a:cubicBezTo>
                <a:cubicBezTo>
                  <a:pt x="6175212" y="-14803"/>
                  <a:pt x="6135914" y="-86"/>
                  <a:pt x="6288695" y="0"/>
                </a:cubicBezTo>
                <a:cubicBezTo>
                  <a:pt x="6441477" y="86"/>
                  <a:pt x="6683128" y="-12101"/>
                  <a:pt x="7044230" y="0"/>
                </a:cubicBezTo>
                <a:cubicBezTo>
                  <a:pt x="7405333" y="12101"/>
                  <a:pt x="7399760" y="3727"/>
                  <a:pt x="7614196" y="0"/>
                </a:cubicBezTo>
                <a:cubicBezTo>
                  <a:pt x="7828632" y="-3727"/>
                  <a:pt x="8051819" y="35532"/>
                  <a:pt x="8462516" y="0"/>
                </a:cubicBezTo>
                <a:cubicBezTo>
                  <a:pt x="8873213" y="-35532"/>
                  <a:pt x="8730961" y="-7939"/>
                  <a:pt x="8846911" y="0"/>
                </a:cubicBezTo>
                <a:cubicBezTo>
                  <a:pt x="8962861" y="7939"/>
                  <a:pt x="9516397" y="34367"/>
                  <a:pt x="9695232" y="0"/>
                </a:cubicBezTo>
                <a:cubicBezTo>
                  <a:pt x="9874067" y="-34367"/>
                  <a:pt x="10087262" y="-18851"/>
                  <a:pt x="10344727" y="0"/>
                </a:cubicBezTo>
                <a:cubicBezTo>
                  <a:pt x="10916345" y="-34126"/>
                  <a:pt x="11403870" y="515469"/>
                  <a:pt x="11410949" y="1066222"/>
                </a:cubicBezTo>
                <a:cubicBezTo>
                  <a:pt x="11379857" y="1338625"/>
                  <a:pt x="11431772" y="1429227"/>
                  <a:pt x="11410949" y="1718121"/>
                </a:cubicBezTo>
                <a:cubicBezTo>
                  <a:pt x="11390126" y="2007015"/>
                  <a:pt x="11396403" y="2019408"/>
                  <a:pt x="11410949" y="2284724"/>
                </a:cubicBezTo>
                <a:cubicBezTo>
                  <a:pt x="11425495" y="2550040"/>
                  <a:pt x="11421657" y="2666595"/>
                  <a:pt x="11410949" y="2766033"/>
                </a:cubicBezTo>
                <a:cubicBezTo>
                  <a:pt x="11400241" y="2865471"/>
                  <a:pt x="11440209" y="3183170"/>
                  <a:pt x="11410949" y="3375284"/>
                </a:cubicBezTo>
                <a:cubicBezTo>
                  <a:pt x="11381689" y="3567398"/>
                  <a:pt x="11409104" y="3712451"/>
                  <a:pt x="11410949" y="3856592"/>
                </a:cubicBezTo>
                <a:cubicBezTo>
                  <a:pt x="11412794" y="4000733"/>
                  <a:pt x="11412321" y="4374141"/>
                  <a:pt x="11410949" y="4551139"/>
                </a:cubicBezTo>
                <a:cubicBezTo>
                  <a:pt x="11409577" y="4728137"/>
                  <a:pt x="11449895" y="5082740"/>
                  <a:pt x="11410949" y="5330980"/>
                </a:cubicBezTo>
                <a:cubicBezTo>
                  <a:pt x="11469316" y="5795359"/>
                  <a:pt x="10889735" y="6452374"/>
                  <a:pt x="10344727" y="6397202"/>
                </a:cubicBezTo>
                <a:cubicBezTo>
                  <a:pt x="10054250" y="6373290"/>
                  <a:pt x="9903071" y="6399524"/>
                  <a:pt x="9681977" y="6397202"/>
                </a:cubicBezTo>
                <a:cubicBezTo>
                  <a:pt x="9460883" y="6394881"/>
                  <a:pt x="9338476" y="6378491"/>
                  <a:pt x="9204796" y="6397202"/>
                </a:cubicBezTo>
                <a:cubicBezTo>
                  <a:pt x="9071116" y="6415913"/>
                  <a:pt x="8651887" y="6439240"/>
                  <a:pt x="8356476" y="6397202"/>
                </a:cubicBezTo>
                <a:cubicBezTo>
                  <a:pt x="8061065" y="6355164"/>
                  <a:pt x="7811510" y="6408564"/>
                  <a:pt x="7600941" y="6397202"/>
                </a:cubicBezTo>
                <a:cubicBezTo>
                  <a:pt x="7390372" y="6385840"/>
                  <a:pt x="7107449" y="6384986"/>
                  <a:pt x="6752620" y="6397202"/>
                </a:cubicBezTo>
                <a:cubicBezTo>
                  <a:pt x="6397791" y="6409418"/>
                  <a:pt x="6388553" y="6381645"/>
                  <a:pt x="6275440" y="6397202"/>
                </a:cubicBezTo>
                <a:cubicBezTo>
                  <a:pt x="6162327" y="6412759"/>
                  <a:pt x="5692528" y="6427422"/>
                  <a:pt x="5519904" y="6397202"/>
                </a:cubicBezTo>
                <a:cubicBezTo>
                  <a:pt x="5347280" y="6366982"/>
                  <a:pt x="5094020" y="6381545"/>
                  <a:pt x="4857154" y="6397202"/>
                </a:cubicBezTo>
                <a:cubicBezTo>
                  <a:pt x="4620288" y="6412860"/>
                  <a:pt x="4416026" y="6401085"/>
                  <a:pt x="4287189" y="6397202"/>
                </a:cubicBezTo>
                <a:cubicBezTo>
                  <a:pt x="4158353" y="6393319"/>
                  <a:pt x="3920749" y="6408920"/>
                  <a:pt x="3717223" y="6397202"/>
                </a:cubicBezTo>
                <a:cubicBezTo>
                  <a:pt x="3513697" y="6385484"/>
                  <a:pt x="3354416" y="6419728"/>
                  <a:pt x="3240043" y="6397202"/>
                </a:cubicBezTo>
                <a:cubicBezTo>
                  <a:pt x="3125670" y="6374676"/>
                  <a:pt x="2787090" y="6427233"/>
                  <a:pt x="2484508" y="6397202"/>
                </a:cubicBezTo>
                <a:cubicBezTo>
                  <a:pt x="2181926" y="6367171"/>
                  <a:pt x="1918045" y="6423642"/>
                  <a:pt x="1728972" y="6397202"/>
                </a:cubicBezTo>
                <a:cubicBezTo>
                  <a:pt x="1539899" y="6370762"/>
                  <a:pt x="1315200" y="6378460"/>
                  <a:pt x="1066222" y="6397202"/>
                </a:cubicBezTo>
                <a:cubicBezTo>
                  <a:pt x="505866" y="6415657"/>
                  <a:pt x="68159" y="5892006"/>
                  <a:pt x="0" y="5330980"/>
                </a:cubicBezTo>
                <a:cubicBezTo>
                  <a:pt x="-78" y="5131580"/>
                  <a:pt x="-25688" y="5045457"/>
                  <a:pt x="0" y="4807024"/>
                </a:cubicBezTo>
                <a:cubicBezTo>
                  <a:pt x="25688" y="4568591"/>
                  <a:pt x="-10430" y="4449286"/>
                  <a:pt x="0" y="4112478"/>
                </a:cubicBezTo>
                <a:cubicBezTo>
                  <a:pt x="10430" y="3775670"/>
                  <a:pt x="20225" y="3694304"/>
                  <a:pt x="0" y="3545874"/>
                </a:cubicBezTo>
                <a:cubicBezTo>
                  <a:pt x="-20225" y="3397444"/>
                  <a:pt x="-26483" y="3147098"/>
                  <a:pt x="0" y="2851328"/>
                </a:cubicBezTo>
                <a:cubicBezTo>
                  <a:pt x="26483" y="2555558"/>
                  <a:pt x="-28389" y="2457946"/>
                  <a:pt x="0" y="2199429"/>
                </a:cubicBezTo>
                <a:cubicBezTo>
                  <a:pt x="28389" y="1940912"/>
                  <a:pt x="-19359" y="1935518"/>
                  <a:pt x="0" y="1675473"/>
                </a:cubicBezTo>
                <a:cubicBezTo>
                  <a:pt x="19359" y="1415428"/>
                  <a:pt x="-15538" y="1274617"/>
                  <a:pt x="0" y="1066222"/>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34CD101-A5BE-0AE9-186A-074B8E7C2926}"/>
              </a:ext>
            </a:extLst>
          </p:cNvPr>
          <p:cNvPicPr>
            <a:picLocks noChangeAspect="1"/>
          </p:cNvPicPr>
          <p:nvPr/>
        </p:nvPicPr>
        <p:blipFill>
          <a:blip r:embed="rId4"/>
          <a:stretch>
            <a:fillRect/>
          </a:stretch>
        </p:blipFill>
        <p:spPr>
          <a:xfrm>
            <a:off x="2781300" y="2232187"/>
            <a:ext cx="6938962" cy="4249575"/>
          </a:xfrm>
          <a:prstGeom prst="rect">
            <a:avLst/>
          </a:prstGeom>
          <a:ln>
            <a:noFill/>
          </a:ln>
          <a:effectLst>
            <a:softEdge rad="112500"/>
          </a:effectLst>
        </p:spPr>
      </p:pic>
      <p:sp>
        <p:nvSpPr>
          <p:cNvPr id="5" name="TextBox 4">
            <a:extLst>
              <a:ext uri="{FF2B5EF4-FFF2-40B4-BE49-F238E27FC236}">
                <a16:creationId xmlns:a16="http://schemas.microsoft.com/office/drawing/2014/main" id="{FF1BB1F4-25A5-4D39-AA80-4F175CADC47B}"/>
              </a:ext>
            </a:extLst>
          </p:cNvPr>
          <p:cNvSpPr txBox="1"/>
          <p:nvPr/>
        </p:nvSpPr>
        <p:spPr>
          <a:xfrm>
            <a:off x="552451" y="447675"/>
            <a:ext cx="11049000" cy="2677656"/>
          </a:xfrm>
          <a:prstGeom prst="rect">
            <a:avLst/>
          </a:prstGeom>
          <a:noFill/>
        </p:spPr>
        <p:txBody>
          <a:bodyPr wrap="square" rtlCol="0">
            <a:spAutoFit/>
          </a:bodyPr>
          <a:lstStyle/>
          <a:p>
            <a:pPr lvl="0" algn="just"/>
            <a:r>
              <a:rPr lang="en-US" sz="2800" dirty="0">
                <a:solidFill>
                  <a:srgbClr val="000000"/>
                </a:solidFill>
                <a:latin typeface="Calibri" panose="020F0502020204030204" pitchFamily="34" charset="0"/>
                <a:cs typeface="Calibri" panose="020F0502020204030204" pitchFamily="34" charset="0"/>
              </a:rPr>
              <a:t>   </a:t>
            </a:r>
            <a:r>
              <a:rPr lang="vi-VN" sz="2800" dirty="0">
                <a:solidFill>
                  <a:srgbClr val="000000"/>
                </a:solidFill>
                <a:latin typeface="Calibri" panose="020F0502020204030204" pitchFamily="34" charset="0"/>
                <a:cs typeface="Calibri" panose="020F0502020204030204" pitchFamily="34" charset="0"/>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lvl="0" algn="r"/>
            <a:r>
              <a:rPr lang="vi-VN" sz="2800" dirty="0">
                <a:solidFill>
                  <a:srgbClr val="000000"/>
                </a:solidFill>
                <a:latin typeface="Calibri" panose="020F0502020204030204" pitchFamily="34" charset="0"/>
                <a:cs typeface="Calibri" panose="020F0502020204030204" pitchFamily="34" charset="0"/>
              </a:rPr>
              <a:t>(Theo Kao Sơn)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3620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9A4A0E-9C4E-8741-0336-B105F0FD6096}"/>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843E4AF2-7AEF-02D3-B871-ABC41138EAE4}"/>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chuẩn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bị</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lên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đường</a:t>
            </a:r>
            <a:endParaRPr lang="en-US" altLang="en-US" sz="4800" b="1" dirty="0">
              <a:solidFill>
                <a:srgbClr val="C00000"/>
              </a:solidFill>
              <a:cs typeface="Calibri" panose="020F0502020204030204" pitchFamily="34" charset="0"/>
              <a:sym typeface="Arial" panose="020B0604020202020204"/>
            </a:endParaRP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thầy</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và</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các</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bạn</a:t>
            </a:r>
            <a:endParaRPr lang="en-US" sz="4800" b="1" kern="0" dirty="0">
              <a:solidFill>
                <a:srgbClr val="0070C0"/>
              </a:solidFill>
              <a:cs typeface="Calibri" panose="020F0502020204030204" pitchFamily="34" charset="0"/>
              <a:sym typeface="Arial" panose="020B0604020202020204"/>
            </a:endParaRP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4" name="矩形: 圆角 30">
            <a:extLst>
              <a:ext uri="{FF2B5EF4-FFF2-40B4-BE49-F238E27FC236}">
                <a16:creationId xmlns:a16="http://schemas.microsoft.com/office/drawing/2014/main" id="{928A0C7B-EC9B-A84F-EB00-2D2E692F294D}"/>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70859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2000" r="-23000" b="-3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3847E77-7D25-595C-9264-ED1ADD56F8FF}"/>
              </a:ext>
            </a:extLst>
          </p:cNvPr>
          <p:cNvSpPr/>
          <p:nvPr/>
        </p:nvSpPr>
        <p:spPr>
          <a:xfrm>
            <a:off x="273269" y="2364829"/>
            <a:ext cx="11634951" cy="2522857"/>
          </a:xfrm>
          <a:custGeom>
            <a:avLst/>
            <a:gdLst>
              <a:gd name="connsiteX0" fmla="*/ 0 w 11634951"/>
              <a:gd name="connsiteY0" fmla="*/ 259476 h 2522857"/>
              <a:gd name="connsiteX1" fmla="*/ 259476 w 11634951"/>
              <a:gd name="connsiteY1" fmla="*/ 0 h 2522857"/>
              <a:gd name="connsiteX2" fmla="*/ 954226 w 11634951"/>
              <a:gd name="connsiteY2" fmla="*/ 0 h 2522857"/>
              <a:gd name="connsiteX3" fmla="*/ 1426656 w 11634951"/>
              <a:gd name="connsiteY3" fmla="*/ 0 h 2522857"/>
              <a:gd name="connsiteX4" fmla="*/ 2232566 w 11634951"/>
              <a:gd name="connsiteY4" fmla="*/ 0 h 2522857"/>
              <a:gd name="connsiteX5" fmla="*/ 3038476 w 11634951"/>
              <a:gd name="connsiteY5" fmla="*/ 0 h 2522857"/>
              <a:gd name="connsiteX6" fmla="*/ 3844386 w 11634951"/>
              <a:gd name="connsiteY6" fmla="*/ 0 h 2522857"/>
              <a:gd name="connsiteX7" fmla="*/ 4205656 w 11634951"/>
              <a:gd name="connsiteY7" fmla="*/ 0 h 2522857"/>
              <a:gd name="connsiteX8" fmla="*/ 4566926 w 11634951"/>
              <a:gd name="connsiteY8" fmla="*/ 0 h 2522857"/>
              <a:gd name="connsiteX9" fmla="*/ 5261676 w 11634951"/>
              <a:gd name="connsiteY9" fmla="*/ 0 h 2522857"/>
              <a:gd name="connsiteX10" fmla="*/ 6067585 w 11634951"/>
              <a:gd name="connsiteY10" fmla="*/ 0 h 2522857"/>
              <a:gd name="connsiteX11" fmla="*/ 6428855 w 11634951"/>
              <a:gd name="connsiteY11" fmla="*/ 0 h 2522857"/>
              <a:gd name="connsiteX12" fmla="*/ 7345925 w 11634951"/>
              <a:gd name="connsiteY12" fmla="*/ 0 h 2522857"/>
              <a:gd name="connsiteX13" fmla="*/ 7929515 w 11634951"/>
              <a:gd name="connsiteY13" fmla="*/ 0 h 2522857"/>
              <a:gd name="connsiteX14" fmla="*/ 8513105 w 11634951"/>
              <a:gd name="connsiteY14" fmla="*/ 0 h 2522857"/>
              <a:gd name="connsiteX15" fmla="*/ 8874375 w 11634951"/>
              <a:gd name="connsiteY15" fmla="*/ 0 h 2522857"/>
              <a:gd name="connsiteX16" fmla="*/ 9680285 w 11634951"/>
              <a:gd name="connsiteY16" fmla="*/ 0 h 2522857"/>
              <a:gd name="connsiteX17" fmla="*/ 10597355 w 11634951"/>
              <a:gd name="connsiteY17" fmla="*/ 0 h 2522857"/>
              <a:gd name="connsiteX18" fmla="*/ 11375475 w 11634951"/>
              <a:gd name="connsiteY18" fmla="*/ 0 h 2522857"/>
              <a:gd name="connsiteX19" fmla="*/ 11634951 w 11634951"/>
              <a:gd name="connsiteY19" fmla="*/ 259476 h 2522857"/>
              <a:gd name="connsiteX20" fmla="*/ 11634951 w 11634951"/>
              <a:gd name="connsiteY20" fmla="*/ 967522 h 2522857"/>
              <a:gd name="connsiteX21" fmla="*/ 11634951 w 11634951"/>
              <a:gd name="connsiteY21" fmla="*/ 1575374 h 2522857"/>
              <a:gd name="connsiteX22" fmla="*/ 11634951 w 11634951"/>
              <a:gd name="connsiteY22" fmla="*/ 2263381 h 2522857"/>
              <a:gd name="connsiteX23" fmla="*/ 11375475 w 11634951"/>
              <a:gd name="connsiteY23" fmla="*/ 2522857 h 2522857"/>
              <a:gd name="connsiteX24" fmla="*/ 10791885 w 11634951"/>
              <a:gd name="connsiteY24" fmla="*/ 2522857 h 2522857"/>
              <a:gd name="connsiteX25" fmla="*/ 10208295 w 11634951"/>
              <a:gd name="connsiteY25" fmla="*/ 2522857 h 2522857"/>
              <a:gd name="connsiteX26" fmla="*/ 9513545 w 11634951"/>
              <a:gd name="connsiteY26" fmla="*/ 2522857 h 2522857"/>
              <a:gd name="connsiteX27" fmla="*/ 9041115 w 11634951"/>
              <a:gd name="connsiteY27" fmla="*/ 2522857 h 2522857"/>
              <a:gd name="connsiteX28" fmla="*/ 8568685 w 11634951"/>
              <a:gd name="connsiteY28" fmla="*/ 2522857 h 2522857"/>
              <a:gd name="connsiteX29" fmla="*/ 8207415 w 11634951"/>
              <a:gd name="connsiteY29" fmla="*/ 2522857 h 2522857"/>
              <a:gd name="connsiteX30" fmla="*/ 7623825 w 11634951"/>
              <a:gd name="connsiteY30" fmla="*/ 2522857 h 2522857"/>
              <a:gd name="connsiteX31" fmla="*/ 6817915 w 11634951"/>
              <a:gd name="connsiteY31" fmla="*/ 2522857 h 2522857"/>
              <a:gd name="connsiteX32" fmla="*/ 6123165 w 11634951"/>
              <a:gd name="connsiteY32" fmla="*/ 2522857 h 2522857"/>
              <a:gd name="connsiteX33" fmla="*/ 5650736 w 11634951"/>
              <a:gd name="connsiteY33" fmla="*/ 2522857 h 2522857"/>
              <a:gd name="connsiteX34" fmla="*/ 5289466 w 11634951"/>
              <a:gd name="connsiteY34" fmla="*/ 2522857 h 2522857"/>
              <a:gd name="connsiteX35" fmla="*/ 4372396 w 11634951"/>
              <a:gd name="connsiteY35" fmla="*/ 2522857 h 2522857"/>
              <a:gd name="connsiteX36" fmla="*/ 3788806 w 11634951"/>
              <a:gd name="connsiteY36" fmla="*/ 2522857 h 2522857"/>
              <a:gd name="connsiteX37" fmla="*/ 2982896 w 11634951"/>
              <a:gd name="connsiteY37" fmla="*/ 2522857 h 2522857"/>
              <a:gd name="connsiteX38" fmla="*/ 2621626 w 11634951"/>
              <a:gd name="connsiteY38" fmla="*/ 2522857 h 2522857"/>
              <a:gd name="connsiteX39" fmla="*/ 2149196 w 11634951"/>
              <a:gd name="connsiteY39" fmla="*/ 2522857 h 2522857"/>
              <a:gd name="connsiteX40" fmla="*/ 1343286 w 11634951"/>
              <a:gd name="connsiteY40" fmla="*/ 2522857 h 2522857"/>
              <a:gd name="connsiteX41" fmla="*/ 870856 w 11634951"/>
              <a:gd name="connsiteY41" fmla="*/ 2522857 h 2522857"/>
              <a:gd name="connsiteX42" fmla="*/ 259476 w 11634951"/>
              <a:gd name="connsiteY42" fmla="*/ 2522857 h 2522857"/>
              <a:gd name="connsiteX43" fmla="*/ 0 w 11634951"/>
              <a:gd name="connsiteY43" fmla="*/ 2263381 h 2522857"/>
              <a:gd name="connsiteX44" fmla="*/ 0 w 11634951"/>
              <a:gd name="connsiteY44" fmla="*/ 1595413 h 2522857"/>
              <a:gd name="connsiteX45" fmla="*/ 0 w 11634951"/>
              <a:gd name="connsiteY45" fmla="*/ 967522 h 2522857"/>
              <a:gd name="connsiteX46" fmla="*/ 0 w 11634951"/>
              <a:gd name="connsiteY46" fmla="*/ 259476 h 252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34951" h="2522857" fill="none" extrusionOk="0">
                <a:moveTo>
                  <a:pt x="0" y="259476"/>
                </a:moveTo>
                <a:cubicBezTo>
                  <a:pt x="-10022" y="113919"/>
                  <a:pt x="133567" y="14591"/>
                  <a:pt x="259476" y="0"/>
                </a:cubicBezTo>
                <a:cubicBezTo>
                  <a:pt x="565960" y="-20198"/>
                  <a:pt x="670712" y="-18936"/>
                  <a:pt x="954226" y="0"/>
                </a:cubicBezTo>
                <a:cubicBezTo>
                  <a:pt x="1237740" y="18936"/>
                  <a:pt x="1220783" y="-8620"/>
                  <a:pt x="1426656" y="0"/>
                </a:cubicBezTo>
                <a:cubicBezTo>
                  <a:pt x="1632529" y="8620"/>
                  <a:pt x="2009219" y="38687"/>
                  <a:pt x="2232566" y="0"/>
                </a:cubicBezTo>
                <a:cubicBezTo>
                  <a:pt x="2455913" y="-38687"/>
                  <a:pt x="2638621" y="-24775"/>
                  <a:pt x="3038476" y="0"/>
                </a:cubicBezTo>
                <a:cubicBezTo>
                  <a:pt x="3438331" y="24775"/>
                  <a:pt x="3662096" y="-98"/>
                  <a:pt x="3844386" y="0"/>
                </a:cubicBezTo>
                <a:cubicBezTo>
                  <a:pt x="4026676" y="98"/>
                  <a:pt x="4039124" y="16142"/>
                  <a:pt x="4205656" y="0"/>
                </a:cubicBezTo>
                <a:cubicBezTo>
                  <a:pt x="4372188" y="-16142"/>
                  <a:pt x="4436855" y="3681"/>
                  <a:pt x="4566926" y="0"/>
                </a:cubicBezTo>
                <a:cubicBezTo>
                  <a:pt x="4696997" y="-3681"/>
                  <a:pt x="5020569" y="16557"/>
                  <a:pt x="5261676" y="0"/>
                </a:cubicBezTo>
                <a:cubicBezTo>
                  <a:pt x="5502783" y="-16557"/>
                  <a:pt x="5727463" y="21846"/>
                  <a:pt x="6067585" y="0"/>
                </a:cubicBezTo>
                <a:cubicBezTo>
                  <a:pt x="6407707" y="-21846"/>
                  <a:pt x="6320667" y="5063"/>
                  <a:pt x="6428855" y="0"/>
                </a:cubicBezTo>
                <a:cubicBezTo>
                  <a:pt x="6537043" y="-5063"/>
                  <a:pt x="6960671" y="44743"/>
                  <a:pt x="7345925" y="0"/>
                </a:cubicBezTo>
                <a:cubicBezTo>
                  <a:pt x="7731179" y="-44743"/>
                  <a:pt x="7716405" y="7337"/>
                  <a:pt x="7929515" y="0"/>
                </a:cubicBezTo>
                <a:cubicBezTo>
                  <a:pt x="8142625" y="-7337"/>
                  <a:pt x="8338107" y="-19763"/>
                  <a:pt x="8513105" y="0"/>
                </a:cubicBezTo>
                <a:cubicBezTo>
                  <a:pt x="8688103" y="19763"/>
                  <a:pt x="8801640" y="-17150"/>
                  <a:pt x="8874375" y="0"/>
                </a:cubicBezTo>
                <a:cubicBezTo>
                  <a:pt x="8947110" y="17150"/>
                  <a:pt x="9415095" y="33181"/>
                  <a:pt x="9680285" y="0"/>
                </a:cubicBezTo>
                <a:cubicBezTo>
                  <a:pt x="9945475" y="-33181"/>
                  <a:pt x="10390864" y="-497"/>
                  <a:pt x="10597355" y="0"/>
                </a:cubicBezTo>
                <a:cubicBezTo>
                  <a:pt x="10803846" y="497"/>
                  <a:pt x="11088075" y="31863"/>
                  <a:pt x="11375475" y="0"/>
                </a:cubicBezTo>
                <a:cubicBezTo>
                  <a:pt x="11506655" y="3867"/>
                  <a:pt x="11650563" y="140874"/>
                  <a:pt x="11634951" y="259476"/>
                </a:cubicBezTo>
                <a:cubicBezTo>
                  <a:pt x="11653290" y="473360"/>
                  <a:pt x="11667634" y="756766"/>
                  <a:pt x="11634951" y="967522"/>
                </a:cubicBezTo>
                <a:cubicBezTo>
                  <a:pt x="11602268" y="1178278"/>
                  <a:pt x="11648839" y="1374367"/>
                  <a:pt x="11634951" y="1575374"/>
                </a:cubicBezTo>
                <a:cubicBezTo>
                  <a:pt x="11621063" y="1776381"/>
                  <a:pt x="11624416" y="2017399"/>
                  <a:pt x="11634951" y="2263381"/>
                </a:cubicBezTo>
                <a:cubicBezTo>
                  <a:pt x="11622082" y="2390632"/>
                  <a:pt x="11499931" y="2524187"/>
                  <a:pt x="11375475" y="2522857"/>
                </a:cubicBezTo>
                <a:cubicBezTo>
                  <a:pt x="11117568" y="2530961"/>
                  <a:pt x="10975697" y="2519193"/>
                  <a:pt x="10791885" y="2522857"/>
                </a:cubicBezTo>
                <a:cubicBezTo>
                  <a:pt x="10608073" y="2526522"/>
                  <a:pt x="10469555" y="2534391"/>
                  <a:pt x="10208295" y="2522857"/>
                </a:cubicBezTo>
                <a:cubicBezTo>
                  <a:pt x="9947035" y="2511324"/>
                  <a:pt x="9654494" y="2555272"/>
                  <a:pt x="9513545" y="2522857"/>
                </a:cubicBezTo>
                <a:cubicBezTo>
                  <a:pt x="9372596" y="2490443"/>
                  <a:pt x="9262337" y="2502978"/>
                  <a:pt x="9041115" y="2522857"/>
                </a:cubicBezTo>
                <a:cubicBezTo>
                  <a:pt x="8819893" y="2542737"/>
                  <a:pt x="8677424" y="2533069"/>
                  <a:pt x="8568685" y="2522857"/>
                </a:cubicBezTo>
                <a:cubicBezTo>
                  <a:pt x="8459946" y="2512646"/>
                  <a:pt x="8355316" y="2535622"/>
                  <a:pt x="8207415" y="2522857"/>
                </a:cubicBezTo>
                <a:cubicBezTo>
                  <a:pt x="8059514" y="2510093"/>
                  <a:pt x="7898195" y="2516462"/>
                  <a:pt x="7623825" y="2522857"/>
                </a:cubicBezTo>
                <a:cubicBezTo>
                  <a:pt x="7349455" y="2529253"/>
                  <a:pt x="7092320" y="2561362"/>
                  <a:pt x="6817915" y="2522857"/>
                </a:cubicBezTo>
                <a:cubicBezTo>
                  <a:pt x="6543510" y="2484353"/>
                  <a:pt x="6416521" y="2513115"/>
                  <a:pt x="6123165" y="2522857"/>
                </a:cubicBezTo>
                <a:cubicBezTo>
                  <a:pt x="5829809" y="2532600"/>
                  <a:pt x="5800829" y="2543940"/>
                  <a:pt x="5650736" y="2522857"/>
                </a:cubicBezTo>
                <a:cubicBezTo>
                  <a:pt x="5500643" y="2501774"/>
                  <a:pt x="5425125" y="2531651"/>
                  <a:pt x="5289466" y="2522857"/>
                </a:cubicBezTo>
                <a:cubicBezTo>
                  <a:pt x="5153807" y="2514064"/>
                  <a:pt x="4715257" y="2501090"/>
                  <a:pt x="4372396" y="2522857"/>
                </a:cubicBezTo>
                <a:cubicBezTo>
                  <a:pt x="4029535" y="2544625"/>
                  <a:pt x="4010508" y="2500059"/>
                  <a:pt x="3788806" y="2522857"/>
                </a:cubicBezTo>
                <a:cubicBezTo>
                  <a:pt x="3567104" y="2545656"/>
                  <a:pt x="3199056" y="2484391"/>
                  <a:pt x="2982896" y="2522857"/>
                </a:cubicBezTo>
                <a:cubicBezTo>
                  <a:pt x="2766736" y="2561324"/>
                  <a:pt x="2743427" y="2514089"/>
                  <a:pt x="2621626" y="2522857"/>
                </a:cubicBezTo>
                <a:cubicBezTo>
                  <a:pt x="2499825" y="2531626"/>
                  <a:pt x="2253261" y="2537296"/>
                  <a:pt x="2149196" y="2522857"/>
                </a:cubicBezTo>
                <a:cubicBezTo>
                  <a:pt x="2045131" y="2508419"/>
                  <a:pt x="1555056" y="2499354"/>
                  <a:pt x="1343286" y="2522857"/>
                </a:cubicBezTo>
                <a:cubicBezTo>
                  <a:pt x="1131516" y="2546361"/>
                  <a:pt x="980560" y="2506991"/>
                  <a:pt x="870856" y="2522857"/>
                </a:cubicBezTo>
                <a:cubicBezTo>
                  <a:pt x="761152" y="2538724"/>
                  <a:pt x="429082" y="2547243"/>
                  <a:pt x="259476" y="2522857"/>
                </a:cubicBezTo>
                <a:cubicBezTo>
                  <a:pt x="110521" y="2522105"/>
                  <a:pt x="-6817" y="2418951"/>
                  <a:pt x="0" y="2263381"/>
                </a:cubicBezTo>
                <a:cubicBezTo>
                  <a:pt x="-7768" y="2082902"/>
                  <a:pt x="-7079" y="1884224"/>
                  <a:pt x="0" y="1595413"/>
                </a:cubicBezTo>
                <a:cubicBezTo>
                  <a:pt x="7079" y="1306602"/>
                  <a:pt x="-7277" y="1154265"/>
                  <a:pt x="0" y="967522"/>
                </a:cubicBezTo>
                <a:cubicBezTo>
                  <a:pt x="7277" y="780779"/>
                  <a:pt x="-21989" y="553405"/>
                  <a:pt x="0" y="259476"/>
                </a:cubicBezTo>
                <a:close/>
              </a:path>
              <a:path w="11634951" h="2522857" stroke="0" extrusionOk="0">
                <a:moveTo>
                  <a:pt x="0" y="259476"/>
                </a:moveTo>
                <a:cubicBezTo>
                  <a:pt x="-15583" y="109416"/>
                  <a:pt x="116914" y="19028"/>
                  <a:pt x="259476" y="0"/>
                </a:cubicBezTo>
                <a:cubicBezTo>
                  <a:pt x="444681" y="-1633"/>
                  <a:pt x="682360" y="2367"/>
                  <a:pt x="843066" y="0"/>
                </a:cubicBezTo>
                <a:cubicBezTo>
                  <a:pt x="1003772" y="-2367"/>
                  <a:pt x="1401189" y="18559"/>
                  <a:pt x="1648976" y="0"/>
                </a:cubicBezTo>
                <a:cubicBezTo>
                  <a:pt x="1896763" y="-18559"/>
                  <a:pt x="1831793" y="10996"/>
                  <a:pt x="2010246" y="0"/>
                </a:cubicBezTo>
                <a:cubicBezTo>
                  <a:pt x="2188699" y="-10996"/>
                  <a:pt x="2590530" y="-15176"/>
                  <a:pt x="2816156" y="0"/>
                </a:cubicBezTo>
                <a:cubicBezTo>
                  <a:pt x="3041782" y="15176"/>
                  <a:pt x="3083289" y="-1305"/>
                  <a:pt x="3177426" y="0"/>
                </a:cubicBezTo>
                <a:cubicBezTo>
                  <a:pt x="3271563" y="1305"/>
                  <a:pt x="3706774" y="-13826"/>
                  <a:pt x="3983336" y="0"/>
                </a:cubicBezTo>
                <a:cubicBezTo>
                  <a:pt x="4259898" y="13826"/>
                  <a:pt x="4360118" y="21806"/>
                  <a:pt x="4678086" y="0"/>
                </a:cubicBezTo>
                <a:cubicBezTo>
                  <a:pt x="4996054" y="-21806"/>
                  <a:pt x="5028272" y="-10940"/>
                  <a:pt x="5261676" y="0"/>
                </a:cubicBezTo>
                <a:cubicBezTo>
                  <a:pt x="5495080" y="10940"/>
                  <a:pt x="5664428" y="-28980"/>
                  <a:pt x="5956425" y="0"/>
                </a:cubicBezTo>
                <a:cubicBezTo>
                  <a:pt x="6248422" y="28980"/>
                  <a:pt x="6567034" y="-14117"/>
                  <a:pt x="6762335" y="0"/>
                </a:cubicBezTo>
                <a:cubicBezTo>
                  <a:pt x="6957636" y="14117"/>
                  <a:pt x="7150930" y="5611"/>
                  <a:pt x="7457085" y="0"/>
                </a:cubicBezTo>
                <a:cubicBezTo>
                  <a:pt x="7763240" y="-5611"/>
                  <a:pt x="7724644" y="-16634"/>
                  <a:pt x="7929515" y="0"/>
                </a:cubicBezTo>
                <a:cubicBezTo>
                  <a:pt x="8134386" y="16634"/>
                  <a:pt x="8297902" y="-22568"/>
                  <a:pt x="8401945" y="0"/>
                </a:cubicBezTo>
                <a:cubicBezTo>
                  <a:pt x="8505988" y="22568"/>
                  <a:pt x="8748341" y="20170"/>
                  <a:pt x="8874375" y="0"/>
                </a:cubicBezTo>
                <a:cubicBezTo>
                  <a:pt x="9000409" y="-20170"/>
                  <a:pt x="9143936" y="-22080"/>
                  <a:pt x="9346805" y="0"/>
                </a:cubicBezTo>
                <a:cubicBezTo>
                  <a:pt x="9549674" y="22080"/>
                  <a:pt x="9835548" y="4433"/>
                  <a:pt x="10152715" y="0"/>
                </a:cubicBezTo>
                <a:cubicBezTo>
                  <a:pt x="10469882" y="-4433"/>
                  <a:pt x="10511670" y="6428"/>
                  <a:pt x="10625145" y="0"/>
                </a:cubicBezTo>
                <a:cubicBezTo>
                  <a:pt x="10738620" y="-6428"/>
                  <a:pt x="11181144" y="23149"/>
                  <a:pt x="11375475" y="0"/>
                </a:cubicBezTo>
                <a:cubicBezTo>
                  <a:pt x="11516518" y="10998"/>
                  <a:pt x="11644564" y="95149"/>
                  <a:pt x="11634951" y="259476"/>
                </a:cubicBezTo>
                <a:cubicBezTo>
                  <a:pt x="11607076" y="424272"/>
                  <a:pt x="11623040" y="606653"/>
                  <a:pt x="11634951" y="947483"/>
                </a:cubicBezTo>
                <a:cubicBezTo>
                  <a:pt x="11646862" y="1288313"/>
                  <a:pt x="11607092" y="1300954"/>
                  <a:pt x="11634951" y="1635491"/>
                </a:cubicBezTo>
                <a:cubicBezTo>
                  <a:pt x="11662810" y="1970028"/>
                  <a:pt x="11613335" y="1986839"/>
                  <a:pt x="11634951" y="2263381"/>
                </a:cubicBezTo>
                <a:cubicBezTo>
                  <a:pt x="11632661" y="2436147"/>
                  <a:pt x="11520724" y="2541079"/>
                  <a:pt x="11375475" y="2522857"/>
                </a:cubicBezTo>
                <a:cubicBezTo>
                  <a:pt x="11079511" y="2547564"/>
                  <a:pt x="11008530" y="2534082"/>
                  <a:pt x="10680725" y="2522857"/>
                </a:cubicBezTo>
                <a:cubicBezTo>
                  <a:pt x="10352920" y="2511633"/>
                  <a:pt x="10313163" y="2530956"/>
                  <a:pt x="10097135" y="2522857"/>
                </a:cubicBezTo>
                <a:cubicBezTo>
                  <a:pt x="9881107" y="2514759"/>
                  <a:pt x="9908213" y="2508024"/>
                  <a:pt x="9735865" y="2522857"/>
                </a:cubicBezTo>
                <a:cubicBezTo>
                  <a:pt x="9563517" y="2537691"/>
                  <a:pt x="9531237" y="2513592"/>
                  <a:pt x="9374595" y="2522857"/>
                </a:cubicBezTo>
                <a:cubicBezTo>
                  <a:pt x="9217953" y="2532123"/>
                  <a:pt x="9190937" y="2516775"/>
                  <a:pt x="9013325" y="2522857"/>
                </a:cubicBezTo>
                <a:cubicBezTo>
                  <a:pt x="8835713" y="2528940"/>
                  <a:pt x="8610724" y="2526110"/>
                  <a:pt x="8429735" y="2522857"/>
                </a:cubicBezTo>
                <a:cubicBezTo>
                  <a:pt x="8248746" y="2519605"/>
                  <a:pt x="8073563" y="2521578"/>
                  <a:pt x="7734985" y="2522857"/>
                </a:cubicBezTo>
                <a:cubicBezTo>
                  <a:pt x="7396407" y="2524137"/>
                  <a:pt x="7178650" y="2503959"/>
                  <a:pt x="6817915" y="2522857"/>
                </a:cubicBezTo>
                <a:cubicBezTo>
                  <a:pt x="6457180" y="2541756"/>
                  <a:pt x="6322741" y="2545244"/>
                  <a:pt x="6123165" y="2522857"/>
                </a:cubicBezTo>
                <a:cubicBezTo>
                  <a:pt x="5923589" y="2500471"/>
                  <a:pt x="5847839" y="2512003"/>
                  <a:pt x="5761896" y="2522857"/>
                </a:cubicBezTo>
                <a:cubicBezTo>
                  <a:pt x="5675953" y="2533711"/>
                  <a:pt x="5199024" y="2490323"/>
                  <a:pt x="4955986" y="2522857"/>
                </a:cubicBezTo>
                <a:cubicBezTo>
                  <a:pt x="4712948" y="2555392"/>
                  <a:pt x="4609170" y="2528706"/>
                  <a:pt x="4483556" y="2522857"/>
                </a:cubicBezTo>
                <a:cubicBezTo>
                  <a:pt x="4357942" y="2517009"/>
                  <a:pt x="4056673" y="2561432"/>
                  <a:pt x="3677646" y="2522857"/>
                </a:cubicBezTo>
                <a:cubicBezTo>
                  <a:pt x="3298619" y="2484283"/>
                  <a:pt x="3171935" y="2493107"/>
                  <a:pt x="2982896" y="2522857"/>
                </a:cubicBezTo>
                <a:cubicBezTo>
                  <a:pt x="2793857" y="2552608"/>
                  <a:pt x="2732559" y="2531949"/>
                  <a:pt x="2510466" y="2522857"/>
                </a:cubicBezTo>
                <a:cubicBezTo>
                  <a:pt x="2288373" y="2513766"/>
                  <a:pt x="2001803" y="2536085"/>
                  <a:pt x="1593396" y="2522857"/>
                </a:cubicBezTo>
                <a:cubicBezTo>
                  <a:pt x="1184989" y="2509630"/>
                  <a:pt x="1249848" y="2547581"/>
                  <a:pt x="1009806" y="2522857"/>
                </a:cubicBezTo>
                <a:cubicBezTo>
                  <a:pt x="769764" y="2498134"/>
                  <a:pt x="410543" y="2502979"/>
                  <a:pt x="259476" y="2522857"/>
                </a:cubicBezTo>
                <a:cubicBezTo>
                  <a:pt x="112311" y="2535663"/>
                  <a:pt x="-3100" y="2440008"/>
                  <a:pt x="0" y="2263381"/>
                </a:cubicBezTo>
                <a:cubicBezTo>
                  <a:pt x="-19493" y="1970233"/>
                  <a:pt x="-18798" y="1943945"/>
                  <a:pt x="0" y="1655530"/>
                </a:cubicBezTo>
                <a:cubicBezTo>
                  <a:pt x="18798" y="1367115"/>
                  <a:pt x="-9522" y="1213688"/>
                  <a:pt x="0" y="967522"/>
                </a:cubicBezTo>
                <a:cubicBezTo>
                  <a:pt x="9522" y="721356"/>
                  <a:pt x="9408" y="434328"/>
                  <a:pt x="0" y="259476"/>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prstClr val="black"/>
                </a:solidFill>
                <a:latin typeface="Calibri" panose="020F0502020204030204" pitchFamily="34" charset="0"/>
                <a:cs typeface="Calibri" panose="020F0502020204030204" pitchFamily="34" charset="0"/>
              </a:rPr>
              <a:t>Bố quyết định cho tôi lên thành phố học. Nghe bố nói, tôi và khóc như khi bị đòn oan. Tôi không muốn đi nhưng vẫn phải chuẩn bị lên đường.</a:t>
            </a:r>
          </a:p>
        </p:txBody>
      </p:sp>
      <p:sp>
        <p:nvSpPr>
          <p:cNvPr id="3" name="Rectangle: Diagonal Corners Rounded 2">
            <a:extLst>
              <a:ext uri="{FF2B5EF4-FFF2-40B4-BE49-F238E27FC236}">
                <a16:creationId xmlns:a16="http://schemas.microsoft.com/office/drawing/2014/main" id="{9D4E5028-664A-006E-3A22-F26D1729E1AB}"/>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1</a:t>
            </a:r>
          </a:p>
        </p:txBody>
      </p:sp>
      <p:pic>
        <p:nvPicPr>
          <p:cNvPr id="4" name="Picture 3">
            <a:extLst>
              <a:ext uri="{FF2B5EF4-FFF2-40B4-BE49-F238E27FC236}">
                <a16:creationId xmlns:a16="http://schemas.microsoft.com/office/drawing/2014/main" id="{07A349ED-1F23-DE7C-750E-F992A74A1260}"/>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7" name="TextBox1" r:id="rId2" imgW="5286240" imgH="1790640"/>
        </mc:Choice>
        <mc:Fallback>
          <p:control name="TextBox1" r:id="rId2" imgW="5286240" imgH="1790640">
            <p:pic>
              <p:nvPicPr>
                <p:cNvPr id="5" name="TextBox1">
                  <a:extLst>
                    <a:ext uri="{FF2B5EF4-FFF2-40B4-BE49-F238E27FC236}">
                      <a16:creationId xmlns:a16="http://schemas.microsoft.com/office/drawing/2014/main" id="{BC83D7AE-17F5-EB1D-6BFD-A1155B14675F}"/>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691461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2000" r="-23000" b="-3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3847E77-7D25-595C-9264-ED1ADD56F8FF}"/>
              </a:ext>
            </a:extLst>
          </p:cNvPr>
          <p:cNvSpPr/>
          <p:nvPr/>
        </p:nvSpPr>
        <p:spPr>
          <a:xfrm>
            <a:off x="273269" y="2122715"/>
            <a:ext cx="11634951" cy="4572000"/>
          </a:xfrm>
          <a:custGeom>
            <a:avLst/>
            <a:gdLst>
              <a:gd name="connsiteX0" fmla="*/ 0 w 11634951"/>
              <a:gd name="connsiteY0" fmla="*/ 470230 h 4572000"/>
              <a:gd name="connsiteX1" fmla="*/ 470230 w 11634951"/>
              <a:gd name="connsiteY1" fmla="*/ 0 h 4572000"/>
              <a:gd name="connsiteX2" fmla="*/ 924746 w 11634951"/>
              <a:gd name="connsiteY2" fmla="*/ 0 h 4572000"/>
              <a:gd name="connsiteX3" fmla="*/ 1272317 w 11634951"/>
              <a:gd name="connsiteY3" fmla="*/ 0 h 4572000"/>
              <a:gd name="connsiteX4" fmla="*/ 1940723 w 11634951"/>
              <a:gd name="connsiteY4" fmla="*/ 0 h 4572000"/>
              <a:gd name="connsiteX5" fmla="*/ 2716073 w 11634951"/>
              <a:gd name="connsiteY5" fmla="*/ 0 h 4572000"/>
              <a:gd name="connsiteX6" fmla="*/ 3063644 w 11634951"/>
              <a:gd name="connsiteY6" fmla="*/ 0 h 4572000"/>
              <a:gd name="connsiteX7" fmla="*/ 3945940 w 11634951"/>
              <a:gd name="connsiteY7" fmla="*/ 0 h 4572000"/>
              <a:gd name="connsiteX8" fmla="*/ 4507400 w 11634951"/>
              <a:gd name="connsiteY8" fmla="*/ 0 h 4572000"/>
              <a:gd name="connsiteX9" fmla="*/ 5068861 w 11634951"/>
              <a:gd name="connsiteY9" fmla="*/ 0 h 4572000"/>
              <a:gd name="connsiteX10" fmla="*/ 5416432 w 11634951"/>
              <a:gd name="connsiteY10" fmla="*/ 0 h 4572000"/>
              <a:gd name="connsiteX11" fmla="*/ 6191783 w 11634951"/>
              <a:gd name="connsiteY11" fmla="*/ 0 h 4572000"/>
              <a:gd name="connsiteX12" fmla="*/ 7074078 w 11634951"/>
              <a:gd name="connsiteY12" fmla="*/ 0 h 4572000"/>
              <a:gd name="connsiteX13" fmla="*/ 7956374 w 11634951"/>
              <a:gd name="connsiteY13" fmla="*/ 0 h 4572000"/>
              <a:gd name="connsiteX14" fmla="*/ 8731724 w 11634951"/>
              <a:gd name="connsiteY14" fmla="*/ 0 h 4572000"/>
              <a:gd name="connsiteX15" fmla="*/ 9614020 w 11634951"/>
              <a:gd name="connsiteY15" fmla="*/ 0 h 4572000"/>
              <a:gd name="connsiteX16" fmla="*/ 10282425 w 11634951"/>
              <a:gd name="connsiteY16" fmla="*/ 0 h 4572000"/>
              <a:gd name="connsiteX17" fmla="*/ 11164721 w 11634951"/>
              <a:gd name="connsiteY17" fmla="*/ 0 h 4572000"/>
              <a:gd name="connsiteX18" fmla="*/ 11634951 w 11634951"/>
              <a:gd name="connsiteY18" fmla="*/ 470230 h 4572000"/>
              <a:gd name="connsiteX19" fmla="*/ 11634951 w 11634951"/>
              <a:gd name="connsiteY19" fmla="*/ 1075487 h 4572000"/>
              <a:gd name="connsiteX20" fmla="*/ 11634951 w 11634951"/>
              <a:gd name="connsiteY20" fmla="*/ 1608113 h 4572000"/>
              <a:gd name="connsiteX21" fmla="*/ 11634951 w 11634951"/>
              <a:gd name="connsiteY21" fmla="*/ 2177054 h 4572000"/>
              <a:gd name="connsiteX22" fmla="*/ 11634951 w 11634951"/>
              <a:gd name="connsiteY22" fmla="*/ 2782310 h 4572000"/>
              <a:gd name="connsiteX23" fmla="*/ 11634951 w 11634951"/>
              <a:gd name="connsiteY23" fmla="*/ 3314936 h 4572000"/>
              <a:gd name="connsiteX24" fmla="*/ 11634951 w 11634951"/>
              <a:gd name="connsiteY24" fmla="*/ 4101770 h 4572000"/>
              <a:gd name="connsiteX25" fmla="*/ 11164721 w 11634951"/>
              <a:gd name="connsiteY25" fmla="*/ 4572000 h 4572000"/>
              <a:gd name="connsiteX26" fmla="*/ 10710205 w 11634951"/>
              <a:gd name="connsiteY26" fmla="*/ 4572000 h 4572000"/>
              <a:gd name="connsiteX27" fmla="*/ 10041799 w 11634951"/>
              <a:gd name="connsiteY27" fmla="*/ 4572000 h 4572000"/>
              <a:gd name="connsiteX28" fmla="*/ 9587284 w 11634951"/>
              <a:gd name="connsiteY28" fmla="*/ 4572000 h 4572000"/>
              <a:gd name="connsiteX29" fmla="*/ 9239713 w 11634951"/>
              <a:gd name="connsiteY29" fmla="*/ 4572000 h 4572000"/>
              <a:gd name="connsiteX30" fmla="*/ 8357417 w 11634951"/>
              <a:gd name="connsiteY30" fmla="*/ 4572000 h 4572000"/>
              <a:gd name="connsiteX31" fmla="*/ 7795956 w 11634951"/>
              <a:gd name="connsiteY31" fmla="*/ 4572000 h 4572000"/>
              <a:gd name="connsiteX32" fmla="*/ 7020606 w 11634951"/>
              <a:gd name="connsiteY32" fmla="*/ 4572000 h 4572000"/>
              <a:gd name="connsiteX33" fmla="*/ 6673035 w 11634951"/>
              <a:gd name="connsiteY33" fmla="*/ 4572000 h 4572000"/>
              <a:gd name="connsiteX34" fmla="*/ 6218519 w 11634951"/>
              <a:gd name="connsiteY34" fmla="*/ 4572000 h 4572000"/>
              <a:gd name="connsiteX35" fmla="*/ 5443168 w 11634951"/>
              <a:gd name="connsiteY35" fmla="*/ 4572000 h 4572000"/>
              <a:gd name="connsiteX36" fmla="*/ 4988652 w 11634951"/>
              <a:gd name="connsiteY36" fmla="*/ 4572000 h 4572000"/>
              <a:gd name="connsiteX37" fmla="*/ 4534137 w 11634951"/>
              <a:gd name="connsiteY37" fmla="*/ 4572000 h 4572000"/>
              <a:gd name="connsiteX38" fmla="*/ 3758786 w 11634951"/>
              <a:gd name="connsiteY38" fmla="*/ 4572000 h 4572000"/>
              <a:gd name="connsiteX39" fmla="*/ 3197325 w 11634951"/>
              <a:gd name="connsiteY39" fmla="*/ 4572000 h 4572000"/>
              <a:gd name="connsiteX40" fmla="*/ 2421975 w 11634951"/>
              <a:gd name="connsiteY40" fmla="*/ 4572000 h 4572000"/>
              <a:gd name="connsiteX41" fmla="*/ 1967459 w 11634951"/>
              <a:gd name="connsiteY41" fmla="*/ 4572000 h 4572000"/>
              <a:gd name="connsiteX42" fmla="*/ 1192108 w 11634951"/>
              <a:gd name="connsiteY42" fmla="*/ 4572000 h 4572000"/>
              <a:gd name="connsiteX43" fmla="*/ 470230 w 11634951"/>
              <a:gd name="connsiteY43" fmla="*/ 4572000 h 4572000"/>
              <a:gd name="connsiteX44" fmla="*/ 0 w 11634951"/>
              <a:gd name="connsiteY44" fmla="*/ 4101770 h 4572000"/>
              <a:gd name="connsiteX45" fmla="*/ 0 w 11634951"/>
              <a:gd name="connsiteY45" fmla="*/ 3569144 h 4572000"/>
              <a:gd name="connsiteX46" fmla="*/ 0 w 11634951"/>
              <a:gd name="connsiteY46" fmla="*/ 2963887 h 4572000"/>
              <a:gd name="connsiteX47" fmla="*/ 0 w 11634951"/>
              <a:gd name="connsiteY47" fmla="*/ 2431262 h 4572000"/>
              <a:gd name="connsiteX48" fmla="*/ 0 w 11634951"/>
              <a:gd name="connsiteY48" fmla="*/ 1789690 h 4572000"/>
              <a:gd name="connsiteX49" fmla="*/ 0 w 11634951"/>
              <a:gd name="connsiteY49" fmla="*/ 1220748 h 4572000"/>
              <a:gd name="connsiteX50" fmla="*/ 0 w 11634951"/>
              <a:gd name="connsiteY50" fmla="*/ 47023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34951" h="4572000" fill="none" extrusionOk="0">
                <a:moveTo>
                  <a:pt x="0" y="470230"/>
                </a:moveTo>
                <a:cubicBezTo>
                  <a:pt x="21781" y="223298"/>
                  <a:pt x="214616" y="11078"/>
                  <a:pt x="470230" y="0"/>
                </a:cubicBezTo>
                <a:cubicBezTo>
                  <a:pt x="562488" y="-20683"/>
                  <a:pt x="732616" y="19405"/>
                  <a:pt x="924746" y="0"/>
                </a:cubicBezTo>
                <a:cubicBezTo>
                  <a:pt x="1116876" y="-19405"/>
                  <a:pt x="1159861" y="912"/>
                  <a:pt x="1272317" y="0"/>
                </a:cubicBezTo>
                <a:cubicBezTo>
                  <a:pt x="1384773" y="-912"/>
                  <a:pt x="1611529" y="9245"/>
                  <a:pt x="1940723" y="0"/>
                </a:cubicBezTo>
                <a:cubicBezTo>
                  <a:pt x="2269917" y="-9245"/>
                  <a:pt x="2399426" y="34103"/>
                  <a:pt x="2716073" y="0"/>
                </a:cubicBezTo>
                <a:cubicBezTo>
                  <a:pt x="3032720" y="-34103"/>
                  <a:pt x="2897798" y="-15800"/>
                  <a:pt x="3063644" y="0"/>
                </a:cubicBezTo>
                <a:cubicBezTo>
                  <a:pt x="3229490" y="15800"/>
                  <a:pt x="3594264" y="-18798"/>
                  <a:pt x="3945940" y="0"/>
                </a:cubicBezTo>
                <a:cubicBezTo>
                  <a:pt x="4297616" y="18798"/>
                  <a:pt x="4227910" y="-13316"/>
                  <a:pt x="4507400" y="0"/>
                </a:cubicBezTo>
                <a:cubicBezTo>
                  <a:pt x="4786890" y="13316"/>
                  <a:pt x="4947326" y="14869"/>
                  <a:pt x="5068861" y="0"/>
                </a:cubicBezTo>
                <a:cubicBezTo>
                  <a:pt x="5190396" y="-14869"/>
                  <a:pt x="5277098" y="15599"/>
                  <a:pt x="5416432" y="0"/>
                </a:cubicBezTo>
                <a:cubicBezTo>
                  <a:pt x="5555766" y="-15599"/>
                  <a:pt x="5830456" y="20854"/>
                  <a:pt x="6191783" y="0"/>
                </a:cubicBezTo>
                <a:cubicBezTo>
                  <a:pt x="6553110" y="-20854"/>
                  <a:pt x="6721714" y="14615"/>
                  <a:pt x="7074078" y="0"/>
                </a:cubicBezTo>
                <a:cubicBezTo>
                  <a:pt x="7426442" y="-14615"/>
                  <a:pt x="7772620" y="-14459"/>
                  <a:pt x="7956374" y="0"/>
                </a:cubicBezTo>
                <a:cubicBezTo>
                  <a:pt x="8140128" y="14459"/>
                  <a:pt x="8525261" y="11574"/>
                  <a:pt x="8731724" y="0"/>
                </a:cubicBezTo>
                <a:cubicBezTo>
                  <a:pt x="8938187" y="-11574"/>
                  <a:pt x="9287298" y="-1288"/>
                  <a:pt x="9614020" y="0"/>
                </a:cubicBezTo>
                <a:cubicBezTo>
                  <a:pt x="9940742" y="1288"/>
                  <a:pt x="10064042" y="-207"/>
                  <a:pt x="10282425" y="0"/>
                </a:cubicBezTo>
                <a:cubicBezTo>
                  <a:pt x="10500808" y="207"/>
                  <a:pt x="10888610" y="-33037"/>
                  <a:pt x="11164721" y="0"/>
                </a:cubicBezTo>
                <a:cubicBezTo>
                  <a:pt x="11452111" y="-9657"/>
                  <a:pt x="11644742" y="236232"/>
                  <a:pt x="11634951" y="470230"/>
                </a:cubicBezTo>
                <a:cubicBezTo>
                  <a:pt x="11632765" y="629651"/>
                  <a:pt x="11655075" y="941698"/>
                  <a:pt x="11634951" y="1075487"/>
                </a:cubicBezTo>
                <a:cubicBezTo>
                  <a:pt x="11614827" y="1209276"/>
                  <a:pt x="11659556" y="1382731"/>
                  <a:pt x="11634951" y="1608113"/>
                </a:cubicBezTo>
                <a:cubicBezTo>
                  <a:pt x="11610346" y="1833495"/>
                  <a:pt x="11639856" y="1981361"/>
                  <a:pt x="11634951" y="2177054"/>
                </a:cubicBezTo>
                <a:cubicBezTo>
                  <a:pt x="11630046" y="2372747"/>
                  <a:pt x="11616025" y="2527211"/>
                  <a:pt x="11634951" y="2782310"/>
                </a:cubicBezTo>
                <a:cubicBezTo>
                  <a:pt x="11653877" y="3037409"/>
                  <a:pt x="11635513" y="3058110"/>
                  <a:pt x="11634951" y="3314936"/>
                </a:cubicBezTo>
                <a:cubicBezTo>
                  <a:pt x="11634389" y="3571762"/>
                  <a:pt x="11667604" y="3868294"/>
                  <a:pt x="11634951" y="4101770"/>
                </a:cubicBezTo>
                <a:cubicBezTo>
                  <a:pt x="11622316" y="4402694"/>
                  <a:pt x="11439911" y="4588753"/>
                  <a:pt x="11164721" y="4572000"/>
                </a:cubicBezTo>
                <a:cubicBezTo>
                  <a:pt x="10973179" y="4574004"/>
                  <a:pt x="10807439" y="4586060"/>
                  <a:pt x="10710205" y="4572000"/>
                </a:cubicBezTo>
                <a:cubicBezTo>
                  <a:pt x="10612971" y="4557940"/>
                  <a:pt x="10205386" y="4578137"/>
                  <a:pt x="10041799" y="4572000"/>
                </a:cubicBezTo>
                <a:cubicBezTo>
                  <a:pt x="9878212" y="4565863"/>
                  <a:pt x="9800107" y="4584754"/>
                  <a:pt x="9587284" y="4572000"/>
                </a:cubicBezTo>
                <a:cubicBezTo>
                  <a:pt x="9374462" y="4559246"/>
                  <a:pt x="9403404" y="4583098"/>
                  <a:pt x="9239713" y="4572000"/>
                </a:cubicBezTo>
                <a:cubicBezTo>
                  <a:pt x="9076022" y="4560902"/>
                  <a:pt x="8537977" y="4589439"/>
                  <a:pt x="8357417" y="4572000"/>
                </a:cubicBezTo>
                <a:cubicBezTo>
                  <a:pt x="8176857" y="4554561"/>
                  <a:pt x="7927611" y="4564013"/>
                  <a:pt x="7795956" y="4572000"/>
                </a:cubicBezTo>
                <a:cubicBezTo>
                  <a:pt x="7664301" y="4579987"/>
                  <a:pt x="7214474" y="4553733"/>
                  <a:pt x="7020606" y="4572000"/>
                </a:cubicBezTo>
                <a:cubicBezTo>
                  <a:pt x="6826738" y="4590268"/>
                  <a:pt x="6810954" y="4563296"/>
                  <a:pt x="6673035" y="4572000"/>
                </a:cubicBezTo>
                <a:cubicBezTo>
                  <a:pt x="6535116" y="4580704"/>
                  <a:pt x="6393209" y="4589102"/>
                  <a:pt x="6218519" y="4572000"/>
                </a:cubicBezTo>
                <a:cubicBezTo>
                  <a:pt x="6043829" y="4554898"/>
                  <a:pt x="5601006" y="4575099"/>
                  <a:pt x="5443168" y="4572000"/>
                </a:cubicBezTo>
                <a:cubicBezTo>
                  <a:pt x="5285330" y="4568901"/>
                  <a:pt x="5187235" y="4575252"/>
                  <a:pt x="4988652" y="4572000"/>
                </a:cubicBezTo>
                <a:cubicBezTo>
                  <a:pt x="4790069" y="4568748"/>
                  <a:pt x="4745857" y="4577391"/>
                  <a:pt x="4534137" y="4572000"/>
                </a:cubicBezTo>
                <a:cubicBezTo>
                  <a:pt x="4322418" y="4566609"/>
                  <a:pt x="3992088" y="4574881"/>
                  <a:pt x="3758786" y="4572000"/>
                </a:cubicBezTo>
                <a:cubicBezTo>
                  <a:pt x="3525484" y="4569119"/>
                  <a:pt x="3425507" y="4564317"/>
                  <a:pt x="3197325" y="4572000"/>
                </a:cubicBezTo>
                <a:cubicBezTo>
                  <a:pt x="2969143" y="4579683"/>
                  <a:pt x="2749495" y="4533672"/>
                  <a:pt x="2421975" y="4572000"/>
                </a:cubicBezTo>
                <a:cubicBezTo>
                  <a:pt x="2094455" y="4610329"/>
                  <a:pt x="2174767" y="4572141"/>
                  <a:pt x="1967459" y="4572000"/>
                </a:cubicBezTo>
                <a:cubicBezTo>
                  <a:pt x="1760151" y="4571859"/>
                  <a:pt x="1396869" y="4605660"/>
                  <a:pt x="1192108" y="4572000"/>
                </a:cubicBezTo>
                <a:cubicBezTo>
                  <a:pt x="987347" y="4538340"/>
                  <a:pt x="666043" y="4559516"/>
                  <a:pt x="470230" y="4572000"/>
                </a:cubicBezTo>
                <a:cubicBezTo>
                  <a:pt x="251387" y="4600659"/>
                  <a:pt x="-54838" y="4332254"/>
                  <a:pt x="0" y="4101770"/>
                </a:cubicBezTo>
                <a:cubicBezTo>
                  <a:pt x="-9762" y="3871291"/>
                  <a:pt x="977" y="3675799"/>
                  <a:pt x="0" y="3569144"/>
                </a:cubicBezTo>
                <a:cubicBezTo>
                  <a:pt x="-977" y="3462489"/>
                  <a:pt x="-21772" y="3206966"/>
                  <a:pt x="0" y="2963887"/>
                </a:cubicBezTo>
                <a:cubicBezTo>
                  <a:pt x="21772" y="2720808"/>
                  <a:pt x="-19318" y="2651805"/>
                  <a:pt x="0" y="2431262"/>
                </a:cubicBezTo>
                <a:cubicBezTo>
                  <a:pt x="19318" y="2210719"/>
                  <a:pt x="30254" y="1984809"/>
                  <a:pt x="0" y="1789690"/>
                </a:cubicBezTo>
                <a:cubicBezTo>
                  <a:pt x="-30254" y="1594571"/>
                  <a:pt x="-9529" y="1442501"/>
                  <a:pt x="0" y="1220748"/>
                </a:cubicBezTo>
                <a:cubicBezTo>
                  <a:pt x="9529" y="998995"/>
                  <a:pt x="15360" y="760523"/>
                  <a:pt x="0" y="470230"/>
                </a:cubicBezTo>
                <a:close/>
              </a:path>
              <a:path w="11634951" h="4572000" stroke="0" extrusionOk="0">
                <a:moveTo>
                  <a:pt x="0" y="470230"/>
                </a:moveTo>
                <a:cubicBezTo>
                  <a:pt x="-45524" y="190795"/>
                  <a:pt x="212427" y="48638"/>
                  <a:pt x="470230" y="0"/>
                </a:cubicBezTo>
                <a:cubicBezTo>
                  <a:pt x="626716" y="-786"/>
                  <a:pt x="841341" y="-28050"/>
                  <a:pt x="1031691" y="0"/>
                </a:cubicBezTo>
                <a:cubicBezTo>
                  <a:pt x="1222041" y="28050"/>
                  <a:pt x="1424258" y="18047"/>
                  <a:pt x="1807041" y="0"/>
                </a:cubicBezTo>
                <a:cubicBezTo>
                  <a:pt x="2189824" y="-18047"/>
                  <a:pt x="1994582" y="-4686"/>
                  <a:pt x="2154612" y="0"/>
                </a:cubicBezTo>
                <a:cubicBezTo>
                  <a:pt x="2314642" y="4686"/>
                  <a:pt x="2656654" y="-19539"/>
                  <a:pt x="2929963" y="0"/>
                </a:cubicBezTo>
                <a:cubicBezTo>
                  <a:pt x="3203272" y="19539"/>
                  <a:pt x="3174364" y="5206"/>
                  <a:pt x="3277534" y="0"/>
                </a:cubicBezTo>
                <a:cubicBezTo>
                  <a:pt x="3380704" y="-5206"/>
                  <a:pt x="3897084" y="15428"/>
                  <a:pt x="4052884" y="0"/>
                </a:cubicBezTo>
                <a:cubicBezTo>
                  <a:pt x="4208684" y="-15428"/>
                  <a:pt x="4577333" y="-17888"/>
                  <a:pt x="4721290" y="0"/>
                </a:cubicBezTo>
                <a:cubicBezTo>
                  <a:pt x="4865247" y="17888"/>
                  <a:pt x="5015662" y="8000"/>
                  <a:pt x="5282751" y="0"/>
                </a:cubicBezTo>
                <a:cubicBezTo>
                  <a:pt x="5549840" y="-8000"/>
                  <a:pt x="5761930" y="1894"/>
                  <a:pt x="5951157" y="0"/>
                </a:cubicBezTo>
                <a:cubicBezTo>
                  <a:pt x="6140384" y="-1894"/>
                  <a:pt x="6404606" y="-16894"/>
                  <a:pt x="6726507" y="0"/>
                </a:cubicBezTo>
                <a:cubicBezTo>
                  <a:pt x="7048408" y="16894"/>
                  <a:pt x="7175500" y="23163"/>
                  <a:pt x="7394913" y="0"/>
                </a:cubicBezTo>
                <a:cubicBezTo>
                  <a:pt x="7614326" y="-23163"/>
                  <a:pt x="7675564" y="-3206"/>
                  <a:pt x="7849429" y="0"/>
                </a:cubicBezTo>
                <a:cubicBezTo>
                  <a:pt x="8023294" y="3206"/>
                  <a:pt x="8194795" y="7545"/>
                  <a:pt x="8303945" y="0"/>
                </a:cubicBezTo>
                <a:cubicBezTo>
                  <a:pt x="8413095" y="-7545"/>
                  <a:pt x="8665775" y="4357"/>
                  <a:pt x="8758461" y="0"/>
                </a:cubicBezTo>
                <a:cubicBezTo>
                  <a:pt x="8851147" y="-4357"/>
                  <a:pt x="8990767" y="-16026"/>
                  <a:pt x="9212976" y="0"/>
                </a:cubicBezTo>
                <a:cubicBezTo>
                  <a:pt x="9435186" y="16026"/>
                  <a:pt x="9613070" y="24651"/>
                  <a:pt x="9988327" y="0"/>
                </a:cubicBezTo>
                <a:cubicBezTo>
                  <a:pt x="10363584" y="-24651"/>
                  <a:pt x="10218244" y="-18003"/>
                  <a:pt x="10442843" y="0"/>
                </a:cubicBezTo>
                <a:cubicBezTo>
                  <a:pt x="10667442" y="18003"/>
                  <a:pt x="10997946" y="-35012"/>
                  <a:pt x="11164721" y="0"/>
                </a:cubicBezTo>
                <a:cubicBezTo>
                  <a:pt x="11420238" y="20345"/>
                  <a:pt x="11653171" y="170685"/>
                  <a:pt x="11634951" y="470230"/>
                </a:cubicBezTo>
                <a:cubicBezTo>
                  <a:pt x="11655392" y="671025"/>
                  <a:pt x="11634269" y="840909"/>
                  <a:pt x="11634951" y="1111802"/>
                </a:cubicBezTo>
                <a:cubicBezTo>
                  <a:pt x="11635633" y="1382695"/>
                  <a:pt x="11622616" y="1530340"/>
                  <a:pt x="11634951" y="1753374"/>
                </a:cubicBezTo>
                <a:cubicBezTo>
                  <a:pt x="11647286" y="1976408"/>
                  <a:pt x="11645511" y="2133565"/>
                  <a:pt x="11634951" y="2394946"/>
                </a:cubicBezTo>
                <a:cubicBezTo>
                  <a:pt x="11624391" y="2656327"/>
                  <a:pt x="11620087" y="2718066"/>
                  <a:pt x="11634951" y="2891257"/>
                </a:cubicBezTo>
                <a:cubicBezTo>
                  <a:pt x="11649815" y="3064448"/>
                  <a:pt x="11621521" y="3196305"/>
                  <a:pt x="11634951" y="3423883"/>
                </a:cubicBezTo>
                <a:cubicBezTo>
                  <a:pt x="11648381" y="3651461"/>
                  <a:pt x="11607830" y="3813890"/>
                  <a:pt x="11634951" y="4101770"/>
                </a:cubicBezTo>
                <a:cubicBezTo>
                  <a:pt x="11634167" y="4336849"/>
                  <a:pt x="11465957" y="4610805"/>
                  <a:pt x="11164721" y="4572000"/>
                </a:cubicBezTo>
                <a:cubicBezTo>
                  <a:pt x="10849290" y="4567245"/>
                  <a:pt x="10631073" y="4598257"/>
                  <a:pt x="10496315" y="4572000"/>
                </a:cubicBezTo>
                <a:cubicBezTo>
                  <a:pt x="10361557" y="4545743"/>
                  <a:pt x="10293760" y="4585490"/>
                  <a:pt x="10148744" y="4572000"/>
                </a:cubicBezTo>
                <a:cubicBezTo>
                  <a:pt x="10003728" y="4558510"/>
                  <a:pt x="9721214" y="4547926"/>
                  <a:pt x="9587284" y="4572000"/>
                </a:cubicBezTo>
                <a:cubicBezTo>
                  <a:pt x="9453354" y="4596074"/>
                  <a:pt x="9147495" y="4603129"/>
                  <a:pt x="8918878" y="4572000"/>
                </a:cubicBezTo>
                <a:cubicBezTo>
                  <a:pt x="8690261" y="4540871"/>
                  <a:pt x="8340037" y="4569743"/>
                  <a:pt x="8036582" y="4572000"/>
                </a:cubicBezTo>
                <a:cubicBezTo>
                  <a:pt x="7733127" y="4574257"/>
                  <a:pt x="7520016" y="4575404"/>
                  <a:pt x="7368177" y="4572000"/>
                </a:cubicBezTo>
                <a:cubicBezTo>
                  <a:pt x="7216338" y="4568596"/>
                  <a:pt x="7159030" y="4576261"/>
                  <a:pt x="7020606" y="4572000"/>
                </a:cubicBezTo>
                <a:cubicBezTo>
                  <a:pt x="6882182" y="4567739"/>
                  <a:pt x="6558800" y="4565308"/>
                  <a:pt x="6245255" y="4572000"/>
                </a:cubicBezTo>
                <a:cubicBezTo>
                  <a:pt x="5931710" y="4578692"/>
                  <a:pt x="5954780" y="4558917"/>
                  <a:pt x="5790739" y="4572000"/>
                </a:cubicBezTo>
                <a:cubicBezTo>
                  <a:pt x="5626698" y="4585083"/>
                  <a:pt x="5324106" y="4546052"/>
                  <a:pt x="5015389" y="4572000"/>
                </a:cubicBezTo>
                <a:cubicBezTo>
                  <a:pt x="4706672" y="4597949"/>
                  <a:pt x="4567104" y="4572408"/>
                  <a:pt x="4346983" y="4572000"/>
                </a:cubicBezTo>
                <a:cubicBezTo>
                  <a:pt x="4126862" y="4571592"/>
                  <a:pt x="4076865" y="4575675"/>
                  <a:pt x="3892467" y="4572000"/>
                </a:cubicBezTo>
                <a:cubicBezTo>
                  <a:pt x="3708069" y="4568325"/>
                  <a:pt x="3269809" y="4556784"/>
                  <a:pt x="3010172" y="4572000"/>
                </a:cubicBezTo>
                <a:cubicBezTo>
                  <a:pt x="2750536" y="4587216"/>
                  <a:pt x="2682270" y="4590463"/>
                  <a:pt x="2448711" y="4572000"/>
                </a:cubicBezTo>
                <a:cubicBezTo>
                  <a:pt x="2215152" y="4553537"/>
                  <a:pt x="1963562" y="4544012"/>
                  <a:pt x="1673360" y="4572000"/>
                </a:cubicBezTo>
                <a:cubicBezTo>
                  <a:pt x="1383158" y="4599988"/>
                  <a:pt x="1294149" y="4592764"/>
                  <a:pt x="1111899" y="4572000"/>
                </a:cubicBezTo>
                <a:cubicBezTo>
                  <a:pt x="929649" y="4551236"/>
                  <a:pt x="677032" y="4559614"/>
                  <a:pt x="470230" y="4572000"/>
                </a:cubicBezTo>
                <a:cubicBezTo>
                  <a:pt x="207328" y="4521877"/>
                  <a:pt x="-18762" y="4353274"/>
                  <a:pt x="0" y="4101770"/>
                </a:cubicBezTo>
                <a:cubicBezTo>
                  <a:pt x="26925" y="3861197"/>
                  <a:pt x="8357" y="3721096"/>
                  <a:pt x="0" y="3532829"/>
                </a:cubicBezTo>
                <a:cubicBezTo>
                  <a:pt x="-8357" y="3344562"/>
                  <a:pt x="16516" y="2996974"/>
                  <a:pt x="0" y="2854941"/>
                </a:cubicBezTo>
                <a:cubicBezTo>
                  <a:pt x="-16516" y="2712908"/>
                  <a:pt x="23856" y="2487828"/>
                  <a:pt x="0" y="2322315"/>
                </a:cubicBezTo>
                <a:cubicBezTo>
                  <a:pt x="-23856" y="2156802"/>
                  <a:pt x="-27293" y="1896263"/>
                  <a:pt x="0" y="1753374"/>
                </a:cubicBezTo>
                <a:cubicBezTo>
                  <a:pt x="27293" y="1610485"/>
                  <a:pt x="-18233" y="1370368"/>
                  <a:pt x="0" y="1220748"/>
                </a:cubicBezTo>
                <a:cubicBezTo>
                  <a:pt x="18233" y="1071128"/>
                  <a:pt x="-3829" y="819037"/>
                  <a:pt x="0" y="470230"/>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libri" panose="020F0502020204030204" pitchFamily="34" charset="0"/>
                <a:cs typeface="Calibri" panose="020F0502020204030204" pitchFamily="34" charset="0"/>
              </a:rPr>
              <a:t> 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gỗ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lvl="0" algn="just" defTabSz="914377"/>
            <a:r>
              <a:rPr lang="vi-VN" sz="2600" dirty="0">
                <a:solidFill>
                  <a:prstClr val="black"/>
                </a:solidFill>
                <a:latin typeface="Calibri" panose="020F0502020204030204" pitchFamily="34" charset="0"/>
                <a:cs typeface="Calibri" panose="020F0502020204030204" pitchFamily="34" charset="0"/>
              </a:rPr>
              <a:t>   – Bao giờ nghỉ hè, em sẽ lại được về đây chơi với thầy và các bạn.</a:t>
            </a:r>
            <a:endParaRPr kumimoji="0" lang="vi-VN" sz="2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Rectangle: Diagonal Corners Rounded 2">
            <a:extLst>
              <a:ext uri="{FF2B5EF4-FFF2-40B4-BE49-F238E27FC236}">
                <a16:creationId xmlns:a16="http://schemas.microsoft.com/office/drawing/2014/main" id="{9D4E5028-664A-006E-3A22-F26D1729E1AB}"/>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4" name="Picture 3">
            <a:extLst>
              <a:ext uri="{FF2B5EF4-FFF2-40B4-BE49-F238E27FC236}">
                <a16:creationId xmlns:a16="http://schemas.microsoft.com/office/drawing/2014/main" id="{07A349ED-1F23-DE7C-750E-F992A74A1260}"/>
              </a:ext>
            </a:extLst>
          </p:cNvPr>
          <p:cNvPicPr>
            <a:picLocks noChangeAspect="1"/>
          </p:cNvPicPr>
          <p:nvPr/>
        </p:nvPicPr>
        <p:blipFill>
          <a:blip r:embed="rId6"/>
          <a:stretch>
            <a:fillRect/>
          </a:stretch>
        </p:blipFill>
        <p:spPr>
          <a:xfrm>
            <a:off x="116333" y="0"/>
            <a:ext cx="6431837" cy="1286367"/>
          </a:xfrm>
          <a:prstGeom prst="rect">
            <a:avLst/>
          </a:prstGeom>
        </p:spPr>
      </p:pic>
      <p:cxnSp>
        <p:nvCxnSpPr>
          <p:cNvPr id="6" name="Đường nối Thẳng 18">
            <a:extLst>
              <a:ext uri="{FF2B5EF4-FFF2-40B4-BE49-F238E27FC236}">
                <a16:creationId xmlns:a16="http://schemas.microsoft.com/office/drawing/2014/main" id="{CC700238-FC14-BBF5-A3AE-4B51C02885E9}"/>
              </a:ext>
            </a:extLst>
          </p:cNvPr>
          <p:cNvCxnSpPr>
            <a:cxnSpLocks/>
          </p:cNvCxnSpPr>
          <p:nvPr/>
        </p:nvCxnSpPr>
        <p:spPr>
          <a:xfrm flipV="1">
            <a:off x="8946931" y="413994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6A492C5B-48C4-AF06-7A6B-96DC29EED45F}"/>
              </a:ext>
            </a:extLst>
          </p:cNvPr>
          <p:cNvCxnSpPr>
            <a:cxnSpLocks/>
          </p:cNvCxnSpPr>
          <p:nvPr/>
        </p:nvCxnSpPr>
        <p:spPr>
          <a:xfrm flipV="1">
            <a:off x="1087446" y="453183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885C9918-F892-4200-D740-CFEFF6D7BD2A}"/>
              </a:ext>
            </a:extLst>
          </p:cNvPr>
          <p:cNvCxnSpPr>
            <a:cxnSpLocks/>
          </p:cNvCxnSpPr>
          <p:nvPr/>
        </p:nvCxnSpPr>
        <p:spPr>
          <a:xfrm flipV="1">
            <a:off x="4516446" y="452094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9A9BD46A-7851-328B-A2E6-FDD27C4697E2}"/>
              </a:ext>
            </a:extLst>
          </p:cNvPr>
          <p:cNvCxnSpPr>
            <a:cxnSpLocks/>
          </p:cNvCxnSpPr>
          <p:nvPr/>
        </p:nvCxnSpPr>
        <p:spPr>
          <a:xfrm flipV="1">
            <a:off x="6693589" y="4531833"/>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id="{9F1F86A0-BE03-1040-EDB7-8AA018F1C89A}"/>
              </a:ext>
            </a:extLst>
          </p:cNvPr>
          <p:cNvCxnSpPr>
            <a:cxnSpLocks/>
          </p:cNvCxnSpPr>
          <p:nvPr/>
        </p:nvCxnSpPr>
        <p:spPr>
          <a:xfrm flipV="1">
            <a:off x="9044903" y="454271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id="{31DFB19D-5F53-517A-45CD-F8C81A548B68}"/>
              </a:ext>
            </a:extLst>
          </p:cNvPr>
          <p:cNvCxnSpPr>
            <a:cxnSpLocks/>
          </p:cNvCxnSpPr>
          <p:nvPr/>
        </p:nvCxnSpPr>
        <p:spPr>
          <a:xfrm flipV="1">
            <a:off x="1218075" y="492371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id="{14F0E97F-1E1E-FC8B-E988-2B8B7619B842}"/>
              </a:ext>
            </a:extLst>
          </p:cNvPr>
          <p:cNvCxnSpPr>
            <a:cxnSpLocks/>
          </p:cNvCxnSpPr>
          <p:nvPr/>
        </p:nvCxnSpPr>
        <p:spPr>
          <a:xfrm flipV="1">
            <a:off x="1326932" y="494549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1" name="TextBox1" r:id="rId2" imgW="5286240" imgH="1790640"/>
        </mc:Choice>
        <mc:Fallback>
          <p:control name="TextBox1" r:id="rId2" imgW="5286240" imgH="1790640">
            <p:pic>
              <p:nvPicPr>
                <p:cNvPr id="5" name="TextBox1">
                  <a:extLst>
                    <a:ext uri="{FF2B5EF4-FFF2-40B4-BE49-F238E27FC236}">
                      <a16:creationId xmlns:a16="http://schemas.microsoft.com/office/drawing/2014/main" id="{BC83D7AE-17F5-EB1D-6BFD-A1155B14675F}"/>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97355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par>
                                <p:cTn id="41" presetID="2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2000" r="-23000" b="-3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3847E77-7D25-595C-9264-ED1ADD56F8FF}"/>
              </a:ext>
            </a:extLst>
          </p:cNvPr>
          <p:cNvSpPr/>
          <p:nvPr/>
        </p:nvSpPr>
        <p:spPr>
          <a:xfrm>
            <a:off x="273269" y="2364829"/>
            <a:ext cx="11634951" cy="3938000"/>
          </a:xfrm>
          <a:custGeom>
            <a:avLst/>
            <a:gdLst>
              <a:gd name="connsiteX0" fmla="*/ 0 w 11634951"/>
              <a:gd name="connsiteY0" fmla="*/ 405023 h 3938000"/>
              <a:gd name="connsiteX1" fmla="*/ 405023 w 11634951"/>
              <a:gd name="connsiteY1" fmla="*/ 0 h 3938000"/>
              <a:gd name="connsiteX2" fmla="*/ 973331 w 11634951"/>
              <a:gd name="connsiteY2" fmla="*/ 0 h 3938000"/>
              <a:gd name="connsiteX3" fmla="*/ 1758136 w 11634951"/>
              <a:gd name="connsiteY3" fmla="*/ 0 h 3938000"/>
              <a:gd name="connsiteX4" fmla="*/ 2109946 w 11634951"/>
              <a:gd name="connsiteY4" fmla="*/ 0 h 3938000"/>
              <a:gd name="connsiteX5" fmla="*/ 2461755 w 11634951"/>
              <a:gd name="connsiteY5" fmla="*/ 0 h 3938000"/>
              <a:gd name="connsiteX6" fmla="*/ 3138312 w 11634951"/>
              <a:gd name="connsiteY6" fmla="*/ 0 h 3938000"/>
              <a:gd name="connsiteX7" fmla="*/ 3923117 w 11634951"/>
              <a:gd name="connsiteY7" fmla="*/ 0 h 3938000"/>
              <a:gd name="connsiteX8" fmla="*/ 4274927 w 11634951"/>
              <a:gd name="connsiteY8" fmla="*/ 0 h 3938000"/>
              <a:gd name="connsiteX9" fmla="*/ 5167981 w 11634951"/>
              <a:gd name="connsiteY9" fmla="*/ 0 h 3938000"/>
              <a:gd name="connsiteX10" fmla="*/ 5736289 w 11634951"/>
              <a:gd name="connsiteY10" fmla="*/ 0 h 3938000"/>
              <a:gd name="connsiteX11" fmla="*/ 6304596 w 11634951"/>
              <a:gd name="connsiteY11" fmla="*/ 0 h 3938000"/>
              <a:gd name="connsiteX12" fmla="*/ 6656406 w 11634951"/>
              <a:gd name="connsiteY12" fmla="*/ 0 h 3938000"/>
              <a:gd name="connsiteX13" fmla="*/ 7441211 w 11634951"/>
              <a:gd name="connsiteY13" fmla="*/ 0 h 3938000"/>
              <a:gd name="connsiteX14" fmla="*/ 8334266 w 11634951"/>
              <a:gd name="connsiteY14" fmla="*/ 0 h 3938000"/>
              <a:gd name="connsiteX15" fmla="*/ 9227321 w 11634951"/>
              <a:gd name="connsiteY15" fmla="*/ 0 h 3938000"/>
              <a:gd name="connsiteX16" fmla="*/ 10012126 w 11634951"/>
              <a:gd name="connsiteY16" fmla="*/ 0 h 3938000"/>
              <a:gd name="connsiteX17" fmla="*/ 11229928 w 11634951"/>
              <a:gd name="connsiteY17" fmla="*/ 0 h 3938000"/>
              <a:gd name="connsiteX18" fmla="*/ 11634951 w 11634951"/>
              <a:gd name="connsiteY18" fmla="*/ 405023 h 3938000"/>
              <a:gd name="connsiteX19" fmla="*/ 11634951 w 11634951"/>
              <a:gd name="connsiteY19" fmla="*/ 1093173 h 3938000"/>
              <a:gd name="connsiteX20" fmla="*/ 11634951 w 11634951"/>
              <a:gd name="connsiteY20" fmla="*/ 1624925 h 3938000"/>
              <a:gd name="connsiteX21" fmla="*/ 11634951 w 11634951"/>
              <a:gd name="connsiteY21" fmla="*/ 2281795 h 3938000"/>
              <a:gd name="connsiteX22" fmla="*/ 11634951 w 11634951"/>
              <a:gd name="connsiteY22" fmla="*/ 2844827 h 3938000"/>
              <a:gd name="connsiteX23" fmla="*/ 11634951 w 11634951"/>
              <a:gd name="connsiteY23" fmla="*/ 3532977 h 3938000"/>
              <a:gd name="connsiteX24" fmla="*/ 11229928 w 11634951"/>
              <a:gd name="connsiteY24" fmla="*/ 3938000 h 3938000"/>
              <a:gd name="connsiteX25" fmla="*/ 10553371 w 11634951"/>
              <a:gd name="connsiteY25" fmla="*/ 3938000 h 3938000"/>
              <a:gd name="connsiteX26" fmla="*/ 10201562 w 11634951"/>
              <a:gd name="connsiteY26" fmla="*/ 3938000 h 3938000"/>
              <a:gd name="connsiteX27" fmla="*/ 9633255 w 11634951"/>
              <a:gd name="connsiteY27" fmla="*/ 3938000 h 3938000"/>
              <a:gd name="connsiteX28" fmla="*/ 8848449 w 11634951"/>
              <a:gd name="connsiteY28" fmla="*/ 3938000 h 3938000"/>
              <a:gd name="connsiteX29" fmla="*/ 8171892 w 11634951"/>
              <a:gd name="connsiteY29" fmla="*/ 3938000 h 3938000"/>
              <a:gd name="connsiteX30" fmla="*/ 7711834 w 11634951"/>
              <a:gd name="connsiteY30" fmla="*/ 3938000 h 3938000"/>
              <a:gd name="connsiteX31" fmla="*/ 7360024 w 11634951"/>
              <a:gd name="connsiteY31" fmla="*/ 3938000 h 3938000"/>
              <a:gd name="connsiteX32" fmla="*/ 6466970 w 11634951"/>
              <a:gd name="connsiteY32" fmla="*/ 3938000 h 3938000"/>
              <a:gd name="connsiteX33" fmla="*/ 5898662 w 11634951"/>
              <a:gd name="connsiteY33" fmla="*/ 3938000 h 3938000"/>
              <a:gd name="connsiteX34" fmla="*/ 5113857 w 11634951"/>
              <a:gd name="connsiteY34" fmla="*/ 3938000 h 3938000"/>
              <a:gd name="connsiteX35" fmla="*/ 4762047 w 11634951"/>
              <a:gd name="connsiteY35" fmla="*/ 3938000 h 3938000"/>
              <a:gd name="connsiteX36" fmla="*/ 4301989 w 11634951"/>
              <a:gd name="connsiteY36" fmla="*/ 3938000 h 3938000"/>
              <a:gd name="connsiteX37" fmla="*/ 3517183 w 11634951"/>
              <a:gd name="connsiteY37" fmla="*/ 3938000 h 3938000"/>
              <a:gd name="connsiteX38" fmla="*/ 3057125 w 11634951"/>
              <a:gd name="connsiteY38" fmla="*/ 3938000 h 3938000"/>
              <a:gd name="connsiteX39" fmla="*/ 2597066 w 11634951"/>
              <a:gd name="connsiteY39" fmla="*/ 3938000 h 3938000"/>
              <a:gd name="connsiteX40" fmla="*/ 1812261 w 11634951"/>
              <a:gd name="connsiteY40" fmla="*/ 3938000 h 3938000"/>
              <a:gd name="connsiteX41" fmla="*/ 1243953 w 11634951"/>
              <a:gd name="connsiteY41" fmla="*/ 3938000 h 3938000"/>
              <a:gd name="connsiteX42" fmla="*/ 405023 w 11634951"/>
              <a:gd name="connsiteY42" fmla="*/ 3938000 h 3938000"/>
              <a:gd name="connsiteX43" fmla="*/ 0 w 11634951"/>
              <a:gd name="connsiteY43" fmla="*/ 3532977 h 3938000"/>
              <a:gd name="connsiteX44" fmla="*/ 0 w 11634951"/>
              <a:gd name="connsiteY44" fmla="*/ 2938666 h 3938000"/>
              <a:gd name="connsiteX45" fmla="*/ 0 w 11634951"/>
              <a:gd name="connsiteY45" fmla="*/ 2375634 h 3938000"/>
              <a:gd name="connsiteX46" fmla="*/ 0 w 11634951"/>
              <a:gd name="connsiteY46" fmla="*/ 1750043 h 3938000"/>
              <a:gd name="connsiteX47" fmla="*/ 0 w 11634951"/>
              <a:gd name="connsiteY47" fmla="*/ 1124452 h 3938000"/>
              <a:gd name="connsiteX48" fmla="*/ 0 w 11634951"/>
              <a:gd name="connsiteY48" fmla="*/ 405023 h 39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938000" fill="none" extrusionOk="0">
                <a:moveTo>
                  <a:pt x="0" y="405023"/>
                </a:moveTo>
                <a:cubicBezTo>
                  <a:pt x="-22724" y="199822"/>
                  <a:pt x="186351" y="50285"/>
                  <a:pt x="405023" y="0"/>
                </a:cubicBezTo>
                <a:cubicBezTo>
                  <a:pt x="617871" y="22903"/>
                  <a:pt x="768616" y="14536"/>
                  <a:pt x="973331" y="0"/>
                </a:cubicBezTo>
                <a:cubicBezTo>
                  <a:pt x="1178046" y="-14536"/>
                  <a:pt x="1585103" y="32265"/>
                  <a:pt x="1758136" y="0"/>
                </a:cubicBezTo>
                <a:cubicBezTo>
                  <a:pt x="1931169" y="-32265"/>
                  <a:pt x="1985672" y="-17489"/>
                  <a:pt x="2109946" y="0"/>
                </a:cubicBezTo>
                <a:cubicBezTo>
                  <a:pt x="2234220" y="17489"/>
                  <a:pt x="2364648" y="-12552"/>
                  <a:pt x="2461755" y="0"/>
                </a:cubicBezTo>
                <a:cubicBezTo>
                  <a:pt x="2558862" y="12552"/>
                  <a:pt x="2915761" y="29587"/>
                  <a:pt x="3138312" y="0"/>
                </a:cubicBezTo>
                <a:cubicBezTo>
                  <a:pt x="3360863" y="-29587"/>
                  <a:pt x="3720210" y="-6248"/>
                  <a:pt x="3923117" y="0"/>
                </a:cubicBezTo>
                <a:cubicBezTo>
                  <a:pt x="4126024" y="6248"/>
                  <a:pt x="4158123" y="-3209"/>
                  <a:pt x="4274927" y="0"/>
                </a:cubicBezTo>
                <a:cubicBezTo>
                  <a:pt x="4391731" y="3209"/>
                  <a:pt x="4749945" y="43134"/>
                  <a:pt x="5167981" y="0"/>
                </a:cubicBezTo>
                <a:cubicBezTo>
                  <a:pt x="5586017" y="-43134"/>
                  <a:pt x="5554209" y="-21450"/>
                  <a:pt x="5736289" y="0"/>
                </a:cubicBezTo>
                <a:cubicBezTo>
                  <a:pt x="5918369" y="21450"/>
                  <a:pt x="6109441" y="25953"/>
                  <a:pt x="6304596" y="0"/>
                </a:cubicBezTo>
                <a:cubicBezTo>
                  <a:pt x="6499751" y="-25953"/>
                  <a:pt x="6547343" y="10001"/>
                  <a:pt x="6656406" y="0"/>
                </a:cubicBezTo>
                <a:cubicBezTo>
                  <a:pt x="6765469" y="-10001"/>
                  <a:pt x="7124964" y="32717"/>
                  <a:pt x="7441211" y="0"/>
                </a:cubicBezTo>
                <a:cubicBezTo>
                  <a:pt x="7757458" y="-32717"/>
                  <a:pt x="8015044" y="-7562"/>
                  <a:pt x="8334266" y="0"/>
                </a:cubicBezTo>
                <a:cubicBezTo>
                  <a:pt x="8653489" y="7562"/>
                  <a:pt x="8873034" y="-2535"/>
                  <a:pt x="9227321" y="0"/>
                </a:cubicBezTo>
                <a:cubicBezTo>
                  <a:pt x="9581609" y="2535"/>
                  <a:pt x="9841934" y="3797"/>
                  <a:pt x="10012126" y="0"/>
                </a:cubicBezTo>
                <a:cubicBezTo>
                  <a:pt x="10182319" y="-3797"/>
                  <a:pt x="10819931" y="49792"/>
                  <a:pt x="11229928" y="0"/>
                </a:cubicBezTo>
                <a:cubicBezTo>
                  <a:pt x="11412794" y="-13937"/>
                  <a:pt x="11582487" y="177197"/>
                  <a:pt x="11634951" y="405023"/>
                </a:cubicBezTo>
                <a:cubicBezTo>
                  <a:pt x="11635139" y="601906"/>
                  <a:pt x="11666163" y="840364"/>
                  <a:pt x="11634951" y="1093173"/>
                </a:cubicBezTo>
                <a:cubicBezTo>
                  <a:pt x="11603740" y="1345982"/>
                  <a:pt x="11655698" y="1504526"/>
                  <a:pt x="11634951" y="1624925"/>
                </a:cubicBezTo>
                <a:cubicBezTo>
                  <a:pt x="11614204" y="1745324"/>
                  <a:pt x="11628366" y="2042458"/>
                  <a:pt x="11634951" y="2281795"/>
                </a:cubicBezTo>
                <a:cubicBezTo>
                  <a:pt x="11641537" y="2521132"/>
                  <a:pt x="11620306" y="2708389"/>
                  <a:pt x="11634951" y="2844827"/>
                </a:cubicBezTo>
                <a:cubicBezTo>
                  <a:pt x="11649596" y="2981265"/>
                  <a:pt x="11623791" y="3377875"/>
                  <a:pt x="11634951" y="3532977"/>
                </a:cubicBezTo>
                <a:cubicBezTo>
                  <a:pt x="11616920" y="3755879"/>
                  <a:pt x="11429168" y="3937462"/>
                  <a:pt x="11229928" y="3938000"/>
                </a:cubicBezTo>
                <a:cubicBezTo>
                  <a:pt x="10981666" y="3957166"/>
                  <a:pt x="10690383" y="3936569"/>
                  <a:pt x="10553371" y="3938000"/>
                </a:cubicBezTo>
                <a:cubicBezTo>
                  <a:pt x="10416359" y="3939431"/>
                  <a:pt x="10294963" y="3923650"/>
                  <a:pt x="10201562" y="3938000"/>
                </a:cubicBezTo>
                <a:cubicBezTo>
                  <a:pt x="10108161" y="3952350"/>
                  <a:pt x="9785295" y="3965499"/>
                  <a:pt x="9633255" y="3938000"/>
                </a:cubicBezTo>
                <a:cubicBezTo>
                  <a:pt x="9481215" y="3910501"/>
                  <a:pt x="9208500" y="3916001"/>
                  <a:pt x="8848449" y="3938000"/>
                </a:cubicBezTo>
                <a:cubicBezTo>
                  <a:pt x="8488398" y="3959999"/>
                  <a:pt x="8463896" y="3926815"/>
                  <a:pt x="8171892" y="3938000"/>
                </a:cubicBezTo>
                <a:cubicBezTo>
                  <a:pt x="7879888" y="3949185"/>
                  <a:pt x="7864877" y="3933386"/>
                  <a:pt x="7711834" y="3938000"/>
                </a:cubicBezTo>
                <a:cubicBezTo>
                  <a:pt x="7558791" y="3942614"/>
                  <a:pt x="7514309" y="3924117"/>
                  <a:pt x="7360024" y="3938000"/>
                </a:cubicBezTo>
                <a:cubicBezTo>
                  <a:pt x="7205739" y="3951884"/>
                  <a:pt x="6719913" y="3921384"/>
                  <a:pt x="6466970" y="3938000"/>
                </a:cubicBezTo>
                <a:cubicBezTo>
                  <a:pt x="6214027" y="3954616"/>
                  <a:pt x="6164781" y="3940882"/>
                  <a:pt x="5898662" y="3938000"/>
                </a:cubicBezTo>
                <a:cubicBezTo>
                  <a:pt x="5632543" y="3935118"/>
                  <a:pt x="5287967" y="3951794"/>
                  <a:pt x="5113857" y="3938000"/>
                </a:cubicBezTo>
                <a:cubicBezTo>
                  <a:pt x="4939748" y="3924206"/>
                  <a:pt x="4911028" y="3947409"/>
                  <a:pt x="4762047" y="3938000"/>
                </a:cubicBezTo>
                <a:cubicBezTo>
                  <a:pt x="4613066" y="3928592"/>
                  <a:pt x="4512210" y="3916648"/>
                  <a:pt x="4301989" y="3938000"/>
                </a:cubicBezTo>
                <a:cubicBezTo>
                  <a:pt x="4091768" y="3959352"/>
                  <a:pt x="3806447" y="3900880"/>
                  <a:pt x="3517183" y="3938000"/>
                </a:cubicBezTo>
                <a:cubicBezTo>
                  <a:pt x="3227919" y="3975120"/>
                  <a:pt x="3167242" y="3942398"/>
                  <a:pt x="3057125" y="3938000"/>
                </a:cubicBezTo>
                <a:cubicBezTo>
                  <a:pt x="2947008" y="3933602"/>
                  <a:pt x="2690149" y="3945939"/>
                  <a:pt x="2597066" y="3938000"/>
                </a:cubicBezTo>
                <a:cubicBezTo>
                  <a:pt x="2503983" y="3930061"/>
                  <a:pt x="2006079" y="3941027"/>
                  <a:pt x="1812261" y="3938000"/>
                </a:cubicBezTo>
                <a:cubicBezTo>
                  <a:pt x="1618443" y="3934973"/>
                  <a:pt x="1427837" y="3950565"/>
                  <a:pt x="1243953" y="3938000"/>
                </a:cubicBezTo>
                <a:cubicBezTo>
                  <a:pt x="1060069" y="3925435"/>
                  <a:pt x="757073" y="3902377"/>
                  <a:pt x="405023" y="3938000"/>
                </a:cubicBezTo>
                <a:cubicBezTo>
                  <a:pt x="221352" y="3918277"/>
                  <a:pt x="14608" y="3777241"/>
                  <a:pt x="0" y="3532977"/>
                </a:cubicBezTo>
                <a:cubicBezTo>
                  <a:pt x="-28530" y="3246437"/>
                  <a:pt x="6009" y="3233312"/>
                  <a:pt x="0" y="2938666"/>
                </a:cubicBezTo>
                <a:cubicBezTo>
                  <a:pt x="-6009" y="2644020"/>
                  <a:pt x="-6155" y="2587925"/>
                  <a:pt x="0" y="2375634"/>
                </a:cubicBezTo>
                <a:cubicBezTo>
                  <a:pt x="6155" y="2163343"/>
                  <a:pt x="-17924" y="2020191"/>
                  <a:pt x="0" y="1750043"/>
                </a:cubicBezTo>
                <a:cubicBezTo>
                  <a:pt x="17924" y="1479895"/>
                  <a:pt x="-1768" y="1292680"/>
                  <a:pt x="0" y="1124452"/>
                </a:cubicBezTo>
                <a:cubicBezTo>
                  <a:pt x="1768" y="956224"/>
                  <a:pt x="-21884" y="748320"/>
                  <a:pt x="0" y="405023"/>
                </a:cubicBezTo>
                <a:close/>
              </a:path>
              <a:path w="11634951" h="3938000" stroke="0" extrusionOk="0">
                <a:moveTo>
                  <a:pt x="0" y="405023"/>
                </a:moveTo>
                <a:cubicBezTo>
                  <a:pt x="-38683" y="164567"/>
                  <a:pt x="182342" y="25803"/>
                  <a:pt x="405023" y="0"/>
                </a:cubicBezTo>
                <a:cubicBezTo>
                  <a:pt x="603995" y="25187"/>
                  <a:pt x="733048" y="12897"/>
                  <a:pt x="973331" y="0"/>
                </a:cubicBezTo>
                <a:cubicBezTo>
                  <a:pt x="1213614" y="-12897"/>
                  <a:pt x="1380149" y="27853"/>
                  <a:pt x="1758136" y="0"/>
                </a:cubicBezTo>
                <a:cubicBezTo>
                  <a:pt x="2136123" y="-27853"/>
                  <a:pt x="1966759" y="-11702"/>
                  <a:pt x="2109946" y="0"/>
                </a:cubicBezTo>
                <a:cubicBezTo>
                  <a:pt x="2253133" y="11702"/>
                  <a:pt x="2562303" y="-29986"/>
                  <a:pt x="2894751" y="0"/>
                </a:cubicBezTo>
                <a:cubicBezTo>
                  <a:pt x="3227200" y="29986"/>
                  <a:pt x="3168830" y="-1087"/>
                  <a:pt x="3246561" y="0"/>
                </a:cubicBezTo>
                <a:cubicBezTo>
                  <a:pt x="3324292" y="1087"/>
                  <a:pt x="3689745" y="15643"/>
                  <a:pt x="4031366" y="0"/>
                </a:cubicBezTo>
                <a:cubicBezTo>
                  <a:pt x="4372988" y="-15643"/>
                  <a:pt x="4427220" y="-23298"/>
                  <a:pt x="4707923" y="0"/>
                </a:cubicBezTo>
                <a:cubicBezTo>
                  <a:pt x="4988626" y="23298"/>
                  <a:pt x="5028357" y="3582"/>
                  <a:pt x="5276230" y="0"/>
                </a:cubicBezTo>
                <a:cubicBezTo>
                  <a:pt x="5524103" y="-3582"/>
                  <a:pt x="5655050" y="3924"/>
                  <a:pt x="5952787" y="0"/>
                </a:cubicBezTo>
                <a:cubicBezTo>
                  <a:pt x="6250524" y="-3924"/>
                  <a:pt x="6390664" y="8467"/>
                  <a:pt x="6737592" y="0"/>
                </a:cubicBezTo>
                <a:cubicBezTo>
                  <a:pt x="7084521" y="-8467"/>
                  <a:pt x="7101963" y="-4731"/>
                  <a:pt x="7414149" y="0"/>
                </a:cubicBezTo>
                <a:cubicBezTo>
                  <a:pt x="7726335" y="4731"/>
                  <a:pt x="7743736" y="-8138"/>
                  <a:pt x="7874207" y="0"/>
                </a:cubicBezTo>
                <a:cubicBezTo>
                  <a:pt x="8004678" y="8138"/>
                  <a:pt x="8215221" y="11164"/>
                  <a:pt x="8334266" y="0"/>
                </a:cubicBezTo>
                <a:cubicBezTo>
                  <a:pt x="8453311" y="-11164"/>
                  <a:pt x="8595531" y="6434"/>
                  <a:pt x="8794324" y="0"/>
                </a:cubicBezTo>
                <a:cubicBezTo>
                  <a:pt x="8993117" y="-6434"/>
                  <a:pt x="9047853" y="-15946"/>
                  <a:pt x="9254383" y="0"/>
                </a:cubicBezTo>
                <a:cubicBezTo>
                  <a:pt x="9460913" y="15946"/>
                  <a:pt x="9763625" y="-37328"/>
                  <a:pt x="10039188" y="0"/>
                </a:cubicBezTo>
                <a:cubicBezTo>
                  <a:pt x="10314751" y="37328"/>
                  <a:pt x="10392849" y="22509"/>
                  <a:pt x="10499247" y="0"/>
                </a:cubicBezTo>
                <a:cubicBezTo>
                  <a:pt x="10605645" y="-22509"/>
                  <a:pt x="10928806" y="-30936"/>
                  <a:pt x="11229928" y="0"/>
                </a:cubicBezTo>
                <a:cubicBezTo>
                  <a:pt x="11446816" y="33065"/>
                  <a:pt x="11648277" y="152194"/>
                  <a:pt x="11634951" y="405023"/>
                </a:cubicBezTo>
                <a:cubicBezTo>
                  <a:pt x="11660096" y="719275"/>
                  <a:pt x="11608248" y="905438"/>
                  <a:pt x="11634951" y="1061893"/>
                </a:cubicBezTo>
                <a:cubicBezTo>
                  <a:pt x="11661655" y="1218348"/>
                  <a:pt x="11637092" y="1498210"/>
                  <a:pt x="11634951" y="1718764"/>
                </a:cubicBezTo>
                <a:cubicBezTo>
                  <a:pt x="11632810" y="1939318"/>
                  <a:pt x="11612965" y="2086404"/>
                  <a:pt x="11634951" y="2375634"/>
                </a:cubicBezTo>
                <a:cubicBezTo>
                  <a:pt x="11656938" y="2664864"/>
                  <a:pt x="11658582" y="2783184"/>
                  <a:pt x="11634951" y="2907386"/>
                </a:cubicBezTo>
                <a:cubicBezTo>
                  <a:pt x="11611320" y="3031588"/>
                  <a:pt x="11606855" y="3389126"/>
                  <a:pt x="11634951" y="3532977"/>
                </a:cubicBezTo>
                <a:cubicBezTo>
                  <a:pt x="11643250" y="3746416"/>
                  <a:pt x="11422336" y="3956937"/>
                  <a:pt x="11229928" y="3938000"/>
                </a:cubicBezTo>
                <a:cubicBezTo>
                  <a:pt x="11106172" y="3960014"/>
                  <a:pt x="10933964" y="3933157"/>
                  <a:pt x="10769870" y="3938000"/>
                </a:cubicBezTo>
                <a:cubicBezTo>
                  <a:pt x="10605776" y="3942843"/>
                  <a:pt x="10490124" y="3922209"/>
                  <a:pt x="10418060" y="3938000"/>
                </a:cubicBezTo>
                <a:cubicBezTo>
                  <a:pt x="10345996" y="3953792"/>
                  <a:pt x="10168344" y="3932565"/>
                  <a:pt x="10066251" y="3938000"/>
                </a:cubicBezTo>
                <a:cubicBezTo>
                  <a:pt x="9964158" y="3943435"/>
                  <a:pt x="9696074" y="3917745"/>
                  <a:pt x="9497943" y="3938000"/>
                </a:cubicBezTo>
                <a:cubicBezTo>
                  <a:pt x="9299812" y="3958255"/>
                  <a:pt x="9045730" y="3930312"/>
                  <a:pt x="8821387" y="3938000"/>
                </a:cubicBezTo>
                <a:cubicBezTo>
                  <a:pt x="8597044" y="3945688"/>
                  <a:pt x="8338337" y="3973879"/>
                  <a:pt x="7928332" y="3938000"/>
                </a:cubicBezTo>
                <a:cubicBezTo>
                  <a:pt x="7518328" y="3902121"/>
                  <a:pt x="7539478" y="3913424"/>
                  <a:pt x="7251775" y="3938000"/>
                </a:cubicBezTo>
                <a:cubicBezTo>
                  <a:pt x="6964072" y="3962576"/>
                  <a:pt x="7059427" y="3925264"/>
                  <a:pt x="6899966" y="3938000"/>
                </a:cubicBezTo>
                <a:cubicBezTo>
                  <a:pt x="6740505" y="3950736"/>
                  <a:pt x="6499274" y="3975666"/>
                  <a:pt x="6115160" y="3938000"/>
                </a:cubicBezTo>
                <a:cubicBezTo>
                  <a:pt x="5731046" y="3900334"/>
                  <a:pt x="5817781" y="3928268"/>
                  <a:pt x="5655102" y="3938000"/>
                </a:cubicBezTo>
                <a:cubicBezTo>
                  <a:pt x="5492423" y="3947732"/>
                  <a:pt x="5114016" y="3968957"/>
                  <a:pt x="4870296" y="3938000"/>
                </a:cubicBezTo>
                <a:cubicBezTo>
                  <a:pt x="4626576" y="3907043"/>
                  <a:pt x="4434937" y="3917604"/>
                  <a:pt x="4193740" y="3938000"/>
                </a:cubicBezTo>
                <a:cubicBezTo>
                  <a:pt x="3952543" y="3958396"/>
                  <a:pt x="3948185" y="3947690"/>
                  <a:pt x="3733681" y="3938000"/>
                </a:cubicBezTo>
                <a:cubicBezTo>
                  <a:pt x="3519177" y="3928310"/>
                  <a:pt x="3123996" y="3933465"/>
                  <a:pt x="2840627" y="3938000"/>
                </a:cubicBezTo>
                <a:cubicBezTo>
                  <a:pt x="2557258" y="3942535"/>
                  <a:pt x="2472166" y="3933124"/>
                  <a:pt x="2272319" y="3938000"/>
                </a:cubicBezTo>
                <a:cubicBezTo>
                  <a:pt x="2072472" y="3942876"/>
                  <a:pt x="1791408" y="3953207"/>
                  <a:pt x="1487513" y="3938000"/>
                </a:cubicBezTo>
                <a:cubicBezTo>
                  <a:pt x="1183618" y="3922793"/>
                  <a:pt x="846398" y="3905104"/>
                  <a:pt x="405023" y="3938000"/>
                </a:cubicBezTo>
                <a:cubicBezTo>
                  <a:pt x="188554" y="3928314"/>
                  <a:pt x="7065" y="3770605"/>
                  <a:pt x="0" y="3532977"/>
                </a:cubicBezTo>
                <a:cubicBezTo>
                  <a:pt x="-26422" y="3282272"/>
                  <a:pt x="-19526" y="3155653"/>
                  <a:pt x="0" y="3001225"/>
                </a:cubicBezTo>
                <a:cubicBezTo>
                  <a:pt x="19526" y="2846797"/>
                  <a:pt x="28510" y="2660386"/>
                  <a:pt x="0" y="2406914"/>
                </a:cubicBezTo>
                <a:cubicBezTo>
                  <a:pt x="-28510" y="2153442"/>
                  <a:pt x="26511" y="1933943"/>
                  <a:pt x="0" y="1718764"/>
                </a:cubicBezTo>
                <a:cubicBezTo>
                  <a:pt x="-26511" y="1503585"/>
                  <a:pt x="-18228" y="1406873"/>
                  <a:pt x="0" y="1155732"/>
                </a:cubicBezTo>
                <a:cubicBezTo>
                  <a:pt x="18228" y="904591"/>
                  <a:pt x="5717" y="620673"/>
                  <a:pt x="0" y="405023"/>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prstClr val="black"/>
                </a:solidFill>
                <a:latin typeface="Calibri" panose="020F0502020204030204" pitchFamily="34" charset="0"/>
                <a:cs typeface="Calibri" panose="020F0502020204030204" pitchFamily="34" charset="0"/>
              </a:rPr>
              <a:t> 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p:txBody>
      </p:sp>
      <p:sp>
        <p:nvSpPr>
          <p:cNvPr id="3" name="Rectangle: Diagonal Corners Rounded 2">
            <a:extLst>
              <a:ext uri="{FF2B5EF4-FFF2-40B4-BE49-F238E27FC236}">
                <a16:creationId xmlns:a16="http://schemas.microsoft.com/office/drawing/2014/main" id="{9D4E5028-664A-006E-3A22-F26D1729E1AB}"/>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3</a:t>
            </a:r>
          </a:p>
        </p:txBody>
      </p:sp>
      <p:pic>
        <p:nvPicPr>
          <p:cNvPr id="4" name="Picture 3">
            <a:extLst>
              <a:ext uri="{FF2B5EF4-FFF2-40B4-BE49-F238E27FC236}">
                <a16:creationId xmlns:a16="http://schemas.microsoft.com/office/drawing/2014/main" id="{07A349ED-1F23-DE7C-750E-F992A74A1260}"/>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5" name="TextBox1" r:id="rId2" imgW="5286240" imgH="1790640"/>
        </mc:Choice>
        <mc:Fallback>
          <p:control name="TextBox1" r:id="rId2" imgW="5286240" imgH="1790640">
            <p:pic>
              <p:nvPicPr>
                <p:cNvPr id="5" name="TextBox1">
                  <a:extLst>
                    <a:ext uri="{FF2B5EF4-FFF2-40B4-BE49-F238E27FC236}">
                      <a16:creationId xmlns:a16="http://schemas.microsoft.com/office/drawing/2014/main" id="{BC83D7AE-17F5-EB1D-6BFD-A1155B14675F}"/>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507879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3000" b="-30000"/>
          </a:stretch>
        </a:blipFill>
        <a:effectLst/>
      </p:bgPr>
    </p:bg>
    <p:spTree>
      <p:nvGrpSpPr>
        <p:cNvPr id="1" name=""/>
        <p:cNvGrpSpPr/>
        <p:nvPr/>
      </p:nvGrpSpPr>
      <p:grpSpPr>
        <a:xfrm>
          <a:off x="0" y="0"/>
          <a:ext cx="0" cy="0"/>
          <a:chOff x="0" y="0"/>
          <a:chExt cx="0" cy="0"/>
        </a:xfrm>
      </p:grpSpPr>
      <p:pic>
        <p:nvPicPr>
          <p:cNvPr id="6" name="Hình ảnh 16" descr="Ảnh có chứa văn bản&#10;&#10;Mô tả được tạo tự động">
            <a:extLst>
              <a:ext uri="{FF2B5EF4-FFF2-40B4-BE49-F238E27FC236}">
                <a16:creationId xmlns:a16="http://schemas.microsoft.com/office/drawing/2014/main" id="{A8736D2F-732D-6248-811B-404F219FF4E1}"/>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7" name="Hình ảnh 18" descr="Ảnh có chứa văn bản&#10;&#10;Mô tả được tạo tự động">
            <a:extLst>
              <a:ext uri="{FF2B5EF4-FFF2-40B4-BE49-F238E27FC236}">
                <a16:creationId xmlns:a16="http://schemas.microsoft.com/office/drawing/2014/main" id="{756D49ED-011D-2E2D-92C1-75114833A200}"/>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8" name="Picture 7">
            <a:extLst>
              <a:ext uri="{FF2B5EF4-FFF2-40B4-BE49-F238E27FC236}">
                <a16:creationId xmlns:a16="http://schemas.microsoft.com/office/drawing/2014/main" id="{48F3CE18-13B6-2A9A-8640-5586411FC219}"/>
              </a:ext>
            </a:extLst>
          </p:cNvPr>
          <p:cNvPicPr>
            <a:picLocks noChangeAspect="1"/>
          </p:cNvPicPr>
          <p:nvPr/>
        </p:nvPicPr>
        <p:blipFill>
          <a:blip r:embed="rId6"/>
          <a:stretch>
            <a:fillRect/>
          </a:stretch>
        </p:blipFill>
        <p:spPr>
          <a:xfrm>
            <a:off x="418422" y="0"/>
            <a:ext cx="11985775" cy="993734"/>
          </a:xfrm>
          <a:prstGeom prst="rect">
            <a:avLst/>
          </a:prstGeom>
        </p:spPr>
      </p:pic>
      <p:pic>
        <p:nvPicPr>
          <p:cNvPr id="9" name="Hình ảnh 2" descr="Ảnh có chứa văn bản, trong nhà&#10;&#10;Mô tả được tạo tự động">
            <a:extLst>
              <a:ext uri="{FF2B5EF4-FFF2-40B4-BE49-F238E27FC236}">
                <a16:creationId xmlns:a16="http://schemas.microsoft.com/office/drawing/2014/main" id="{2C9E2BB1-84E4-037C-C4DB-BE5B622B1C84}"/>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96971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3000" b="-30000"/>
          </a:stretch>
        </a:blipFill>
        <a:effectLst/>
      </p:bgPr>
    </p:bg>
    <p:spTree>
      <p:nvGrpSpPr>
        <p:cNvPr id="1" name=""/>
        <p:cNvGrpSpPr/>
        <p:nvPr/>
      </p:nvGrpSpPr>
      <p:grpSpPr>
        <a:xfrm>
          <a:off x="0" y="0"/>
          <a:ext cx="0" cy="0"/>
          <a:chOff x="0" y="0"/>
          <a:chExt cx="0" cy="0"/>
        </a:xfrm>
      </p:grpSpPr>
      <p:pic>
        <p:nvPicPr>
          <p:cNvPr id="2" name="Hình ảnh 18" descr="Ảnh có chứa văn bản&#10;&#10;Mô tả được tạo tự động">
            <a:extLst>
              <a:ext uri="{FF2B5EF4-FFF2-40B4-BE49-F238E27FC236}">
                <a16:creationId xmlns:a16="http://schemas.microsoft.com/office/drawing/2014/main" id="{11C3B983-DB3A-C394-0200-656D3001F772}"/>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5E65A72-50EA-9BA8-8D92-D0684691E5D9}"/>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29D1A5B5-D7AE-4D15-3450-3FBF931FEAAA}"/>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1523654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0AE057-176D-4FB1-85B9-4CE766409B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E71EDB1-ACF0-865A-7276-B12F04EE2FDC}"/>
              </a:ext>
            </a:extLst>
          </p:cNvPr>
          <p:cNvPicPr>
            <a:picLocks noChangeAspect="1"/>
          </p:cNvPicPr>
          <p:nvPr/>
        </p:nvPicPr>
        <p:blipFill>
          <a:blip r:embed="rId3"/>
          <a:stretch>
            <a:fillRect/>
          </a:stretch>
        </p:blipFill>
        <p:spPr>
          <a:xfrm>
            <a:off x="3603693" y="2109855"/>
            <a:ext cx="4279763" cy="2828789"/>
          </a:xfrm>
          <a:prstGeom prst="rect">
            <a:avLst/>
          </a:prstGeom>
        </p:spPr>
      </p:pic>
    </p:spTree>
    <p:extLst>
      <p:ext uri="{BB962C8B-B14F-4D97-AF65-F5344CB8AC3E}">
        <p14:creationId xmlns:p14="http://schemas.microsoft.com/office/powerpoint/2010/main" val="6772677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id="{07C1E585-ECD9-4B5D-BA52-9884C602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id="{DE62CD0E-1042-48BF-8592-CE0F009D45AE}"/>
              </a:ext>
            </a:extLst>
          </p:cNvPr>
          <p:cNvPicPr>
            <a:picLocks noChangeAspect="1"/>
          </p:cNvPicPr>
          <p:nvPr/>
        </p:nvPicPr>
        <p:blipFill>
          <a:blip r:embed="rId8"/>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8B5AFFF-9139-4E2C-83D7-8C34EBB18F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id="{D85A1F16-0BC6-447D-84CE-F95601F76617}"/>
              </a:ext>
            </a:extLst>
          </p:cNvPr>
          <p:cNvSpPr txBox="1"/>
          <p:nvPr/>
        </p:nvSpPr>
        <p:spPr>
          <a:xfrm>
            <a:off x="3020883" y="2712351"/>
            <a:ext cx="629294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Trong </a:t>
            </a:r>
            <a:r>
              <a:rPr kumimoji="0" lang="en-US" sz="48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bài</a:t>
            </a:r>
            <a:r>
              <a:rPr kumimoji="0" lang="en-US" sz="48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Trước</a:t>
            </a:r>
            <a:r>
              <a:rPr kumimoji="0" lang="en-US" sz="48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ngày</a:t>
            </a:r>
            <a:r>
              <a:rPr kumimoji="0" lang="en-US" sz="48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xa</a:t>
            </a:r>
            <a:r>
              <a:rPr kumimoji="0" lang="en-US" sz="48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quê</a:t>
            </a:r>
            <a:r>
              <a:rPr kumimoji="0" lang="en-US" sz="48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có</a:t>
            </a:r>
            <a:r>
              <a:rPr kumimoji="0" lang="en-US" sz="48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pt-BR" sz="48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1752454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1436914" y="2478569"/>
            <a:ext cx="334211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Nghịch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ngợm</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hay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nghịch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nghịch</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842190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1436914" y="2478569"/>
            <a:ext cx="3342112" cy="798770"/>
            <a:chOff x="2166304" y="2478569"/>
            <a:chExt cx="2612722" cy="798770"/>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Gồ</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ghề</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32407"/>
            <a:ext cx="7083000" cy="1200329"/>
            <a:chOff x="4532056" y="2232407"/>
            <a:chExt cx="7083000" cy="1200329"/>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6579215" cy="1041266"/>
            </a:xfrm>
            <a:custGeom>
              <a:avLst/>
              <a:gdLst>
                <a:gd name="connsiteX0" fmla="*/ 0 w 6579215"/>
                <a:gd name="connsiteY0" fmla="*/ 173548 h 1041266"/>
                <a:gd name="connsiteX1" fmla="*/ 173548 w 6579215"/>
                <a:gd name="connsiteY1" fmla="*/ 0 h 1041266"/>
                <a:gd name="connsiteX2" fmla="*/ 803684 w 6579215"/>
                <a:gd name="connsiteY2" fmla="*/ 0 h 1041266"/>
                <a:gd name="connsiteX3" fmla="*/ 1371500 w 6579215"/>
                <a:gd name="connsiteY3" fmla="*/ 0 h 1041266"/>
                <a:gd name="connsiteX4" fmla="*/ 2126279 w 6579215"/>
                <a:gd name="connsiteY4" fmla="*/ 0 h 1041266"/>
                <a:gd name="connsiteX5" fmla="*/ 2881057 w 6579215"/>
                <a:gd name="connsiteY5" fmla="*/ 0 h 1041266"/>
                <a:gd name="connsiteX6" fmla="*/ 3573515 w 6579215"/>
                <a:gd name="connsiteY6" fmla="*/ 0 h 1041266"/>
                <a:gd name="connsiteX7" fmla="*/ 4141330 w 6579215"/>
                <a:gd name="connsiteY7" fmla="*/ 0 h 1041266"/>
                <a:gd name="connsiteX8" fmla="*/ 4896109 w 6579215"/>
                <a:gd name="connsiteY8" fmla="*/ 0 h 1041266"/>
                <a:gd name="connsiteX9" fmla="*/ 5526246 w 6579215"/>
                <a:gd name="connsiteY9" fmla="*/ 0 h 1041266"/>
                <a:gd name="connsiteX10" fmla="*/ 6405667 w 6579215"/>
                <a:gd name="connsiteY10" fmla="*/ 0 h 1041266"/>
                <a:gd name="connsiteX11" fmla="*/ 6579215 w 6579215"/>
                <a:gd name="connsiteY11" fmla="*/ 173548 h 1041266"/>
                <a:gd name="connsiteX12" fmla="*/ 6579215 w 6579215"/>
                <a:gd name="connsiteY12" fmla="*/ 867718 h 1041266"/>
                <a:gd name="connsiteX13" fmla="*/ 6405667 w 6579215"/>
                <a:gd name="connsiteY13" fmla="*/ 1041266 h 1041266"/>
                <a:gd name="connsiteX14" fmla="*/ 5900173 w 6579215"/>
                <a:gd name="connsiteY14" fmla="*/ 1041266 h 1041266"/>
                <a:gd name="connsiteX15" fmla="*/ 5270036 w 6579215"/>
                <a:gd name="connsiteY15" fmla="*/ 1041266 h 1041266"/>
                <a:gd name="connsiteX16" fmla="*/ 4764542 w 6579215"/>
                <a:gd name="connsiteY16" fmla="*/ 1041266 h 1041266"/>
                <a:gd name="connsiteX17" fmla="*/ 4196727 w 6579215"/>
                <a:gd name="connsiteY17" fmla="*/ 1041266 h 1041266"/>
                <a:gd name="connsiteX18" fmla="*/ 3441948 w 6579215"/>
                <a:gd name="connsiteY18" fmla="*/ 1041266 h 1041266"/>
                <a:gd name="connsiteX19" fmla="*/ 2624848 w 6579215"/>
                <a:gd name="connsiteY19" fmla="*/ 1041266 h 1041266"/>
                <a:gd name="connsiteX20" fmla="*/ 2119354 w 6579215"/>
                <a:gd name="connsiteY20" fmla="*/ 1041266 h 1041266"/>
                <a:gd name="connsiteX21" fmla="*/ 1426896 w 6579215"/>
                <a:gd name="connsiteY21" fmla="*/ 1041266 h 1041266"/>
                <a:gd name="connsiteX22" fmla="*/ 796760 w 6579215"/>
                <a:gd name="connsiteY22" fmla="*/ 1041266 h 1041266"/>
                <a:gd name="connsiteX23" fmla="*/ 173548 w 6579215"/>
                <a:gd name="connsiteY23" fmla="*/ 1041266 h 1041266"/>
                <a:gd name="connsiteX24" fmla="*/ 0 w 6579215"/>
                <a:gd name="connsiteY24" fmla="*/ 867718 h 1041266"/>
                <a:gd name="connsiteX25" fmla="*/ 0 w 6579215"/>
                <a:gd name="connsiteY25"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79215" h="1041266" fill="none" extrusionOk="0">
                  <a:moveTo>
                    <a:pt x="0" y="173548"/>
                  </a:moveTo>
                  <a:cubicBezTo>
                    <a:pt x="2186" y="78880"/>
                    <a:pt x="92610" y="-12945"/>
                    <a:pt x="173548" y="0"/>
                  </a:cubicBezTo>
                  <a:cubicBezTo>
                    <a:pt x="429041" y="-24606"/>
                    <a:pt x="518926" y="-5592"/>
                    <a:pt x="803684" y="0"/>
                  </a:cubicBezTo>
                  <a:cubicBezTo>
                    <a:pt x="1088442" y="5592"/>
                    <a:pt x="1200470" y="21140"/>
                    <a:pt x="1371500" y="0"/>
                  </a:cubicBezTo>
                  <a:cubicBezTo>
                    <a:pt x="1542530" y="-21140"/>
                    <a:pt x="1887465" y="4787"/>
                    <a:pt x="2126279" y="0"/>
                  </a:cubicBezTo>
                  <a:cubicBezTo>
                    <a:pt x="2365093" y="-4787"/>
                    <a:pt x="2670629" y="890"/>
                    <a:pt x="2881057" y="0"/>
                  </a:cubicBezTo>
                  <a:cubicBezTo>
                    <a:pt x="3091485" y="-890"/>
                    <a:pt x="3253908" y="32608"/>
                    <a:pt x="3573515" y="0"/>
                  </a:cubicBezTo>
                  <a:cubicBezTo>
                    <a:pt x="3893122" y="-32608"/>
                    <a:pt x="3983710" y="27307"/>
                    <a:pt x="4141330" y="0"/>
                  </a:cubicBezTo>
                  <a:cubicBezTo>
                    <a:pt x="4298951" y="-27307"/>
                    <a:pt x="4719916" y="-10322"/>
                    <a:pt x="4896109" y="0"/>
                  </a:cubicBezTo>
                  <a:cubicBezTo>
                    <a:pt x="5072302" y="10322"/>
                    <a:pt x="5232129" y="14605"/>
                    <a:pt x="5526246" y="0"/>
                  </a:cubicBezTo>
                  <a:cubicBezTo>
                    <a:pt x="5820363" y="-14605"/>
                    <a:pt x="6028893" y="-35667"/>
                    <a:pt x="6405667" y="0"/>
                  </a:cubicBezTo>
                  <a:cubicBezTo>
                    <a:pt x="6510110" y="-1633"/>
                    <a:pt x="6569304" y="69514"/>
                    <a:pt x="6579215" y="173548"/>
                  </a:cubicBezTo>
                  <a:cubicBezTo>
                    <a:pt x="6562675" y="421604"/>
                    <a:pt x="6552982" y="694063"/>
                    <a:pt x="6579215" y="867718"/>
                  </a:cubicBezTo>
                  <a:cubicBezTo>
                    <a:pt x="6587447" y="962661"/>
                    <a:pt x="6499916" y="1034732"/>
                    <a:pt x="6405667" y="1041266"/>
                  </a:cubicBezTo>
                  <a:cubicBezTo>
                    <a:pt x="6239290" y="1029990"/>
                    <a:pt x="6152901" y="1044694"/>
                    <a:pt x="5900173" y="1041266"/>
                  </a:cubicBezTo>
                  <a:cubicBezTo>
                    <a:pt x="5647445" y="1037838"/>
                    <a:pt x="5543645" y="1063275"/>
                    <a:pt x="5270036" y="1041266"/>
                  </a:cubicBezTo>
                  <a:cubicBezTo>
                    <a:pt x="4996427" y="1019257"/>
                    <a:pt x="4875419" y="1026189"/>
                    <a:pt x="4764542" y="1041266"/>
                  </a:cubicBezTo>
                  <a:cubicBezTo>
                    <a:pt x="4653665" y="1056343"/>
                    <a:pt x="4459914" y="1036440"/>
                    <a:pt x="4196727" y="1041266"/>
                  </a:cubicBezTo>
                  <a:cubicBezTo>
                    <a:pt x="3933540" y="1046092"/>
                    <a:pt x="3783521" y="1024123"/>
                    <a:pt x="3441948" y="1041266"/>
                  </a:cubicBezTo>
                  <a:cubicBezTo>
                    <a:pt x="3100375" y="1058409"/>
                    <a:pt x="2900214" y="1036432"/>
                    <a:pt x="2624848" y="1041266"/>
                  </a:cubicBezTo>
                  <a:cubicBezTo>
                    <a:pt x="2349482" y="1046100"/>
                    <a:pt x="2311568" y="1060324"/>
                    <a:pt x="2119354" y="1041266"/>
                  </a:cubicBezTo>
                  <a:cubicBezTo>
                    <a:pt x="1927140" y="1022208"/>
                    <a:pt x="1652380" y="1009330"/>
                    <a:pt x="1426896" y="1041266"/>
                  </a:cubicBezTo>
                  <a:cubicBezTo>
                    <a:pt x="1201412" y="1073202"/>
                    <a:pt x="1098454" y="1010662"/>
                    <a:pt x="796760" y="1041266"/>
                  </a:cubicBezTo>
                  <a:cubicBezTo>
                    <a:pt x="495066" y="1071870"/>
                    <a:pt x="348816" y="1037444"/>
                    <a:pt x="173548" y="1041266"/>
                  </a:cubicBezTo>
                  <a:cubicBezTo>
                    <a:pt x="71045" y="1041832"/>
                    <a:pt x="-4408" y="965142"/>
                    <a:pt x="0" y="867718"/>
                  </a:cubicBezTo>
                  <a:cubicBezTo>
                    <a:pt x="-17200" y="591132"/>
                    <a:pt x="-11856" y="419746"/>
                    <a:pt x="0" y="173548"/>
                  </a:cubicBezTo>
                  <a:close/>
                </a:path>
                <a:path w="6579215" h="1041266" stroke="0" extrusionOk="0">
                  <a:moveTo>
                    <a:pt x="0" y="173548"/>
                  </a:moveTo>
                  <a:cubicBezTo>
                    <a:pt x="-7060" y="77670"/>
                    <a:pt x="79871" y="1055"/>
                    <a:pt x="173548" y="0"/>
                  </a:cubicBezTo>
                  <a:cubicBezTo>
                    <a:pt x="423844" y="29040"/>
                    <a:pt x="604775" y="-22335"/>
                    <a:pt x="866006" y="0"/>
                  </a:cubicBezTo>
                  <a:cubicBezTo>
                    <a:pt x="1127237" y="22335"/>
                    <a:pt x="1307381" y="31948"/>
                    <a:pt x="1620785" y="0"/>
                  </a:cubicBezTo>
                  <a:cubicBezTo>
                    <a:pt x="1934189" y="-31948"/>
                    <a:pt x="2086360" y="-30833"/>
                    <a:pt x="2250921" y="0"/>
                  </a:cubicBezTo>
                  <a:cubicBezTo>
                    <a:pt x="2415482" y="30833"/>
                    <a:pt x="2634373" y="-9448"/>
                    <a:pt x="3005700" y="0"/>
                  </a:cubicBezTo>
                  <a:cubicBezTo>
                    <a:pt x="3377027" y="9448"/>
                    <a:pt x="3363375" y="-20890"/>
                    <a:pt x="3511194" y="0"/>
                  </a:cubicBezTo>
                  <a:cubicBezTo>
                    <a:pt x="3659013" y="20890"/>
                    <a:pt x="3844332" y="19423"/>
                    <a:pt x="4079009" y="0"/>
                  </a:cubicBezTo>
                  <a:cubicBezTo>
                    <a:pt x="4313686" y="-19423"/>
                    <a:pt x="4480258" y="-28531"/>
                    <a:pt x="4833788" y="0"/>
                  </a:cubicBezTo>
                  <a:cubicBezTo>
                    <a:pt x="5187318" y="28531"/>
                    <a:pt x="5355888" y="11707"/>
                    <a:pt x="5588567" y="0"/>
                  </a:cubicBezTo>
                  <a:cubicBezTo>
                    <a:pt x="5821246" y="-11707"/>
                    <a:pt x="6075300" y="2505"/>
                    <a:pt x="6405667" y="0"/>
                  </a:cubicBezTo>
                  <a:cubicBezTo>
                    <a:pt x="6509235" y="-2762"/>
                    <a:pt x="6573702" y="79249"/>
                    <a:pt x="6579215" y="173548"/>
                  </a:cubicBezTo>
                  <a:cubicBezTo>
                    <a:pt x="6580708" y="392554"/>
                    <a:pt x="6606627" y="659816"/>
                    <a:pt x="6579215" y="867718"/>
                  </a:cubicBezTo>
                  <a:cubicBezTo>
                    <a:pt x="6597932" y="977095"/>
                    <a:pt x="6507784" y="1046769"/>
                    <a:pt x="6405667" y="1041266"/>
                  </a:cubicBezTo>
                  <a:cubicBezTo>
                    <a:pt x="6119796" y="1041767"/>
                    <a:pt x="5928376" y="1027621"/>
                    <a:pt x="5650888" y="1041266"/>
                  </a:cubicBezTo>
                  <a:cubicBezTo>
                    <a:pt x="5373400" y="1054911"/>
                    <a:pt x="5239087" y="1047719"/>
                    <a:pt x="4833788" y="1041266"/>
                  </a:cubicBezTo>
                  <a:cubicBezTo>
                    <a:pt x="4428489" y="1034813"/>
                    <a:pt x="4319342" y="1051429"/>
                    <a:pt x="4016688" y="1041266"/>
                  </a:cubicBezTo>
                  <a:cubicBezTo>
                    <a:pt x="3714034" y="1031103"/>
                    <a:pt x="3641436" y="1034808"/>
                    <a:pt x="3448873" y="1041266"/>
                  </a:cubicBezTo>
                  <a:cubicBezTo>
                    <a:pt x="3256311" y="1047724"/>
                    <a:pt x="3095479" y="1019895"/>
                    <a:pt x="2818736" y="1041266"/>
                  </a:cubicBezTo>
                  <a:cubicBezTo>
                    <a:pt x="2541993" y="1062637"/>
                    <a:pt x="2441762" y="1036247"/>
                    <a:pt x="2250921" y="1041266"/>
                  </a:cubicBezTo>
                  <a:cubicBezTo>
                    <a:pt x="2060080" y="1046285"/>
                    <a:pt x="1860948" y="1037998"/>
                    <a:pt x="1620785" y="1041266"/>
                  </a:cubicBezTo>
                  <a:cubicBezTo>
                    <a:pt x="1380622" y="1044534"/>
                    <a:pt x="1265412" y="1052346"/>
                    <a:pt x="1115290" y="1041266"/>
                  </a:cubicBezTo>
                  <a:cubicBezTo>
                    <a:pt x="965169" y="1030186"/>
                    <a:pt x="529409" y="999607"/>
                    <a:pt x="173548" y="1041266"/>
                  </a:cubicBezTo>
                  <a:cubicBezTo>
                    <a:pt x="86697" y="1028494"/>
                    <a:pt x="-8469" y="966843"/>
                    <a:pt x="0" y="867718"/>
                  </a:cubicBezTo>
                  <a:cubicBezTo>
                    <a:pt x="11151" y="544630"/>
                    <a:pt x="9763" y="370140"/>
                    <a:pt x="0" y="173548"/>
                  </a:cubicBezTo>
                  <a:close/>
                </a:path>
              </a:pathLst>
            </a:custGeom>
            <a:solidFill>
              <a:srgbClr val="FDF0B9"/>
            </a:solidFill>
            <a:ln>
              <a:solidFill>
                <a:srgbClr val="F9D234"/>
              </a:solidFill>
              <a:prstDash val="dash"/>
              <a:extLst>
                <a:ext uri="{C807C97D-BFC1-408E-A445-0C87EB9F89A2}">
                  <ask:lineSketchStyleProps xmln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232407"/>
              <a:ext cx="7083000" cy="1200329"/>
              <a:chOff x="4582044" y="2503160"/>
              <a:chExt cx="7083000" cy="12003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144681" y="2503160"/>
                <a:ext cx="6520363" cy="12003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nhô</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cao</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bề</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774971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267287" y="742869"/>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686232" y="688356"/>
            <a:ext cx="10645796" cy="1357336"/>
            <a:chOff x="2180136" y="1048864"/>
            <a:chExt cx="10645796" cy="1357336"/>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3" y="1224186"/>
              <a:ext cx="10055839" cy="1034669"/>
            </a:xfrm>
            <a:custGeom>
              <a:avLst/>
              <a:gdLst>
                <a:gd name="connsiteX0" fmla="*/ 0 w 10055839"/>
                <a:gd name="connsiteY0" fmla="*/ 172448 h 1034669"/>
                <a:gd name="connsiteX1" fmla="*/ 172448 w 10055839"/>
                <a:gd name="connsiteY1" fmla="*/ 0 h 1034669"/>
                <a:gd name="connsiteX2" fmla="*/ 549461 w 10055839"/>
                <a:gd name="connsiteY2" fmla="*/ 0 h 1034669"/>
                <a:gd name="connsiteX3" fmla="*/ 1120693 w 10055839"/>
                <a:gd name="connsiteY3" fmla="*/ 0 h 1034669"/>
                <a:gd name="connsiteX4" fmla="*/ 1886144 w 10055839"/>
                <a:gd name="connsiteY4" fmla="*/ 0 h 1034669"/>
                <a:gd name="connsiteX5" fmla="*/ 2166047 w 10055839"/>
                <a:gd name="connsiteY5" fmla="*/ 0 h 1034669"/>
                <a:gd name="connsiteX6" fmla="*/ 2640170 w 10055839"/>
                <a:gd name="connsiteY6" fmla="*/ 0 h 1034669"/>
                <a:gd name="connsiteX7" fmla="*/ 2920074 w 10055839"/>
                <a:gd name="connsiteY7" fmla="*/ 0 h 1034669"/>
                <a:gd name="connsiteX8" fmla="*/ 3297087 w 10055839"/>
                <a:gd name="connsiteY8" fmla="*/ 0 h 1034669"/>
                <a:gd name="connsiteX9" fmla="*/ 4062538 w 10055839"/>
                <a:gd name="connsiteY9" fmla="*/ 0 h 1034669"/>
                <a:gd name="connsiteX10" fmla="*/ 4439551 w 10055839"/>
                <a:gd name="connsiteY10" fmla="*/ 0 h 1034669"/>
                <a:gd name="connsiteX11" fmla="*/ 5107892 w 10055839"/>
                <a:gd name="connsiteY11" fmla="*/ 0 h 1034669"/>
                <a:gd name="connsiteX12" fmla="*/ 5387796 w 10055839"/>
                <a:gd name="connsiteY12" fmla="*/ 0 h 1034669"/>
                <a:gd name="connsiteX13" fmla="*/ 5959028 w 10055839"/>
                <a:gd name="connsiteY13" fmla="*/ 0 h 1034669"/>
                <a:gd name="connsiteX14" fmla="*/ 6724478 w 10055839"/>
                <a:gd name="connsiteY14" fmla="*/ 0 h 1034669"/>
                <a:gd name="connsiteX15" fmla="*/ 7004382 w 10055839"/>
                <a:gd name="connsiteY15" fmla="*/ 0 h 1034669"/>
                <a:gd name="connsiteX16" fmla="*/ 7769833 w 10055839"/>
                <a:gd name="connsiteY16" fmla="*/ 0 h 1034669"/>
                <a:gd name="connsiteX17" fmla="*/ 8243955 w 10055839"/>
                <a:gd name="connsiteY17" fmla="*/ 0 h 1034669"/>
                <a:gd name="connsiteX18" fmla="*/ 8912297 w 10055839"/>
                <a:gd name="connsiteY18" fmla="*/ 0 h 1034669"/>
                <a:gd name="connsiteX19" fmla="*/ 9883391 w 10055839"/>
                <a:gd name="connsiteY19" fmla="*/ 0 h 1034669"/>
                <a:gd name="connsiteX20" fmla="*/ 10055839 w 10055839"/>
                <a:gd name="connsiteY20" fmla="*/ 172448 h 1034669"/>
                <a:gd name="connsiteX21" fmla="*/ 10055839 w 10055839"/>
                <a:gd name="connsiteY21" fmla="*/ 531130 h 1034669"/>
                <a:gd name="connsiteX22" fmla="*/ 10055839 w 10055839"/>
                <a:gd name="connsiteY22" fmla="*/ 862221 h 1034669"/>
                <a:gd name="connsiteX23" fmla="*/ 9883391 w 10055839"/>
                <a:gd name="connsiteY23" fmla="*/ 1034669 h 1034669"/>
                <a:gd name="connsiteX24" fmla="*/ 9603487 w 10055839"/>
                <a:gd name="connsiteY24" fmla="*/ 1034669 h 1034669"/>
                <a:gd name="connsiteX25" fmla="*/ 9129365 w 10055839"/>
                <a:gd name="connsiteY25" fmla="*/ 1034669 h 1034669"/>
                <a:gd name="connsiteX26" fmla="*/ 8363914 w 10055839"/>
                <a:gd name="connsiteY26" fmla="*/ 1034669 h 1034669"/>
                <a:gd name="connsiteX27" fmla="*/ 7792682 w 10055839"/>
                <a:gd name="connsiteY27" fmla="*/ 1034669 h 1034669"/>
                <a:gd name="connsiteX28" fmla="*/ 7318560 w 10055839"/>
                <a:gd name="connsiteY28" fmla="*/ 1034669 h 1034669"/>
                <a:gd name="connsiteX29" fmla="*/ 6650218 w 10055839"/>
                <a:gd name="connsiteY29" fmla="*/ 1034669 h 1034669"/>
                <a:gd name="connsiteX30" fmla="*/ 6078986 w 10055839"/>
                <a:gd name="connsiteY30" fmla="*/ 1034669 h 1034669"/>
                <a:gd name="connsiteX31" fmla="*/ 5701973 w 10055839"/>
                <a:gd name="connsiteY31" fmla="*/ 1034669 h 1034669"/>
                <a:gd name="connsiteX32" fmla="*/ 5130741 w 10055839"/>
                <a:gd name="connsiteY32" fmla="*/ 1034669 h 1034669"/>
                <a:gd name="connsiteX33" fmla="*/ 4850838 w 10055839"/>
                <a:gd name="connsiteY33" fmla="*/ 1034669 h 1034669"/>
                <a:gd name="connsiteX34" fmla="*/ 4182496 w 10055839"/>
                <a:gd name="connsiteY34" fmla="*/ 1034669 h 1034669"/>
                <a:gd name="connsiteX35" fmla="*/ 3805483 w 10055839"/>
                <a:gd name="connsiteY35" fmla="*/ 1034669 h 1034669"/>
                <a:gd name="connsiteX36" fmla="*/ 3040032 w 10055839"/>
                <a:gd name="connsiteY36" fmla="*/ 1034669 h 1034669"/>
                <a:gd name="connsiteX37" fmla="*/ 2468800 w 10055839"/>
                <a:gd name="connsiteY37" fmla="*/ 1034669 h 1034669"/>
                <a:gd name="connsiteX38" fmla="*/ 1994678 w 10055839"/>
                <a:gd name="connsiteY38" fmla="*/ 1034669 h 1034669"/>
                <a:gd name="connsiteX39" fmla="*/ 1520555 w 10055839"/>
                <a:gd name="connsiteY39" fmla="*/ 1034669 h 1034669"/>
                <a:gd name="connsiteX40" fmla="*/ 1143542 w 10055839"/>
                <a:gd name="connsiteY40" fmla="*/ 1034669 h 1034669"/>
                <a:gd name="connsiteX41" fmla="*/ 766529 w 10055839"/>
                <a:gd name="connsiteY41" fmla="*/ 1034669 h 1034669"/>
                <a:gd name="connsiteX42" fmla="*/ 172448 w 10055839"/>
                <a:gd name="connsiteY42" fmla="*/ 1034669 h 1034669"/>
                <a:gd name="connsiteX43" fmla="*/ 0 w 10055839"/>
                <a:gd name="connsiteY43" fmla="*/ 862221 h 1034669"/>
                <a:gd name="connsiteX44" fmla="*/ 0 w 10055839"/>
                <a:gd name="connsiteY44" fmla="*/ 503539 h 1034669"/>
                <a:gd name="connsiteX45" fmla="*/ 0 w 10055839"/>
                <a:gd name="connsiteY45"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055839" h="1034669" fill="none" extrusionOk="0">
                  <a:moveTo>
                    <a:pt x="0" y="172448"/>
                  </a:moveTo>
                  <a:cubicBezTo>
                    <a:pt x="-8247" y="72645"/>
                    <a:pt x="91048" y="6290"/>
                    <a:pt x="172448" y="0"/>
                  </a:cubicBezTo>
                  <a:cubicBezTo>
                    <a:pt x="260807" y="-11259"/>
                    <a:pt x="463451" y="16980"/>
                    <a:pt x="549461" y="0"/>
                  </a:cubicBezTo>
                  <a:cubicBezTo>
                    <a:pt x="635471" y="-16980"/>
                    <a:pt x="892987" y="17963"/>
                    <a:pt x="1120693" y="0"/>
                  </a:cubicBezTo>
                  <a:cubicBezTo>
                    <a:pt x="1348399" y="-17963"/>
                    <a:pt x="1699962" y="76259"/>
                    <a:pt x="1886144" y="0"/>
                  </a:cubicBezTo>
                  <a:cubicBezTo>
                    <a:pt x="2072326" y="-76259"/>
                    <a:pt x="2079870" y="24479"/>
                    <a:pt x="2166047" y="0"/>
                  </a:cubicBezTo>
                  <a:cubicBezTo>
                    <a:pt x="2252224" y="-24479"/>
                    <a:pt x="2405740" y="15316"/>
                    <a:pt x="2640170" y="0"/>
                  </a:cubicBezTo>
                  <a:cubicBezTo>
                    <a:pt x="2874600" y="-15316"/>
                    <a:pt x="2817316" y="22139"/>
                    <a:pt x="2920074" y="0"/>
                  </a:cubicBezTo>
                  <a:cubicBezTo>
                    <a:pt x="3022832" y="-22139"/>
                    <a:pt x="3165908" y="1774"/>
                    <a:pt x="3297087" y="0"/>
                  </a:cubicBezTo>
                  <a:cubicBezTo>
                    <a:pt x="3428266" y="-1774"/>
                    <a:pt x="3773964" y="6616"/>
                    <a:pt x="4062538" y="0"/>
                  </a:cubicBezTo>
                  <a:cubicBezTo>
                    <a:pt x="4351112" y="-6616"/>
                    <a:pt x="4274341" y="23721"/>
                    <a:pt x="4439551" y="0"/>
                  </a:cubicBezTo>
                  <a:cubicBezTo>
                    <a:pt x="4604761" y="-23721"/>
                    <a:pt x="4928574" y="6699"/>
                    <a:pt x="5107892" y="0"/>
                  </a:cubicBezTo>
                  <a:cubicBezTo>
                    <a:pt x="5287210" y="-6699"/>
                    <a:pt x="5275622" y="31649"/>
                    <a:pt x="5387796" y="0"/>
                  </a:cubicBezTo>
                  <a:cubicBezTo>
                    <a:pt x="5499970" y="-31649"/>
                    <a:pt x="5766635" y="58768"/>
                    <a:pt x="5959028" y="0"/>
                  </a:cubicBezTo>
                  <a:cubicBezTo>
                    <a:pt x="6151421" y="-58768"/>
                    <a:pt x="6566790" y="69377"/>
                    <a:pt x="6724478" y="0"/>
                  </a:cubicBezTo>
                  <a:cubicBezTo>
                    <a:pt x="6882166" y="-69377"/>
                    <a:pt x="6900837" y="28331"/>
                    <a:pt x="7004382" y="0"/>
                  </a:cubicBezTo>
                  <a:cubicBezTo>
                    <a:pt x="7107927" y="-28331"/>
                    <a:pt x="7401325" y="12613"/>
                    <a:pt x="7769833" y="0"/>
                  </a:cubicBezTo>
                  <a:cubicBezTo>
                    <a:pt x="8138341" y="-12613"/>
                    <a:pt x="8146001" y="30923"/>
                    <a:pt x="8243955" y="0"/>
                  </a:cubicBezTo>
                  <a:cubicBezTo>
                    <a:pt x="8341909" y="-30923"/>
                    <a:pt x="8645919" y="28684"/>
                    <a:pt x="8912297" y="0"/>
                  </a:cubicBezTo>
                  <a:cubicBezTo>
                    <a:pt x="9178675" y="-28684"/>
                    <a:pt x="9678729" y="46293"/>
                    <a:pt x="9883391" y="0"/>
                  </a:cubicBezTo>
                  <a:cubicBezTo>
                    <a:pt x="9959660" y="20640"/>
                    <a:pt x="10039664" y="56256"/>
                    <a:pt x="10055839" y="172448"/>
                  </a:cubicBezTo>
                  <a:cubicBezTo>
                    <a:pt x="10094739" y="324088"/>
                    <a:pt x="10028670" y="393107"/>
                    <a:pt x="10055839" y="531130"/>
                  </a:cubicBezTo>
                  <a:cubicBezTo>
                    <a:pt x="10083008" y="669153"/>
                    <a:pt x="10040588" y="781284"/>
                    <a:pt x="10055839" y="862221"/>
                  </a:cubicBezTo>
                  <a:cubicBezTo>
                    <a:pt x="10061896" y="957922"/>
                    <a:pt x="9971280" y="1039993"/>
                    <a:pt x="9883391" y="1034669"/>
                  </a:cubicBezTo>
                  <a:cubicBezTo>
                    <a:pt x="9749397" y="1062298"/>
                    <a:pt x="9682562" y="1020990"/>
                    <a:pt x="9603487" y="1034669"/>
                  </a:cubicBezTo>
                  <a:cubicBezTo>
                    <a:pt x="9524412" y="1048348"/>
                    <a:pt x="9348587" y="1020325"/>
                    <a:pt x="9129365" y="1034669"/>
                  </a:cubicBezTo>
                  <a:cubicBezTo>
                    <a:pt x="8910143" y="1049013"/>
                    <a:pt x="8576042" y="1029580"/>
                    <a:pt x="8363914" y="1034669"/>
                  </a:cubicBezTo>
                  <a:cubicBezTo>
                    <a:pt x="8151786" y="1039758"/>
                    <a:pt x="7990135" y="996114"/>
                    <a:pt x="7792682" y="1034669"/>
                  </a:cubicBezTo>
                  <a:cubicBezTo>
                    <a:pt x="7595229" y="1073224"/>
                    <a:pt x="7517667" y="979067"/>
                    <a:pt x="7318560" y="1034669"/>
                  </a:cubicBezTo>
                  <a:cubicBezTo>
                    <a:pt x="7119453" y="1090271"/>
                    <a:pt x="6939194" y="998004"/>
                    <a:pt x="6650218" y="1034669"/>
                  </a:cubicBezTo>
                  <a:cubicBezTo>
                    <a:pt x="6361242" y="1071334"/>
                    <a:pt x="6262192" y="969915"/>
                    <a:pt x="6078986" y="1034669"/>
                  </a:cubicBezTo>
                  <a:cubicBezTo>
                    <a:pt x="5895780" y="1099423"/>
                    <a:pt x="5886796" y="1001011"/>
                    <a:pt x="5701973" y="1034669"/>
                  </a:cubicBezTo>
                  <a:cubicBezTo>
                    <a:pt x="5517150" y="1068327"/>
                    <a:pt x="5348242" y="1000591"/>
                    <a:pt x="5130741" y="1034669"/>
                  </a:cubicBezTo>
                  <a:cubicBezTo>
                    <a:pt x="4913240" y="1068747"/>
                    <a:pt x="4980319" y="1001877"/>
                    <a:pt x="4850838" y="1034669"/>
                  </a:cubicBezTo>
                  <a:cubicBezTo>
                    <a:pt x="4721357" y="1067461"/>
                    <a:pt x="4371201" y="962237"/>
                    <a:pt x="4182496" y="1034669"/>
                  </a:cubicBezTo>
                  <a:cubicBezTo>
                    <a:pt x="3993791" y="1107101"/>
                    <a:pt x="3890427" y="1008496"/>
                    <a:pt x="3805483" y="1034669"/>
                  </a:cubicBezTo>
                  <a:cubicBezTo>
                    <a:pt x="3720539" y="1060842"/>
                    <a:pt x="3246635" y="998800"/>
                    <a:pt x="3040032" y="1034669"/>
                  </a:cubicBezTo>
                  <a:cubicBezTo>
                    <a:pt x="2833429" y="1070538"/>
                    <a:pt x="2657390" y="980459"/>
                    <a:pt x="2468800" y="1034669"/>
                  </a:cubicBezTo>
                  <a:cubicBezTo>
                    <a:pt x="2280210" y="1088879"/>
                    <a:pt x="2108253" y="1005258"/>
                    <a:pt x="1994678" y="1034669"/>
                  </a:cubicBezTo>
                  <a:cubicBezTo>
                    <a:pt x="1881103" y="1064080"/>
                    <a:pt x="1678038" y="1029252"/>
                    <a:pt x="1520555" y="1034669"/>
                  </a:cubicBezTo>
                  <a:cubicBezTo>
                    <a:pt x="1363072" y="1040086"/>
                    <a:pt x="1264100" y="1010335"/>
                    <a:pt x="1143542" y="1034669"/>
                  </a:cubicBezTo>
                  <a:cubicBezTo>
                    <a:pt x="1022984" y="1059003"/>
                    <a:pt x="899337" y="1016206"/>
                    <a:pt x="766529" y="1034669"/>
                  </a:cubicBezTo>
                  <a:cubicBezTo>
                    <a:pt x="633721" y="1053132"/>
                    <a:pt x="317958" y="968574"/>
                    <a:pt x="172448" y="1034669"/>
                  </a:cubicBezTo>
                  <a:cubicBezTo>
                    <a:pt x="59168" y="1042673"/>
                    <a:pt x="23419" y="962989"/>
                    <a:pt x="0" y="862221"/>
                  </a:cubicBezTo>
                  <a:cubicBezTo>
                    <a:pt x="-14534" y="784856"/>
                    <a:pt x="26949" y="610153"/>
                    <a:pt x="0" y="503539"/>
                  </a:cubicBezTo>
                  <a:cubicBezTo>
                    <a:pt x="-26949" y="396925"/>
                    <a:pt x="31745" y="317581"/>
                    <a:pt x="0" y="172448"/>
                  </a:cubicBezTo>
                  <a:close/>
                </a:path>
                <a:path w="10055839" h="1034669" stroke="0" extrusionOk="0">
                  <a:moveTo>
                    <a:pt x="0" y="172448"/>
                  </a:moveTo>
                  <a:cubicBezTo>
                    <a:pt x="12689" y="87287"/>
                    <a:pt x="75185" y="761"/>
                    <a:pt x="172448" y="0"/>
                  </a:cubicBezTo>
                  <a:cubicBezTo>
                    <a:pt x="273562" y="-29970"/>
                    <a:pt x="390963" y="24227"/>
                    <a:pt x="549461" y="0"/>
                  </a:cubicBezTo>
                  <a:cubicBezTo>
                    <a:pt x="707959" y="-24227"/>
                    <a:pt x="793141" y="33441"/>
                    <a:pt x="926474" y="0"/>
                  </a:cubicBezTo>
                  <a:cubicBezTo>
                    <a:pt x="1059807" y="-33441"/>
                    <a:pt x="1501708" y="54621"/>
                    <a:pt x="1691925" y="0"/>
                  </a:cubicBezTo>
                  <a:cubicBezTo>
                    <a:pt x="1882142" y="-54621"/>
                    <a:pt x="1935565" y="15244"/>
                    <a:pt x="2166047" y="0"/>
                  </a:cubicBezTo>
                  <a:cubicBezTo>
                    <a:pt x="2396529" y="-15244"/>
                    <a:pt x="2435535" y="9034"/>
                    <a:pt x="2640170" y="0"/>
                  </a:cubicBezTo>
                  <a:cubicBezTo>
                    <a:pt x="2844805" y="-9034"/>
                    <a:pt x="3045498" y="37658"/>
                    <a:pt x="3211402" y="0"/>
                  </a:cubicBezTo>
                  <a:cubicBezTo>
                    <a:pt x="3377306" y="-37658"/>
                    <a:pt x="3537225" y="33233"/>
                    <a:pt x="3782634" y="0"/>
                  </a:cubicBezTo>
                  <a:cubicBezTo>
                    <a:pt x="4028043" y="-33233"/>
                    <a:pt x="4110669" y="68494"/>
                    <a:pt x="4353866" y="0"/>
                  </a:cubicBezTo>
                  <a:cubicBezTo>
                    <a:pt x="4597063" y="-68494"/>
                    <a:pt x="4588275" y="22222"/>
                    <a:pt x="4730879" y="0"/>
                  </a:cubicBezTo>
                  <a:cubicBezTo>
                    <a:pt x="4873483" y="-22222"/>
                    <a:pt x="5153457" y="57987"/>
                    <a:pt x="5302111" y="0"/>
                  </a:cubicBezTo>
                  <a:cubicBezTo>
                    <a:pt x="5450765" y="-57987"/>
                    <a:pt x="5786459" y="6267"/>
                    <a:pt x="5970452" y="0"/>
                  </a:cubicBezTo>
                  <a:cubicBezTo>
                    <a:pt x="6154445" y="-6267"/>
                    <a:pt x="6473211" y="67454"/>
                    <a:pt x="6638794" y="0"/>
                  </a:cubicBezTo>
                  <a:cubicBezTo>
                    <a:pt x="6804377" y="-67454"/>
                    <a:pt x="6947096" y="53182"/>
                    <a:pt x="7112916" y="0"/>
                  </a:cubicBezTo>
                  <a:cubicBezTo>
                    <a:pt x="7278736" y="-53182"/>
                    <a:pt x="7355433" y="38008"/>
                    <a:pt x="7489929" y="0"/>
                  </a:cubicBezTo>
                  <a:cubicBezTo>
                    <a:pt x="7624425" y="-38008"/>
                    <a:pt x="7750186" y="36827"/>
                    <a:pt x="7964052" y="0"/>
                  </a:cubicBezTo>
                  <a:cubicBezTo>
                    <a:pt x="8177918" y="-36827"/>
                    <a:pt x="8334458" y="55751"/>
                    <a:pt x="8535284" y="0"/>
                  </a:cubicBezTo>
                  <a:cubicBezTo>
                    <a:pt x="8736110" y="-55751"/>
                    <a:pt x="8736782" y="17037"/>
                    <a:pt x="8815187" y="0"/>
                  </a:cubicBezTo>
                  <a:cubicBezTo>
                    <a:pt x="8893592" y="-17037"/>
                    <a:pt x="9635717" y="39651"/>
                    <a:pt x="9883391" y="0"/>
                  </a:cubicBezTo>
                  <a:cubicBezTo>
                    <a:pt x="9981905" y="7477"/>
                    <a:pt x="10077965" y="84743"/>
                    <a:pt x="10055839" y="172448"/>
                  </a:cubicBezTo>
                  <a:cubicBezTo>
                    <a:pt x="10093266" y="339209"/>
                    <a:pt x="10018874" y="437416"/>
                    <a:pt x="10055839" y="510437"/>
                  </a:cubicBezTo>
                  <a:cubicBezTo>
                    <a:pt x="10092804" y="583458"/>
                    <a:pt x="10016043" y="751053"/>
                    <a:pt x="10055839" y="862221"/>
                  </a:cubicBezTo>
                  <a:cubicBezTo>
                    <a:pt x="10068719" y="976364"/>
                    <a:pt x="9962693" y="1028586"/>
                    <a:pt x="9883391" y="1034669"/>
                  </a:cubicBezTo>
                  <a:cubicBezTo>
                    <a:pt x="9638860" y="1047616"/>
                    <a:pt x="9461861" y="1019544"/>
                    <a:pt x="9312159" y="1034669"/>
                  </a:cubicBezTo>
                  <a:cubicBezTo>
                    <a:pt x="9162457" y="1049794"/>
                    <a:pt x="8909219" y="971086"/>
                    <a:pt x="8546708" y="1034669"/>
                  </a:cubicBezTo>
                  <a:cubicBezTo>
                    <a:pt x="8184197" y="1098252"/>
                    <a:pt x="8163563" y="1027061"/>
                    <a:pt x="7878367" y="1034669"/>
                  </a:cubicBezTo>
                  <a:cubicBezTo>
                    <a:pt x="7593171" y="1042277"/>
                    <a:pt x="7502822" y="986434"/>
                    <a:pt x="7404244" y="1034669"/>
                  </a:cubicBezTo>
                  <a:cubicBezTo>
                    <a:pt x="7305666" y="1082904"/>
                    <a:pt x="7116502" y="1031899"/>
                    <a:pt x="7027231" y="1034669"/>
                  </a:cubicBezTo>
                  <a:cubicBezTo>
                    <a:pt x="6937960" y="1037439"/>
                    <a:pt x="6712043" y="1028323"/>
                    <a:pt x="6553109" y="1034669"/>
                  </a:cubicBezTo>
                  <a:cubicBezTo>
                    <a:pt x="6394175" y="1041015"/>
                    <a:pt x="6286820" y="1027544"/>
                    <a:pt x="6078986" y="1034669"/>
                  </a:cubicBezTo>
                  <a:cubicBezTo>
                    <a:pt x="5871152" y="1041794"/>
                    <a:pt x="5929536" y="1008483"/>
                    <a:pt x="5799083" y="1034669"/>
                  </a:cubicBezTo>
                  <a:cubicBezTo>
                    <a:pt x="5668630" y="1060855"/>
                    <a:pt x="5339931" y="1011508"/>
                    <a:pt x="5130741" y="1034669"/>
                  </a:cubicBezTo>
                  <a:cubicBezTo>
                    <a:pt x="4921551" y="1057830"/>
                    <a:pt x="4882072" y="1023528"/>
                    <a:pt x="4656619" y="1034669"/>
                  </a:cubicBezTo>
                  <a:cubicBezTo>
                    <a:pt x="4431166" y="1045810"/>
                    <a:pt x="4396655" y="1004147"/>
                    <a:pt x="4279606" y="1034669"/>
                  </a:cubicBezTo>
                  <a:cubicBezTo>
                    <a:pt x="4162557" y="1065191"/>
                    <a:pt x="3712840" y="1031567"/>
                    <a:pt x="3514155" y="1034669"/>
                  </a:cubicBezTo>
                  <a:cubicBezTo>
                    <a:pt x="3315470" y="1037771"/>
                    <a:pt x="3286700" y="994737"/>
                    <a:pt x="3137142" y="1034669"/>
                  </a:cubicBezTo>
                  <a:cubicBezTo>
                    <a:pt x="2987584" y="1074601"/>
                    <a:pt x="2783685" y="972251"/>
                    <a:pt x="2565910" y="1034669"/>
                  </a:cubicBezTo>
                  <a:cubicBezTo>
                    <a:pt x="2348135" y="1097087"/>
                    <a:pt x="2273877" y="980825"/>
                    <a:pt x="2091787" y="1034669"/>
                  </a:cubicBezTo>
                  <a:cubicBezTo>
                    <a:pt x="1909697" y="1088513"/>
                    <a:pt x="1527728" y="965527"/>
                    <a:pt x="1326337" y="1034669"/>
                  </a:cubicBezTo>
                  <a:cubicBezTo>
                    <a:pt x="1124946" y="1103811"/>
                    <a:pt x="1098315" y="1005234"/>
                    <a:pt x="949323" y="1034669"/>
                  </a:cubicBezTo>
                  <a:cubicBezTo>
                    <a:pt x="800331" y="1064104"/>
                    <a:pt x="500279" y="957095"/>
                    <a:pt x="172448" y="1034669"/>
                  </a:cubicBezTo>
                  <a:cubicBezTo>
                    <a:pt x="91544" y="1031681"/>
                    <a:pt x="-13819" y="942233"/>
                    <a:pt x="0" y="862221"/>
                  </a:cubicBezTo>
                  <a:cubicBezTo>
                    <a:pt x="-35470" y="752823"/>
                    <a:pt x="14040" y="672955"/>
                    <a:pt x="0" y="503539"/>
                  </a:cubicBezTo>
                  <a:cubicBezTo>
                    <a:pt x="-14040" y="334123"/>
                    <a:pt x="10443" y="267597"/>
                    <a:pt x="0" y="172448"/>
                  </a:cubicBezTo>
                  <a:close/>
                </a:path>
              </a:pathLst>
            </a:custGeom>
            <a:solidFill>
              <a:schemeClr val="bg1"/>
            </a:solidFill>
            <a:ln w="28575">
              <a:solidFill>
                <a:srgbClr val="75D2DB"/>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91303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ea typeface="+mn-ea"/>
                  <a:cs typeface="+mn-cs"/>
                </a:rPr>
                <a:t>Tìm chi tiết thể hiện cảm xúc của bạn nhỏ khi biết tin sẽ chuyển lên thành phố học</a:t>
              </a:r>
              <a:endParaRPr kumimoji="0" lang="en-US" sz="3000" b="1" i="0" u="none" strike="noStrike" kern="1200" cap="none" spc="0" normalizeH="0" baseline="0" noProof="0" dirty="0">
                <a:ln>
                  <a:noFill/>
                </a:ln>
                <a:solidFill>
                  <a:srgbClr val="7030A0"/>
                </a:solidFill>
                <a:effectLst/>
                <a:uLnTx/>
                <a:uFillTx/>
                <a:ea typeface="+mn-ea"/>
                <a:cs typeface="+mn-cs"/>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sp>
        <p:nvSpPr>
          <p:cNvPr id="2" name="Rectangle: Rounded Corners 1">
            <a:extLst>
              <a:ext uri="{FF2B5EF4-FFF2-40B4-BE49-F238E27FC236}">
                <a16:creationId xmlns:a16="http://schemas.microsoft.com/office/drawing/2014/main" id="{A8F6AC30-8848-0FB3-3927-FF8D8C70EA1F}"/>
              </a:ext>
            </a:extLst>
          </p:cNvPr>
          <p:cNvSpPr/>
          <p:nvPr/>
        </p:nvSpPr>
        <p:spPr>
          <a:xfrm>
            <a:off x="522514" y="2416629"/>
            <a:ext cx="11385706" cy="2471057"/>
          </a:xfrm>
          <a:custGeom>
            <a:avLst/>
            <a:gdLst>
              <a:gd name="connsiteX0" fmla="*/ 0 w 11385706"/>
              <a:gd name="connsiteY0" fmla="*/ 254148 h 2471057"/>
              <a:gd name="connsiteX1" fmla="*/ 254148 w 11385706"/>
              <a:gd name="connsiteY1" fmla="*/ 0 h 2471057"/>
              <a:gd name="connsiteX2" fmla="*/ 933986 w 11385706"/>
              <a:gd name="connsiteY2" fmla="*/ 0 h 2471057"/>
              <a:gd name="connsiteX3" fmla="*/ 1396276 w 11385706"/>
              <a:gd name="connsiteY3" fmla="*/ 0 h 2471057"/>
              <a:gd name="connsiteX4" fmla="*/ 2184888 w 11385706"/>
              <a:gd name="connsiteY4" fmla="*/ 0 h 2471057"/>
              <a:gd name="connsiteX5" fmla="*/ 2973501 w 11385706"/>
              <a:gd name="connsiteY5" fmla="*/ 0 h 2471057"/>
              <a:gd name="connsiteX6" fmla="*/ 3762113 w 11385706"/>
              <a:gd name="connsiteY6" fmla="*/ 0 h 2471057"/>
              <a:gd name="connsiteX7" fmla="*/ 4115629 w 11385706"/>
              <a:gd name="connsiteY7" fmla="*/ 0 h 2471057"/>
              <a:gd name="connsiteX8" fmla="*/ 4469144 w 11385706"/>
              <a:gd name="connsiteY8" fmla="*/ 0 h 2471057"/>
              <a:gd name="connsiteX9" fmla="*/ 5148983 w 11385706"/>
              <a:gd name="connsiteY9" fmla="*/ 0 h 2471057"/>
              <a:gd name="connsiteX10" fmla="*/ 5937595 w 11385706"/>
              <a:gd name="connsiteY10" fmla="*/ 0 h 2471057"/>
              <a:gd name="connsiteX11" fmla="*/ 6291111 w 11385706"/>
              <a:gd name="connsiteY11" fmla="*/ 0 h 2471057"/>
              <a:gd name="connsiteX12" fmla="*/ 7188497 w 11385706"/>
              <a:gd name="connsiteY12" fmla="*/ 0 h 2471057"/>
              <a:gd name="connsiteX13" fmla="*/ 7759561 w 11385706"/>
              <a:gd name="connsiteY13" fmla="*/ 0 h 2471057"/>
              <a:gd name="connsiteX14" fmla="*/ 8330625 w 11385706"/>
              <a:gd name="connsiteY14" fmla="*/ 0 h 2471057"/>
              <a:gd name="connsiteX15" fmla="*/ 8684141 w 11385706"/>
              <a:gd name="connsiteY15" fmla="*/ 0 h 2471057"/>
              <a:gd name="connsiteX16" fmla="*/ 9472753 w 11385706"/>
              <a:gd name="connsiteY16" fmla="*/ 0 h 2471057"/>
              <a:gd name="connsiteX17" fmla="*/ 10370139 w 11385706"/>
              <a:gd name="connsiteY17" fmla="*/ 0 h 2471057"/>
              <a:gd name="connsiteX18" fmla="*/ 11131558 w 11385706"/>
              <a:gd name="connsiteY18" fmla="*/ 0 h 2471057"/>
              <a:gd name="connsiteX19" fmla="*/ 11385706 w 11385706"/>
              <a:gd name="connsiteY19" fmla="*/ 254148 h 2471057"/>
              <a:gd name="connsiteX20" fmla="*/ 11385706 w 11385706"/>
              <a:gd name="connsiteY20" fmla="*/ 947657 h 2471057"/>
              <a:gd name="connsiteX21" fmla="*/ 11385706 w 11385706"/>
              <a:gd name="connsiteY21" fmla="*/ 1543028 h 2471057"/>
              <a:gd name="connsiteX22" fmla="*/ 11385706 w 11385706"/>
              <a:gd name="connsiteY22" fmla="*/ 2216909 h 2471057"/>
              <a:gd name="connsiteX23" fmla="*/ 11131558 w 11385706"/>
              <a:gd name="connsiteY23" fmla="*/ 2471057 h 2471057"/>
              <a:gd name="connsiteX24" fmla="*/ 10560494 w 11385706"/>
              <a:gd name="connsiteY24" fmla="*/ 2471057 h 2471057"/>
              <a:gd name="connsiteX25" fmla="*/ 9989430 w 11385706"/>
              <a:gd name="connsiteY25" fmla="*/ 2471057 h 2471057"/>
              <a:gd name="connsiteX26" fmla="*/ 9309592 w 11385706"/>
              <a:gd name="connsiteY26" fmla="*/ 2471057 h 2471057"/>
              <a:gd name="connsiteX27" fmla="*/ 8847302 w 11385706"/>
              <a:gd name="connsiteY27" fmla="*/ 2471057 h 2471057"/>
              <a:gd name="connsiteX28" fmla="*/ 8385012 w 11385706"/>
              <a:gd name="connsiteY28" fmla="*/ 2471057 h 2471057"/>
              <a:gd name="connsiteX29" fmla="*/ 8031496 w 11385706"/>
              <a:gd name="connsiteY29" fmla="*/ 2471057 h 2471057"/>
              <a:gd name="connsiteX30" fmla="*/ 7460432 w 11385706"/>
              <a:gd name="connsiteY30" fmla="*/ 2471057 h 2471057"/>
              <a:gd name="connsiteX31" fmla="*/ 6671820 w 11385706"/>
              <a:gd name="connsiteY31" fmla="*/ 2471057 h 2471057"/>
              <a:gd name="connsiteX32" fmla="*/ 5991982 w 11385706"/>
              <a:gd name="connsiteY32" fmla="*/ 2471057 h 2471057"/>
              <a:gd name="connsiteX33" fmla="*/ 5529692 w 11385706"/>
              <a:gd name="connsiteY33" fmla="*/ 2471057 h 2471057"/>
              <a:gd name="connsiteX34" fmla="*/ 5176176 w 11385706"/>
              <a:gd name="connsiteY34" fmla="*/ 2471057 h 2471057"/>
              <a:gd name="connsiteX35" fmla="*/ 4278790 w 11385706"/>
              <a:gd name="connsiteY35" fmla="*/ 2471057 h 2471057"/>
              <a:gd name="connsiteX36" fmla="*/ 3707726 w 11385706"/>
              <a:gd name="connsiteY36" fmla="*/ 2471057 h 2471057"/>
              <a:gd name="connsiteX37" fmla="*/ 2919113 w 11385706"/>
              <a:gd name="connsiteY37" fmla="*/ 2471057 h 2471057"/>
              <a:gd name="connsiteX38" fmla="*/ 2565598 w 11385706"/>
              <a:gd name="connsiteY38" fmla="*/ 2471057 h 2471057"/>
              <a:gd name="connsiteX39" fmla="*/ 2103308 w 11385706"/>
              <a:gd name="connsiteY39" fmla="*/ 2471057 h 2471057"/>
              <a:gd name="connsiteX40" fmla="*/ 1314695 w 11385706"/>
              <a:gd name="connsiteY40" fmla="*/ 2471057 h 2471057"/>
              <a:gd name="connsiteX41" fmla="*/ 852406 w 11385706"/>
              <a:gd name="connsiteY41" fmla="*/ 2471057 h 2471057"/>
              <a:gd name="connsiteX42" fmla="*/ 254148 w 11385706"/>
              <a:gd name="connsiteY42" fmla="*/ 2471057 h 2471057"/>
              <a:gd name="connsiteX43" fmla="*/ 0 w 11385706"/>
              <a:gd name="connsiteY43" fmla="*/ 2216909 h 2471057"/>
              <a:gd name="connsiteX44" fmla="*/ 0 w 11385706"/>
              <a:gd name="connsiteY44" fmla="*/ 1562655 h 2471057"/>
              <a:gd name="connsiteX45" fmla="*/ 0 w 11385706"/>
              <a:gd name="connsiteY45" fmla="*/ 947657 h 2471057"/>
              <a:gd name="connsiteX46" fmla="*/ 0 w 11385706"/>
              <a:gd name="connsiteY46" fmla="*/ 254148 h 24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471057" fill="none" extrusionOk="0">
                <a:moveTo>
                  <a:pt x="0" y="254148"/>
                </a:moveTo>
                <a:cubicBezTo>
                  <a:pt x="-25869" y="107973"/>
                  <a:pt x="130615" y="14115"/>
                  <a:pt x="254148" y="0"/>
                </a:cubicBezTo>
                <a:cubicBezTo>
                  <a:pt x="396910" y="-6068"/>
                  <a:pt x="599251" y="-28326"/>
                  <a:pt x="933986" y="0"/>
                </a:cubicBezTo>
                <a:cubicBezTo>
                  <a:pt x="1268721" y="28326"/>
                  <a:pt x="1269299" y="-19352"/>
                  <a:pt x="1396276" y="0"/>
                </a:cubicBezTo>
                <a:cubicBezTo>
                  <a:pt x="1523253" y="19352"/>
                  <a:pt x="1900461" y="-36837"/>
                  <a:pt x="2184888" y="0"/>
                </a:cubicBezTo>
                <a:cubicBezTo>
                  <a:pt x="2469315" y="36837"/>
                  <a:pt x="2759363" y="450"/>
                  <a:pt x="2973501" y="0"/>
                </a:cubicBezTo>
                <a:cubicBezTo>
                  <a:pt x="3187639" y="-450"/>
                  <a:pt x="3427537" y="-25065"/>
                  <a:pt x="3762113" y="0"/>
                </a:cubicBezTo>
                <a:cubicBezTo>
                  <a:pt x="4096689" y="25065"/>
                  <a:pt x="4009931" y="-16549"/>
                  <a:pt x="4115629" y="0"/>
                </a:cubicBezTo>
                <a:cubicBezTo>
                  <a:pt x="4221327" y="16549"/>
                  <a:pt x="4373947" y="9948"/>
                  <a:pt x="4469144" y="0"/>
                </a:cubicBezTo>
                <a:cubicBezTo>
                  <a:pt x="4564341" y="-9948"/>
                  <a:pt x="4998350" y="13223"/>
                  <a:pt x="5148983" y="0"/>
                </a:cubicBezTo>
                <a:cubicBezTo>
                  <a:pt x="5299616" y="-13223"/>
                  <a:pt x="5754277" y="7376"/>
                  <a:pt x="5937595" y="0"/>
                </a:cubicBezTo>
                <a:cubicBezTo>
                  <a:pt x="6120913" y="-7376"/>
                  <a:pt x="6166469" y="12256"/>
                  <a:pt x="6291111" y="0"/>
                </a:cubicBezTo>
                <a:cubicBezTo>
                  <a:pt x="6415753" y="-12256"/>
                  <a:pt x="6864044" y="-17091"/>
                  <a:pt x="7188497" y="0"/>
                </a:cubicBezTo>
                <a:cubicBezTo>
                  <a:pt x="7512950" y="17091"/>
                  <a:pt x="7477338" y="12181"/>
                  <a:pt x="7759561" y="0"/>
                </a:cubicBezTo>
                <a:cubicBezTo>
                  <a:pt x="8041784" y="-12181"/>
                  <a:pt x="8199610" y="3415"/>
                  <a:pt x="8330625" y="0"/>
                </a:cubicBezTo>
                <a:cubicBezTo>
                  <a:pt x="8461640" y="-3415"/>
                  <a:pt x="8542948" y="6203"/>
                  <a:pt x="8684141" y="0"/>
                </a:cubicBezTo>
                <a:cubicBezTo>
                  <a:pt x="8825334" y="-6203"/>
                  <a:pt x="9262564" y="-11016"/>
                  <a:pt x="9472753" y="0"/>
                </a:cubicBezTo>
                <a:cubicBezTo>
                  <a:pt x="9682942" y="11016"/>
                  <a:pt x="10048255" y="-31200"/>
                  <a:pt x="10370139" y="0"/>
                </a:cubicBezTo>
                <a:cubicBezTo>
                  <a:pt x="10692023" y="31200"/>
                  <a:pt x="10781358" y="-1904"/>
                  <a:pt x="11131558" y="0"/>
                </a:cubicBezTo>
                <a:cubicBezTo>
                  <a:pt x="11246634" y="8065"/>
                  <a:pt x="11391405" y="122803"/>
                  <a:pt x="11385706" y="254148"/>
                </a:cubicBezTo>
                <a:cubicBezTo>
                  <a:pt x="11379458" y="421187"/>
                  <a:pt x="11354128" y="674733"/>
                  <a:pt x="11385706" y="947657"/>
                </a:cubicBezTo>
                <a:cubicBezTo>
                  <a:pt x="11417284" y="1220581"/>
                  <a:pt x="11404779" y="1388471"/>
                  <a:pt x="11385706" y="1543028"/>
                </a:cubicBezTo>
                <a:cubicBezTo>
                  <a:pt x="11366633" y="1697585"/>
                  <a:pt x="11404182" y="1988263"/>
                  <a:pt x="11385706" y="2216909"/>
                </a:cubicBezTo>
                <a:cubicBezTo>
                  <a:pt x="11367988" y="2335169"/>
                  <a:pt x="11262290" y="2471736"/>
                  <a:pt x="11131558" y="2471057"/>
                </a:cubicBezTo>
                <a:cubicBezTo>
                  <a:pt x="10963280" y="2452397"/>
                  <a:pt x="10795369" y="2465377"/>
                  <a:pt x="10560494" y="2471057"/>
                </a:cubicBezTo>
                <a:cubicBezTo>
                  <a:pt x="10325619" y="2476737"/>
                  <a:pt x="10134896" y="2442527"/>
                  <a:pt x="9989430" y="2471057"/>
                </a:cubicBezTo>
                <a:cubicBezTo>
                  <a:pt x="9843964" y="2499587"/>
                  <a:pt x="9632153" y="2455953"/>
                  <a:pt x="9309592" y="2471057"/>
                </a:cubicBezTo>
                <a:cubicBezTo>
                  <a:pt x="8987031" y="2486161"/>
                  <a:pt x="8999686" y="2454446"/>
                  <a:pt x="8847302" y="2471057"/>
                </a:cubicBezTo>
                <a:cubicBezTo>
                  <a:pt x="8694918" y="2487669"/>
                  <a:pt x="8579205" y="2492876"/>
                  <a:pt x="8385012" y="2471057"/>
                </a:cubicBezTo>
                <a:cubicBezTo>
                  <a:pt x="8190819" y="2449239"/>
                  <a:pt x="8150849" y="2483202"/>
                  <a:pt x="8031496" y="2471057"/>
                </a:cubicBezTo>
                <a:cubicBezTo>
                  <a:pt x="7912143" y="2458912"/>
                  <a:pt x="7703161" y="2451460"/>
                  <a:pt x="7460432" y="2471057"/>
                </a:cubicBezTo>
                <a:cubicBezTo>
                  <a:pt x="7217703" y="2490654"/>
                  <a:pt x="7035807" y="2506276"/>
                  <a:pt x="6671820" y="2471057"/>
                </a:cubicBezTo>
                <a:cubicBezTo>
                  <a:pt x="6307833" y="2435838"/>
                  <a:pt x="6296749" y="2447353"/>
                  <a:pt x="5991982" y="2471057"/>
                </a:cubicBezTo>
                <a:cubicBezTo>
                  <a:pt x="5687215" y="2494761"/>
                  <a:pt x="5666928" y="2471257"/>
                  <a:pt x="5529692" y="2471057"/>
                </a:cubicBezTo>
                <a:cubicBezTo>
                  <a:pt x="5392456" y="2470858"/>
                  <a:pt x="5252741" y="2459090"/>
                  <a:pt x="5176176" y="2471057"/>
                </a:cubicBezTo>
                <a:cubicBezTo>
                  <a:pt x="5099611" y="2483024"/>
                  <a:pt x="4512218" y="2508109"/>
                  <a:pt x="4278790" y="2471057"/>
                </a:cubicBezTo>
                <a:cubicBezTo>
                  <a:pt x="4045362" y="2434005"/>
                  <a:pt x="3826001" y="2489448"/>
                  <a:pt x="3707726" y="2471057"/>
                </a:cubicBezTo>
                <a:cubicBezTo>
                  <a:pt x="3589451" y="2452666"/>
                  <a:pt x="3237801" y="2488861"/>
                  <a:pt x="2919113" y="2471057"/>
                </a:cubicBezTo>
                <a:cubicBezTo>
                  <a:pt x="2600425" y="2453253"/>
                  <a:pt x="2713249" y="2463809"/>
                  <a:pt x="2565598" y="2471057"/>
                </a:cubicBezTo>
                <a:cubicBezTo>
                  <a:pt x="2417947" y="2478305"/>
                  <a:pt x="2206703" y="2471307"/>
                  <a:pt x="2103308" y="2471057"/>
                </a:cubicBezTo>
                <a:cubicBezTo>
                  <a:pt x="1999913" y="2470808"/>
                  <a:pt x="1682186" y="2501356"/>
                  <a:pt x="1314695" y="2471057"/>
                </a:cubicBezTo>
                <a:cubicBezTo>
                  <a:pt x="947204" y="2440758"/>
                  <a:pt x="1012829" y="2494126"/>
                  <a:pt x="852406" y="2471057"/>
                </a:cubicBezTo>
                <a:cubicBezTo>
                  <a:pt x="691983" y="2447988"/>
                  <a:pt x="472918" y="2454349"/>
                  <a:pt x="254148" y="2471057"/>
                </a:cubicBezTo>
                <a:cubicBezTo>
                  <a:pt x="95089" y="2468568"/>
                  <a:pt x="-14491" y="2383342"/>
                  <a:pt x="0" y="2216909"/>
                </a:cubicBezTo>
                <a:cubicBezTo>
                  <a:pt x="-32109" y="2081612"/>
                  <a:pt x="16104" y="1793772"/>
                  <a:pt x="0" y="1562655"/>
                </a:cubicBezTo>
                <a:cubicBezTo>
                  <a:pt x="-16104" y="1331538"/>
                  <a:pt x="-9568" y="1127140"/>
                  <a:pt x="0" y="947657"/>
                </a:cubicBezTo>
                <a:cubicBezTo>
                  <a:pt x="9568" y="768174"/>
                  <a:pt x="-24100" y="497672"/>
                  <a:pt x="0" y="254148"/>
                </a:cubicBezTo>
                <a:close/>
              </a:path>
              <a:path w="11385706" h="2471057" stroke="0" extrusionOk="0">
                <a:moveTo>
                  <a:pt x="0" y="254148"/>
                </a:moveTo>
                <a:cubicBezTo>
                  <a:pt x="-15142" y="107222"/>
                  <a:pt x="114048" y="6708"/>
                  <a:pt x="254148" y="0"/>
                </a:cubicBezTo>
                <a:cubicBezTo>
                  <a:pt x="409714" y="-9770"/>
                  <a:pt x="600602" y="-1218"/>
                  <a:pt x="825212" y="0"/>
                </a:cubicBezTo>
                <a:cubicBezTo>
                  <a:pt x="1049822" y="1218"/>
                  <a:pt x="1266611" y="-11558"/>
                  <a:pt x="1613824" y="0"/>
                </a:cubicBezTo>
                <a:cubicBezTo>
                  <a:pt x="1961037" y="11558"/>
                  <a:pt x="1814103" y="11317"/>
                  <a:pt x="1967340" y="0"/>
                </a:cubicBezTo>
                <a:cubicBezTo>
                  <a:pt x="2120577" y="-11317"/>
                  <a:pt x="2364004" y="12886"/>
                  <a:pt x="2755952" y="0"/>
                </a:cubicBezTo>
                <a:cubicBezTo>
                  <a:pt x="3147900" y="-12886"/>
                  <a:pt x="3005339" y="-15919"/>
                  <a:pt x="3109468" y="0"/>
                </a:cubicBezTo>
                <a:cubicBezTo>
                  <a:pt x="3213597" y="15919"/>
                  <a:pt x="3609470" y="8621"/>
                  <a:pt x="3898080" y="0"/>
                </a:cubicBezTo>
                <a:cubicBezTo>
                  <a:pt x="4186690" y="-8621"/>
                  <a:pt x="4271052" y="-22569"/>
                  <a:pt x="4577918" y="0"/>
                </a:cubicBezTo>
                <a:cubicBezTo>
                  <a:pt x="4884784" y="22569"/>
                  <a:pt x="5009388" y="20101"/>
                  <a:pt x="5148983" y="0"/>
                </a:cubicBezTo>
                <a:cubicBezTo>
                  <a:pt x="5288578" y="-20101"/>
                  <a:pt x="5603456" y="-31476"/>
                  <a:pt x="5828821" y="0"/>
                </a:cubicBezTo>
                <a:cubicBezTo>
                  <a:pt x="6054186" y="31476"/>
                  <a:pt x="6298135" y="-7678"/>
                  <a:pt x="6617433" y="0"/>
                </a:cubicBezTo>
                <a:cubicBezTo>
                  <a:pt x="6936731" y="7678"/>
                  <a:pt x="6972298" y="412"/>
                  <a:pt x="7297271" y="0"/>
                </a:cubicBezTo>
                <a:cubicBezTo>
                  <a:pt x="7622244" y="-412"/>
                  <a:pt x="7580536" y="8310"/>
                  <a:pt x="7759561" y="0"/>
                </a:cubicBezTo>
                <a:cubicBezTo>
                  <a:pt x="7938586" y="-8310"/>
                  <a:pt x="8044704" y="-11573"/>
                  <a:pt x="8221851" y="0"/>
                </a:cubicBezTo>
                <a:cubicBezTo>
                  <a:pt x="8398998" y="11573"/>
                  <a:pt x="8573045" y="-16928"/>
                  <a:pt x="8684141" y="0"/>
                </a:cubicBezTo>
                <a:cubicBezTo>
                  <a:pt x="8795237" y="16928"/>
                  <a:pt x="8924528" y="-4716"/>
                  <a:pt x="9146431" y="0"/>
                </a:cubicBezTo>
                <a:cubicBezTo>
                  <a:pt x="9368334" y="4716"/>
                  <a:pt x="9736419" y="19547"/>
                  <a:pt x="9935043" y="0"/>
                </a:cubicBezTo>
                <a:cubicBezTo>
                  <a:pt x="10133667" y="-19547"/>
                  <a:pt x="10185748" y="-468"/>
                  <a:pt x="10397333" y="0"/>
                </a:cubicBezTo>
                <a:cubicBezTo>
                  <a:pt x="10608918" y="468"/>
                  <a:pt x="10914600" y="-25659"/>
                  <a:pt x="11131558" y="0"/>
                </a:cubicBezTo>
                <a:cubicBezTo>
                  <a:pt x="11265466" y="31383"/>
                  <a:pt x="11393289" y="97203"/>
                  <a:pt x="11385706" y="254148"/>
                </a:cubicBezTo>
                <a:cubicBezTo>
                  <a:pt x="11414742" y="403058"/>
                  <a:pt x="11354991" y="638471"/>
                  <a:pt x="11385706" y="928029"/>
                </a:cubicBezTo>
                <a:cubicBezTo>
                  <a:pt x="11416421" y="1217587"/>
                  <a:pt x="11371027" y="1461671"/>
                  <a:pt x="11385706" y="1601911"/>
                </a:cubicBezTo>
                <a:cubicBezTo>
                  <a:pt x="11400385" y="1742151"/>
                  <a:pt x="11384252" y="2016169"/>
                  <a:pt x="11385706" y="2216909"/>
                </a:cubicBezTo>
                <a:cubicBezTo>
                  <a:pt x="11384603" y="2371469"/>
                  <a:pt x="11274228" y="2492688"/>
                  <a:pt x="11131558" y="2471057"/>
                </a:cubicBezTo>
                <a:cubicBezTo>
                  <a:pt x="10858251" y="2467902"/>
                  <a:pt x="10610913" y="2453128"/>
                  <a:pt x="10451720" y="2471057"/>
                </a:cubicBezTo>
                <a:cubicBezTo>
                  <a:pt x="10292527" y="2488986"/>
                  <a:pt x="10075987" y="2464943"/>
                  <a:pt x="9880656" y="2471057"/>
                </a:cubicBezTo>
                <a:cubicBezTo>
                  <a:pt x="9685325" y="2477171"/>
                  <a:pt x="9647026" y="2484881"/>
                  <a:pt x="9527140" y="2471057"/>
                </a:cubicBezTo>
                <a:cubicBezTo>
                  <a:pt x="9407254" y="2457233"/>
                  <a:pt x="9340390" y="2471106"/>
                  <a:pt x="9173624" y="2471057"/>
                </a:cubicBezTo>
                <a:cubicBezTo>
                  <a:pt x="9006858" y="2471008"/>
                  <a:pt x="8934220" y="2466659"/>
                  <a:pt x="8820108" y="2471057"/>
                </a:cubicBezTo>
                <a:cubicBezTo>
                  <a:pt x="8705996" y="2475455"/>
                  <a:pt x="8432353" y="2474121"/>
                  <a:pt x="8249044" y="2471057"/>
                </a:cubicBezTo>
                <a:cubicBezTo>
                  <a:pt x="8065735" y="2467993"/>
                  <a:pt x="7846281" y="2478656"/>
                  <a:pt x="7569206" y="2471057"/>
                </a:cubicBezTo>
                <a:cubicBezTo>
                  <a:pt x="7292131" y="2463458"/>
                  <a:pt x="6993994" y="2428760"/>
                  <a:pt x="6671820" y="2471057"/>
                </a:cubicBezTo>
                <a:cubicBezTo>
                  <a:pt x="6349646" y="2513354"/>
                  <a:pt x="6220606" y="2483924"/>
                  <a:pt x="5991982" y="2471057"/>
                </a:cubicBezTo>
                <a:cubicBezTo>
                  <a:pt x="5763358" y="2458190"/>
                  <a:pt x="5733863" y="2471608"/>
                  <a:pt x="5638466" y="2471057"/>
                </a:cubicBezTo>
                <a:cubicBezTo>
                  <a:pt x="5543069" y="2470506"/>
                  <a:pt x="5141543" y="2481538"/>
                  <a:pt x="4849854" y="2471057"/>
                </a:cubicBezTo>
                <a:cubicBezTo>
                  <a:pt x="4558165" y="2460576"/>
                  <a:pt x="4503946" y="2456154"/>
                  <a:pt x="4387564" y="2471057"/>
                </a:cubicBezTo>
                <a:cubicBezTo>
                  <a:pt x="4271182" y="2485961"/>
                  <a:pt x="3759704" y="2489134"/>
                  <a:pt x="3598952" y="2471057"/>
                </a:cubicBezTo>
                <a:cubicBezTo>
                  <a:pt x="3438200" y="2452980"/>
                  <a:pt x="3146718" y="2500552"/>
                  <a:pt x="2919113" y="2471057"/>
                </a:cubicBezTo>
                <a:cubicBezTo>
                  <a:pt x="2691508" y="2441562"/>
                  <a:pt x="2680431" y="2489233"/>
                  <a:pt x="2456824" y="2471057"/>
                </a:cubicBezTo>
                <a:cubicBezTo>
                  <a:pt x="2233217" y="2452881"/>
                  <a:pt x="1899136" y="2449612"/>
                  <a:pt x="1559437" y="2471057"/>
                </a:cubicBezTo>
                <a:cubicBezTo>
                  <a:pt x="1219738" y="2492502"/>
                  <a:pt x="1273787" y="2443137"/>
                  <a:pt x="988373" y="2471057"/>
                </a:cubicBezTo>
                <a:cubicBezTo>
                  <a:pt x="702959" y="2498977"/>
                  <a:pt x="435133" y="2470355"/>
                  <a:pt x="254148" y="2471057"/>
                </a:cubicBezTo>
                <a:cubicBezTo>
                  <a:pt x="109889" y="2483985"/>
                  <a:pt x="-2348" y="2382505"/>
                  <a:pt x="0" y="2216909"/>
                </a:cubicBezTo>
                <a:cubicBezTo>
                  <a:pt x="21259" y="1977504"/>
                  <a:pt x="22752" y="1868110"/>
                  <a:pt x="0" y="1621538"/>
                </a:cubicBezTo>
                <a:cubicBezTo>
                  <a:pt x="-22752" y="1374966"/>
                  <a:pt x="-29843" y="1213508"/>
                  <a:pt x="0" y="947657"/>
                </a:cubicBezTo>
                <a:cubicBezTo>
                  <a:pt x="29843" y="681806"/>
                  <a:pt x="-7564" y="599000"/>
                  <a:pt x="0" y="25414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prstClr val="black"/>
                </a:solidFill>
                <a:latin typeface="Calibri" panose="020F0502020204030204" pitchFamily="34" charset="0"/>
                <a:cs typeface="Calibri" panose="020F0502020204030204" pitchFamily="34" charset="0"/>
              </a:rPr>
              <a:t>Bố quyết định cho tôi lên thành phố học. Nghe bố nói, tôi và khóc như khi bị đòn oan. Tôi không muốn đi nhưng vẫn phải chuẩn bị lên đường.</a:t>
            </a:r>
          </a:p>
        </p:txBody>
      </p:sp>
      <p:sp>
        <p:nvSpPr>
          <p:cNvPr id="4" name="Rectangle: Rounded Corners 3">
            <a:extLst>
              <a:ext uri="{FF2B5EF4-FFF2-40B4-BE49-F238E27FC236}">
                <a16:creationId xmlns:a16="http://schemas.microsoft.com/office/drawing/2014/main" id="{41A91CE5-ED66-5773-7F95-8F0EC0C09795}"/>
              </a:ext>
            </a:extLst>
          </p:cNvPr>
          <p:cNvSpPr/>
          <p:nvPr/>
        </p:nvSpPr>
        <p:spPr>
          <a:xfrm>
            <a:off x="9840686" y="2797629"/>
            <a:ext cx="2046514" cy="57694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BBAC1C20-15AF-707A-E63D-3CB9AF73B403}"/>
              </a:ext>
            </a:extLst>
          </p:cNvPr>
          <p:cNvSpPr/>
          <p:nvPr/>
        </p:nvSpPr>
        <p:spPr>
          <a:xfrm>
            <a:off x="609599" y="3407229"/>
            <a:ext cx="11157857" cy="50074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1F49B10C-537E-B182-23FF-F4DCE2C13F3D}"/>
              </a:ext>
            </a:extLst>
          </p:cNvPr>
          <p:cNvSpPr/>
          <p:nvPr/>
        </p:nvSpPr>
        <p:spPr>
          <a:xfrm>
            <a:off x="642257" y="4038600"/>
            <a:ext cx="8109858" cy="50074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46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42869"/>
            <a:ext cx="11760591" cy="5875645"/>
          </a:xfrm>
          <a:custGeom>
            <a:avLst/>
            <a:gdLst>
              <a:gd name="connsiteX0" fmla="*/ 0 w 11760591"/>
              <a:gd name="connsiteY0" fmla="*/ 979294 h 5875645"/>
              <a:gd name="connsiteX1" fmla="*/ 979294 w 11760591"/>
              <a:gd name="connsiteY1" fmla="*/ 0 h 5875645"/>
              <a:gd name="connsiteX2" fmla="*/ 10781297 w 11760591"/>
              <a:gd name="connsiteY2" fmla="*/ 0 h 5875645"/>
              <a:gd name="connsiteX3" fmla="*/ 11760591 w 11760591"/>
              <a:gd name="connsiteY3" fmla="*/ 979294 h 5875645"/>
              <a:gd name="connsiteX4" fmla="*/ 11760591 w 11760591"/>
              <a:gd name="connsiteY4" fmla="*/ 4896351 h 5875645"/>
              <a:gd name="connsiteX5" fmla="*/ 10781297 w 11760591"/>
              <a:gd name="connsiteY5" fmla="*/ 5875645 h 5875645"/>
              <a:gd name="connsiteX6" fmla="*/ 979294 w 11760591"/>
              <a:gd name="connsiteY6" fmla="*/ 5875645 h 5875645"/>
              <a:gd name="connsiteX7" fmla="*/ 0 w 11760591"/>
              <a:gd name="connsiteY7" fmla="*/ 4896351 h 5875645"/>
              <a:gd name="connsiteX8" fmla="*/ 0 w 11760591"/>
              <a:gd name="connsiteY8" fmla="*/ 979294 h 587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5875645" fill="none" extrusionOk="0">
                <a:moveTo>
                  <a:pt x="0" y="979294"/>
                </a:moveTo>
                <a:cubicBezTo>
                  <a:pt x="2486" y="450062"/>
                  <a:pt x="451876" y="29103"/>
                  <a:pt x="979294" y="0"/>
                </a:cubicBezTo>
                <a:cubicBezTo>
                  <a:pt x="3759877" y="99833"/>
                  <a:pt x="9749998" y="142688"/>
                  <a:pt x="10781297" y="0"/>
                </a:cubicBezTo>
                <a:cubicBezTo>
                  <a:pt x="11348370" y="41414"/>
                  <a:pt x="11722738" y="435584"/>
                  <a:pt x="11760591" y="979294"/>
                </a:cubicBezTo>
                <a:cubicBezTo>
                  <a:pt x="11893829" y="1905114"/>
                  <a:pt x="11827760" y="3949982"/>
                  <a:pt x="11760591" y="4896351"/>
                </a:cubicBezTo>
                <a:cubicBezTo>
                  <a:pt x="11819057" y="5495636"/>
                  <a:pt x="11331549" y="5908221"/>
                  <a:pt x="10781297" y="5875645"/>
                </a:cubicBezTo>
                <a:cubicBezTo>
                  <a:pt x="6694120" y="6014880"/>
                  <a:pt x="4146836" y="5920346"/>
                  <a:pt x="979294" y="5875645"/>
                </a:cubicBezTo>
                <a:cubicBezTo>
                  <a:pt x="458986" y="5787981"/>
                  <a:pt x="22029" y="5406263"/>
                  <a:pt x="0" y="4896351"/>
                </a:cubicBezTo>
                <a:cubicBezTo>
                  <a:pt x="-146685" y="3749194"/>
                  <a:pt x="-143143" y="1689014"/>
                  <a:pt x="0" y="979294"/>
                </a:cubicBezTo>
                <a:close/>
              </a:path>
              <a:path w="11760591" h="5875645" stroke="0" extrusionOk="0">
                <a:moveTo>
                  <a:pt x="0" y="979294"/>
                </a:moveTo>
                <a:cubicBezTo>
                  <a:pt x="6585" y="426659"/>
                  <a:pt x="366194" y="-8694"/>
                  <a:pt x="979294" y="0"/>
                </a:cubicBezTo>
                <a:cubicBezTo>
                  <a:pt x="3826711" y="88457"/>
                  <a:pt x="6946491" y="-4206"/>
                  <a:pt x="10781297" y="0"/>
                </a:cubicBezTo>
                <a:cubicBezTo>
                  <a:pt x="11255541" y="60483"/>
                  <a:pt x="11687546" y="368881"/>
                  <a:pt x="11760591" y="979294"/>
                </a:cubicBezTo>
                <a:cubicBezTo>
                  <a:pt x="11929785" y="1521800"/>
                  <a:pt x="11698824" y="3783580"/>
                  <a:pt x="11760591" y="4896351"/>
                </a:cubicBezTo>
                <a:cubicBezTo>
                  <a:pt x="11811222" y="5451677"/>
                  <a:pt x="11384999" y="5935619"/>
                  <a:pt x="10781297" y="5875645"/>
                </a:cubicBezTo>
                <a:cubicBezTo>
                  <a:pt x="7386946" y="5962056"/>
                  <a:pt x="2356027" y="5871564"/>
                  <a:pt x="979294" y="5875645"/>
                </a:cubicBezTo>
                <a:cubicBezTo>
                  <a:pt x="396526" y="5844668"/>
                  <a:pt x="-17955" y="5439749"/>
                  <a:pt x="0" y="4896351"/>
                </a:cubicBezTo>
                <a:cubicBezTo>
                  <a:pt x="166589" y="3057257"/>
                  <a:pt x="-105072" y="2265557"/>
                  <a:pt x="0" y="979294"/>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024171" y="327744"/>
            <a:ext cx="10024829" cy="1228913"/>
            <a:chOff x="2548171" y="115395"/>
            <a:chExt cx="10024829" cy="122891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9663954" cy="1228913"/>
              <a:chOff x="2770094" y="1204605"/>
              <a:chExt cx="9663954" cy="122891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9663954" cy="1182445"/>
              </a:xfrm>
              <a:custGeom>
                <a:avLst/>
                <a:gdLst>
                  <a:gd name="connsiteX0" fmla="*/ 0 w 9663954"/>
                  <a:gd name="connsiteY0" fmla="*/ 197078 h 1182445"/>
                  <a:gd name="connsiteX1" fmla="*/ 197078 w 9663954"/>
                  <a:gd name="connsiteY1" fmla="*/ 0 h 1182445"/>
                  <a:gd name="connsiteX2" fmla="*/ 869138 w 9663954"/>
                  <a:gd name="connsiteY2" fmla="*/ 0 h 1182445"/>
                  <a:gd name="connsiteX3" fmla="*/ 1541199 w 9663954"/>
                  <a:gd name="connsiteY3" fmla="*/ 0 h 1182445"/>
                  <a:gd name="connsiteX4" fmla="*/ 1842467 w 9663954"/>
                  <a:gd name="connsiteY4" fmla="*/ 0 h 1182445"/>
                  <a:gd name="connsiteX5" fmla="*/ 2421830 w 9663954"/>
                  <a:gd name="connsiteY5" fmla="*/ 0 h 1182445"/>
                  <a:gd name="connsiteX6" fmla="*/ 3186588 w 9663954"/>
                  <a:gd name="connsiteY6" fmla="*/ 0 h 1182445"/>
                  <a:gd name="connsiteX7" fmla="*/ 3487856 w 9663954"/>
                  <a:gd name="connsiteY7" fmla="*/ 0 h 1182445"/>
                  <a:gd name="connsiteX8" fmla="*/ 3974521 w 9663954"/>
                  <a:gd name="connsiteY8" fmla="*/ 0 h 1182445"/>
                  <a:gd name="connsiteX9" fmla="*/ 4275789 w 9663954"/>
                  <a:gd name="connsiteY9" fmla="*/ 0 h 1182445"/>
                  <a:gd name="connsiteX10" fmla="*/ 4669756 w 9663954"/>
                  <a:gd name="connsiteY10" fmla="*/ 0 h 1182445"/>
                  <a:gd name="connsiteX11" fmla="*/ 5434514 w 9663954"/>
                  <a:gd name="connsiteY11" fmla="*/ 0 h 1182445"/>
                  <a:gd name="connsiteX12" fmla="*/ 5828480 w 9663954"/>
                  <a:gd name="connsiteY12" fmla="*/ 0 h 1182445"/>
                  <a:gd name="connsiteX13" fmla="*/ 6500541 w 9663954"/>
                  <a:gd name="connsiteY13" fmla="*/ 0 h 1182445"/>
                  <a:gd name="connsiteX14" fmla="*/ 6801809 w 9663954"/>
                  <a:gd name="connsiteY14" fmla="*/ 0 h 1182445"/>
                  <a:gd name="connsiteX15" fmla="*/ 7381171 w 9663954"/>
                  <a:gd name="connsiteY15" fmla="*/ 0 h 1182445"/>
                  <a:gd name="connsiteX16" fmla="*/ 8145930 w 9663954"/>
                  <a:gd name="connsiteY16" fmla="*/ 0 h 1182445"/>
                  <a:gd name="connsiteX17" fmla="*/ 8447198 w 9663954"/>
                  <a:gd name="connsiteY17" fmla="*/ 0 h 1182445"/>
                  <a:gd name="connsiteX18" fmla="*/ 9466876 w 9663954"/>
                  <a:gd name="connsiteY18" fmla="*/ 0 h 1182445"/>
                  <a:gd name="connsiteX19" fmla="*/ 9663954 w 9663954"/>
                  <a:gd name="connsiteY19" fmla="*/ 197078 h 1182445"/>
                  <a:gd name="connsiteX20" fmla="*/ 9663954 w 9663954"/>
                  <a:gd name="connsiteY20" fmla="*/ 591223 h 1182445"/>
                  <a:gd name="connsiteX21" fmla="*/ 9663954 w 9663954"/>
                  <a:gd name="connsiteY21" fmla="*/ 985367 h 1182445"/>
                  <a:gd name="connsiteX22" fmla="*/ 9466876 w 9663954"/>
                  <a:gd name="connsiteY22" fmla="*/ 1182445 h 1182445"/>
                  <a:gd name="connsiteX23" fmla="*/ 9072910 w 9663954"/>
                  <a:gd name="connsiteY23" fmla="*/ 1182445 h 1182445"/>
                  <a:gd name="connsiteX24" fmla="*/ 8586245 w 9663954"/>
                  <a:gd name="connsiteY24" fmla="*/ 1182445 h 1182445"/>
                  <a:gd name="connsiteX25" fmla="*/ 7821487 w 9663954"/>
                  <a:gd name="connsiteY25" fmla="*/ 1182445 h 1182445"/>
                  <a:gd name="connsiteX26" fmla="*/ 7334822 w 9663954"/>
                  <a:gd name="connsiteY26" fmla="*/ 1182445 h 1182445"/>
                  <a:gd name="connsiteX27" fmla="*/ 6848158 w 9663954"/>
                  <a:gd name="connsiteY27" fmla="*/ 1182445 h 1182445"/>
                  <a:gd name="connsiteX28" fmla="*/ 6083400 w 9663954"/>
                  <a:gd name="connsiteY28" fmla="*/ 1182445 h 1182445"/>
                  <a:gd name="connsiteX29" fmla="*/ 5504037 w 9663954"/>
                  <a:gd name="connsiteY29" fmla="*/ 1182445 h 1182445"/>
                  <a:gd name="connsiteX30" fmla="*/ 5017373 w 9663954"/>
                  <a:gd name="connsiteY30" fmla="*/ 1182445 h 1182445"/>
                  <a:gd name="connsiteX31" fmla="*/ 4345313 w 9663954"/>
                  <a:gd name="connsiteY31" fmla="*/ 1182445 h 1182445"/>
                  <a:gd name="connsiteX32" fmla="*/ 3765950 w 9663954"/>
                  <a:gd name="connsiteY32" fmla="*/ 1182445 h 1182445"/>
                  <a:gd name="connsiteX33" fmla="*/ 3371984 w 9663954"/>
                  <a:gd name="connsiteY33" fmla="*/ 1182445 h 1182445"/>
                  <a:gd name="connsiteX34" fmla="*/ 2792621 w 9663954"/>
                  <a:gd name="connsiteY34" fmla="*/ 1182445 h 1182445"/>
                  <a:gd name="connsiteX35" fmla="*/ 2491353 w 9663954"/>
                  <a:gd name="connsiteY35" fmla="*/ 1182445 h 1182445"/>
                  <a:gd name="connsiteX36" fmla="*/ 1819293 w 9663954"/>
                  <a:gd name="connsiteY36" fmla="*/ 1182445 h 1182445"/>
                  <a:gd name="connsiteX37" fmla="*/ 1425326 w 9663954"/>
                  <a:gd name="connsiteY37" fmla="*/ 1182445 h 1182445"/>
                  <a:gd name="connsiteX38" fmla="*/ 197078 w 9663954"/>
                  <a:gd name="connsiteY38" fmla="*/ 1182445 h 1182445"/>
                  <a:gd name="connsiteX39" fmla="*/ 0 w 9663954"/>
                  <a:gd name="connsiteY39" fmla="*/ 985367 h 1182445"/>
                  <a:gd name="connsiteX40" fmla="*/ 0 w 9663954"/>
                  <a:gd name="connsiteY40" fmla="*/ 583340 h 1182445"/>
                  <a:gd name="connsiteX41" fmla="*/ 0 w 9663954"/>
                  <a:gd name="connsiteY41" fmla="*/ 197078 h 1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663954" h="1182445" fill="none" extrusionOk="0">
                    <a:moveTo>
                      <a:pt x="0" y="197078"/>
                    </a:moveTo>
                    <a:cubicBezTo>
                      <a:pt x="-6921" y="93640"/>
                      <a:pt x="74237" y="8679"/>
                      <a:pt x="197078" y="0"/>
                    </a:cubicBezTo>
                    <a:cubicBezTo>
                      <a:pt x="437433" y="-7117"/>
                      <a:pt x="553271" y="16640"/>
                      <a:pt x="869138" y="0"/>
                    </a:cubicBezTo>
                    <a:cubicBezTo>
                      <a:pt x="1185005" y="-16640"/>
                      <a:pt x="1292668" y="43364"/>
                      <a:pt x="1541199" y="0"/>
                    </a:cubicBezTo>
                    <a:cubicBezTo>
                      <a:pt x="1789730" y="-43364"/>
                      <a:pt x="1717809" y="3167"/>
                      <a:pt x="1842467" y="0"/>
                    </a:cubicBezTo>
                    <a:cubicBezTo>
                      <a:pt x="1967125" y="-3167"/>
                      <a:pt x="2228720" y="24010"/>
                      <a:pt x="2421830" y="0"/>
                    </a:cubicBezTo>
                    <a:cubicBezTo>
                      <a:pt x="2614940" y="-24010"/>
                      <a:pt x="2922216" y="87957"/>
                      <a:pt x="3186588" y="0"/>
                    </a:cubicBezTo>
                    <a:cubicBezTo>
                      <a:pt x="3450960" y="-87957"/>
                      <a:pt x="3380240" y="5039"/>
                      <a:pt x="3487856" y="0"/>
                    </a:cubicBezTo>
                    <a:cubicBezTo>
                      <a:pt x="3595472" y="-5039"/>
                      <a:pt x="3789431" y="7773"/>
                      <a:pt x="3974521" y="0"/>
                    </a:cubicBezTo>
                    <a:cubicBezTo>
                      <a:pt x="4159611" y="-7773"/>
                      <a:pt x="4213533" y="7478"/>
                      <a:pt x="4275789" y="0"/>
                    </a:cubicBezTo>
                    <a:cubicBezTo>
                      <a:pt x="4338045" y="-7478"/>
                      <a:pt x="4474899" y="28983"/>
                      <a:pt x="4669756" y="0"/>
                    </a:cubicBezTo>
                    <a:cubicBezTo>
                      <a:pt x="4864613" y="-28983"/>
                      <a:pt x="5266137" y="37442"/>
                      <a:pt x="5434514" y="0"/>
                    </a:cubicBezTo>
                    <a:cubicBezTo>
                      <a:pt x="5602891" y="-37442"/>
                      <a:pt x="5741837" y="41039"/>
                      <a:pt x="5828480" y="0"/>
                    </a:cubicBezTo>
                    <a:cubicBezTo>
                      <a:pt x="5915123" y="-41039"/>
                      <a:pt x="6214374" y="54912"/>
                      <a:pt x="6500541" y="0"/>
                    </a:cubicBezTo>
                    <a:cubicBezTo>
                      <a:pt x="6786708" y="-54912"/>
                      <a:pt x="6720191" y="20969"/>
                      <a:pt x="6801809" y="0"/>
                    </a:cubicBezTo>
                    <a:cubicBezTo>
                      <a:pt x="6883427" y="-20969"/>
                      <a:pt x="7134828" y="9951"/>
                      <a:pt x="7381171" y="0"/>
                    </a:cubicBezTo>
                    <a:cubicBezTo>
                      <a:pt x="7627514" y="-9951"/>
                      <a:pt x="7909613" y="20334"/>
                      <a:pt x="8145930" y="0"/>
                    </a:cubicBezTo>
                    <a:cubicBezTo>
                      <a:pt x="8382247" y="-20334"/>
                      <a:pt x="8354655" y="21148"/>
                      <a:pt x="8447198" y="0"/>
                    </a:cubicBezTo>
                    <a:cubicBezTo>
                      <a:pt x="8539741" y="-21148"/>
                      <a:pt x="8986489" y="45964"/>
                      <a:pt x="9466876" y="0"/>
                    </a:cubicBezTo>
                    <a:cubicBezTo>
                      <a:pt x="9599657" y="8936"/>
                      <a:pt x="9642943" y="112592"/>
                      <a:pt x="9663954" y="197078"/>
                    </a:cubicBezTo>
                    <a:cubicBezTo>
                      <a:pt x="9670242" y="299123"/>
                      <a:pt x="9637544" y="473661"/>
                      <a:pt x="9663954" y="591223"/>
                    </a:cubicBezTo>
                    <a:cubicBezTo>
                      <a:pt x="9690364" y="708786"/>
                      <a:pt x="9618591" y="843938"/>
                      <a:pt x="9663954" y="985367"/>
                    </a:cubicBezTo>
                    <a:cubicBezTo>
                      <a:pt x="9653611" y="1102061"/>
                      <a:pt x="9568828" y="1179574"/>
                      <a:pt x="9466876" y="1182445"/>
                    </a:cubicBezTo>
                    <a:cubicBezTo>
                      <a:pt x="9370006" y="1186219"/>
                      <a:pt x="9249181" y="1154710"/>
                      <a:pt x="9072910" y="1182445"/>
                    </a:cubicBezTo>
                    <a:cubicBezTo>
                      <a:pt x="8896639" y="1210180"/>
                      <a:pt x="8789317" y="1138652"/>
                      <a:pt x="8586245" y="1182445"/>
                    </a:cubicBezTo>
                    <a:cubicBezTo>
                      <a:pt x="8383174" y="1226238"/>
                      <a:pt x="8030854" y="1108681"/>
                      <a:pt x="7821487" y="1182445"/>
                    </a:cubicBezTo>
                    <a:cubicBezTo>
                      <a:pt x="7612120" y="1256209"/>
                      <a:pt x="7455051" y="1143798"/>
                      <a:pt x="7334822" y="1182445"/>
                    </a:cubicBezTo>
                    <a:cubicBezTo>
                      <a:pt x="7214594" y="1221092"/>
                      <a:pt x="7041100" y="1179829"/>
                      <a:pt x="6848158" y="1182445"/>
                    </a:cubicBezTo>
                    <a:cubicBezTo>
                      <a:pt x="6655216" y="1185061"/>
                      <a:pt x="6260412" y="1172853"/>
                      <a:pt x="6083400" y="1182445"/>
                    </a:cubicBezTo>
                    <a:cubicBezTo>
                      <a:pt x="5906388" y="1192037"/>
                      <a:pt x="5648017" y="1115919"/>
                      <a:pt x="5504037" y="1182445"/>
                    </a:cubicBezTo>
                    <a:cubicBezTo>
                      <a:pt x="5360057" y="1248971"/>
                      <a:pt x="5253388" y="1181217"/>
                      <a:pt x="5017373" y="1182445"/>
                    </a:cubicBezTo>
                    <a:cubicBezTo>
                      <a:pt x="4781358" y="1183673"/>
                      <a:pt x="4551019" y="1131618"/>
                      <a:pt x="4345313" y="1182445"/>
                    </a:cubicBezTo>
                    <a:cubicBezTo>
                      <a:pt x="4139607" y="1233272"/>
                      <a:pt x="3986298" y="1152615"/>
                      <a:pt x="3765950" y="1182445"/>
                    </a:cubicBezTo>
                    <a:cubicBezTo>
                      <a:pt x="3545602" y="1212275"/>
                      <a:pt x="3452394" y="1140388"/>
                      <a:pt x="3371984" y="1182445"/>
                    </a:cubicBezTo>
                    <a:cubicBezTo>
                      <a:pt x="3291574" y="1224502"/>
                      <a:pt x="3027861" y="1120344"/>
                      <a:pt x="2792621" y="1182445"/>
                    </a:cubicBezTo>
                    <a:cubicBezTo>
                      <a:pt x="2557381" y="1244546"/>
                      <a:pt x="2566706" y="1176194"/>
                      <a:pt x="2491353" y="1182445"/>
                    </a:cubicBezTo>
                    <a:cubicBezTo>
                      <a:pt x="2416000" y="1188696"/>
                      <a:pt x="1993346" y="1137051"/>
                      <a:pt x="1819293" y="1182445"/>
                    </a:cubicBezTo>
                    <a:cubicBezTo>
                      <a:pt x="1645240" y="1227839"/>
                      <a:pt x="1597615" y="1166844"/>
                      <a:pt x="1425326" y="1182445"/>
                    </a:cubicBezTo>
                    <a:cubicBezTo>
                      <a:pt x="1253037" y="1198046"/>
                      <a:pt x="604233" y="1093887"/>
                      <a:pt x="197078" y="1182445"/>
                    </a:cubicBezTo>
                    <a:cubicBezTo>
                      <a:pt x="97469" y="1193043"/>
                      <a:pt x="2262" y="1097494"/>
                      <a:pt x="0" y="985367"/>
                    </a:cubicBezTo>
                    <a:cubicBezTo>
                      <a:pt x="-8383" y="848692"/>
                      <a:pt x="32760" y="710451"/>
                      <a:pt x="0" y="583340"/>
                    </a:cubicBezTo>
                    <a:cubicBezTo>
                      <a:pt x="-32760" y="456229"/>
                      <a:pt x="28782" y="318951"/>
                      <a:pt x="0" y="197078"/>
                    </a:cubicBezTo>
                    <a:close/>
                  </a:path>
                  <a:path w="9663954" h="1182445" stroke="0" extrusionOk="0">
                    <a:moveTo>
                      <a:pt x="0" y="197078"/>
                    </a:moveTo>
                    <a:cubicBezTo>
                      <a:pt x="16193" y="101097"/>
                      <a:pt x="70703" y="6595"/>
                      <a:pt x="197078" y="0"/>
                    </a:cubicBezTo>
                    <a:cubicBezTo>
                      <a:pt x="284946" y="-3128"/>
                      <a:pt x="498178" y="36623"/>
                      <a:pt x="591044" y="0"/>
                    </a:cubicBezTo>
                    <a:cubicBezTo>
                      <a:pt x="683910" y="-36623"/>
                      <a:pt x="895768" y="20991"/>
                      <a:pt x="985011" y="0"/>
                    </a:cubicBezTo>
                    <a:cubicBezTo>
                      <a:pt x="1074254" y="-20991"/>
                      <a:pt x="1583025" y="45476"/>
                      <a:pt x="1749769" y="0"/>
                    </a:cubicBezTo>
                    <a:cubicBezTo>
                      <a:pt x="1916513" y="-45476"/>
                      <a:pt x="2059882" y="25662"/>
                      <a:pt x="2236434" y="0"/>
                    </a:cubicBezTo>
                    <a:cubicBezTo>
                      <a:pt x="2412987" y="-25662"/>
                      <a:pt x="2525720" y="57311"/>
                      <a:pt x="2723098" y="0"/>
                    </a:cubicBezTo>
                    <a:cubicBezTo>
                      <a:pt x="2920476" y="-57311"/>
                      <a:pt x="3123376" y="29001"/>
                      <a:pt x="3302460" y="0"/>
                    </a:cubicBezTo>
                    <a:cubicBezTo>
                      <a:pt x="3481544" y="-29001"/>
                      <a:pt x="3677847" y="5301"/>
                      <a:pt x="3881823" y="0"/>
                    </a:cubicBezTo>
                    <a:cubicBezTo>
                      <a:pt x="4085799" y="-5301"/>
                      <a:pt x="4333639" y="43504"/>
                      <a:pt x="4461185" y="0"/>
                    </a:cubicBezTo>
                    <a:cubicBezTo>
                      <a:pt x="4588731" y="-43504"/>
                      <a:pt x="4774495" y="1311"/>
                      <a:pt x="4855151" y="0"/>
                    </a:cubicBezTo>
                    <a:cubicBezTo>
                      <a:pt x="4935807" y="-1311"/>
                      <a:pt x="5149844" y="27301"/>
                      <a:pt x="5434514" y="0"/>
                    </a:cubicBezTo>
                    <a:cubicBezTo>
                      <a:pt x="5719184" y="-27301"/>
                      <a:pt x="5963856" y="36661"/>
                      <a:pt x="6106574" y="0"/>
                    </a:cubicBezTo>
                    <a:cubicBezTo>
                      <a:pt x="6249292" y="-36661"/>
                      <a:pt x="6580093" y="7128"/>
                      <a:pt x="6778635" y="0"/>
                    </a:cubicBezTo>
                    <a:cubicBezTo>
                      <a:pt x="6977177" y="-7128"/>
                      <a:pt x="7163539" y="1247"/>
                      <a:pt x="7265299" y="0"/>
                    </a:cubicBezTo>
                    <a:cubicBezTo>
                      <a:pt x="7367059" y="-1247"/>
                      <a:pt x="7542945" y="39089"/>
                      <a:pt x="7659265" y="0"/>
                    </a:cubicBezTo>
                    <a:cubicBezTo>
                      <a:pt x="7775585" y="-39089"/>
                      <a:pt x="7998531" y="51289"/>
                      <a:pt x="8145930" y="0"/>
                    </a:cubicBezTo>
                    <a:cubicBezTo>
                      <a:pt x="8293330" y="-51289"/>
                      <a:pt x="8494617" y="24481"/>
                      <a:pt x="8725292" y="0"/>
                    </a:cubicBezTo>
                    <a:cubicBezTo>
                      <a:pt x="8955967" y="-24481"/>
                      <a:pt x="9300012" y="66731"/>
                      <a:pt x="9466876" y="0"/>
                    </a:cubicBezTo>
                    <a:cubicBezTo>
                      <a:pt x="9580532" y="11288"/>
                      <a:pt x="9648820" y="92129"/>
                      <a:pt x="9663954" y="197078"/>
                    </a:cubicBezTo>
                    <a:cubicBezTo>
                      <a:pt x="9701526" y="302341"/>
                      <a:pt x="9631449" y="427679"/>
                      <a:pt x="9663954" y="606988"/>
                    </a:cubicBezTo>
                    <a:cubicBezTo>
                      <a:pt x="9696459" y="786297"/>
                      <a:pt x="9660118" y="895510"/>
                      <a:pt x="9663954" y="985367"/>
                    </a:cubicBezTo>
                    <a:cubicBezTo>
                      <a:pt x="9676191" y="1105249"/>
                      <a:pt x="9576977" y="1155125"/>
                      <a:pt x="9466876" y="1182445"/>
                    </a:cubicBezTo>
                    <a:cubicBezTo>
                      <a:pt x="9133458" y="1210333"/>
                      <a:pt x="9020981" y="1143905"/>
                      <a:pt x="8794816" y="1182445"/>
                    </a:cubicBezTo>
                    <a:cubicBezTo>
                      <a:pt x="8568651" y="1220985"/>
                      <a:pt x="8472700" y="1162104"/>
                      <a:pt x="8308151" y="1182445"/>
                    </a:cubicBezTo>
                    <a:cubicBezTo>
                      <a:pt x="8143602" y="1202786"/>
                      <a:pt x="7888962" y="1127096"/>
                      <a:pt x="7543393" y="1182445"/>
                    </a:cubicBezTo>
                    <a:cubicBezTo>
                      <a:pt x="7197824" y="1237794"/>
                      <a:pt x="7010718" y="1103163"/>
                      <a:pt x="6871333" y="1182445"/>
                    </a:cubicBezTo>
                    <a:cubicBezTo>
                      <a:pt x="6731948" y="1261727"/>
                      <a:pt x="6536936" y="1160069"/>
                      <a:pt x="6384668" y="1182445"/>
                    </a:cubicBezTo>
                    <a:cubicBezTo>
                      <a:pt x="6232401" y="1204821"/>
                      <a:pt x="6145525" y="1172183"/>
                      <a:pt x="5990702" y="1182445"/>
                    </a:cubicBezTo>
                    <a:cubicBezTo>
                      <a:pt x="5835879" y="1192707"/>
                      <a:pt x="5697089" y="1139498"/>
                      <a:pt x="5504037" y="1182445"/>
                    </a:cubicBezTo>
                    <a:cubicBezTo>
                      <a:pt x="5310985" y="1225392"/>
                      <a:pt x="5240713" y="1155865"/>
                      <a:pt x="5017373" y="1182445"/>
                    </a:cubicBezTo>
                    <a:cubicBezTo>
                      <a:pt x="4794033" y="1209025"/>
                      <a:pt x="4830559" y="1152268"/>
                      <a:pt x="4716105" y="1182445"/>
                    </a:cubicBezTo>
                    <a:cubicBezTo>
                      <a:pt x="4601651" y="1212622"/>
                      <a:pt x="4212484" y="1154286"/>
                      <a:pt x="4044044" y="1182445"/>
                    </a:cubicBezTo>
                    <a:cubicBezTo>
                      <a:pt x="3875604" y="1210604"/>
                      <a:pt x="3660025" y="1163694"/>
                      <a:pt x="3557380" y="1182445"/>
                    </a:cubicBezTo>
                    <a:cubicBezTo>
                      <a:pt x="3454735" y="1201196"/>
                      <a:pt x="3259533" y="1159001"/>
                      <a:pt x="3163413" y="1182445"/>
                    </a:cubicBezTo>
                    <a:cubicBezTo>
                      <a:pt x="3067293" y="1205889"/>
                      <a:pt x="2714701" y="1147511"/>
                      <a:pt x="2398655" y="1182445"/>
                    </a:cubicBezTo>
                    <a:cubicBezTo>
                      <a:pt x="2082609" y="1217379"/>
                      <a:pt x="2178922" y="1173159"/>
                      <a:pt x="2004689" y="1182445"/>
                    </a:cubicBezTo>
                    <a:cubicBezTo>
                      <a:pt x="1830456" y="1191731"/>
                      <a:pt x="1673367" y="1141724"/>
                      <a:pt x="1425326" y="1182445"/>
                    </a:cubicBezTo>
                    <a:cubicBezTo>
                      <a:pt x="1177285" y="1223166"/>
                      <a:pt x="1159283" y="1138682"/>
                      <a:pt x="938662" y="1182445"/>
                    </a:cubicBezTo>
                    <a:cubicBezTo>
                      <a:pt x="718041" y="1226208"/>
                      <a:pt x="464681" y="1144991"/>
                      <a:pt x="197078" y="1182445"/>
                    </a:cubicBezTo>
                    <a:cubicBezTo>
                      <a:pt x="108779" y="1173233"/>
                      <a:pt x="238" y="1078267"/>
                      <a:pt x="0" y="985367"/>
                    </a:cubicBezTo>
                    <a:cubicBezTo>
                      <a:pt x="-45323" y="873210"/>
                      <a:pt x="14866" y="726671"/>
                      <a:pt x="0" y="591223"/>
                    </a:cubicBezTo>
                    <a:cubicBezTo>
                      <a:pt x="-14866" y="455775"/>
                      <a:pt x="37105" y="351505"/>
                      <a:pt x="0" y="197078"/>
                    </a:cubicBezTo>
                    <a:close/>
                  </a:path>
                </a:pathLst>
              </a:custGeom>
              <a:solidFill>
                <a:schemeClr val="bg1"/>
              </a:solidFill>
              <a:ln w="28575">
                <a:solidFill>
                  <a:srgbClr val="EE6C58"/>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6" y="1204605"/>
                <a:ext cx="8744586"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Buổi chia tay của bạn nhỏ với thầy giáo và các bạn có gì đặc biệt?</a:t>
                </a:r>
                <a:endParaRPr kumimoji="0" lang="en-US" sz="32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4"/>
            <a:stretch>
              <a:fillRect/>
            </a:stretch>
          </p:blipFill>
          <p:spPr>
            <a:xfrm rot="1509629">
              <a:off x="2548171" y="226317"/>
              <a:ext cx="730125" cy="907287"/>
            </a:xfrm>
            <a:prstGeom prst="rect">
              <a:avLst/>
            </a:prstGeom>
          </p:spPr>
        </p:pic>
      </p:grpSp>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50" y="2507996"/>
            <a:ext cx="12192000" cy="4350004"/>
          </a:xfrm>
          <a:prstGeom prst="rect">
            <a:avLst/>
          </a:prstGeom>
        </p:spPr>
      </p:pic>
      <p:sp>
        <p:nvSpPr>
          <p:cNvPr id="3" name="Rectangle: Rounded Corners 2">
            <a:extLst>
              <a:ext uri="{FF2B5EF4-FFF2-40B4-BE49-F238E27FC236}">
                <a16:creationId xmlns:a16="http://schemas.microsoft.com/office/drawing/2014/main" id="{1354C328-3CB7-DDA0-2DAE-6C2C3046DB94}"/>
              </a:ext>
            </a:extLst>
          </p:cNvPr>
          <p:cNvSpPr/>
          <p:nvPr/>
        </p:nvSpPr>
        <p:spPr>
          <a:xfrm>
            <a:off x="382126" y="1828801"/>
            <a:ext cx="11330903" cy="4572000"/>
          </a:xfrm>
          <a:custGeom>
            <a:avLst/>
            <a:gdLst>
              <a:gd name="connsiteX0" fmla="*/ 0 w 11330903"/>
              <a:gd name="connsiteY0" fmla="*/ 470230 h 4572000"/>
              <a:gd name="connsiteX1" fmla="*/ 470230 w 11330903"/>
              <a:gd name="connsiteY1" fmla="*/ 0 h 4572000"/>
              <a:gd name="connsiteX2" fmla="*/ 955117 w 11330903"/>
              <a:gd name="connsiteY2" fmla="*/ 0 h 4572000"/>
              <a:gd name="connsiteX3" fmla="*/ 1751718 w 11330903"/>
              <a:gd name="connsiteY3" fmla="*/ 0 h 4572000"/>
              <a:gd name="connsiteX4" fmla="*/ 2548319 w 11330903"/>
              <a:gd name="connsiteY4" fmla="*/ 0 h 4572000"/>
              <a:gd name="connsiteX5" fmla="*/ 3344919 w 11330903"/>
              <a:gd name="connsiteY5" fmla="*/ 0 h 4572000"/>
              <a:gd name="connsiteX6" fmla="*/ 3725902 w 11330903"/>
              <a:gd name="connsiteY6" fmla="*/ 0 h 4572000"/>
              <a:gd name="connsiteX7" fmla="*/ 4106885 w 11330903"/>
              <a:gd name="connsiteY7" fmla="*/ 0 h 4572000"/>
              <a:gd name="connsiteX8" fmla="*/ 4799581 w 11330903"/>
              <a:gd name="connsiteY8" fmla="*/ 0 h 4572000"/>
              <a:gd name="connsiteX9" fmla="*/ 5596182 w 11330903"/>
              <a:gd name="connsiteY9" fmla="*/ 0 h 4572000"/>
              <a:gd name="connsiteX10" fmla="*/ 5977165 w 11330903"/>
              <a:gd name="connsiteY10" fmla="*/ 0 h 4572000"/>
              <a:gd name="connsiteX11" fmla="*/ 6877670 w 11330903"/>
              <a:gd name="connsiteY11" fmla="*/ 0 h 4572000"/>
              <a:gd name="connsiteX12" fmla="*/ 7466462 w 11330903"/>
              <a:gd name="connsiteY12" fmla="*/ 0 h 4572000"/>
              <a:gd name="connsiteX13" fmla="*/ 8055253 w 11330903"/>
              <a:gd name="connsiteY13" fmla="*/ 0 h 4572000"/>
              <a:gd name="connsiteX14" fmla="*/ 8436236 w 11330903"/>
              <a:gd name="connsiteY14" fmla="*/ 0 h 4572000"/>
              <a:gd name="connsiteX15" fmla="*/ 9232837 w 11330903"/>
              <a:gd name="connsiteY15" fmla="*/ 0 h 4572000"/>
              <a:gd name="connsiteX16" fmla="*/ 10133342 w 11330903"/>
              <a:gd name="connsiteY16" fmla="*/ 0 h 4572000"/>
              <a:gd name="connsiteX17" fmla="*/ 10860673 w 11330903"/>
              <a:gd name="connsiteY17" fmla="*/ 0 h 4572000"/>
              <a:gd name="connsiteX18" fmla="*/ 11330903 w 11330903"/>
              <a:gd name="connsiteY18" fmla="*/ 470230 h 4572000"/>
              <a:gd name="connsiteX19" fmla="*/ 11330903 w 11330903"/>
              <a:gd name="connsiteY19" fmla="*/ 1148117 h 4572000"/>
              <a:gd name="connsiteX20" fmla="*/ 11330903 w 11330903"/>
              <a:gd name="connsiteY20" fmla="*/ 1644428 h 4572000"/>
              <a:gd name="connsiteX21" fmla="*/ 11330903 w 11330903"/>
              <a:gd name="connsiteY21" fmla="*/ 2140738 h 4572000"/>
              <a:gd name="connsiteX22" fmla="*/ 11330903 w 11330903"/>
              <a:gd name="connsiteY22" fmla="*/ 2637049 h 4572000"/>
              <a:gd name="connsiteX23" fmla="*/ 11330903 w 11330903"/>
              <a:gd name="connsiteY23" fmla="*/ 3278621 h 4572000"/>
              <a:gd name="connsiteX24" fmla="*/ 11330903 w 11330903"/>
              <a:gd name="connsiteY24" fmla="*/ 4101770 h 4572000"/>
              <a:gd name="connsiteX25" fmla="*/ 10860673 w 11330903"/>
              <a:gd name="connsiteY25" fmla="*/ 4572000 h 4572000"/>
              <a:gd name="connsiteX26" fmla="*/ 10064072 w 11330903"/>
              <a:gd name="connsiteY26" fmla="*/ 4572000 h 4572000"/>
              <a:gd name="connsiteX27" fmla="*/ 9579185 w 11330903"/>
              <a:gd name="connsiteY27" fmla="*/ 4572000 h 4572000"/>
              <a:gd name="connsiteX28" fmla="*/ 9198202 w 11330903"/>
              <a:gd name="connsiteY28" fmla="*/ 4572000 h 4572000"/>
              <a:gd name="connsiteX29" fmla="*/ 8609410 w 11330903"/>
              <a:gd name="connsiteY29" fmla="*/ 4572000 h 4572000"/>
              <a:gd name="connsiteX30" fmla="*/ 7812810 w 11330903"/>
              <a:gd name="connsiteY30" fmla="*/ 4572000 h 4572000"/>
              <a:gd name="connsiteX31" fmla="*/ 7120114 w 11330903"/>
              <a:gd name="connsiteY31" fmla="*/ 4572000 h 4572000"/>
              <a:gd name="connsiteX32" fmla="*/ 6635226 w 11330903"/>
              <a:gd name="connsiteY32" fmla="*/ 4572000 h 4572000"/>
              <a:gd name="connsiteX33" fmla="*/ 6254243 w 11330903"/>
              <a:gd name="connsiteY33" fmla="*/ 4572000 h 4572000"/>
              <a:gd name="connsiteX34" fmla="*/ 5353738 w 11330903"/>
              <a:gd name="connsiteY34" fmla="*/ 4572000 h 4572000"/>
              <a:gd name="connsiteX35" fmla="*/ 4764946 w 11330903"/>
              <a:gd name="connsiteY35" fmla="*/ 4572000 h 4572000"/>
              <a:gd name="connsiteX36" fmla="*/ 3968346 w 11330903"/>
              <a:gd name="connsiteY36" fmla="*/ 4572000 h 4572000"/>
              <a:gd name="connsiteX37" fmla="*/ 3587363 w 11330903"/>
              <a:gd name="connsiteY37" fmla="*/ 4572000 h 4572000"/>
              <a:gd name="connsiteX38" fmla="*/ 3102476 w 11330903"/>
              <a:gd name="connsiteY38" fmla="*/ 4572000 h 4572000"/>
              <a:gd name="connsiteX39" fmla="*/ 2305875 w 11330903"/>
              <a:gd name="connsiteY39" fmla="*/ 4572000 h 4572000"/>
              <a:gd name="connsiteX40" fmla="*/ 1820988 w 11330903"/>
              <a:gd name="connsiteY40" fmla="*/ 4572000 h 4572000"/>
              <a:gd name="connsiteX41" fmla="*/ 1336100 w 11330903"/>
              <a:gd name="connsiteY41" fmla="*/ 4572000 h 4572000"/>
              <a:gd name="connsiteX42" fmla="*/ 470230 w 11330903"/>
              <a:gd name="connsiteY42" fmla="*/ 4572000 h 4572000"/>
              <a:gd name="connsiteX43" fmla="*/ 0 w 11330903"/>
              <a:gd name="connsiteY43" fmla="*/ 4101770 h 4572000"/>
              <a:gd name="connsiteX44" fmla="*/ 0 w 11330903"/>
              <a:gd name="connsiteY44" fmla="*/ 3496513 h 4572000"/>
              <a:gd name="connsiteX45" fmla="*/ 0 w 11330903"/>
              <a:gd name="connsiteY45" fmla="*/ 2854941 h 4572000"/>
              <a:gd name="connsiteX46" fmla="*/ 0 w 11330903"/>
              <a:gd name="connsiteY46" fmla="*/ 2286000 h 4572000"/>
              <a:gd name="connsiteX47" fmla="*/ 0 w 11330903"/>
              <a:gd name="connsiteY47" fmla="*/ 1753374 h 4572000"/>
              <a:gd name="connsiteX48" fmla="*/ 0 w 11330903"/>
              <a:gd name="connsiteY48" fmla="*/ 1148117 h 4572000"/>
              <a:gd name="connsiteX49" fmla="*/ 0 w 11330903"/>
              <a:gd name="connsiteY49" fmla="*/ 47023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330903" h="4572000" fill="none" extrusionOk="0">
                <a:moveTo>
                  <a:pt x="0" y="470230"/>
                </a:moveTo>
                <a:cubicBezTo>
                  <a:pt x="25347" y="200858"/>
                  <a:pt x="202119" y="15259"/>
                  <a:pt x="470230" y="0"/>
                </a:cubicBezTo>
                <a:cubicBezTo>
                  <a:pt x="598405" y="-12748"/>
                  <a:pt x="714505" y="13134"/>
                  <a:pt x="955117" y="0"/>
                </a:cubicBezTo>
                <a:cubicBezTo>
                  <a:pt x="1195729" y="-13134"/>
                  <a:pt x="1447677" y="-10212"/>
                  <a:pt x="1751718" y="0"/>
                </a:cubicBezTo>
                <a:cubicBezTo>
                  <a:pt x="2055759" y="10212"/>
                  <a:pt x="2315199" y="-6561"/>
                  <a:pt x="2548319" y="0"/>
                </a:cubicBezTo>
                <a:cubicBezTo>
                  <a:pt x="2781439" y="6561"/>
                  <a:pt x="3109995" y="-25910"/>
                  <a:pt x="3344919" y="0"/>
                </a:cubicBezTo>
                <a:cubicBezTo>
                  <a:pt x="3579843" y="25910"/>
                  <a:pt x="3550511" y="12324"/>
                  <a:pt x="3725902" y="0"/>
                </a:cubicBezTo>
                <a:cubicBezTo>
                  <a:pt x="3901293" y="-12324"/>
                  <a:pt x="4019148" y="8348"/>
                  <a:pt x="4106885" y="0"/>
                </a:cubicBezTo>
                <a:cubicBezTo>
                  <a:pt x="4194622" y="-8348"/>
                  <a:pt x="4460366" y="-9010"/>
                  <a:pt x="4799581" y="0"/>
                </a:cubicBezTo>
                <a:cubicBezTo>
                  <a:pt x="5138796" y="9010"/>
                  <a:pt x="5346363" y="-6271"/>
                  <a:pt x="5596182" y="0"/>
                </a:cubicBezTo>
                <a:cubicBezTo>
                  <a:pt x="5846001" y="6271"/>
                  <a:pt x="5839374" y="-2643"/>
                  <a:pt x="5977165" y="0"/>
                </a:cubicBezTo>
                <a:cubicBezTo>
                  <a:pt x="6114956" y="2643"/>
                  <a:pt x="6624890" y="5277"/>
                  <a:pt x="6877670" y="0"/>
                </a:cubicBezTo>
                <a:cubicBezTo>
                  <a:pt x="7130450" y="-5277"/>
                  <a:pt x="7327454" y="-2456"/>
                  <a:pt x="7466462" y="0"/>
                </a:cubicBezTo>
                <a:cubicBezTo>
                  <a:pt x="7605470" y="2456"/>
                  <a:pt x="7783649" y="4978"/>
                  <a:pt x="8055253" y="0"/>
                </a:cubicBezTo>
                <a:cubicBezTo>
                  <a:pt x="8326857" y="-4978"/>
                  <a:pt x="8271555" y="-14694"/>
                  <a:pt x="8436236" y="0"/>
                </a:cubicBezTo>
                <a:cubicBezTo>
                  <a:pt x="8600917" y="14694"/>
                  <a:pt x="8971271" y="31317"/>
                  <a:pt x="9232837" y="0"/>
                </a:cubicBezTo>
                <a:cubicBezTo>
                  <a:pt x="9494403" y="-31317"/>
                  <a:pt x="9732660" y="43303"/>
                  <a:pt x="10133342" y="0"/>
                </a:cubicBezTo>
                <a:cubicBezTo>
                  <a:pt x="10534025" y="-43303"/>
                  <a:pt x="10520038" y="-28452"/>
                  <a:pt x="10860673" y="0"/>
                </a:cubicBezTo>
                <a:cubicBezTo>
                  <a:pt x="11089539" y="9835"/>
                  <a:pt x="11342140" y="228310"/>
                  <a:pt x="11330903" y="470230"/>
                </a:cubicBezTo>
                <a:cubicBezTo>
                  <a:pt x="11334297" y="744554"/>
                  <a:pt x="11332663" y="986833"/>
                  <a:pt x="11330903" y="1148117"/>
                </a:cubicBezTo>
                <a:cubicBezTo>
                  <a:pt x="11329143" y="1309401"/>
                  <a:pt x="11352073" y="1536367"/>
                  <a:pt x="11330903" y="1644428"/>
                </a:cubicBezTo>
                <a:cubicBezTo>
                  <a:pt x="11309733" y="1752489"/>
                  <a:pt x="11316929" y="2023089"/>
                  <a:pt x="11330903" y="2140738"/>
                </a:cubicBezTo>
                <a:cubicBezTo>
                  <a:pt x="11344878" y="2258387"/>
                  <a:pt x="11338735" y="2464144"/>
                  <a:pt x="11330903" y="2637049"/>
                </a:cubicBezTo>
                <a:cubicBezTo>
                  <a:pt x="11323071" y="2809954"/>
                  <a:pt x="11306602" y="3052385"/>
                  <a:pt x="11330903" y="3278621"/>
                </a:cubicBezTo>
                <a:cubicBezTo>
                  <a:pt x="11355204" y="3504857"/>
                  <a:pt x="11339591" y="3740020"/>
                  <a:pt x="11330903" y="4101770"/>
                </a:cubicBezTo>
                <a:cubicBezTo>
                  <a:pt x="11361353" y="4374428"/>
                  <a:pt x="11136661" y="4510048"/>
                  <a:pt x="10860673" y="4572000"/>
                </a:cubicBezTo>
                <a:cubicBezTo>
                  <a:pt x="10681175" y="4610643"/>
                  <a:pt x="10298023" y="4603876"/>
                  <a:pt x="10064072" y="4572000"/>
                </a:cubicBezTo>
                <a:cubicBezTo>
                  <a:pt x="9830121" y="4540124"/>
                  <a:pt x="9768779" y="4584042"/>
                  <a:pt x="9579185" y="4572000"/>
                </a:cubicBezTo>
                <a:cubicBezTo>
                  <a:pt x="9389591" y="4559958"/>
                  <a:pt x="9384543" y="4566278"/>
                  <a:pt x="9198202" y="4572000"/>
                </a:cubicBezTo>
                <a:cubicBezTo>
                  <a:pt x="9011861" y="4577722"/>
                  <a:pt x="8814350" y="4565075"/>
                  <a:pt x="8609410" y="4572000"/>
                </a:cubicBezTo>
                <a:cubicBezTo>
                  <a:pt x="8404470" y="4578925"/>
                  <a:pt x="8043178" y="4547298"/>
                  <a:pt x="7812810" y="4572000"/>
                </a:cubicBezTo>
                <a:cubicBezTo>
                  <a:pt x="7582442" y="4596702"/>
                  <a:pt x="7453534" y="4540084"/>
                  <a:pt x="7120114" y="4572000"/>
                </a:cubicBezTo>
                <a:cubicBezTo>
                  <a:pt x="6786694" y="4603916"/>
                  <a:pt x="6855505" y="4572506"/>
                  <a:pt x="6635226" y="4572000"/>
                </a:cubicBezTo>
                <a:cubicBezTo>
                  <a:pt x="6414947" y="4571494"/>
                  <a:pt x="6416936" y="4558013"/>
                  <a:pt x="6254243" y="4572000"/>
                </a:cubicBezTo>
                <a:cubicBezTo>
                  <a:pt x="6091550" y="4585987"/>
                  <a:pt x="5686373" y="4544687"/>
                  <a:pt x="5353738" y="4572000"/>
                </a:cubicBezTo>
                <a:cubicBezTo>
                  <a:pt x="5021103" y="4599313"/>
                  <a:pt x="4900178" y="4543624"/>
                  <a:pt x="4764946" y="4572000"/>
                </a:cubicBezTo>
                <a:cubicBezTo>
                  <a:pt x="4629714" y="4600376"/>
                  <a:pt x="4251884" y="4589390"/>
                  <a:pt x="3968346" y="4572000"/>
                </a:cubicBezTo>
                <a:cubicBezTo>
                  <a:pt x="3684808" y="4554610"/>
                  <a:pt x="3740974" y="4582232"/>
                  <a:pt x="3587363" y="4572000"/>
                </a:cubicBezTo>
                <a:cubicBezTo>
                  <a:pt x="3433752" y="4561768"/>
                  <a:pt x="3334286" y="4569412"/>
                  <a:pt x="3102476" y="4572000"/>
                </a:cubicBezTo>
                <a:cubicBezTo>
                  <a:pt x="2870666" y="4574588"/>
                  <a:pt x="2570042" y="4538783"/>
                  <a:pt x="2305875" y="4572000"/>
                </a:cubicBezTo>
                <a:cubicBezTo>
                  <a:pt x="2041708" y="4605217"/>
                  <a:pt x="2049178" y="4588070"/>
                  <a:pt x="1820988" y="4572000"/>
                </a:cubicBezTo>
                <a:cubicBezTo>
                  <a:pt x="1592798" y="4555930"/>
                  <a:pt x="1519930" y="4579733"/>
                  <a:pt x="1336100" y="4572000"/>
                </a:cubicBezTo>
                <a:cubicBezTo>
                  <a:pt x="1152270" y="4564267"/>
                  <a:pt x="804512" y="4536674"/>
                  <a:pt x="470230" y="4572000"/>
                </a:cubicBezTo>
                <a:cubicBezTo>
                  <a:pt x="204978" y="4540463"/>
                  <a:pt x="-1743" y="4370323"/>
                  <a:pt x="0" y="4101770"/>
                </a:cubicBezTo>
                <a:cubicBezTo>
                  <a:pt x="7181" y="3906172"/>
                  <a:pt x="-18142" y="3631422"/>
                  <a:pt x="0" y="3496513"/>
                </a:cubicBezTo>
                <a:cubicBezTo>
                  <a:pt x="18142" y="3361604"/>
                  <a:pt x="17369" y="3011134"/>
                  <a:pt x="0" y="2854941"/>
                </a:cubicBezTo>
                <a:cubicBezTo>
                  <a:pt x="-17369" y="2698748"/>
                  <a:pt x="2295" y="2466949"/>
                  <a:pt x="0" y="2286000"/>
                </a:cubicBezTo>
                <a:cubicBezTo>
                  <a:pt x="-2295" y="2105051"/>
                  <a:pt x="-8624" y="1896048"/>
                  <a:pt x="0" y="1753374"/>
                </a:cubicBezTo>
                <a:cubicBezTo>
                  <a:pt x="8624" y="1610700"/>
                  <a:pt x="-28542" y="1348306"/>
                  <a:pt x="0" y="1148117"/>
                </a:cubicBezTo>
                <a:cubicBezTo>
                  <a:pt x="28542" y="947928"/>
                  <a:pt x="-5086" y="731740"/>
                  <a:pt x="0" y="470230"/>
                </a:cubicBezTo>
                <a:close/>
              </a:path>
              <a:path w="11330903" h="4572000" stroke="0" extrusionOk="0">
                <a:moveTo>
                  <a:pt x="0" y="470230"/>
                </a:moveTo>
                <a:cubicBezTo>
                  <a:pt x="-45524" y="190795"/>
                  <a:pt x="212427" y="48638"/>
                  <a:pt x="470230" y="0"/>
                </a:cubicBezTo>
                <a:cubicBezTo>
                  <a:pt x="729029" y="9304"/>
                  <a:pt x="825673" y="968"/>
                  <a:pt x="1059022" y="0"/>
                </a:cubicBezTo>
                <a:cubicBezTo>
                  <a:pt x="1292371" y="-968"/>
                  <a:pt x="1553302" y="29944"/>
                  <a:pt x="1855622" y="0"/>
                </a:cubicBezTo>
                <a:cubicBezTo>
                  <a:pt x="2157942" y="-29944"/>
                  <a:pt x="2059867" y="-12081"/>
                  <a:pt x="2236605" y="0"/>
                </a:cubicBezTo>
                <a:cubicBezTo>
                  <a:pt x="2413343" y="12081"/>
                  <a:pt x="2846603" y="9630"/>
                  <a:pt x="3033206" y="0"/>
                </a:cubicBezTo>
                <a:cubicBezTo>
                  <a:pt x="3219809" y="-9630"/>
                  <a:pt x="3233612" y="201"/>
                  <a:pt x="3414189" y="0"/>
                </a:cubicBezTo>
                <a:cubicBezTo>
                  <a:pt x="3594766" y="-201"/>
                  <a:pt x="4047651" y="28325"/>
                  <a:pt x="4210789" y="0"/>
                </a:cubicBezTo>
                <a:cubicBezTo>
                  <a:pt x="4373927" y="-28325"/>
                  <a:pt x="4731737" y="-22335"/>
                  <a:pt x="4903486" y="0"/>
                </a:cubicBezTo>
                <a:cubicBezTo>
                  <a:pt x="5075235" y="22335"/>
                  <a:pt x="5304702" y="22806"/>
                  <a:pt x="5492277" y="0"/>
                </a:cubicBezTo>
                <a:cubicBezTo>
                  <a:pt x="5679852" y="-22806"/>
                  <a:pt x="6040230" y="33936"/>
                  <a:pt x="6184974" y="0"/>
                </a:cubicBezTo>
                <a:cubicBezTo>
                  <a:pt x="6329718" y="-33936"/>
                  <a:pt x="6743296" y="-7806"/>
                  <a:pt x="6981574" y="0"/>
                </a:cubicBezTo>
                <a:cubicBezTo>
                  <a:pt x="7219852" y="7806"/>
                  <a:pt x="7470539" y="-3730"/>
                  <a:pt x="7674270" y="0"/>
                </a:cubicBezTo>
                <a:cubicBezTo>
                  <a:pt x="7878001" y="3730"/>
                  <a:pt x="7937872" y="2292"/>
                  <a:pt x="8159158" y="0"/>
                </a:cubicBezTo>
                <a:cubicBezTo>
                  <a:pt x="8380444" y="-2292"/>
                  <a:pt x="8499252" y="23479"/>
                  <a:pt x="8644045" y="0"/>
                </a:cubicBezTo>
                <a:cubicBezTo>
                  <a:pt x="8788838" y="-23479"/>
                  <a:pt x="8968362" y="-22627"/>
                  <a:pt x="9128932" y="0"/>
                </a:cubicBezTo>
                <a:cubicBezTo>
                  <a:pt x="9289502" y="22627"/>
                  <a:pt x="9464669" y="-18174"/>
                  <a:pt x="9613820" y="0"/>
                </a:cubicBezTo>
                <a:cubicBezTo>
                  <a:pt x="9762971" y="18174"/>
                  <a:pt x="10492229" y="-33647"/>
                  <a:pt x="10860673" y="0"/>
                </a:cubicBezTo>
                <a:cubicBezTo>
                  <a:pt x="11180972" y="10484"/>
                  <a:pt x="11363828" y="203953"/>
                  <a:pt x="11330903" y="470230"/>
                </a:cubicBezTo>
                <a:cubicBezTo>
                  <a:pt x="11332944" y="753055"/>
                  <a:pt x="11355111" y="865300"/>
                  <a:pt x="11330903" y="1111802"/>
                </a:cubicBezTo>
                <a:cubicBezTo>
                  <a:pt x="11306695" y="1358304"/>
                  <a:pt x="11317131" y="1508344"/>
                  <a:pt x="11330903" y="1717059"/>
                </a:cubicBezTo>
                <a:cubicBezTo>
                  <a:pt x="11344675" y="1925774"/>
                  <a:pt x="11344057" y="2048008"/>
                  <a:pt x="11330903" y="2322315"/>
                </a:cubicBezTo>
                <a:cubicBezTo>
                  <a:pt x="11317749" y="2596622"/>
                  <a:pt x="11318568" y="2740853"/>
                  <a:pt x="11330903" y="2963887"/>
                </a:cubicBezTo>
                <a:cubicBezTo>
                  <a:pt x="11343238" y="3186921"/>
                  <a:pt x="11302407" y="3567281"/>
                  <a:pt x="11330903" y="4101770"/>
                </a:cubicBezTo>
                <a:cubicBezTo>
                  <a:pt x="11329620" y="4377974"/>
                  <a:pt x="11121690" y="4584332"/>
                  <a:pt x="10860673" y="4572000"/>
                </a:cubicBezTo>
                <a:cubicBezTo>
                  <a:pt x="10550137" y="4601366"/>
                  <a:pt x="10380986" y="4565744"/>
                  <a:pt x="10167977" y="4572000"/>
                </a:cubicBezTo>
                <a:cubicBezTo>
                  <a:pt x="9954968" y="4578256"/>
                  <a:pt x="9723341" y="4584017"/>
                  <a:pt x="9579185" y="4572000"/>
                </a:cubicBezTo>
                <a:cubicBezTo>
                  <a:pt x="9435029" y="4559983"/>
                  <a:pt x="9280138" y="4556273"/>
                  <a:pt x="9198202" y="4572000"/>
                </a:cubicBezTo>
                <a:cubicBezTo>
                  <a:pt x="9116266" y="4587727"/>
                  <a:pt x="8912980" y="4566699"/>
                  <a:pt x="8817219" y="4572000"/>
                </a:cubicBezTo>
                <a:cubicBezTo>
                  <a:pt x="8721458" y="4577301"/>
                  <a:pt x="8549869" y="4586287"/>
                  <a:pt x="8436236" y="4572000"/>
                </a:cubicBezTo>
                <a:cubicBezTo>
                  <a:pt x="8322603" y="4557713"/>
                  <a:pt x="8038667" y="4543630"/>
                  <a:pt x="7847445" y="4572000"/>
                </a:cubicBezTo>
                <a:cubicBezTo>
                  <a:pt x="7656223" y="4600370"/>
                  <a:pt x="7367993" y="4584428"/>
                  <a:pt x="7154748" y="4572000"/>
                </a:cubicBezTo>
                <a:cubicBezTo>
                  <a:pt x="6941503" y="4559572"/>
                  <a:pt x="6473495" y="4614873"/>
                  <a:pt x="6254243" y="4572000"/>
                </a:cubicBezTo>
                <a:cubicBezTo>
                  <a:pt x="6034991" y="4529127"/>
                  <a:pt x="5774001" y="4605420"/>
                  <a:pt x="5561547" y="4572000"/>
                </a:cubicBezTo>
                <a:cubicBezTo>
                  <a:pt x="5349093" y="4538580"/>
                  <a:pt x="5282951" y="4580100"/>
                  <a:pt x="5180564" y="4572000"/>
                </a:cubicBezTo>
                <a:cubicBezTo>
                  <a:pt x="5078177" y="4563900"/>
                  <a:pt x="4610030" y="4577745"/>
                  <a:pt x="4383964" y="4572000"/>
                </a:cubicBezTo>
                <a:cubicBezTo>
                  <a:pt x="4157898" y="4566255"/>
                  <a:pt x="4041191" y="4576764"/>
                  <a:pt x="3899076" y="4572000"/>
                </a:cubicBezTo>
                <a:cubicBezTo>
                  <a:pt x="3756961" y="4567236"/>
                  <a:pt x="3274650" y="4573464"/>
                  <a:pt x="3102476" y="4572000"/>
                </a:cubicBezTo>
                <a:cubicBezTo>
                  <a:pt x="2930302" y="4570536"/>
                  <a:pt x="2705431" y="4597822"/>
                  <a:pt x="2409779" y="4572000"/>
                </a:cubicBezTo>
                <a:cubicBezTo>
                  <a:pt x="2114127" y="4546178"/>
                  <a:pt x="2026165" y="4595486"/>
                  <a:pt x="1924892" y="4572000"/>
                </a:cubicBezTo>
                <a:cubicBezTo>
                  <a:pt x="1823619" y="4548514"/>
                  <a:pt x="1107188" y="4586396"/>
                  <a:pt x="470230" y="4572000"/>
                </a:cubicBezTo>
                <a:cubicBezTo>
                  <a:pt x="191523" y="4528501"/>
                  <a:pt x="23288" y="4414034"/>
                  <a:pt x="0" y="4101770"/>
                </a:cubicBezTo>
                <a:cubicBezTo>
                  <a:pt x="2154" y="3997537"/>
                  <a:pt x="9316" y="3822987"/>
                  <a:pt x="0" y="3605460"/>
                </a:cubicBezTo>
                <a:cubicBezTo>
                  <a:pt x="-9316" y="3387933"/>
                  <a:pt x="31086" y="3119747"/>
                  <a:pt x="0" y="2927572"/>
                </a:cubicBezTo>
                <a:cubicBezTo>
                  <a:pt x="-31086" y="2735397"/>
                  <a:pt x="6808" y="2674587"/>
                  <a:pt x="0" y="2431262"/>
                </a:cubicBezTo>
                <a:cubicBezTo>
                  <a:pt x="-6808" y="2187937"/>
                  <a:pt x="10569" y="2073524"/>
                  <a:pt x="0" y="1789690"/>
                </a:cubicBezTo>
                <a:cubicBezTo>
                  <a:pt x="-10569" y="1505856"/>
                  <a:pt x="7189" y="1412847"/>
                  <a:pt x="0" y="1220748"/>
                </a:cubicBezTo>
                <a:cubicBezTo>
                  <a:pt x="-7189" y="1028649"/>
                  <a:pt x="32630" y="716325"/>
                  <a:pt x="0" y="470230"/>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libri" panose="020F0502020204030204" pitchFamily="34" charset="0"/>
                <a:cs typeface="Calibri" panose="020F0502020204030204" pitchFamily="34" charset="0"/>
              </a:rPr>
              <a:t> 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gỗ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lvl="0" algn="just" defTabSz="914377"/>
            <a:r>
              <a:rPr lang="vi-VN" sz="2600" dirty="0">
                <a:solidFill>
                  <a:prstClr val="black"/>
                </a:solidFill>
                <a:latin typeface="Calibri" panose="020F0502020204030204" pitchFamily="34" charset="0"/>
                <a:cs typeface="Calibri" panose="020F0502020204030204" pitchFamily="34" charset="0"/>
              </a:rPr>
              <a:t>   – Bao giờ nghỉ hè, em sẽ lại được về đây chơi với thầy và các bạn.</a:t>
            </a:r>
            <a:endParaRPr kumimoji="0" lang="vi-VN" sz="2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3B960189-4DAC-689F-5A94-B073E4C25D04}"/>
              </a:ext>
            </a:extLst>
          </p:cNvPr>
          <p:cNvSpPr/>
          <p:nvPr/>
        </p:nvSpPr>
        <p:spPr>
          <a:xfrm>
            <a:off x="489856" y="2275114"/>
            <a:ext cx="11157857" cy="3810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DC6E585-6EB1-035D-6810-01D00F8986D4}"/>
              </a:ext>
            </a:extLst>
          </p:cNvPr>
          <p:cNvSpPr/>
          <p:nvPr/>
        </p:nvSpPr>
        <p:spPr>
          <a:xfrm>
            <a:off x="413657" y="2732314"/>
            <a:ext cx="11157857" cy="40277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C3F188C-EC9A-7AB7-EB74-7C081715F5A3}"/>
              </a:ext>
            </a:extLst>
          </p:cNvPr>
          <p:cNvSpPr/>
          <p:nvPr/>
        </p:nvSpPr>
        <p:spPr>
          <a:xfrm>
            <a:off x="413657" y="3189513"/>
            <a:ext cx="11157857" cy="391886"/>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CC827F0-25A4-37A1-D619-33979C4ABBC1}"/>
              </a:ext>
            </a:extLst>
          </p:cNvPr>
          <p:cNvSpPr/>
          <p:nvPr/>
        </p:nvSpPr>
        <p:spPr>
          <a:xfrm>
            <a:off x="446316" y="3614057"/>
            <a:ext cx="4637314" cy="3048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572CC79C-741E-A8D9-D4BE-B3ED2D4A0242}"/>
              </a:ext>
            </a:extLst>
          </p:cNvPr>
          <p:cNvSpPr/>
          <p:nvPr/>
        </p:nvSpPr>
        <p:spPr>
          <a:xfrm>
            <a:off x="370865" y="1866900"/>
            <a:ext cx="11385706" cy="4087586"/>
          </a:xfrm>
          <a:custGeom>
            <a:avLst/>
            <a:gdLst>
              <a:gd name="connsiteX0" fmla="*/ 0 w 11385706"/>
              <a:gd name="connsiteY0" fmla="*/ 420408 h 4087586"/>
              <a:gd name="connsiteX1" fmla="*/ 420408 w 11385706"/>
              <a:gd name="connsiteY1" fmla="*/ 0 h 4087586"/>
              <a:gd name="connsiteX2" fmla="*/ 974015 w 11385706"/>
              <a:gd name="connsiteY2" fmla="*/ 0 h 4087586"/>
              <a:gd name="connsiteX3" fmla="*/ 1738519 w 11385706"/>
              <a:gd name="connsiteY3" fmla="*/ 0 h 4087586"/>
              <a:gd name="connsiteX4" fmla="*/ 2081228 w 11385706"/>
              <a:gd name="connsiteY4" fmla="*/ 0 h 4087586"/>
              <a:gd name="connsiteX5" fmla="*/ 2423937 w 11385706"/>
              <a:gd name="connsiteY5" fmla="*/ 0 h 4087586"/>
              <a:gd name="connsiteX6" fmla="*/ 3082993 w 11385706"/>
              <a:gd name="connsiteY6" fmla="*/ 0 h 4087586"/>
              <a:gd name="connsiteX7" fmla="*/ 3847497 w 11385706"/>
              <a:gd name="connsiteY7" fmla="*/ 0 h 4087586"/>
              <a:gd name="connsiteX8" fmla="*/ 4190206 w 11385706"/>
              <a:gd name="connsiteY8" fmla="*/ 0 h 4087586"/>
              <a:gd name="connsiteX9" fmla="*/ 5060160 w 11385706"/>
              <a:gd name="connsiteY9" fmla="*/ 0 h 4087586"/>
              <a:gd name="connsiteX10" fmla="*/ 5613766 w 11385706"/>
              <a:gd name="connsiteY10" fmla="*/ 0 h 4087586"/>
              <a:gd name="connsiteX11" fmla="*/ 6167373 w 11385706"/>
              <a:gd name="connsiteY11" fmla="*/ 0 h 4087586"/>
              <a:gd name="connsiteX12" fmla="*/ 6510082 w 11385706"/>
              <a:gd name="connsiteY12" fmla="*/ 0 h 4087586"/>
              <a:gd name="connsiteX13" fmla="*/ 7274587 w 11385706"/>
              <a:gd name="connsiteY13" fmla="*/ 0 h 4087586"/>
              <a:gd name="connsiteX14" fmla="*/ 8144540 w 11385706"/>
              <a:gd name="connsiteY14" fmla="*/ 0 h 4087586"/>
              <a:gd name="connsiteX15" fmla="*/ 9014493 w 11385706"/>
              <a:gd name="connsiteY15" fmla="*/ 0 h 4087586"/>
              <a:gd name="connsiteX16" fmla="*/ 9778998 w 11385706"/>
              <a:gd name="connsiteY16" fmla="*/ 0 h 4087586"/>
              <a:gd name="connsiteX17" fmla="*/ 10965298 w 11385706"/>
              <a:gd name="connsiteY17" fmla="*/ 0 h 4087586"/>
              <a:gd name="connsiteX18" fmla="*/ 11385706 w 11385706"/>
              <a:gd name="connsiteY18" fmla="*/ 420408 h 4087586"/>
              <a:gd name="connsiteX19" fmla="*/ 11385706 w 11385706"/>
              <a:gd name="connsiteY19" fmla="*/ 1134697 h 4087586"/>
              <a:gd name="connsiteX20" fmla="*/ 11385706 w 11385706"/>
              <a:gd name="connsiteY20" fmla="*/ 1686648 h 4087586"/>
              <a:gd name="connsiteX21" fmla="*/ 11385706 w 11385706"/>
              <a:gd name="connsiteY21" fmla="*/ 2368470 h 4087586"/>
              <a:gd name="connsiteX22" fmla="*/ 11385706 w 11385706"/>
              <a:gd name="connsiteY22" fmla="*/ 2952889 h 4087586"/>
              <a:gd name="connsiteX23" fmla="*/ 11385706 w 11385706"/>
              <a:gd name="connsiteY23" fmla="*/ 3667178 h 4087586"/>
              <a:gd name="connsiteX24" fmla="*/ 10965298 w 11385706"/>
              <a:gd name="connsiteY24" fmla="*/ 4087586 h 4087586"/>
              <a:gd name="connsiteX25" fmla="*/ 10306242 w 11385706"/>
              <a:gd name="connsiteY25" fmla="*/ 4087586 h 4087586"/>
              <a:gd name="connsiteX26" fmla="*/ 9963533 w 11385706"/>
              <a:gd name="connsiteY26" fmla="*/ 4087586 h 4087586"/>
              <a:gd name="connsiteX27" fmla="*/ 9409927 w 11385706"/>
              <a:gd name="connsiteY27" fmla="*/ 4087586 h 4087586"/>
              <a:gd name="connsiteX28" fmla="*/ 8645422 w 11385706"/>
              <a:gd name="connsiteY28" fmla="*/ 4087586 h 4087586"/>
              <a:gd name="connsiteX29" fmla="*/ 7986367 w 11385706"/>
              <a:gd name="connsiteY29" fmla="*/ 4087586 h 4087586"/>
              <a:gd name="connsiteX30" fmla="*/ 7538209 w 11385706"/>
              <a:gd name="connsiteY30" fmla="*/ 4087586 h 4087586"/>
              <a:gd name="connsiteX31" fmla="*/ 7195500 w 11385706"/>
              <a:gd name="connsiteY31" fmla="*/ 4087586 h 4087586"/>
              <a:gd name="connsiteX32" fmla="*/ 6325546 w 11385706"/>
              <a:gd name="connsiteY32" fmla="*/ 4087586 h 4087586"/>
              <a:gd name="connsiteX33" fmla="*/ 5771940 w 11385706"/>
              <a:gd name="connsiteY33" fmla="*/ 4087586 h 4087586"/>
              <a:gd name="connsiteX34" fmla="*/ 5007435 w 11385706"/>
              <a:gd name="connsiteY34" fmla="*/ 4087586 h 4087586"/>
              <a:gd name="connsiteX35" fmla="*/ 4664726 w 11385706"/>
              <a:gd name="connsiteY35" fmla="*/ 4087586 h 4087586"/>
              <a:gd name="connsiteX36" fmla="*/ 4216568 w 11385706"/>
              <a:gd name="connsiteY36" fmla="*/ 4087586 h 4087586"/>
              <a:gd name="connsiteX37" fmla="*/ 3452064 w 11385706"/>
              <a:gd name="connsiteY37" fmla="*/ 4087586 h 4087586"/>
              <a:gd name="connsiteX38" fmla="*/ 3003906 w 11385706"/>
              <a:gd name="connsiteY38" fmla="*/ 4087586 h 4087586"/>
              <a:gd name="connsiteX39" fmla="*/ 2555748 w 11385706"/>
              <a:gd name="connsiteY39" fmla="*/ 4087586 h 4087586"/>
              <a:gd name="connsiteX40" fmla="*/ 1791244 w 11385706"/>
              <a:gd name="connsiteY40" fmla="*/ 4087586 h 4087586"/>
              <a:gd name="connsiteX41" fmla="*/ 1237637 w 11385706"/>
              <a:gd name="connsiteY41" fmla="*/ 4087586 h 4087586"/>
              <a:gd name="connsiteX42" fmla="*/ 420408 w 11385706"/>
              <a:gd name="connsiteY42" fmla="*/ 4087586 h 4087586"/>
              <a:gd name="connsiteX43" fmla="*/ 0 w 11385706"/>
              <a:gd name="connsiteY43" fmla="*/ 3667178 h 4087586"/>
              <a:gd name="connsiteX44" fmla="*/ 0 w 11385706"/>
              <a:gd name="connsiteY44" fmla="*/ 3050292 h 4087586"/>
              <a:gd name="connsiteX45" fmla="*/ 0 w 11385706"/>
              <a:gd name="connsiteY45" fmla="*/ 2465873 h 4087586"/>
              <a:gd name="connsiteX46" fmla="*/ 0 w 11385706"/>
              <a:gd name="connsiteY46" fmla="*/ 1816519 h 4087586"/>
              <a:gd name="connsiteX47" fmla="*/ 0 w 11385706"/>
              <a:gd name="connsiteY47" fmla="*/ 1167165 h 4087586"/>
              <a:gd name="connsiteX48" fmla="*/ 0 w 11385706"/>
              <a:gd name="connsiteY48" fmla="*/ 420408 h 408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85706" h="4087586" fill="none" extrusionOk="0">
                <a:moveTo>
                  <a:pt x="0" y="420408"/>
                </a:moveTo>
                <a:cubicBezTo>
                  <a:pt x="-43379" y="223514"/>
                  <a:pt x="193607" y="53974"/>
                  <a:pt x="420408" y="0"/>
                </a:cubicBezTo>
                <a:cubicBezTo>
                  <a:pt x="538694" y="-19140"/>
                  <a:pt x="756632" y="19949"/>
                  <a:pt x="974015" y="0"/>
                </a:cubicBezTo>
                <a:cubicBezTo>
                  <a:pt x="1191398" y="-19949"/>
                  <a:pt x="1519492" y="-2446"/>
                  <a:pt x="1738519" y="0"/>
                </a:cubicBezTo>
                <a:cubicBezTo>
                  <a:pt x="1957546" y="2446"/>
                  <a:pt x="1971492" y="-7861"/>
                  <a:pt x="2081228" y="0"/>
                </a:cubicBezTo>
                <a:cubicBezTo>
                  <a:pt x="2190964" y="7861"/>
                  <a:pt x="2304321" y="5798"/>
                  <a:pt x="2423937" y="0"/>
                </a:cubicBezTo>
                <a:cubicBezTo>
                  <a:pt x="2543553" y="-5798"/>
                  <a:pt x="2777267" y="20293"/>
                  <a:pt x="3082993" y="0"/>
                </a:cubicBezTo>
                <a:cubicBezTo>
                  <a:pt x="3388719" y="-20293"/>
                  <a:pt x="3550758" y="-31491"/>
                  <a:pt x="3847497" y="0"/>
                </a:cubicBezTo>
                <a:cubicBezTo>
                  <a:pt x="4144236" y="31491"/>
                  <a:pt x="4071329" y="284"/>
                  <a:pt x="4190206" y="0"/>
                </a:cubicBezTo>
                <a:cubicBezTo>
                  <a:pt x="4309083" y="-284"/>
                  <a:pt x="4804687" y="19296"/>
                  <a:pt x="5060160" y="0"/>
                </a:cubicBezTo>
                <a:cubicBezTo>
                  <a:pt x="5315633" y="-19296"/>
                  <a:pt x="5351201" y="-11121"/>
                  <a:pt x="5613766" y="0"/>
                </a:cubicBezTo>
                <a:cubicBezTo>
                  <a:pt x="5876331" y="11121"/>
                  <a:pt x="5962513" y="7760"/>
                  <a:pt x="6167373" y="0"/>
                </a:cubicBezTo>
                <a:cubicBezTo>
                  <a:pt x="6372233" y="-7760"/>
                  <a:pt x="6399267" y="6619"/>
                  <a:pt x="6510082" y="0"/>
                </a:cubicBezTo>
                <a:cubicBezTo>
                  <a:pt x="6620897" y="-6619"/>
                  <a:pt x="6967843" y="3299"/>
                  <a:pt x="7274587" y="0"/>
                </a:cubicBezTo>
                <a:cubicBezTo>
                  <a:pt x="7581332" y="-3299"/>
                  <a:pt x="7716848" y="25979"/>
                  <a:pt x="8144540" y="0"/>
                </a:cubicBezTo>
                <a:cubicBezTo>
                  <a:pt x="8572232" y="-25979"/>
                  <a:pt x="8750470" y="-18234"/>
                  <a:pt x="9014493" y="0"/>
                </a:cubicBezTo>
                <a:cubicBezTo>
                  <a:pt x="9278516" y="18234"/>
                  <a:pt x="9432176" y="-15019"/>
                  <a:pt x="9778998" y="0"/>
                </a:cubicBezTo>
                <a:cubicBezTo>
                  <a:pt x="10125821" y="15019"/>
                  <a:pt x="10495690" y="27855"/>
                  <a:pt x="10965298" y="0"/>
                </a:cubicBezTo>
                <a:cubicBezTo>
                  <a:pt x="11174653" y="-7795"/>
                  <a:pt x="11332885" y="184057"/>
                  <a:pt x="11385706" y="420408"/>
                </a:cubicBezTo>
                <a:cubicBezTo>
                  <a:pt x="11369427" y="577859"/>
                  <a:pt x="11356424" y="891989"/>
                  <a:pt x="11385706" y="1134697"/>
                </a:cubicBezTo>
                <a:cubicBezTo>
                  <a:pt x="11414988" y="1377405"/>
                  <a:pt x="11389765" y="1428082"/>
                  <a:pt x="11385706" y="1686648"/>
                </a:cubicBezTo>
                <a:cubicBezTo>
                  <a:pt x="11381647" y="1945214"/>
                  <a:pt x="11362325" y="2089381"/>
                  <a:pt x="11385706" y="2368470"/>
                </a:cubicBezTo>
                <a:cubicBezTo>
                  <a:pt x="11409087" y="2647559"/>
                  <a:pt x="11381270" y="2704059"/>
                  <a:pt x="11385706" y="2952889"/>
                </a:cubicBezTo>
                <a:cubicBezTo>
                  <a:pt x="11390142" y="3201719"/>
                  <a:pt x="11351343" y="3370371"/>
                  <a:pt x="11385706" y="3667178"/>
                </a:cubicBezTo>
                <a:cubicBezTo>
                  <a:pt x="11344696" y="3897576"/>
                  <a:pt x="11166386" y="4086902"/>
                  <a:pt x="10965298" y="4087586"/>
                </a:cubicBezTo>
                <a:cubicBezTo>
                  <a:pt x="10686421" y="4101872"/>
                  <a:pt x="10516190" y="4107401"/>
                  <a:pt x="10306242" y="4087586"/>
                </a:cubicBezTo>
                <a:cubicBezTo>
                  <a:pt x="10096294" y="4067771"/>
                  <a:pt x="10128859" y="4084969"/>
                  <a:pt x="9963533" y="4087586"/>
                </a:cubicBezTo>
                <a:cubicBezTo>
                  <a:pt x="9798207" y="4090203"/>
                  <a:pt x="9654738" y="4109048"/>
                  <a:pt x="9409927" y="4087586"/>
                </a:cubicBezTo>
                <a:cubicBezTo>
                  <a:pt x="9165116" y="4066124"/>
                  <a:pt x="8981532" y="4054731"/>
                  <a:pt x="8645422" y="4087586"/>
                </a:cubicBezTo>
                <a:cubicBezTo>
                  <a:pt x="8309313" y="4120441"/>
                  <a:pt x="8201158" y="4093151"/>
                  <a:pt x="7986367" y="4087586"/>
                </a:cubicBezTo>
                <a:cubicBezTo>
                  <a:pt x="7771577" y="4082021"/>
                  <a:pt x="7646076" y="4080212"/>
                  <a:pt x="7538209" y="4087586"/>
                </a:cubicBezTo>
                <a:cubicBezTo>
                  <a:pt x="7430342" y="4094960"/>
                  <a:pt x="7311655" y="4070887"/>
                  <a:pt x="7195500" y="4087586"/>
                </a:cubicBezTo>
                <a:cubicBezTo>
                  <a:pt x="7079345" y="4104285"/>
                  <a:pt x="6546700" y="4045580"/>
                  <a:pt x="6325546" y="4087586"/>
                </a:cubicBezTo>
                <a:cubicBezTo>
                  <a:pt x="6104392" y="4129592"/>
                  <a:pt x="5888010" y="4081373"/>
                  <a:pt x="5771940" y="4087586"/>
                </a:cubicBezTo>
                <a:cubicBezTo>
                  <a:pt x="5655870" y="4093799"/>
                  <a:pt x="5340777" y="4053314"/>
                  <a:pt x="5007435" y="4087586"/>
                </a:cubicBezTo>
                <a:cubicBezTo>
                  <a:pt x="4674093" y="4121858"/>
                  <a:pt x="4832775" y="4084032"/>
                  <a:pt x="4664726" y="4087586"/>
                </a:cubicBezTo>
                <a:cubicBezTo>
                  <a:pt x="4496677" y="4091140"/>
                  <a:pt x="4329819" y="4091421"/>
                  <a:pt x="4216568" y="4087586"/>
                </a:cubicBezTo>
                <a:cubicBezTo>
                  <a:pt x="4103317" y="4083751"/>
                  <a:pt x="3776570" y="4097540"/>
                  <a:pt x="3452064" y="4087586"/>
                </a:cubicBezTo>
                <a:cubicBezTo>
                  <a:pt x="3127558" y="4077632"/>
                  <a:pt x="3099235" y="4105406"/>
                  <a:pt x="3003906" y="4087586"/>
                </a:cubicBezTo>
                <a:cubicBezTo>
                  <a:pt x="2908577" y="4069766"/>
                  <a:pt x="2771763" y="4104164"/>
                  <a:pt x="2555748" y="4087586"/>
                </a:cubicBezTo>
                <a:cubicBezTo>
                  <a:pt x="2339733" y="4071008"/>
                  <a:pt x="2110275" y="4060540"/>
                  <a:pt x="1791244" y="4087586"/>
                </a:cubicBezTo>
                <a:cubicBezTo>
                  <a:pt x="1472213" y="4114632"/>
                  <a:pt x="1460177" y="4101012"/>
                  <a:pt x="1237637" y="4087586"/>
                </a:cubicBezTo>
                <a:cubicBezTo>
                  <a:pt x="1015097" y="4074160"/>
                  <a:pt x="648573" y="4064020"/>
                  <a:pt x="420408" y="4087586"/>
                </a:cubicBezTo>
                <a:cubicBezTo>
                  <a:pt x="199172" y="4082190"/>
                  <a:pt x="18813" y="3925863"/>
                  <a:pt x="0" y="3667178"/>
                </a:cubicBezTo>
                <a:cubicBezTo>
                  <a:pt x="-13105" y="3360222"/>
                  <a:pt x="-235" y="3202023"/>
                  <a:pt x="0" y="3050292"/>
                </a:cubicBezTo>
                <a:cubicBezTo>
                  <a:pt x="235" y="2898561"/>
                  <a:pt x="11711" y="2736432"/>
                  <a:pt x="0" y="2465873"/>
                </a:cubicBezTo>
                <a:cubicBezTo>
                  <a:pt x="-11711" y="2195314"/>
                  <a:pt x="-26998" y="2042108"/>
                  <a:pt x="0" y="1816519"/>
                </a:cubicBezTo>
                <a:cubicBezTo>
                  <a:pt x="26998" y="1590930"/>
                  <a:pt x="-7601" y="1320595"/>
                  <a:pt x="0" y="1167165"/>
                </a:cubicBezTo>
                <a:cubicBezTo>
                  <a:pt x="7601" y="1013735"/>
                  <a:pt x="-13625" y="592054"/>
                  <a:pt x="0" y="420408"/>
                </a:cubicBezTo>
                <a:close/>
              </a:path>
              <a:path w="11385706" h="4087586" stroke="0" extrusionOk="0">
                <a:moveTo>
                  <a:pt x="0" y="420408"/>
                </a:moveTo>
                <a:cubicBezTo>
                  <a:pt x="-21908" y="178726"/>
                  <a:pt x="189501" y="32754"/>
                  <a:pt x="420408" y="0"/>
                </a:cubicBezTo>
                <a:cubicBezTo>
                  <a:pt x="686413" y="-15431"/>
                  <a:pt x="853410" y="20590"/>
                  <a:pt x="974015" y="0"/>
                </a:cubicBezTo>
                <a:cubicBezTo>
                  <a:pt x="1094620" y="-20590"/>
                  <a:pt x="1545449" y="-25214"/>
                  <a:pt x="1738519" y="0"/>
                </a:cubicBezTo>
                <a:cubicBezTo>
                  <a:pt x="1931589" y="25214"/>
                  <a:pt x="1963395" y="7632"/>
                  <a:pt x="2081228" y="0"/>
                </a:cubicBezTo>
                <a:cubicBezTo>
                  <a:pt x="2199061" y="-7632"/>
                  <a:pt x="2603532" y="-24823"/>
                  <a:pt x="2845733" y="0"/>
                </a:cubicBezTo>
                <a:cubicBezTo>
                  <a:pt x="3087934" y="24823"/>
                  <a:pt x="3104233" y="-7107"/>
                  <a:pt x="3188442" y="0"/>
                </a:cubicBezTo>
                <a:cubicBezTo>
                  <a:pt x="3272651" y="7107"/>
                  <a:pt x="3789596" y="-19712"/>
                  <a:pt x="3952946" y="0"/>
                </a:cubicBezTo>
                <a:cubicBezTo>
                  <a:pt x="4116296" y="19712"/>
                  <a:pt x="4312144" y="-10042"/>
                  <a:pt x="4612002" y="0"/>
                </a:cubicBezTo>
                <a:cubicBezTo>
                  <a:pt x="4911860" y="10042"/>
                  <a:pt x="4985306" y="-24880"/>
                  <a:pt x="5165609" y="0"/>
                </a:cubicBezTo>
                <a:cubicBezTo>
                  <a:pt x="5345912" y="24880"/>
                  <a:pt x="5652909" y="7240"/>
                  <a:pt x="5824664" y="0"/>
                </a:cubicBezTo>
                <a:cubicBezTo>
                  <a:pt x="5996419" y="-7240"/>
                  <a:pt x="6216678" y="-13075"/>
                  <a:pt x="6589169" y="0"/>
                </a:cubicBezTo>
                <a:cubicBezTo>
                  <a:pt x="6961660" y="13075"/>
                  <a:pt x="7047861" y="-3084"/>
                  <a:pt x="7248224" y="0"/>
                </a:cubicBezTo>
                <a:cubicBezTo>
                  <a:pt x="7448588" y="3084"/>
                  <a:pt x="7486344" y="-11534"/>
                  <a:pt x="7696382" y="0"/>
                </a:cubicBezTo>
                <a:cubicBezTo>
                  <a:pt x="7906420" y="11534"/>
                  <a:pt x="8031695" y="3346"/>
                  <a:pt x="8144540" y="0"/>
                </a:cubicBezTo>
                <a:cubicBezTo>
                  <a:pt x="8257385" y="-3346"/>
                  <a:pt x="8391784" y="18841"/>
                  <a:pt x="8592698" y="0"/>
                </a:cubicBezTo>
                <a:cubicBezTo>
                  <a:pt x="8793612" y="-18841"/>
                  <a:pt x="8923995" y="13785"/>
                  <a:pt x="9040856" y="0"/>
                </a:cubicBezTo>
                <a:cubicBezTo>
                  <a:pt x="9157717" y="-13785"/>
                  <a:pt x="9586914" y="9914"/>
                  <a:pt x="9805360" y="0"/>
                </a:cubicBezTo>
                <a:cubicBezTo>
                  <a:pt x="10023806" y="-9914"/>
                  <a:pt x="10064534" y="-20716"/>
                  <a:pt x="10253518" y="0"/>
                </a:cubicBezTo>
                <a:cubicBezTo>
                  <a:pt x="10442502" y="20716"/>
                  <a:pt x="10773012" y="35474"/>
                  <a:pt x="10965298" y="0"/>
                </a:cubicBezTo>
                <a:cubicBezTo>
                  <a:pt x="11191666" y="28286"/>
                  <a:pt x="11399842" y="157310"/>
                  <a:pt x="11385706" y="420408"/>
                </a:cubicBezTo>
                <a:cubicBezTo>
                  <a:pt x="11393257" y="676248"/>
                  <a:pt x="11354223" y="957277"/>
                  <a:pt x="11385706" y="1102230"/>
                </a:cubicBezTo>
                <a:cubicBezTo>
                  <a:pt x="11417189" y="1247183"/>
                  <a:pt x="11354235" y="1498299"/>
                  <a:pt x="11385706" y="1784051"/>
                </a:cubicBezTo>
                <a:cubicBezTo>
                  <a:pt x="11417177" y="2069803"/>
                  <a:pt x="11396447" y="2265844"/>
                  <a:pt x="11385706" y="2465873"/>
                </a:cubicBezTo>
                <a:cubicBezTo>
                  <a:pt x="11374965" y="2665902"/>
                  <a:pt x="11383421" y="2818153"/>
                  <a:pt x="11385706" y="3017824"/>
                </a:cubicBezTo>
                <a:cubicBezTo>
                  <a:pt x="11387991" y="3217495"/>
                  <a:pt x="11379116" y="3394094"/>
                  <a:pt x="11385706" y="3667178"/>
                </a:cubicBezTo>
                <a:cubicBezTo>
                  <a:pt x="11411144" y="3867950"/>
                  <a:pt x="11170605" y="4103858"/>
                  <a:pt x="10965298" y="4087586"/>
                </a:cubicBezTo>
                <a:cubicBezTo>
                  <a:pt x="10806783" y="4084621"/>
                  <a:pt x="10609870" y="4097665"/>
                  <a:pt x="10517140" y="4087586"/>
                </a:cubicBezTo>
                <a:cubicBezTo>
                  <a:pt x="10424410" y="4077507"/>
                  <a:pt x="10263770" y="4085689"/>
                  <a:pt x="10174431" y="4087586"/>
                </a:cubicBezTo>
                <a:cubicBezTo>
                  <a:pt x="10085092" y="4089483"/>
                  <a:pt x="9973673" y="4094840"/>
                  <a:pt x="9831722" y="4087586"/>
                </a:cubicBezTo>
                <a:cubicBezTo>
                  <a:pt x="9689771" y="4080332"/>
                  <a:pt x="9545201" y="4103191"/>
                  <a:pt x="9278116" y="4087586"/>
                </a:cubicBezTo>
                <a:cubicBezTo>
                  <a:pt x="9011031" y="4071981"/>
                  <a:pt x="8855281" y="4093139"/>
                  <a:pt x="8619060" y="4087586"/>
                </a:cubicBezTo>
                <a:cubicBezTo>
                  <a:pt x="8382839" y="4082033"/>
                  <a:pt x="8077935" y="4060986"/>
                  <a:pt x="7749107" y="4087586"/>
                </a:cubicBezTo>
                <a:cubicBezTo>
                  <a:pt x="7420279" y="4114186"/>
                  <a:pt x="7274395" y="4068387"/>
                  <a:pt x="7090051" y="4087586"/>
                </a:cubicBezTo>
                <a:cubicBezTo>
                  <a:pt x="6905707" y="4106785"/>
                  <a:pt x="6850830" y="4095912"/>
                  <a:pt x="6747342" y="4087586"/>
                </a:cubicBezTo>
                <a:cubicBezTo>
                  <a:pt x="6643854" y="4079260"/>
                  <a:pt x="6253676" y="4108512"/>
                  <a:pt x="5982837" y="4087586"/>
                </a:cubicBezTo>
                <a:cubicBezTo>
                  <a:pt x="5711999" y="4066660"/>
                  <a:pt x="5740134" y="4105340"/>
                  <a:pt x="5534680" y="4087586"/>
                </a:cubicBezTo>
                <a:cubicBezTo>
                  <a:pt x="5329226" y="4069832"/>
                  <a:pt x="5092288" y="4062585"/>
                  <a:pt x="4770175" y="4087586"/>
                </a:cubicBezTo>
                <a:cubicBezTo>
                  <a:pt x="4448062" y="4112587"/>
                  <a:pt x="4332621" y="4084587"/>
                  <a:pt x="4111120" y="4087586"/>
                </a:cubicBezTo>
                <a:cubicBezTo>
                  <a:pt x="3889620" y="4090585"/>
                  <a:pt x="3865658" y="4101796"/>
                  <a:pt x="3662962" y="4087586"/>
                </a:cubicBezTo>
                <a:cubicBezTo>
                  <a:pt x="3460266" y="4073376"/>
                  <a:pt x="3041125" y="4045355"/>
                  <a:pt x="2793008" y="4087586"/>
                </a:cubicBezTo>
                <a:cubicBezTo>
                  <a:pt x="2544891" y="4129817"/>
                  <a:pt x="2471847" y="4087813"/>
                  <a:pt x="2239402" y="4087586"/>
                </a:cubicBezTo>
                <a:cubicBezTo>
                  <a:pt x="2006957" y="4087359"/>
                  <a:pt x="1798332" y="4057076"/>
                  <a:pt x="1474897" y="4087586"/>
                </a:cubicBezTo>
                <a:cubicBezTo>
                  <a:pt x="1151463" y="4118096"/>
                  <a:pt x="730178" y="4091653"/>
                  <a:pt x="420408" y="4087586"/>
                </a:cubicBezTo>
                <a:cubicBezTo>
                  <a:pt x="211618" y="4056197"/>
                  <a:pt x="5755" y="3910718"/>
                  <a:pt x="0" y="3667178"/>
                </a:cubicBezTo>
                <a:cubicBezTo>
                  <a:pt x="2140" y="3425557"/>
                  <a:pt x="-25384" y="3267118"/>
                  <a:pt x="0" y="3115227"/>
                </a:cubicBezTo>
                <a:cubicBezTo>
                  <a:pt x="25384" y="2963336"/>
                  <a:pt x="14654" y="2674077"/>
                  <a:pt x="0" y="2498341"/>
                </a:cubicBezTo>
                <a:cubicBezTo>
                  <a:pt x="-14654" y="2322605"/>
                  <a:pt x="18140" y="2026102"/>
                  <a:pt x="0" y="1784051"/>
                </a:cubicBezTo>
                <a:cubicBezTo>
                  <a:pt x="-18140" y="1542000"/>
                  <a:pt x="-21134" y="1410192"/>
                  <a:pt x="0" y="1199633"/>
                </a:cubicBezTo>
                <a:cubicBezTo>
                  <a:pt x="21134" y="989074"/>
                  <a:pt x="31916" y="724365"/>
                  <a:pt x="0" y="42040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srgbClr val="FF0000"/>
                </a:solidFill>
                <a:latin typeface="Calibri" panose="020F0502020204030204" pitchFamily="34" charset="0"/>
                <a:cs typeface="Calibri" panose="020F0502020204030204" pitchFamily="34" charset="0"/>
              </a:rPr>
              <a:t>Chiều trước ngày xa quê, các bạn và thầy giáo đến tiễn bạn nhỏ. Khác hẳn mọi khi, các bạn ít cười đùa, kẹo cũng chẳng ăn, chỉ thầm nhắc lại những trò nghịch ngợm vừa qua và ngẩn ngơ hỏi nhau thành phố nơi tôi sắp đến như thế nào, có giống quê mình không.</a:t>
            </a:r>
          </a:p>
        </p:txBody>
      </p:sp>
    </p:spTree>
    <p:extLst>
      <p:ext uri="{BB962C8B-B14F-4D97-AF65-F5344CB8AC3E}">
        <p14:creationId xmlns:p14="http://schemas.microsoft.com/office/powerpoint/2010/main" val="205629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randombar(horizontal)">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12" grpId="0" animBg="1"/>
      <p:bldP spid="12" grpId="1" animBg="1"/>
      <p:bldP spid="13" grpId="0" animBg="1"/>
      <p:bldP spid="13" grpId="1"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2037DC6-02DD-4E26-9741-73C90C0EF2F6}"/>
              </a:ext>
            </a:extLst>
          </p:cNvPr>
          <p:cNvGrpSpPr/>
          <p:nvPr/>
        </p:nvGrpSpPr>
        <p:grpSpPr>
          <a:xfrm>
            <a:off x="1063603" y="107676"/>
            <a:ext cx="10562340" cy="1077218"/>
            <a:chOff x="2662442" y="602169"/>
            <a:chExt cx="9317424"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9070820" cy="1077218"/>
              <a:chOff x="2770094" y="1184124"/>
              <a:chExt cx="9070820"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9070820" cy="940635"/>
              </a:xfrm>
              <a:custGeom>
                <a:avLst/>
                <a:gdLst>
                  <a:gd name="connsiteX0" fmla="*/ 0 w 9070820"/>
                  <a:gd name="connsiteY0" fmla="*/ 156776 h 940635"/>
                  <a:gd name="connsiteX1" fmla="*/ 156776 w 9070820"/>
                  <a:gd name="connsiteY1" fmla="*/ 0 h 940635"/>
                  <a:gd name="connsiteX2" fmla="*/ 915739 w 9070820"/>
                  <a:gd name="connsiteY2" fmla="*/ 0 h 940635"/>
                  <a:gd name="connsiteX3" fmla="*/ 1324412 w 9070820"/>
                  <a:gd name="connsiteY3" fmla="*/ 0 h 940635"/>
                  <a:gd name="connsiteX4" fmla="*/ 1908230 w 9070820"/>
                  <a:gd name="connsiteY4" fmla="*/ 0 h 940635"/>
                  <a:gd name="connsiteX5" fmla="*/ 2579620 w 9070820"/>
                  <a:gd name="connsiteY5" fmla="*/ 0 h 940635"/>
                  <a:gd name="connsiteX6" fmla="*/ 2900720 w 9070820"/>
                  <a:gd name="connsiteY6" fmla="*/ 0 h 940635"/>
                  <a:gd name="connsiteX7" fmla="*/ 3484538 w 9070820"/>
                  <a:gd name="connsiteY7" fmla="*/ 0 h 940635"/>
                  <a:gd name="connsiteX8" fmla="*/ 4243501 w 9070820"/>
                  <a:gd name="connsiteY8" fmla="*/ 0 h 940635"/>
                  <a:gd name="connsiteX9" fmla="*/ 4564601 w 9070820"/>
                  <a:gd name="connsiteY9" fmla="*/ 0 h 940635"/>
                  <a:gd name="connsiteX10" fmla="*/ 5060846 w 9070820"/>
                  <a:gd name="connsiteY10" fmla="*/ 0 h 940635"/>
                  <a:gd name="connsiteX11" fmla="*/ 5381946 w 9070820"/>
                  <a:gd name="connsiteY11" fmla="*/ 0 h 940635"/>
                  <a:gd name="connsiteX12" fmla="*/ 5790618 w 9070820"/>
                  <a:gd name="connsiteY12" fmla="*/ 0 h 940635"/>
                  <a:gd name="connsiteX13" fmla="*/ 6549582 w 9070820"/>
                  <a:gd name="connsiteY13" fmla="*/ 0 h 940635"/>
                  <a:gd name="connsiteX14" fmla="*/ 6958254 w 9070820"/>
                  <a:gd name="connsiteY14" fmla="*/ 0 h 940635"/>
                  <a:gd name="connsiteX15" fmla="*/ 7629645 w 9070820"/>
                  <a:gd name="connsiteY15" fmla="*/ 0 h 940635"/>
                  <a:gd name="connsiteX16" fmla="*/ 7950745 w 9070820"/>
                  <a:gd name="connsiteY16" fmla="*/ 0 h 940635"/>
                  <a:gd name="connsiteX17" fmla="*/ 8914044 w 9070820"/>
                  <a:gd name="connsiteY17" fmla="*/ 0 h 940635"/>
                  <a:gd name="connsiteX18" fmla="*/ 9070820 w 9070820"/>
                  <a:gd name="connsiteY18" fmla="*/ 156776 h 940635"/>
                  <a:gd name="connsiteX19" fmla="*/ 9070820 w 9070820"/>
                  <a:gd name="connsiteY19" fmla="*/ 482859 h 940635"/>
                  <a:gd name="connsiteX20" fmla="*/ 9070820 w 9070820"/>
                  <a:gd name="connsiteY20" fmla="*/ 783859 h 940635"/>
                  <a:gd name="connsiteX21" fmla="*/ 8914044 w 9070820"/>
                  <a:gd name="connsiteY21" fmla="*/ 940635 h 940635"/>
                  <a:gd name="connsiteX22" fmla="*/ 8330226 w 9070820"/>
                  <a:gd name="connsiteY22" fmla="*/ 940635 h 940635"/>
                  <a:gd name="connsiteX23" fmla="*/ 8009126 w 9070820"/>
                  <a:gd name="connsiteY23" fmla="*/ 940635 h 940635"/>
                  <a:gd name="connsiteX24" fmla="*/ 7250163 w 9070820"/>
                  <a:gd name="connsiteY24" fmla="*/ 940635 h 940635"/>
                  <a:gd name="connsiteX25" fmla="*/ 6666345 w 9070820"/>
                  <a:gd name="connsiteY25" fmla="*/ 940635 h 940635"/>
                  <a:gd name="connsiteX26" fmla="*/ 6170100 w 9070820"/>
                  <a:gd name="connsiteY26" fmla="*/ 940635 h 940635"/>
                  <a:gd name="connsiteX27" fmla="*/ 5411137 w 9070820"/>
                  <a:gd name="connsiteY27" fmla="*/ 940635 h 940635"/>
                  <a:gd name="connsiteX28" fmla="*/ 4914892 w 9070820"/>
                  <a:gd name="connsiteY28" fmla="*/ 940635 h 940635"/>
                  <a:gd name="connsiteX29" fmla="*/ 4418646 w 9070820"/>
                  <a:gd name="connsiteY29" fmla="*/ 940635 h 940635"/>
                  <a:gd name="connsiteX30" fmla="*/ 3659683 w 9070820"/>
                  <a:gd name="connsiteY30" fmla="*/ 940635 h 940635"/>
                  <a:gd name="connsiteX31" fmla="*/ 3075865 w 9070820"/>
                  <a:gd name="connsiteY31" fmla="*/ 940635 h 940635"/>
                  <a:gd name="connsiteX32" fmla="*/ 2579620 w 9070820"/>
                  <a:gd name="connsiteY32" fmla="*/ 940635 h 940635"/>
                  <a:gd name="connsiteX33" fmla="*/ 1908230 w 9070820"/>
                  <a:gd name="connsiteY33" fmla="*/ 940635 h 940635"/>
                  <a:gd name="connsiteX34" fmla="*/ 1324412 w 9070820"/>
                  <a:gd name="connsiteY34" fmla="*/ 940635 h 940635"/>
                  <a:gd name="connsiteX35" fmla="*/ 915739 w 9070820"/>
                  <a:gd name="connsiteY35" fmla="*/ 940635 h 940635"/>
                  <a:gd name="connsiteX36" fmla="*/ 156776 w 9070820"/>
                  <a:gd name="connsiteY36" fmla="*/ 940635 h 940635"/>
                  <a:gd name="connsiteX37" fmla="*/ 0 w 9070820"/>
                  <a:gd name="connsiteY37" fmla="*/ 783859 h 940635"/>
                  <a:gd name="connsiteX38" fmla="*/ 0 w 9070820"/>
                  <a:gd name="connsiteY38" fmla="*/ 476588 h 940635"/>
                  <a:gd name="connsiteX39" fmla="*/ 0 w 9070820"/>
                  <a:gd name="connsiteY39"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070820" h="940635" fill="none" extrusionOk="0">
                    <a:moveTo>
                      <a:pt x="0" y="156776"/>
                    </a:moveTo>
                    <a:cubicBezTo>
                      <a:pt x="4282" y="69299"/>
                      <a:pt x="53111" y="-18821"/>
                      <a:pt x="156776" y="0"/>
                    </a:cubicBezTo>
                    <a:cubicBezTo>
                      <a:pt x="529369" y="-85577"/>
                      <a:pt x="614878" y="17118"/>
                      <a:pt x="915739" y="0"/>
                    </a:cubicBezTo>
                    <a:cubicBezTo>
                      <a:pt x="1216600" y="-17118"/>
                      <a:pt x="1229520" y="29325"/>
                      <a:pt x="1324412" y="0"/>
                    </a:cubicBezTo>
                    <a:cubicBezTo>
                      <a:pt x="1419304" y="-29325"/>
                      <a:pt x="1741989" y="50025"/>
                      <a:pt x="1908230" y="0"/>
                    </a:cubicBezTo>
                    <a:cubicBezTo>
                      <a:pt x="2074471" y="-50025"/>
                      <a:pt x="2326920" y="64835"/>
                      <a:pt x="2579620" y="0"/>
                    </a:cubicBezTo>
                    <a:cubicBezTo>
                      <a:pt x="2832320" y="-64835"/>
                      <a:pt x="2771392" y="29206"/>
                      <a:pt x="2900720" y="0"/>
                    </a:cubicBezTo>
                    <a:cubicBezTo>
                      <a:pt x="3030048" y="-29206"/>
                      <a:pt x="3196297" y="27203"/>
                      <a:pt x="3484538" y="0"/>
                    </a:cubicBezTo>
                    <a:cubicBezTo>
                      <a:pt x="3772779" y="-27203"/>
                      <a:pt x="4046703" y="86819"/>
                      <a:pt x="4243501" y="0"/>
                    </a:cubicBezTo>
                    <a:cubicBezTo>
                      <a:pt x="4440299" y="-86819"/>
                      <a:pt x="4428631" y="12770"/>
                      <a:pt x="4564601" y="0"/>
                    </a:cubicBezTo>
                    <a:cubicBezTo>
                      <a:pt x="4700571" y="-12770"/>
                      <a:pt x="4948681" y="47356"/>
                      <a:pt x="5060846" y="0"/>
                    </a:cubicBezTo>
                    <a:cubicBezTo>
                      <a:pt x="5173011" y="-47356"/>
                      <a:pt x="5315655" y="4349"/>
                      <a:pt x="5381946" y="0"/>
                    </a:cubicBezTo>
                    <a:cubicBezTo>
                      <a:pt x="5448237" y="-4349"/>
                      <a:pt x="5636910" y="42808"/>
                      <a:pt x="5790618" y="0"/>
                    </a:cubicBezTo>
                    <a:cubicBezTo>
                      <a:pt x="5944326" y="-42808"/>
                      <a:pt x="6321035" y="31228"/>
                      <a:pt x="6549582" y="0"/>
                    </a:cubicBezTo>
                    <a:cubicBezTo>
                      <a:pt x="6778129" y="-31228"/>
                      <a:pt x="6779756" y="4909"/>
                      <a:pt x="6958254" y="0"/>
                    </a:cubicBezTo>
                    <a:cubicBezTo>
                      <a:pt x="7136752" y="-4909"/>
                      <a:pt x="7408486" y="71012"/>
                      <a:pt x="7629645" y="0"/>
                    </a:cubicBezTo>
                    <a:cubicBezTo>
                      <a:pt x="7850804" y="-71012"/>
                      <a:pt x="7839693" y="14113"/>
                      <a:pt x="7950745" y="0"/>
                    </a:cubicBezTo>
                    <a:cubicBezTo>
                      <a:pt x="8061797" y="-14113"/>
                      <a:pt x="8645892" y="67450"/>
                      <a:pt x="8914044" y="0"/>
                    </a:cubicBezTo>
                    <a:cubicBezTo>
                      <a:pt x="9010657" y="-2995"/>
                      <a:pt x="9071220" y="80573"/>
                      <a:pt x="9070820" y="156776"/>
                    </a:cubicBezTo>
                    <a:cubicBezTo>
                      <a:pt x="9083731" y="237085"/>
                      <a:pt x="9057333" y="326346"/>
                      <a:pt x="9070820" y="482859"/>
                    </a:cubicBezTo>
                    <a:cubicBezTo>
                      <a:pt x="9084307" y="639372"/>
                      <a:pt x="9067007" y="672234"/>
                      <a:pt x="9070820" y="783859"/>
                    </a:cubicBezTo>
                    <a:cubicBezTo>
                      <a:pt x="9061348" y="882705"/>
                      <a:pt x="9006220" y="937040"/>
                      <a:pt x="8914044" y="940635"/>
                    </a:cubicBezTo>
                    <a:cubicBezTo>
                      <a:pt x="8659489" y="960801"/>
                      <a:pt x="8551972" y="915548"/>
                      <a:pt x="8330226" y="940635"/>
                    </a:cubicBezTo>
                    <a:cubicBezTo>
                      <a:pt x="8108480" y="965722"/>
                      <a:pt x="8081844" y="916595"/>
                      <a:pt x="8009126" y="940635"/>
                    </a:cubicBezTo>
                    <a:cubicBezTo>
                      <a:pt x="7936408" y="964675"/>
                      <a:pt x="7576816" y="850114"/>
                      <a:pt x="7250163" y="940635"/>
                    </a:cubicBezTo>
                    <a:cubicBezTo>
                      <a:pt x="6923510" y="1031156"/>
                      <a:pt x="6894112" y="871433"/>
                      <a:pt x="6666345" y="940635"/>
                    </a:cubicBezTo>
                    <a:cubicBezTo>
                      <a:pt x="6438578" y="1009837"/>
                      <a:pt x="6406234" y="903194"/>
                      <a:pt x="6170100" y="940635"/>
                    </a:cubicBezTo>
                    <a:cubicBezTo>
                      <a:pt x="5933967" y="978076"/>
                      <a:pt x="5612645" y="918186"/>
                      <a:pt x="5411137" y="940635"/>
                    </a:cubicBezTo>
                    <a:cubicBezTo>
                      <a:pt x="5209629" y="963084"/>
                      <a:pt x="5096102" y="912625"/>
                      <a:pt x="4914892" y="940635"/>
                    </a:cubicBezTo>
                    <a:cubicBezTo>
                      <a:pt x="4733682" y="968645"/>
                      <a:pt x="4652378" y="922881"/>
                      <a:pt x="4418646" y="940635"/>
                    </a:cubicBezTo>
                    <a:cubicBezTo>
                      <a:pt x="4184914" y="958389"/>
                      <a:pt x="3960088" y="911033"/>
                      <a:pt x="3659683" y="940635"/>
                    </a:cubicBezTo>
                    <a:cubicBezTo>
                      <a:pt x="3359278" y="970237"/>
                      <a:pt x="3329615" y="908055"/>
                      <a:pt x="3075865" y="940635"/>
                    </a:cubicBezTo>
                    <a:cubicBezTo>
                      <a:pt x="2822115" y="973215"/>
                      <a:pt x="2696358" y="884130"/>
                      <a:pt x="2579620" y="940635"/>
                    </a:cubicBezTo>
                    <a:cubicBezTo>
                      <a:pt x="2462882" y="997140"/>
                      <a:pt x="2140510" y="893311"/>
                      <a:pt x="1908230" y="940635"/>
                    </a:cubicBezTo>
                    <a:cubicBezTo>
                      <a:pt x="1675950" y="987959"/>
                      <a:pt x="1603493" y="935797"/>
                      <a:pt x="1324412" y="940635"/>
                    </a:cubicBezTo>
                    <a:cubicBezTo>
                      <a:pt x="1045331" y="945473"/>
                      <a:pt x="1079444" y="895203"/>
                      <a:pt x="915739" y="940635"/>
                    </a:cubicBezTo>
                    <a:cubicBezTo>
                      <a:pt x="752034" y="986067"/>
                      <a:pt x="421885" y="923241"/>
                      <a:pt x="156776" y="940635"/>
                    </a:cubicBezTo>
                    <a:cubicBezTo>
                      <a:pt x="77383" y="924634"/>
                      <a:pt x="-9430" y="866362"/>
                      <a:pt x="0" y="783859"/>
                    </a:cubicBezTo>
                    <a:cubicBezTo>
                      <a:pt x="-8215" y="670386"/>
                      <a:pt x="6129" y="596005"/>
                      <a:pt x="0" y="476588"/>
                    </a:cubicBezTo>
                    <a:cubicBezTo>
                      <a:pt x="-6129" y="357171"/>
                      <a:pt x="15707" y="239251"/>
                      <a:pt x="0" y="156776"/>
                    </a:cubicBezTo>
                    <a:close/>
                  </a:path>
                  <a:path w="9070820" h="940635" stroke="0" extrusionOk="0">
                    <a:moveTo>
                      <a:pt x="0" y="156776"/>
                    </a:moveTo>
                    <a:cubicBezTo>
                      <a:pt x="7846" y="76423"/>
                      <a:pt x="50705" y="7330"/>
                      <a:pt x="156776" y="0"/>
                    </a:cubicBezTo>
                    <a:cubicBezTo>
                      <a:pt x="346256" y="-34388"/>
                      <a:pt x="375784" y="13370"/>
                      <a:pt x="565449" y="0"/>
                    </a:cubicBezTo>
                    <a:cubicBezTo>
                      <a:pt x="755114" y="-13370"/>
                      <a:pt x="829264" y="28918"/>
                      <a:pt x="974121" y="0"/>
                    </a:cubicBezTo>
                    <a:cubicBezTo>
                      <a:pt x="1118978" y="-28918"/>
                      <a:pt x="1573281" y="79611"/>
                      <a:pt x="1733084" y="0"/>
                    </a:cubicBezTo>
                    <a:cubicBezTo>
                      <a:pt x="1892887" y="-79611"/>
                      <a:pt x="2090203" y="56267"/>
                      <a:pt x="2229329" y="0"/>
                    </a:cubicBezTo>
                    <a:cubicBezTo>
                      <a:pt x="2368455" y="-56267"/>
                      <a:pt x="2577302" y="17851"/>
                      <a:pt x="2725575" y="0"/>
                    </a:cubicBezTo>
                    <a:cubicBezTo>
                      <a:pt x="2873848" y="-17851"/>
                      <a:pt x="3029179" y="47530"/>
                      <a:pt x="3309392" y="0"/>
                    </a:cubicBezTo>
                    <a:cubicBezTo>
                      <a:pt x="3589605" y="-47530"/>
                      <a:pt x="3646873" y="5606"/>
                      <a:pt x="3893210" y="0"/>
                    </a:cubicBezTo>
                    <a:cubicBezTo>
                      <a:pt x="4139547" y="-5606"/>
                      <a:pt x="4279711" y="32458"/>
                      <a:pt x="4477028" y="0"/>
                    </a:cubicBezTo>
                    <a:cubicBezTo>
                      <a:pt x="4674345" y="-32458"/>
                      <a:pt x="4716803" y="30721"/>
                      <a:pt x="4885701" y="0"/>
                    </a:cubicBezTo>
                    <a:cubicBezTo>
                      <a:pt x="5054599" y="-30721"/>
                      <a:pt x="5301661" y="40469"/>
                      <a:pt x="5469519" y="0"/>
                    </a:cubicBezTo>
                    <a:cubicBezTo>
                      <a:pt x="5637377" y="-40469"/>
                      <a:pt x="5928329" y="59613"/>
                      <a:pt x="6140909" y="0"/>
                    </a:cubicBezTo>
                    <a:cubicBezTo>
                      <a:pt x="6353489" y="-59613"/>
                      <a:pt x="6554923" y="40620"/>
                      <a:pt x="6812300" y="0"/>
                    </a:cubicBezTo>
                    <a:cubicBezTo>
                      <a:pt x="7069677" y="-40620"/>
                      <a:pt x="7126609" y="28198"/>
                      <a:pt x="7308545" y="0"/>
                    </a:cubicBezTo>
                    <a:cubicBezTo>
                      <a:pt x="7490481" y="-28198"/>
                      <a:pt x="7606271" y="46798"/>
                      <a:pt x="7717217" y="0"/>
                    </a:cubicBezTo>
                    <a:cubicBezTo>
                      <a:pt x="7828163" y="-46798"/>
                      <a:pt x="8110503" y="1670"/>
                      <a:pt x="8213463" y="0"/>
                    </a:cubicBezTo>
                    <a:cubicBezTo>
                      <a:pt x="8316423" y="-1670"/>
                      <a:pt x="8618945" y="71723"/>
                      <a:pt x="8914044" y="0"/>
                    </a:cubicBezTo>
                    <a:cubicBezTo>
                      <a:pt x="9019307" y="6082"/>
                      <a:pt x="9046867" y="69333"/>
                      <a:pt x="9070820" y="156776"/>
                    </a:cubicBezTo>
                    <a:cubicBezTo>
                      <a:pt x="9080124" y="273071"/>
                      <a:pt x="9040505" y="387836"/>
                      <a:pt x="9070820" y="464047"/>
                    </a:cubicBezTo>
                    <a:cubicBezTo>
                      <a:pt x="9101135" y="540258"/>
                      <a:pt x="9033259" y="678403"/>
                      <a:pt x="9070820" y="783859"/>
                    </a:cubicBezTo>
                    <a:cubicBezTo>
                      <a:pt x="9054502" y="881026"/>
                      <a:pt x="9001152" y="938595"/>
                      <a:pt x="8914044" y="940635"/>
                    </a:cubicBezTo>
                    <a:cubicBezTo>
                      <a:pt x="8650316" y="955708"/>
                      <a:pt x="8569565" y="930903"/>
                      <a:pt x="8242653" y="940635"/>
                    </a:cubicBezTo>
                    <a:cubicBezTo>
                      <a:pt x="7915741" y="950367"/>
                      <a:pt x="8040052" y="921194"/>
                      <a:pt x="7921554" y="940635"/>
                    </a:cubicBezTo>
                    <a:cubicBezTo>
                      <a:pt x="7803056" y="960076"/>
                      <a:pt x="7622576" y="912867"/>
                      <a:pt x="7425308" y="940635"/>
                    </a:cubicBezTo>
                    <a:cubicBezTo>
                      <a:pt x="7228040" y="968403"/>
                      <a:pt x="6952704" y="883972"/>
                      <a:pt x="6666345" y="940635"/>
                    </a:cubicBezTo>
                    <a:cubicBezTo>
                      <a:pt x="6379986" y="997298"/>
                      <a:pt x="6172773" y="879749"/>
                      <a:pt x="5994955" y="940635"/>
                    </a:cubicBezTo>
                    <a:cubicBezTo>
                      <a:pt x="5817137" y="1001521"/>
                      <a:pt x="5658817" y="917686"/>
                      <a:pt x="5498709" y="940635"/>
                    </a:cubicBezTo>
                    <a:cubicBezTo>
                      <a:pt x="5338601" y="963584"/>
                      <a:pt x="5278947" y="930930"/>
                      <a:pt x="5090037" y="940635"/>
                    </a:cubicBezTo>
                    <a:cubicBezTo>
                      <a:pt x="4901127" y="950340"/>
                      <a:pt x="4804805" y="907648"/>
                      <a:pt x="4593792" y="940635"/>
                    </a:cubicBezTo>
                    <a:cubicBezTo>
                      <a:pt x="4382779" y="973622"/>
                      <a:pt x="4296462" y="923622"/>
                      <a:pt x="4097547" y="940635"/>
                    </a:cubicBezTo>
                    <a:cubicBezTo>
                      <a:pt x="3898633" y="957648"/>
                      <a:pt x="3871028" y="910686"/>
                      <a:pt x="3776447" y="940635"/>
                    </a:cubicBezTo>
                    <a:cubicBezTo>
                      <a:pt x="3681866" y="970584"/>
                      <a:pt x="3284357" y="906609"/>
                      <a:pt x="3105056" y="940635"/>
                    </a:cubicBezTo>
                    <a:cubicBezTo>
                      <a:pt x="2925755" y="974661"/>
                      <a:pt x="2741098" y="910110"/>
                      <a:pt x="2608811" y="940635"/>
                    </a:cubicBezTo>
                    <a:cubicBezTo>
                      <a:pt x="2476524" y="971160"/>
                      <a:pt x="2306960" y="915345"/>
                      <a:pt x="2200139" y="940635"/>
                    </a:cubicBezTo>
                    <a:cubicBezTo>
                      <a:pt x="2093318" y="965925"/>
                      <a:pt x="1686803" y="891159"/>
                      <a:pt x="1441175" y="940635"/>
                    </a:cubicBezTo>
                    <a:cubicBezTo>
                      <a:pt x="1195547" y="990111"/>
                      <a:pt x="1116745" y="898562"/>
                      <a:pt x="1032503" y="940635"/>
                    </a:cubicBezTo>
                    <a:cubicBezTo>
                      <a:pt x="948261" y="982708"/>
                      <a:pt x="579043" y="887377"/>
                      <a:pt x="156776" y="940635"/>
                    </a:cubicBezTo>
                    <a:cubicBezTo>
                      <a:pt x="90240" y="936864"/>
                      <a:pt x="17280" y="866774"/>
                      <a:pt x="0" y="783859"/>
                    </a:cubicBezTo>
                    <a:cubicBezTo>
                      <a:pt x="-11203" y="713487"/>
                      <a:pt x="1908" y="574646"/>
                      <a:pt x="0" y="464047"/>
                    </a:cubicBezTo>
                    <a:cubicBezTo>
                      <a:pt x="-1908" y="353448"/>
                      <a:pt x="20607" y="269840"/>
                      <a:pt x="0" y="156776"/>
                    </a:cubicBezTo>
                    <a:close/>
                  </a:path>
                </a:pathLst>
              </a:custGeom>
              <a:solidFill>
                <a:schemeClr val="bg1"/>
              </a:solidFill>
              <a:ln w="28575">
                <a:solidFill>
                  <a:srgbClr val="C12786"/>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8574916"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Hình ảnh quê hương hiện lên trong tâm trí của bạn nhỏ như thế nào trước ngày xa quê?</a:t>
                </a:r>
                <a:endParaRPr kumimoji="0" lang="en-US" sz="3000" b="1" i="0" u="none" strike="noStrike" kern="1200" cap="none" spc="0" normalizeH="0" baseline="0" noProof="0" dirty="0">
                  <a:ln>
                    <a:noFill/>
                  </a:ln>
                  <a:solidFill>
                    <a:srgbClr val="C5358E"/>
                  </a:solidFill>
                  <a:effectLst/>
                  <a:uLnTx/>
                  <a:uFillTx/>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grpSp>
      </p:gr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72075" y="4693467"/>
            <a:ext cx="4066176" cy="2293034"/>
          </a:xfrm>
          <a:prstGeom prst="rect">
            <a:avLst/>
          </a:prstGeom>
        </p:spPr>
      </p:pic>
      <p:sp>
        <p:nvSpPr>
          <p:cNvPr id="5" name="Rectangle: Rounded Corners 4">
            <a:extLst>
              <a:ext uri="{FF2B5EF4-FFF2-40B4-BE49-F238E27FC236}">
                <a16:creationId xmlns:a16="http://schemas.microsoft.com/office/drawing/2014/main" id="{FC43AEF0-642A-F349-E63F-CD45F16FB505}"/>
              </a:ext>
            </a:extLst>
          </p:cNvPr>
          <p:cNvSpPr/>
          <p:nvPr/>
        </p:nvSpPr>
        <p:spPr>
          <a:xfrm>
            <a:off x="207955" y="1654629"/>
            <a:ext cx="11634951" cy="4572000"/>
          </a:xfrm>
          <a:custGeom>
            <a:avLst/>
            <a:gdLst>
              <a:gd name="connsiteX0" fmla="*/ 0 w 11634951"/>
              <a:gd name="connsiteY0" fmla="*/ 470230 h 4572000"/>
              <a:gd name="connsiteX1" fmla="*/ 470230 w 11634951"/>
              <a:gd name="connsiteY1" fmla="*/ 0 h 4572000"/>
              <a:gd name="connsiteX2" fmla="*/ 924746 w 11634951"/>
              <a:gd name="connsiteY2" fmla="*/ 0 h 4572000"/>
              <a:gd name="connsiteX3" fmla="*/ 1272317 w 11634951"/>
              <a:gd name="connsiteY3" fmla="*/ 0 h 4572000"/>
              <a:gd name="connsiteX4" fmla="*/ 1940723 w 11634951"/>
              <a:gd name="connsiteY4" fmla="*/ 0 h 4572000"/>
              <a:gd name="connsiteX5" fmla="*/ 2716073 w 11634951"/>
              <a:gd name="connsiteY5" fmla="*/ 0 h 4572000"/>
              <a:gd name="connsiteX6" fmla="*/ 3063644 w 11634951"/>
              <a:gd name="connsiteY6" fmla="*/ 0 h 4572000"/>
              <a:gd name="connsiteX7" fmla="*/ 3945940 w 11634951"/>
              <a:gd name="connsiteY7" fmla="*/ 0 h 4572000"/>
              <a:gd name="connsiteX8" fmla="*/ 4507400 w 11634951"/>
              <a:gd name="connsiteY8" fmla="*/ 0 h 4572000"/>
              <a:gd name="connsiteX9" fmla="*/ 5068861 w 11634951"/>
              <a:gd name="connsiteY9" fmla="*/ 0 h 4572000"/>
              <a:gd name="connsiteX10" fmla="*/ 5416432 w 11634951"/>
              <a:gd name="connsiteY10" fmla="*/ 0 h 4572000"/>
              <a:gd name="connsiteX11" fmla="*/ 6191783 w 11634951"/>
              <a:gd name="connsiteY11" fmla="*/ 0 h 4572000"/>
              <a:gd name="connsiteX12" fmla="*/ 7074078 w 11634951"/>
              <a:gd name="connsiteY12" fmla="*/ 0 h 4572000"/>
              <a:gd name="connsiteX13" fmla="*/ 7956374 w 11634951"/>
              <a:gd name="connsiteY13" fmla="*/ 0 h 4572000"/>
              <a:gd name="connsiteX14" fmla="*/ 8731724 w 11634951"/>
              <a:gd name="connsiteY14" fmla="*/ 0 h 4572000"/>
              <a:gd name="connsiteX15" fmla="*/ 9614020 w 11634951"/>
              <a:gd name="connsiteY15" fmla="*/ 0 h 4572000"/>
              <a:gd name="connsiteX16" fmla="*/ 10282425 w 11634951"/>
              <a:gd name="connsiteY16" fmla="*/ 0 h 4572000"/>
              <a:gd name="connsiteX17" fmla="*/ 11164721 w 11634951"/>
              <a:gd name="connsiteY17" fmla="*/ 0 h 4572000"/>
              <a:gd name="connsiteX18" fmla="*/ 11634951 w 11634951"/>
              <a:gd name="connsiteY18" fmla="*/ 470230 h 4572000"/>
              <a:gd name="connsiteX19" fmla="*/ 11634951 w 11634951"/>
              <a:gd name="connsiteY19" fmla="*/ 1075487 h 4572000"/>
              <a:gd name="connsiteX20" fmla="*/ 11634951 w 11634951"/>
              <a:gd name="connsiteY20" fmla="*/ 1608113 h 4572000"/>
              <a:gd name="connsiteX21" fmla="*/ 11634951 w 11634951"/>
              <a:gd name="connsiteY21" fmla="*/ 2177054 h 4572000"/>
              <a:gd name="connsiteX22" fmla="*/ 11634951 w 11634951"/>
              <a:gd name="connsiteY22" fmla="*/ 2782310 h 4572000"/>
              <a:gd name="connsiteX23" fmla="*/ 11634951 w 11634951"/>
              <a:gd name="connsiteY23" fmla="*/ 3314936 h 4572000"/>
              <a:gd name="connsiteX24" fmla="*/ 11634951 w 11634951"/>
              <a:gd name="connsiteY24" fmla="*/ 4101770 h 4572000"/>
              <a:gd name="connsiteX25" fmla="*/ 11164721 w 11634951"/>
              <a:gd name="connsiteY25" fmla="*/ 4572000 h 4572000"/>
              <a:gd name="connsiteX26" fmla="*/ 10710205 w 11634951"/>
              <a:gd name="connsiteY26" fmla="*/ 4572000 h 4572000"/>
              <a:gd name="connsiteX27" fmla="*/ 10041799 w 11634951"/>
              <a:gd name="connsiteY27" fmla="*/ 4572000 h 4572000"/>
              <a:gd name="connsiteX28" fmla="*/ 9587284 w 11634951"/>
              <a:gd name="connsiteY28" fmla="*/ 4572000 h 4572000"/>
              <a:gd name="connsiteX29" fmla="*/ 9239713 w 11634951"/>
              <a:gd name="connsiteY29" fmla="*/ 4572000 h 4572000"/>
              <a:gd name="connsiteX30" fmla="*/ 8357417 w 11634951"/>
              <a:gd name="connsiteY30" fmla="*/ 4572000 h 4572000"/>
              <a:gd name="connsiteX31" fmla="*/ 7795956 w 11634951"/>
              <a:gd name="connsiteY31" fmla="*/ 4572000 h 4572000"/>
              <a:gd name="connsiteX32" fmla="*/ 7020606 w 11634951"/>
              <a:gd name="connsiteY32" fmla="*/ 4572000 h 4572000"/>
              <a:gd name="connsiteX33" fmla="*/ 6673035 w 11634951"/>
              <a:gd name="connsiteY33" fmla="*/ 4572000 h 4572000"/>
              <a:gd name="connsiteX34" fmla="*/ 6218519 w 11634951"/>
              <a:gd name="connsiteY34" fmla="*/ 4572000 h 4572000"/>
              <a:gd name="connsiteX35" fmla="*/ 5443168 w 11634951"/>
              <a:gd name="connsiteY35" fmla="*/ 4572000 h 4572000"/>
              <a:gd name="connsiteX36" fmla="*/ 4988652 w 11634951"/>
              <a:gd name="connsiteY36" fmla="*/ 4572000 h 4572000"/>
              <a:gd name="connsiteX37" fmla="*/ 4534137 w 11634951"/>
              <a:gd name="connsiteY37" fmla="*/ 4572000 h 4572000"/>
              <a:gd name="connsiteX38" fmla="*/ 3758786 w 11634951"/>
              <a:gd name="connsiteY38" fmla="*/ 4572000 h 4572000"/>
              <a:gd name="connsiteX39" fmla="*/ 3197325 w 11634951"/>
              <a:gd name="connsiteY39" fmla="*/ 4572000 h 4572000"/>
              <a:gd name="connsiteX40" fmla="*/ 2421975 w 11634951"/>
              <a:gd name="connsiteY40" fmla="*/ 4572000 h 4572000"/>
              <a:gd name="connsiteX41" fmla="*/ 1967459 w 11634951"/>
              <a:gd name="connsiteY41" fmla="*/ 4572000 h 4572000"/>
              <a:gd name="connsiteX42" fmla="*/ 1192108 w 11634951"/>
              <a:gd name="connsiteY42" fmla="*/ 4572000 h 4572000"/>
              <a:gd name="connsiteX43" fmla="*/ 470230 w 11634951"/>
              <a:gd name="connsiteY43" fmla="*/ 4572000 h 4572000"/>
              <a:gd name="connsiteX44" fmla="*/ 0 w 11634951"/>
              <a:gd name="connsiteY44" fmla="*/ 4101770 h 4572000"/>
              <a:gd name="connsiteX45" fmla="*/ 0 w 11634951"/>
              <a:gd name="connsiteY45" fmla="*/ 3569144 h 4572000"/>
              <a:gd name="connsiteX46" fmla="*/ 0 w 11634951"/>
              <a:gd name="connsiteY46" fmla="*/ 2963887 h 4572000"/>
              <a:gd name="connsiteX47" fmla="*/ 0 w 11634951"/>
              <a:gd name="connsiteY47" fmla="*/ 2431262 h 4572000"/>
              <a:gd name="connsiteX48" fmla="*/ 0 w 11634951"/>
              <a:gd name="connsiteY48" fmla="*/ 1789690 h 4572000"/>
              <a:gd name="connsiteX49" fmla="*/ 0 w 11634951"/>
              <a:gd name="connsiteY49" fmla="*/ 1220748 h 4572000"/>
              <a:gd name="connsiteX50" fmla="*/ 0 w 11634951"/>
              <a:gd name="connsiteY50" fmla="*/ 47023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34951" h="4572000" fill="none" extrusionOk="0">
                <a:moveTo>
                  <a:pt x="0" y="470230"/>
                </a:moveTo>
                <a:cubicBezTo>
                  <a:pt x="21781" y="223298"/>
                  <a:pt x="214616" y="11078"/>
                  <a:pt x="470230" y="0"/>
                </a:cubicBezTo>
                <a:cubicBezTo>
                  <a:pt x="562488" y="-20683"/>
                  <a:pt x="732616" y="19405"/>
                  <a:pt x="924746" y="0"/>
                </a:cubicBezTo>
                <a:cubicBezTo>
                  <a:pt x="1116876" y="-19405"/>
                  <a:pt x="1159861" y="912"/>
                  <a:pt x="1272317" y="0"/>
                </a:cubicBezTo>
                <a:cubicBezTo>
                  <a:pt x="1384773" y="-912"/>
                  <a:pt x="1611529" y="9245"/>
                  <a:pt x="1940723" y="0"/>
                </a:cubicBezTo>
                <a:cubicBezTo>
                  <a:pt x="2269917" y="-9245"/>
                  <a:pt x="2399426" y="34103"/>
                  <a:pt x="2716073" y="0"/>
                </a:cubicBezTo>
                <a:cubicBezTo>
                  <a:pt x="3032720" y="-34103"/>
                  <a:pt x="2897798" y="-15800"/>
                  <a:pt x="3063644" y="0"/>
                </a:cubicBezTo>
                <a:cubicBezTo>
                  <a:pt x="3229490" y="15800"/>
                  <a:pt x="3594264" y="-18798"/>
                  <a:pt x="3945940" y="0"/>
                </a:cubicBezTo>
                <a:cubicBezTo>
                  <a:pt x="4297616" y="18798"/>
                  <a:pt x="4227910" y="-13316"/>
                  <a:pt x="4507400" y="0"/>
                </a:cubicBezTo>
                <a:cubicBezTo>
                  <a:pt x="4786890" y="13316"/>
                  <a:pt x="4947326" y="14869"/>
                  <a:pt x="5068861" y="0"/>
                </a:cubicBezTo>
                <a:cubicBezTo>
                  <a:pt x="5190396" y="-14869"/>
                  <a:pt x="5277098" y="15599"/>
                  <a:pt x="5416432" y="0"/>
                </a:cubicBezTo>
                <a:cubicBezTo>
                  <a:pt x="5555766" y="-15599"/>
                  <a:pt x="5830456" y="20854"/>
                  <a:pt x="6191783" y="0"/>
                </a:cubicBezTo>
                <a:cubicBezTo>
                  <a:pt x="6553110" y="-20854"/>
                  <a:pt x="6721714" y="14615"/>
                  <a:pt x="7074078" y="0"/>
                </a:cubicBezTo>
                <a:cubicBezTo>
                  <a:pt x="7426442" y="-14615"/>
                  <a:pt x="7772620" y="-14459"/>
                  <a:pt x="7956374" y="0"/>
                </a:cubicBezTo>
                <a:cubicBezTo>
                  <a:pt x="8140128" y="14459"/>
                  <a:pt x="8525261" y="11574"/>
                  <a:pt x="8731724" y="0"/>
                </a:cubicBezTo>
                <a:cubicBezTo>
                  <a:pt x="8938187" y="-11574"/>
                  <a:pt x="9287298" y="-1288"/>
                  <a:pt x="9614020" y="0"/>
                </a:cubicBezTo>
                <a:cubicBezTo>
                  <a:pt x="9940742" y="1288"/>
                  <a:pt x="10064042" y="-207"/>
                  <a:pt x="10282425" y="0"/>
                </a:cubicBezTo>
                <a:cubicBezTo>
                  <a:pt x="10500808" y="207"/>
                  <a:pt x="10888610" y="-33037"/>
                  <a:pt x="11164721" y="0"/>
                </a:cubicBezTo>
                <a:cubicBezTo>
                  <a:pt x="11452111" y="-9657"/>
                  <a:pt x="11644742" y="236232"/>
                  <a:pt x="11634951" y="470230"/>
                </a:cubicBezTo>
                <a:cubicBezTo>
                  <a:pt x="11632765" y="629651"/>
                  <a:pt x="11655075" y="941698"/>
                  <a:pt x="11634951" y="1075487"/>
                </a:cubicBezTo>
                <a:cubicBezTo>
                  <a:pt x="11614827" y="1209276"/>
                  <a:pt x="11659556" y="1382731"/>
                  <a:pt x="11634951" y="1608113"/>
                </a:cubicBezTo>
                <a:cubicBezTo>
                  <a:pt x="11610346" y="1833495"/>
                  <a:pt x="11639856" y="1981361"/>
                  <a:pt x="11634951" y="2177054"/>
                </a:cubicBezTo>
                <a:cubicBezTo>
                  <a:pt x="11630046" y="2372747"/>
                  <a:pt x="11616025" y="2527211"/>
                  <a:pt x="11634951" y="2782310"/>
                </a:cubicBezTo>
                <a:cubicBezTo>
                  <a:pt x="11653877" y="3037409"/>
                  <a:pt x="11635513" y="3058110"/>
                  <a:pt x="11634951" y="3314936"/>
                </a:cubicBezTo>
                <a:cubicBezTo>
                  <a:pt x="11634389" y="3571762"/>
                  <a:pt x="11667604" y="3868294"/>
                  <a:pt x="11634951" y="4101770"/>
                </a:cubicBezTo>
                <a:cubicBezTo>
                  <a:pt x="11622316" y="4402694"/>
                  <a:pt x="11439911" y="4588753"/>
                  <a:pt x="11164721" y="4572000"/>
                </a:cubicBezTo>
                <a:cubicBezTo>
                  <a:pt x="10973179" y="4574004"/>
                  <a:pt x="10807439" y="4586060"/>
                  <a:pt x="10710205" y="4572000"/>
                </a:cubicBezTo>
                <a:cubicBezTo>
                  <a:pt x="10612971" y="4557940"/>
                  <a:pt x="10205386" y="4578137"/>
                  <a:pt x="10041799" y="4572000"/>
                </a:cubicBezTo>
                <a:cubicBezTo>
                  <a:pt x="9878212" y="4565863"/>
                  <a:pt x="9800107" y="4584754"/>
                  <a:pt x="9587284" y="4572000"/>
                </a:cubicBezTo>
                <a:cubicBezTo>
                  <a:pt x="9374462" y="4559246"/>
                  <a:pt x="9403404" y="4583098"/>
                  <a:pt x="9239713" y="4572000"/>
                </a:cubicBezTo>
                <a:cubicBezTo>
                  <a:pt x="9076022" y="4560902"/>
                  <a:pt x="8537977" y="4589439"/>
                  <a:pt x="8357417" y="4572000"/>
                </a:cubicBezTo>
                <a:cubicBezTo>
                  <a:pt x="8176857" y="4554561"/>
                  <a:pt x="7927611" y="4564013"/>
                  <a:pt x="7795956" y="4572000"/>
                </a:cubicBezTo>
                <a:cubicBezTo>
                  <a:pt x="7664301" y="4579987"/>
                  <a:pt x="7214474" y="4553733"/>
                  <a:pt x="7020606" y="4572000"/>
                </a:cubicBezTo>
                <a:cubicBezTo>
                  <a:pt x="6826738" y="4590268"/>
                  <a:pt x="6810954" y="4563296"/>
                  <a:pt x="6673035" y="4572000"/>
                </a:cubicBezTo>
                <a:cubicBezTo>
                  <a:pt x="6535116" y="4580704"/>
                  <a:pt x="6393209" y="4589102"/>
                  <a:pt x="6218519" y="4572000"/>
                </a:cubicBezTo>
                <a:cubicBezTo>
                  <a:pt x="6043829" y="4554898"/>
                  <a:pt x="5601006" y="4575099"/>
                  <a:pt x="5443168" y="4572000"/>
                </a:cubicBezTo>
                <a:cubicBezTo>
                  <a:pt x="5285330" y="4568901"/>
                  <a:pt x="5187235" y="4575252"/>
                  <a:pt x="4988652" y="4572000"/>
                </a:cubicBezTo>
                <a:cubicBezTo>
                  <a:pt x="4790069" y="4568748"/>
                  <a:pt x="4745857" y="4577391"/>
                  <a:pt x="4534137" y="4572000"/>
                </a:cubicBezTo>
                <a:cubicBezTo>
                  <a:pt x="4322418" y="4566609"/>
                  <a:pt x="3992088" y="4574881"/>
                  <a:pt x="3758786" y="4572000"/>
                </a:cubicBezTo>
                <a:cubicBezTo>
                  <a:pt x="3525484" y="4569119"/>
                  <a:pt x="3425507" y="4564317"/>
                  <a:pt x="3197325" y="4572000"/>
                </a:cubicBezTo>
                <a:cubicBezTo>
                  <a:pt x="2969143" y="4579683"/>
                  <a:pt x="2749495" y="4533672"/>
                  <a:pt x="2421975" y="4572000"/>
                </a:cubicBezTo>
                <a:cubicBezTo>
                  <a:pt x="2094455" y="4610329"/>
                  <a:pt x="2174767" y="4572141"/>
                  <a:pt x="1967459" y="4572000"/>
                </a:cubicBezTo>
                <a:cubicBezTo>
                  <a:pt x="1760151" y="4571859"/>
                  <a:pt x="1396869" y="4605660"/>
                  <a:pt x="1192108" y="4572000"/>
                </a:cubicBezTo>
                <a:cubicBezTo>
                  <a:pt x="987347" y="4538340"/>
                  <a:pt x="666043" y="4559516"/>
                  <a:pt x="470230" y="4572000"/>
                </a:cubicBezTo>
                <a:cubicBezTo>
                  <a:pt x="251387" y="4600659"/>
                  <a:pt x="-54838" y="4332254"/>
                  <a:pt x="0" y="4101770"/>
                </a:cubicBezTo>
                <a:cubicBezTo>
                  <a:pt x="-9762" y="3871291"/>
                  <a:pt x="977" y="3675799"/>
                  <a:pt x="0" y="3569144"/>
                </a:cubicBezTo>
                <a:cubicBezTo>
                  <a:pt x="-977" y="3462489"/>
                  <a:pt x="-21772" y="3206966"/>
                  <a:pt x="0" y="2963887"/>
                </a:cubicBezTo>
                <a:cubicBezTo>
                  <a:pt x="21772" y="2720808"/>
                  <a:pt x="-19318" y="2651805"/>
                  <a:pt x="0" y="2431262"/>
                </a:cubicBezTo>
                <a:cubicBezTo>
                  <a:pt x="19318" y="2210719"/>
                  <a:pt x="30254" y="1984809"/>
                  <a:pt x="0" y="1789690"/>
                </a:cubicBezTo>
                <a:cubicBezTo>
                  <a:pt x="-30254" y="1594571"/>
                  <a:pt x="-9529" y="1442501"/>
                  <a:pt x="0" y="1220748"/>
                </a:cubicBezTo>
                <a:cubicBezTo>
                  <a:pt x="9529" y="998995"/>
                  <a:pt x="15360" y="760523"/>
                  <a:pt x="0" y="470230"/>
                </a:cubicBezTo>
                <a:close/>
              </a:path>
              <a:path w="11634951" h="4572000" stroke="0" extrusionOk="0">
                <a:moveTo>
                  <a:pt x="0" y="470230"/>
                </a:moveTo>
                <a:cubicBezTo>
                  <a:pt x="-45524" y="190795"/>
                  <a:pt x="212427" y="48638"/>
                  <a:pt x="470230" y="0"/>
                </a:cubicBezTo>
                <a:cubicBezTo>
                  <a:pt x="626716" y="-786"/>
                  <a:pt x="841341" y="-28050"/>
                  <a:pt x="1031691" y="0"/>
                </a:cubicBezTo>
                <a:cubicBezTo>
                  <a:pt x="1222041" y="28050"/>
                  <a:pt x="1424258" y="18047"/>
                  <a:pt x="1807041" y="0"/>
                </a:cubicBezTo>
                <a:cubicBezTo>
                  <a:pt x="2189824" y="-18047"/>
                  <a:pt x="1994582" y="-4686"/>
                  <a:pt x="2154612" y="0"/>
                </a:cubicBezTo>
                <a:cubicBezTo>
                  <a:pt x="2314642" y="4686"/>
                  <a:pt x="2656654" y="-19539"/>
                  <a:pt x="2929963" y="0"/>
                </a:cubicBezTo>
                <a:cubicBezTo>
                  <a:pt x="3203272" y="19539"/>
                  <a:pt x="3174364" y="5206"/>
                  <a:pt x="3277534" y="0"/>
                </a:cubicBezTo>
                <a:cubicBezTo>
                  <a:pt x="3380704" y="-5206"/>
                  <a:pt x="3897084" y="15428"/>
                  <a:pt x="4052884" y="0"/>
                </a:cubicBezTo>
                <a:cubicBezTo>
                  <a:pt x="4208684" y="-15428"/>
                  <a:pt x="4577333" y="-17888"/>
                  <a:pt x="4721290" y="0"/>
                </a:cubicBezTo>
                <a:cubicBezTo>
                  <a:pt x="4865247" y="17888"/>
                  <a:pt x="5015662" y="8000"/>
                  <a:pt x="5282751" y="0"/>
                </a:cubicBezTo>
                <a:cubicBezTo>
                  <a:pt x="5549840" y="-8000"/>
                  <a:pt x="5761930" y="1894"/>
                  <a:pt x="5951157" y="0"/>
                </a:cubicBezTo>
                <a:cubicBezTo>
                  <a:pt x="6140384" y="-1894"/>
                  <a:pt x="6404606" y="-16894"/>
                  <a:pt x="6726507" y="0"/>
                </a:cubicBezTo>
                <a:cubicBezTo>
                  <a:pt x="7048408" y="16894"/>
                  <a:pt x="7175500" y="23163"/>
                  <a:pt x="7394913" y="0"/>
                </a:cubicBezTo>
                <a:cubicBezTo>
                  <a:pt x="7614326" y="-23163"/>
                  <a:pt x="7675564" y="-3206"/>
                  <a:pt x="7849429" y="0"/>
                </a:cubicBezTo>
                <a:cubicBezTo>
                  <a:pt x="8023294" y="3206"/>
                  <a:pt x="8194795" y="7545"/>
                  <a:pt x="8303945" y="0"/>
                </a:cubicBezTo>
                <a:cubicBezTo>
                  <a:pt x="8413095" y="-7545"/>
                  <a:pt x="8665775" y="4357"/>
                  <a:pt x="8758461" y="0"/>
                </a:cubicBezTo>
                <a:cubicBezTo>
                  <a:pt x="8851147" y="-4357"/>
                  <a:pt x="8990767" y="-16026"/>
                  <a:pt x="9212976" y="0"/>
                </a:cubicBezTo>
                <a:cubicBezTo>
                  <a:pt x="9435186" y="16026"/>
                  <a:pt x="9613070" y="24651"/>
                  <a:pt x="9988327" y="0"/>
                </a:cubicBezTo>
                <a:cubicBezTo>
                  <a:pt x="10363584" y="-24651"/>
                  <a:pt x="10218244" y="-18003"/>
                  <a:pt x="10442843" y="0"/>
                </a:cubicBezTo>
                <a:cubicBezTo>
                  <a:pt x="10667442" y="18003"/>
                  <a:pt x="10997946" y="-35012"/>
                  <a:pt x="11164721" y="0"/>
                </a:cubicBezTo>
                <a:cubicBezTo>
                  <a:pt x="11420238" y="20345"/>
                  <a:pt x="11653171" y="170685"/>
                  <a:pt x="11634951" y="470230"/>
                </a:cubicBezTo>
                <a:cubicBezTo>
                  <a:pt x="11655392" y="671025"/>
                  <a:pt x="11634269" y="840909"/>
                  <a:pt x="11634951" y="1111802"/>
                </a:cubicBezTo>
                <a:cubicBezTo>
                  <a:pt x="11635633" y="1382695"/>
                  <a:pt x="11622616" y="1530340"/>
                  <a:pt x="11634951" y="1753374"/>
                </a:cubicBezTo>
                <a:cubicBezTo>
                  <a:pt x="11647286" y="1976408"/>
                  <a:pt x="11645511" y="2133565"/>
                  <a:pt x="11634951" y="2394946"/>
                </a:cubicBezTo>
                <a:cubicBezTo>
                  <a:pt x="11624391" y="2656327"/>
                  <a:pt x="11620087" y="2718066"/>
                  <a:pt x="11634951" y="2891257"/>
                </a:cubicBezTo>
                <a:cubicBezTo>
                  <a:pt x="11649815" y="3064448"/>
                  <a:pt x="11621521" y="3196305"/>
                  <a:pt x="11634951" y="3423883"/>
                </a:cubicBezTo>
                <a:cubicBezTo>
                  <a:pt x="11648381" y="3651461"/>
                  <a:pt x="11607830" y="3813890"/>
                  <a:pt x="11634951" y="4101770"/>
                </a:cubicBezTo>
                <a:cubicBezTo>
                  <a:pt x="11634167" y="4336849"/>
                  <a:pt x="11465957" y="4610805"/>
                  <a:pt x="11164721" y="4572000"/>
                </a:cubicBezTo>
                <a:cubicBezTo>
                  <a:pt x="10849290" y="4567245"/>
                  <a:pt x="10631073" y="4598257"/>
                  <a:pt x="10496315" y="4572000"/>
                </a:cubicBezTo>
                <a:cubicBezTo>
                  <a:pt x="10361557" y="4545743"/>
                  <a:pt x="10293760" y="4585490"/>
                  <a:pt x="10148744" y="4572000"/>
                </a:cubicBezTo>
                <a:cubicBezTo>
                  <a:pt x="10003728" y="4558510"/>
                  <a:pt x="9721214" y="4547926"/>
                  <a:pt x="9587284" y="4572000"/>
                </a:cubicBezTo>
                <a:cubicBezTo>
                  <a:pt x="9453354" y="4596074"/>
                  <a:pt x="9147495" y="4603129"/>
                  <a:pt x="8918878" y="4572000"/>
                </a:cubicBezTo>
                <a:cubicBezTo>
                  <a:pt x="8690261" y="4540871"/>
                  <a:pt x="8340037" y="4569743"/>
                  <a:pt x="8036582" y="4572000"/>
                </a:cubicBezTo>
                <a:cubicBezTo>
                  <a:pt x="7733127" y="4574257"/>
                  <a:pt x="7520016" y="4575404"/>
                  <a:pt x="7368177" y="4572000"/>
                </a:cubicBezTo>
                <a:cubicBezTo>
                  <a:pt x="7216338" y="4568596"/>
                  <a:pt x="7159030" y="4576261"/>
                  <a:pt x="7020606" y="4572000"/>
                </a:cubicBezTo>
                <a:cubicBezTo>
                  <a:pt x="6882182" y="4567739"/>
                  <a:pt x="6558800" y="4565308"/>
                  <a:pt x="6245255" y="4572000"/>
                </a:cubicBezTo>
                <a:cubicBezTo>
                  <a:pt x="5931710" y="4578692"/>
                  <a:pt x="5954780" y="4558917"/>
                  <a:pt x="5790739" y="4572000"/>
                </a:cubicBezTo>
                <a:cubicBezTo>
                  <a:pt x="5626698" y="4585083"/>
                  <a:pt x="5324106" y="4546052"/>
                  <a:pt x="5015389" y="4572000"/>
                </a:cubicBezTo>
                <a:cubicBezTo>
                  <a:pt x="4706672" y="4597949"/>
                  <a:pt x="4567104" y="4572408"/>
                  <a:pt x="4346983" y="4572000"/>
                </a:cubicBezTo>
                <a:cubicBezTo>
                  <a:pt x="4126862" y="4571592"/>
                  <a:pt x="4076865" y="4575675"/>
                  <a:pt x="3892467" y="4572000"/>
                </a:cubicBezTo>
                <a:cubicBezTo>
                  <a:pt x="3708069" y="4568325"/>
                  <a:pt x="3269809" y="4556784"/>
                  <a:pt x="3010172" y="4572000"/>
                </a:cubicBezTo>
                <a:cubicBezTo>
                  <a:pt x="2750536" y="4587216"/>
                  <a:pt x="2682270" y="4590463"/>
                  <a:pt x="2448711" y="4572000"/>
                </a:cubicBezTo>
                <a:cubicBezTo>
                  <a:pt x="2215152" y="4553537"/>
                  <a:pt x="1963562" y="4544012"/>
                  <a:pt x="1673360" y="4572000"/>
                </a:cubicBezTo>
                <a:cubicBezTo>
                  <a:pt x="1383158" y="4599988"/>
                  <a:pt x="1294149" y="4592764"/>
                  <a:pt x="1111899" y="4572000"/>
                </a:cubicBezTo>
                <a:cubicBezTo>
                  <a:pt x="929649" y="4551236"/>
                  <a:pt x="677032" y="4559614"/>
                  <a:pt x="470230" y="4572000"/>
                </a:cubicBezTo>
                <a:cubicBezTo>
                  <a:pt x="207328" y="4521877"/>
                  <a:pt x="-18762" y="4353274"/>
                  <a:pt x="0" y="4101770"/>
                </a:cubicBezTo>
                <a:cubicBezTo>
                  <a:pt x="26925" y="3861197"/>
                  <a:pt x="8357" y="3721096"/>
                  <a:pt x="0" y="3532829"/>
                </a:cubicBezTo>
                <a:cubicBezTo>
                  <a:pt x="-8357" y="3344562"/>
                  <a:pt x="16516" y="2996974"/>
                  <a:pt x="0" y="2854941"/>
                </a:cubicBezTo>
                <a:cubicBezTo>
                  <a:pt x="-16516" y="2712908"/>
                  <a:pt x="23856" y="2487828"/>
                  <a:pt x="0" y="2322315"/>
                </a:cubicBezTo>
                <a:cubicBezTo>
                  <a:pt x="-23856" y="2156802"/>
                  <a:pt x="-27293" y="1896263"/>
                  <a:pt x="0" y="1753374"/>
                </a:cubicBezTo>
                <a:cubicBezTo>
                  <a:pt x="27293" y="1610485"/>
                  <a:pt x="-18233" y="1370368"/>
                  <a:pt x="0" y="1220748"/>
                </a:cubicBezTo>
                <a:cubicBezTo>
                  <a:pt x="18233" y="1071128"/>
                  <a:pt x="-3829" y="819037"/>
                  <a:pt x="0" y="470230"/>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libri" panose="020F0502020204030204" pitchFamily="34" charset="0"/>
                <a:cs typeface="Calibri" panose="020F0502020204030204" pitchFamily="34" charset="0"/>
              </a:rPr>
              <a:t> 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gỗ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lvl="0" algn="just" defTabSz="914377"/>
            <a:r>
              <a:rPr lang="vi-VN" sz="2600" dirty="0">
                <a:solidFill>
                  <a:prstClr val="black"/>
                </a:solidFill>
                <a:latin typeface="Calibri" panose="020F0502020204030204" pitchFamily="34" charset="0"/>
                <a:cs typeface="Calibri" panose="020F0502020204030204" pitchFamily="34" charset="0"/>
              </a:rPr>
              <a:t>   – Bao giờ nghỉ hè, em sẽ lại được về đây chơi với thầy và các bạn.</a:t>
            </a:r>
            <a:endParaRPr kumimoji="0" lang="vi-VN" sz="2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E170C2EF-600D-EC98-FC94-27C2A6083C84}"/>
              </a:ext>
            </a:extLst>
          </p:cNvPr>
          <p:cNvSpPr/>
          <p:nvPr/>
        </p:nvSpPr>
        <p:spPr>
          <a:xfrm>
            <a:off x="6890657" y="3766457"/>
            <a:ext cx="4800599" cy="391886"/>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013E2FDD-9980-8B88-7946-ED4AD4B2A199}"/>
              </a:ext>
            </a:extLst>
          </p:cNvPr>
          <p:cNvSpPr/>
          <p:nvPr/>
        </p:nvSpPr>
        <p:spPr>
          <a:xfrm>
            <a:off x="315685" y="4191000"/>
            <a:ext cx="11310258" cy="37011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8503E9D-91FB-B44E-4C7C-BA0555652CEA}"/>
              </a:ext>
            </a:extLst>
          </p:cNvPr>
          <p:cNvSpPr/>
          <p:nvPr/>
        </p:nvSpPr>
        <p:spPr>
          <a:xfrm>
            <a:off x="293916" y="4637314"/>
            <a:ext cx="968828" cy="3048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AE7BEB4-F46D-C82C-2A67-DF30DC5CE718}"/>
              </a:ext>
            </a:extLst>
          </p:cNvPr>
          <p:cNvSpPr/>
          <p:nvPr/>
        </p:nvSpPr>
        <p:spPr>
          <a:xfrm>
            <a:off x="370865" y="1866900"/>
            <a:ext cx="11385706" cy="2563586"/>
          </a:xfrm>
          <a:custGeom>
            <a:avLst/>
            <a:gdLst>
              <a:gd name="connsiteX0" fmla="*/ 0 w 11385706"/>
              <a:gd name="connsiteY0" fmla="*/ 263665 h 2563586"/>
              <a:gd name="connsiteX1" fmla="*/ 263665 w 11385706"/>
              <a:gd name="connsiteY1" fmla="*/ 0 h 2563586"/>
              <a:gd name="connsiteX2" fmla="*/ 942314 w 11385706"/>
              <a:gd name="connsiteY2" fmla="*/ 0 h 2563586"/>
              <a:gd name="connsiteX3" fmla="*/ 1403794 w 11385706"/>
              <a:gd name="connsiteY3" fmla="*/ 0 h 2563586"/>
              <a:gd name="connsiteX4" fmla="*/ 2191027 w 11385706"/>
              <a:gd name="connsiteY4" fmla="*/ 0 h 2563586"/>
              <a:gd name="connsiteX5" fmla="*/ 2978259 w 11385706"/>
              <a:gd name="connsiteY5" fmla="*/ 0 h 2563586"/>
              <a:gd name="connsiteX6" fmla="*/ 3765491 w 11385706"/>
              <a:gd name="connsiteY6" fmla="*/ 0 h 2563586"/>
              <a:gd name="connsiteX7" fmla="*/ 4118388 w 11385706"/>
              <a:gd name="connsiteY7" fmla="*/ 0 h 2563586"/>
              <a:gd name="connsiteX8" fmla="*/ 4471286 w 11385706"/>
              <a:gd name="connsiteY8" fmla="*/ 0 h 2563586"/>
              <a:gd name="connsiteX9" fmla="*/ 5149934 w 11385706"/>
              <a:gd name="connsiteY9" fmla="*/ 0 h 2563586"/>
              <a:gd name="connsiteX10" fmla="*/ 5937166 w 11385706"/>
              <a:gd name="connsiteY10" fmla="*/ 0 h 2563586"/>
              <a:gd name="connsiteX11" fmla="*/ 6290064 w 11385706"/>
              <a:gd name="connsiteY11" fmla="*/ 0 h 2563586"/>
              <a:gd name="connsiteX12" fmla="*/ 7185880 w 11385706"/>
              <a:gd name="connsiteY12" fmla="*/ 0 h 2563586"/>
              <a:gd name="connsiteX13" fmla="*/ 7755944 w 11385706"/>
              <a:gd name="connsiteY13" fmla="*/ 0 h 2563586"/>
              <a:gd name="connsiteX14" fmla="*/ 8326009 w 11385706"/>
              <a:gd name="connsiteY14" fmla="*/ 0 h 2563586"/>
              <a:gd name="connsiteX15" fmla="*/ 8678906 w 11385706"/>
              <a:gd name="connsiteY15" fmla="*/ 0 h 2563586"/>
              <a:gd name="connsiteX16" fmla="*/ 9466139 w 11385706"/>
              <a:gd name="connsiteY16" fmla="*/ 0 h 2563586"/>
              <a:gd name="connsiteX17" fmla="*/ 10361955 w 11385706"/>
              <a:gd name="connsiteY17" fmla="*/ 0 h 2563586"/>
              <a:gd name="connsiteX18" fmla="*/ 11122041 w 11385706"/>
              <a:gd name="connsiteY18" fmla="*/ 0 h 2563586"/>
              <a:gd name="connsiteX19" fmla="*/ 11385706 w 11385706"/>
              <a:gd name="connsiteY19" fmla="*/ 263665 h 2563586"/>
              <a:gd name="connsiteX20" fmla="*/ 11385706 w 11385706"/>
              <a:gd name="connsiteY20" fmla="*/ 983142 h 2563586"/>
              <a:gd name="connsiteX21" fmla="*/ 11385706 w 11385706"/>
              <a:gd name="connsiteY21" fmla="*/ 1600806 h 2563586"/>
              <a:gd name="connsiteX22" fmla="*/ 11385706 w 11385706"/>
              <a:gd name="connsiteY22" fmla="*/ 2299921 h 2563586"/>
              <a:gd name="connsiteX23" fmla="*/ 11122041 w 11385706"/>
              <a:gd name="connsiteY23" fmla="*/ 2563586 h 2563586"/>
              <a:gd name="connsiteX24" fmla="*/ 10551976 w 11385706"/>
              <a:gd name="connsiteY24" fmla="*/ 2563586 h 2563586"/>
              <a:gd name="connsiteX25" fmla="*/ 9981912 w 11385706"/>
              <a:gd name="connsiteY25" fmla="*/ 2563586 h 2563586"/>
              <a:gd name="connsiteX26" fmla="*/ 9303263 w 11385706"/>
              <a:gd name="connsiteY26" fmla="*/ 2563586 h 2563586"/>
              <a:gd name="connsiteX27" fmla="*/ 8841782 w 11385706"/>
              <a:gd name="connsiteY27" fmla="*/ 2563586 h 2563586"/>
              <a:gd name="connsiteX28" fmla="*/ 8380301 w 11385706"/>
              <a:gd name="connsiteY28" fmla="*/ 2563586 h 2563586"/>
              <a:gd name="connsiteX29" fmla="*/ 8027404 w 11385706"/>
              <a:gd name="connsiteY29" fmla="*/ 2563586 h 2563586"/>
              <a:gd name="connsiteX30" fmla="*/ 7457339 w 11385706"/>
              <a:gd name="connsiteY30" fmla="*/ 2563586 h 2563586"/>
              <a:gd name="connsiteX31" fmla="*/ 6670107 w 11385706"/>
              <a:gd name="connsiteY31" fmla="*/ 2563586 h 2563586"/>
              <a:gd name="connsiteX32" fmla="*/ 5991458 w 11385706"/>
              <a:gd name="connsiteY32" fmla="*/ 2563586 h 2563586"/>
              <a:gd name="connsiteX33" fmla="*/ 5529977 w 11385706"/>
              <a:gd name="connsiteY33" fmla="*/ 2563586 h 2563586"/>
              <a:gd name="connsiteX34" fmla="*/ 5177080 w 11385706"/>
              <a:gd name="connsiteY34" fmla="*/ 2563586 h 2563586"/>
              <a:gd name="connsiteX35" fmla="*/ 4281264 w 11385706"/>
              <a:gd name="connsiteY35" fmla="*/ 2563586 h 2563586"/>
              <a:gd name="connsiteX36" fmla="*/ 3711199 w 11385706"/>
              <a:gd name="connsiteY36" fmla="*/ 2563586 h 2563586"/>
              <a:gd name="connsiteX37" fmla="*/ 2923967 w 11385706"/>
              <a:gd name="connsiteY37" fmla="*/ 2563586 h 2563586"/>
              <a:gd name="connsiteX38" fmla="*/ 2571070 w 11385706"/>
              <a:gd name="connsiteY38" fmla="*/ 2563586 h 2563586"/>
              <a:gd name="connsiteX39" fmla="*/ 2109589 w 11385706"/>
              <a:gd name="connsiteY39" fmla="*/ 2563586 h 2563586"/>
              <a:gd name="connsiteX40" fmla="*/ 1322357 w 11385706"/>
              <a:gd name="connsiteY40" fmla="*/ 2563586 h 2563586"/>
              <a:gd name="connsiteX41" fmla="*/ 860876 w 11385706"/>
              <a:gd name="connsiteY41" fmla="*/ 2563586 h 2563586"/>
              <a:gd name="connsiteX42" fmla="*/ 263665 w 11385706"/>
              <a:gd name="connsiteY42" fmla="*/ 2563586 h 2563586"/>
              <a:gd name="connsiteX43" fmla="*/ 0 w 11385706"/>
              <a:gd name="connsiteY43" fmla="*/ 2299921 h 2563586"/>
              <a:gd name="connsiteX44" fmla="*/ 0 w 11385706"/>
              <a:gd name="connsiteY44" fmla="*/ 1621169 h 2563586"/>
              <a:gd name="connsiteX45" fmla="*/ 0 w 11385706"/>
              <a:gd name="connsiteY45" fmla="*/ 983142 h 2563586"/>
              <a:gd name="connsiteX46" fmla="*/ 0 w 11385706"/>
              <a:gd name="connsiteY46" fmla="*/ 263665 h 256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563586" fill="none" extrusionOk="0">
                <a:moveTo>
                  <a:pt x="0" y="263665"/>
                </a:moveTo>
                <a:cubicBezTo>
                  <a:pt x="-9068" y="116009"/>
                  <a:pt x="126714" y="7269"/>
                  <a:pt x="263665" y="0"/>
                </a:cubicBezTo>
                <a:cubicBezTo>
                  <a:pt x="584196" y="-4005"/>
                  <a:pt x="678247" y="1166"/>
                  <a:pt x="942314" y="0"/>
                </a:cubicBezTo>
                <a:cubicBezTo>
                  <a:pt x="1206381" y="-1166"/>
                  <a:pt x="1261891" y="20524"/>
                  <a:pt x="1403794" y="0"/>
                </a:cubicBezTo>
                <a:cubicBezTo>
                  <a:pt x="1545697" y="-20524"/>
                  <a:pt x="2012009" y="11468"/>
                  <a:pt x="2191027" y="0"/>
                </a:cubicBezTo>
                <a:cubicBezTo>
                  <a:pt x="2370045" y="-11468"/>
                  <a:pt x="2806521" y="26427"/>
                  <a:pt x="2978259" y="0"/>
                </a:cubicBezTo>
                <a:cubicBezTo>
                  <a:pt x="3149997" y="-26427"/>
                  <a:pt x="3585146" y="12403"/>
                  <a:pt x="3765491" y="0"/>
                </a:cubicBezTo>
                <a:cubicBezTo>
                  <a:pt x="3945836" y="-12403"/>
                  <a:pt x="4008269" y="11731"/>
                  <a:pt x="4118388" y="0"/>
                </a:cubicBezTo>
                <a:cubicBezTo>
                  <a:pt x="4228507" y="-11731"/>
                  <a:pt x="4321461" y="10524"/>
                  <a:pt x="4471286" y="0"/>
                </a:cubicBezTo>
                <a:cubicBezTo>
                  <a:pt x="4621111" y="-10524"/>
                  <a:pt x="4960666" y="23776"/>
                  <a:pt x="5149934" y="0"/>
                </a:cubicBezTo>
                <a:cubicBezTo>
                  <a:pt x="5339202" y="-23776"/>
                  <a:pt x="5711461" y="-13723"/>
                  <a:pt x="5937166" y="0"/>
                </a:cubicBezTo>
                <a:cubicBezTo>
                  <a:pt x="6162871" y="13723"/>
                  <a:pt x="6145210" y="913"/>
                  <a:pt x="6290064" y="0"/>
                </a:cubicBezTo>
                <a:cubicBezTo>
                  <a:pt x="6434918" y="-913"/>
                  <a:pt x="6763552" y="40632"/>
                  <a:pt x="7185880" y="0"/>
                </a:cubicBezTo>
                <a:cubicBezTo>
                  <a:pt x="7608208" y="-40632"/>
                  <a:pt x="7521433" y="10157"/>
                  <a:pt x="7755944" y="0"/>
                </a:cubicBezTo>
                <a:cubicBezTo>
                  <a:pt x="7990455" y="-10157"/>
                  <a:pt x="8087368" y="-21318"/>
                  <a:pt x="8326009" y="0"/>
                </a:cubicBezTo>
                <a:cubicBezTo>
                  <a:pt x="8564651" y="21318"/>
                  <a:pt x="8556326" y="-15631"/>
                  <a:pt x="8678906" y="0"/>
                </a:cubicBezTo>
                <a:cubicBezTo>
                  <a:pt x="8801486" y="15631"/>
                  <a:pt x="9250331" y="24496"/>
                  <a:pt x="9466139" y="0"/>
                </a:cubicBezTo>
                <a:cubicBezTo>
                  <a:pt x="9681947" y="-24496"/>
                  <a:pt x="9959878" y="4412"/>
                  <a:pt x="10361955" y="0"/>
                </a:cubicBezTo>
                <a:cubicBezTo>
                  <a:pt x="10764032" y="-4412"/>
                  <a:pt x="10939654" y="-19003"/>
                  <a:pt x="11122041" y="0"/>
                </a:cubicBezTo>
                <a:cubicBezTo>
                  <a:pt x="11261209" y="2057"/>
                  <a:pt x="11399503" y="139878"/>
                  <a:pt x="11385706" y="263665"/>
                </a:cubicBezTo>
                <a:cubicBezTo>
                  <a:pt x="11395580" y="488496"/>
                  <a:pt x="11367576" y="738830"/>
                  <a:pt x="11385706" y="983142"/>
                </a:cubicBezTo>
                <a:cubicBezTo>
                  <a:pt x="11403836" y="1227454"/>
                  <a:pt x="11359322" y="1468838"/>
                  <a:pt x="11385706" y="1600806"/>
                </a:cubicBezTo>
                <a:cubicBezTo>
                  <a:pt x="11412090" y="1732774"/>
                  <a:pt x="11353077" y="1959851"/>
                  <a:pt x="11385706" y="2299921"/>
                </a:cubicBezTo>
                <a:cubicBezTo>
                  <a:pt x="11365746" y="2420640"/>
                  <a:pt x="11257688" y="2564289"/>
                  <a:pt x="11122041" y="2563586"/>
                </a:cubicBezTo>
                <a:cubicBezTo>
                  <a:pt x="10851525" y="2559034"/>
                  <a:pt x="10817821" y="2571642"/>
                  <a:pt x="10551976" y="2563586"/>
                </a:cubicBezTo>
                <a:cubicBezTo>
                  <a:pt x="10286132" y="2555530"/>
                  <a:pt x="10155263" y="2568545"/>
                  <a:pt x="9981912" y="2563586"/>
                </a:cubicBezTo>
                <a:cubicBezTo>
                  <a:pt x="9808561" y="2558627"/>
                  <a:pt x="9611238" y="2581187"/>
                  <a:pt x="9303263" y="2563586"/>
                </a:cubicBezTo>
                <a:cubicBezTo>
                  <a:pt x="8995288" y="2545985"/>
                  <a:pt x="8942967" y="2541899"/>
                  <a:pt x="8841782" y="2563586"/>
                </a:cubicBezTo>
                <a:cubicBezTo>
                  <a:pt x="8740597" y="2585273"/>
                  <a:pt x="8605506" y="2563862"/>
                  <a:pt x="8380301" y="2563586"/>
                </a:cubicBezTo>
                <a:cubicBezTo>
                  <a:pt x="8155096" y="2563310"/>
                  <a:pt x="8129372" y="2572675"/>
                  <a:pt x="8027404" y="2563586"/>
                </a:cubicBezTo>
                <a:cubicBezTo>
                  <a:pt x="7925436" y="2554497"/>
                  <a:pt x="7651392" y="2569604"/>
                  <a:pt x="7457339" y="2563586"/>
                </a:cubicBezTo>
                <a:cubicBezTo>
                  <a:pt x="7263286" y="2557568"/>
                  <a:pt x="6992800" y="2554224"/>
                  <a:pt x="6670107" y="2563586"/>
                </a:cubicBezTo>
                <a:cubicBezTo>
                  <a:pt x="6347414" y="2572948"/>
                  <a:pt x="6189211" y="2579131"/>
                  <a:pt x="5991458" y="2563586"/>
                </a:cubicBezTo>
                <a:cubicBezTo>
                  <a:pt x="5793705" y="2548041"/>
                  <a:pt x="5707951" y="2565542"/>
                  <a:pt x="5529977" y="2563586"/>
                </a:cubicBezTo>
                <a:cubicBezTo>
                  <a:pt x="5352003" y="2561630"/>
                  <a:pt x="5290602" y="2547861"/>
                  <a:pt x="5177080" y="2563586"/>
                </a:cubicBezTo>
                <a:cubicBezTo>
                  <a:pt x="5063558" y="2579311"/>
                  <a:pt x="4691567" y="2541305"/>
                  <a:pt x="4281264" y="2563586"/>
                </a:cubicBezTo>
                <a:cubicBezTo>
                  <a:pt x="3870961" y="2585867"/>
                  <a:pt x="3904433" y="2550689"/>
                  <a:pt x="3711199" y="2563586"/>
                </a:cubicBezTo>
                <a:cubicBezTo>
                  <a:pt x="3517965" y="2576483"/>
                  <a:pt x="3302844" y="2590218"/>
                  <a:pt x="2923967" y="2563586"/>
                </a:cubicBezTo>
                <a:cubicBezTo>
                  <a:pt x="2545090" y="2536954"/>
                  <a:pt x="2715609" y="2568596"/>
                  <a:pt x="2571070" y="2563586"/>
                </a:cubicBezTo>
                <a:cubicBezTo>
                  <a:pt x="2426531" y="2558576"/>
                  <a:pt x="2316976" y="2572420"/>
                  <a:pt x="2109589" y="2563586"/>
                </a:cubicBezTo>
                <a:cubicBezTo>
                  <a:pt x="1902202" y="2554752"/>
                  <a:pt x="1631765" y="2577107"/>
                  <a:pt x="1322357" y="2563586"/>
                </a:cubicBezTo>
                <a:cubicBezTo>
                  <a:pt x="1012949" y="2550065"/>
                  <a:pt x="1072739" y="2552301"/>
                  <a:pt x="860876" y="2563586"/>
                </a:cubicBezTo>
                <a:cubicBezTo>
                  <a:pt x="649013" y="2574871"/>
                  <a:pt x="525834" y="2565061"/>
                  <a:pt x="263665" y="2563586"/>
                </a:cubicBezTo>
                <a:cubicBezTo>
                  <a:pt x="91593" y="2560064"/>
                  <a:pt x="-17592" y="2477190"/>
                  <a:pt x="0" y="2299921"/>
                </a:cubicBezTo>
                <a:cubicBezTo>
                  <a:pt x="-23242" y="2039112"/>
                  <a:pt x="9230" y="1858414"/>
                  <a:pt x="0" y="1621169"/>
                </a:cubicBezTo>
                <a:cubicBezTo>
                  <a:pt x="-9230" y="1383924"/>
                  <a:pt x="18897" y="1265747"/>
                  <a:pt x="0" y="983142"/>
                </a:cubicBezTo>
                <a:cubicBezTo>
                  <a:pt x="-18897" y="700537"/>
                  <a:pt x="22699" y="432193"/>
                  <a:pt x="0" y="263665"/>
                </a:cubicBezTo>
                <a:close/>
              </a:path>
              <a:path w="11385706" h="2563586" stroke="0" extrusionOk="0">
                <a:moveTo>
                  <a:pt x="0" y="263665"/>
                </a:moveTo>
                <a:cubicBezTo>
                  <a:pt x="-8145" y="114516"/>
                  <a:pt x="119022" y="24988"/>
                  <a:pt x="263665" y="0"/>
                </a:cubicBezTo>
                <a:cubicBezTo>
                  <a:pt x="511148" y="22733"/>
                  <a:pt x="598014" y="19841"/>
                  <a:pt x="833730" y="0"/>
                </a:cubicBezTo>
                <a:cubicBezTo>
                  <a:pt x="1069446" y="-19841"/>
                  <a:pt x="1310430" y="24076"/>
                  <a:pt x="1620962" y="0"/>
                </a:cubicBezTo>
                <a:cubicBezTo>
                  <a:pt x="1931494" y="-24076"/>
                  <a:pt x="1808642" y="-9456"/>
                  <a:pt x="1973859" y="0"/>
                </a:cubicBezTo>
                <a:cubicBezTo>
                  <a:pt x="2139076" y="9456"/>
                  <a:pt x="2549640" y="8892"/>
                  <a:pt x="2761091" y="0"/>
                </a:cubicBezTo>
                <a:cubicBezTo>
                  <a:pt x="2972542" y="-8892"/>
                  <a:pt x="2945957" y="-8166"/>
                  <a:pt x="3113989" y="0"/>
                </a:cubicBezTo>
                <a:cubicBezTo>
                  <a:pt x="3282021" y="8166"/>
                  <a:pt x="3607380" y="-22422"/>
                  <a:pt x="3901221" y="0"/>
                </a:cubicBezTo>
                <a:cubicBezTo>
                  <a:pt x="4195062" y="22422"/>
                  <a:pt x="4245592" y="-26708"/>
                  <a:pt x="4579869" y="0"/>
                </a:cubicBezTo>
                <a:cubicBezTo>
                  <a:pt x="4914146" y="26708"/>
                  <a:pt x="4917688" y="-2156"/>
                  <a:pt x="5149934" y="0"/>
                </a:cubicBezTo>
                <a:cubicBezTo>
                  <a:pt x="5382180" y="2156"/>
                  <a:pt x="5504620" y="12553"/>
                  <a:pt x="5828583" y="0"/>
                </a:cubicBezTo>
                <a:cubicBezTo>
                  <a:pt x="6152546" y="-12553"/>
                  <a:pt x="6376294" y="31070"/>
                  <a:pt x="6615815" y="0"/>
                </a:cubicBezTo>
                <a:cubicBezTo>
                  <a:pt x="6855336" y="-31070"/>
                  <a:pt x="6993593" y="11523"/>
                  <a:pt x="7294463" y="0"/>
                </a:cubicBezTo>
                <a:cubicBezTo>
                  <a:pt x="7595333" y="-11523"/>
                  <a:pt x="7653802" y="-1644"/>
                  <a:pt x="7755944" y="0"/>
                </a:cubicBezTo>
                <a:cubicBezTo>
                  <a:pt x="7858086" y="1644"/>
                  <a:pt x="8008672" y="4431"/>
                  <a:pt x="8217425" y="0"/>
                </a:cubicBezTo>
                <a:cubicBezTo>
                  <a:pt x="8426178" y="-4431"/>
                  <a:pt x="8512647" y="15969"/>
                  <a:pt x="8678906" y="0"/>
                </a:cubicBezTo>
                <a:cubicBezTo>
                  <a:pt x="8845165" y="-15969"/>
                  <a:pt x="8917553" y="16091"/>
                  <a:pt x="9140387" y="0"/>
                </a:cubicBezTo>
                <a:cubicBezTo>
                  <a:pt x="9363221" y="-16091"/>
                  <a:pt x="9583031" y="-25117"/>
                  <a:pt x="9927620" y="0"/>
                </a:cubicBezTo>
                <a:cubicBezTo>
                  <a:pt x="10272209" y="25117"/>
                  <a:pt x="10166237" y="-5814"/>
                  <a:pt x="10389101" y="0"/>
                </a:cubicBezTo>
                <a:cubicBezTo>
                  <a:pt x="10611965" y="5814"/>
                  <a:pt x="10776917" y="35488"/>
                  <a:pt x="11122041" y="0"/>
                </a:cubicBezTo>
                <a:cubicBezTo>
                  <a:pt x="11262962" y="22840"/>
                  <a:pt x="11394445" y="98937"/>
                  <a:pt x="11385706" y="263665"/>
                </a:cubicBezTo>
                <a:cubicBezTo>
                  <a:pt x="11362406" y="454092"/>
                  <a:pt x="11409167" y="737885"/>
                  <a:pt x="11385706" y="962780"/>
                </a:cubicBezTo>
                <a:cubicBezTo>
                  <a:pt x="11362245" y="1187676"/>
                  <a:pt x="11365609" y="1430358"/>
                  <a:pt x="11385706" y="1661894"/>
                </a:cubicBezTo>
                <a:cubicBezTo>
                  <a:pt x="11405803" y="1893430"/>
                  <a:pt x="11392832" y="2143809"/>
                  <a:pt x="11385706" y="2299921"/>
                </a:cubicBezTo>
                <a:cubicBezTo>
                  <a:pt x="11383799" y="2470079"/>
                  <a:pt x="11268982" y="2575983"/>
                  <a:pt x="11122041" y="2563586"/>
                </a:cubicBezTo>
                <a:cubicBezTo>
                  <a:pt x="10911828" y="2545140"/>
                  <a:pt x="10678437" y="2571971"/>
                  <a:pt x="10443393" y="2563586"/>
                </a:cubicBezTo>
                <a:cubicBezTo>
                  <a:pt x="10208349" y="2555201"/>
                  <a:pt x="10080514" y="2567536"/>
                  <a:pt x="9873328" y="2563586"/>
                </a:cubicBezTo>
                <a:cubicBezTo>
                  <a:pt x="9666142" y="2559636"/>
                  <a:pt x="9634390" y="2554524"/>
                  <a:pt x="9520431" y="2563586"/>
                </a:cubicBezTo>
                <a:cubicBezTo>
                  <a:pt x="9406472" y="2572648"/>
                  <a:pt x="9337877" y="2561783"/>
                  <a:pt x="9167533" y="2563586"/>
                </a:cubicBezTo>
                <a:cubicBezTo>
                  <a:pt x="8997189" y="2565389"/>
                  <a:pt x="8888597" y="2571067"/>
                  <a:pt x="8814636" y="2563586"/>
                </a:cubicBezTo>
                <a:cubicBezTo>
                  <a:pt x="8740675" y="2556105"/>
                  <a:pt x="8441800" y="2573483"/>
                  <a:pt x="8244571" y="2563586"/>
                </a:cubicBezTo>
                <a:cubicBezTo>
                  <a:pt x="8047342" y="2553689"/>
                  <a:pt x="7892268" y="2546496"/>
                  <a:pt x="7565923" y="2563586"/>
                </a:cubicBezTo>
                <a:cubicBezTo>
                  <a:pt x="7239578" y="2580676"/>
                  <a:pt x="6856493" y="2566924"/>
                  <a:pt x="6670107" y="2563586"/>
                </a:cubicBezTo>
                <a:cubicBezTo>
                  <a:pt x="6483721" y="2560248"/>
                  <a:pt x="6285027" y="2596807"/>
                  <a:pt x="5991458" y="2563586"/>
                </a:cubicBezTo>
                <a:cubicBezTo>
                  <a:pt x="5697889" y="2530365"/>
                  <a:pt x="5809810" y="2571218"/>
                  <a:pt x="5638561" y="2563586"/>
                </a:cubicBezTo>
                <a:cubicBezTo>
                  <a:pt x="5467312" y="2555954"/>
                  <a:pt x="5124960" y="2543045"/>
                  <a:pt x="4851329" y="2563586"/>
                </a:cubicBezTo>
                <a:cubicBezTo>
                  <a:pt x="4577698" y="2584127"/>
                  <a:pt x="4615046" y="2547847"/>
                  <a:pt x="4389848" y="2563586"/>
                </a:cubicBezTo>
                <a:cubicBezTo>
                  <a:pt x="4164650" y="2579325"/>
                  <a:pt x="3835917" y="2582433"/>
                  <a:pt x="3602616" y="2563586"/>
                </a:cubicBezTo>
                <a:cubicBezTo>
                  <a:pt x="3369315" y="2544739"/>
                  <a:pt x="3115368" y="2574224"/>
                  <a:pt x="2923967" y="2563586"/>
                </a:cubicBezTo>
                <a:cubicBezTo>
                  <a:pt x="2732566" y="2552948"/>
                  <a:pt x="2680716" y="2541142"/>
                  <a:pt x="2462486" y="2563586"/>
                </a:cubicBezTo>
                <a:cubicBezTo>
                  <a:pt x="2244256" y="2586030"/>
                  <a:pt x="1898881" y="2589275"/>
                  <a:pt x="1566670" y="2563586"/>
                </a:cubicBezTo>
                <a:cubicBezTo>
                  <a:pt x="1234459" y="2537897"/>
                  <a:pt x="1212131" y="2542322"/>
                  <a:pt x="996605" y="2563586"/>
                </a:cubicBezTo>
                <a:cubicBezTo>
                  <a:pt x="781079" y="2584850"/>
                  <a:pt x="551080" y="2564626"/>
                  <a:pt x="263665" y="2563586"/>
                </a:cubicBezTo>
                <a:cubicBezTo>
                  <a:pt x="115126" y="2573278"/>
                  <a:pt x="-2145" y="2468597"/>
                  <a:pt x="0" y="2299921"/>
                </a:cubicBezTo>
                <a:cubicBezTo>
                  <a:pt x="6034" y="2104130"/>
                  <a:pt x="-23246" y="1913456"/>
                  <a:pt x="0" y="1682257"/>
                </a:cubicBezTo>
                <a:cubicBezTo>
                  <a:pt x="23246" y="1451058"/>
                  <a:pt x="-117" y="1137635"/>
                  <a:pt x="0" y="983142"/>
                </a:cubicBezTo>
                <a:cubicBezTo>
                  <a:pt x="117" y="828650"/>
                  <a:pt x="-93" y="459980"/>
                  <a:pt x="0" y="263665"/>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400" dirty="0">
                <a:solidFill>
                  <a:srgbClr val="FF0000"/>
                </a:solidFill>
                <a:latin typeface="Calibri" panose="020F0502020204030204" pitchFamily="34" charset="0"/>
                <a:cs typeface="Calibri" panose="020F0502020204030204" pitchFamily="34" charset="0"/>
              </a:rPr>
              <a:t>Con đường làng gồ ghề, vàng óng rơm mùa gặt, những lùm cây dấu đầy quả ổi, quả mâm xôi chín mọng.</a:t>
            </a:r>
          </a:p>
        </p:txBody>
      </p:sp>
    </p:spTree>
    <p:extLst>
      <p:ext uri="{BB962C8B-B14F-4D97-AF65-F5344CB8AC3E}">
        <p14:creationId xmlns:p14="http://schemas.microsoft.com/office/powerpoint/2010/main" val="2427395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38"/>
                                        </p:tgtEl>
                                      </p:cBhvr>
                                    </p:animEffect>
                                    <p:set>
                                      <p:cBhvr>
                                        <p:cTn id="44" dur="1" fill="hold">
                                          <p:stCondLst>
                                            <p:cond delay="499"/>
                                          </p:stCondLst>
                                        </p:cTn>
                                        <p:tgtEl>
                                          <p:spTgt spid="3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randombar(horizontal)">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87589" y="897689"/>
            <a:ext cx="11504411"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166921" y="107676"/>
            <a:ext cx="7930257" cy="1200329"/>
            <a:chOff x="2771478" y="602169"/>
            <a:chExt cx="6995568" cy="1200329"/>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6858000" cy="1200329"/>
              <a:chOff x="2770094" y="1184124"/>
              <a:chExt cx="6858000" cy="1200329"/>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1120775"/>
              </a:xfrm>
              <a:custGeom>
                <a:avLst/>
                <a:gdLst>
                  <a:gd name="connsiteX0" fmla="*/ 0 w 6858000"/>
                  <a:gd name="connsiteY0" fmla="*/ 186800 h 1120775"/>
                  <a:gd name="connsiteX1" fmla="*/ 186800 w 6858000"/>
                  <a:gd name="connsiteY1" fmla="*/ 0 h 1120775"/>
                  <a:gd name="connsiteX2" fmla="*/ 776291 w 6858000"/>
                  <a:gd name="connsiteY2" fmla="*/ 0 h 1120775"/>
                  <a:gd name="connsiteX3" fmla="*/ 1495470 w 6858000"/>
                  <a:gd name="connsiteY3" fmla="*/ 0 h 1120775"/>
                  <a:gd name="connsiteX4" fmla="*/ 1955273 w 6858000"/>
                  <a:gd name="connsiteY4" fmla="*/ 0 h 1120775"/>
                  <a:gd name="connsiteX5" fmla="*/ 2544764 w 6858000"/>
                  <a:gd name="connsiteY5" fmla="*/ 0 h 1120775"/>
                  <a:gd name="connsiteX6" fmla="*/ 3069411 w 6858000"/>
                  <a:gd name="connsiteY6" fmla="*/ 0 h 1120775"/>
                  <a:gd name="connsiteX7" fmla="*/ 3788589 w 6858000"/>
                  <a:gd name="connsiteY7" fmla="*/ 0 h 1120775"/>
                  <a:gd name="connsiteX8" fmla="*/ 4248392 w 6858000"/>
                  <a:gd name="connsiteY8" fmla="*/ 0 h 1120775"/>
                  <a:gd name="connsiteX9" fmla="*/ 4837883 w 6858000"/>
                  <a:gd name="connsiteY9" fmla="*/ 0 h 1120775"/>
                  <a:gd name="connsiteX10" fmla="*/ 5557062 w 6858000"/>
                  <a:gd name="connsiteY10" fmla="*/ 0 h 1120775"/>
                  <a:gd name="connsiteX11" fmla="*/ 6016865 w 6858000"/>
                  <a:gd name="connsiteY11" fmla="*/ 0 h 1120775"/>
                  <a:gd name="connsiteX12" fmla="*/ 6671200 w 6858000"/>
                  <a:gd name="connsiteY12" fmla="*/ 0 h 1120775"/>
                  <a:gd name="connsiteX13" fmla="*/ 6858000 w 6858000"/>
                  <a:gd name="connsiteY13" fmla="*/ 186800 h 1120775"/>
                  <a:gd name="connsiteX14" fmla="*/ 6858000 w 6858000"/>
                  <a:gd name="connsiteY14" fmla="*/ 552916 h 1120775"/>
                  <a:gd name="connsiteX15" fmla="*/ 6858000 w 6858000"/>
                  <a:gd name="connsiteY15" fmla="*/ 933975 h 1120775"/>
                  <a:gd name="connsiteX16" fmla="*/ 6671200 w 6858000"/>
                  <a:gd name="connsiteY16" fmla="*/ 1120775 h 1120775"/>
                  <a:gd name="connsiteX17" fmla="*/ 5952021 w 6858000"/>
                  <a:gd name="connsiteY17" fmla="*/ 1120775 h 1120775"/>
                  <a:gd name="connsiteX18" fmla="*/ 5427374 w 6858000"/>
                  <a:gd name="connsiteY18" fmla="*/ 1120775 h 1120775"/>
                  <a:gd name="connsiteX19" fmla="*/ 5032415 w 6858000"/>
                  <a:gd name="connsiteY19" fmla="*/ 1120775 h 1120775"/>
                  <a:gd name="connsiteX20" fmla="*/ 4572612 w 6858000"/>
                  <a:gd name="connsiteY20" fmla="*/ 1120775 h 1120775"/>
                  <a:gd name="connsiteX21" fmla="*/ 3853433 w 6858000"/>
                  <a:gd name="connsiteY21" fmla="*/ 1120775 h 1120775"/>
                  <a:gd name="connsiteX22" fmla="*/ 3393631 w 6858000"/>
                  <a:gd name="connsiteY22" fmla="*/ 1120775 h 1120775"/>
                  <a:gd name="connsiteX23" fmla="*/ 2739296 w 6858000"/>
                  <a:gd name="connsiteY23" fmla="*/ 1120775 h 1120775"/>
                  <a:gd name="connsiteX24" fmla="*/ 2344337 w 6858000"/>
                  <a:gd name="connsiteY24" fmla="*/ 1120775 h 1120775"/>
                  <a:gd name="connsiteX25" fmla="*/ 1754846 w 6858000"/>
                  <a:gd name="connsiteY25" fmla="*/ 1120775 h 1120775"/>
                  <a:gd name="connsiteX26" fmla="*/ 1035667 w 6858000"/>
                  <a:gd name="connsiteY26" fmla="*/ 1120775 h 1120775"/>
                  <a:gd name="connsiteX27" fmla="*/ 186800 w 6858000"/>
                  <a:gd name="connsiteY27" fmla="*/ 1120775 h 1120775"/>
                  <a:gd name="connsiteX28" fmla="*/ 0 w 6858000"/>
                  <a:gd name="connsiteY28" fmla="*/ 933975 h 1120775"/>
                  <a:gd name="connsiteX29" fmla="*/ 0 w 6858000"/>
                  <a:gd name="connsiteY29" fmla="*/ 575331 h 1120775"/>
                  <a:gd name="connsiteX30" fmla="*/ 0 w 6858000"/>
                  <a:gd name="connsiteY30"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120775" fill="none" extrusionOk="0">
                    <a:moveTo>
                      <a:pt x="0" y="186800"/>
                    </a:moveTo>
                    <a:cubicBezTo>
                      <a:pt x="2623" y="82708"/>
                      <a:pt x="100523" y="-24928"/>
                      <a:pt x="186800" y="0"/>
                    </a:cubicBezTo>
                    <a:cubicBezTo>
                      <a:pt x="447710" y="-22640"/>
                      <a:pt x="490054" y="27234"/>
                      <a:pt x="776291" y="0"/>
                    </a:cubicBezTo>
                    <a:cubicBezTo>
                      <a:pt x="1062528" y="-27234"/>
                      <a:pt x="1233950" y="62342"/>
                      <a:pt x="1495470" y="0"/>
                    </a:cubicBezTo>
                    <a:cubicBezTo>
                      <a:pt x="1756990" y="-62342"/>
                      <a:pt x="1766222" y="11838"/>
                      <a:pt x="1955273" y="0"/>
                    </a:cubicBezTo>
                    <a:cubicBezTo>
                      <a:pt x="2144324" y="-11838"/>
                      <a:pt x="2384270" y="21575"/>
                      <a:pt x="2544764" y="0"/>
                    </a:cubicBezTo>
                    <a:cubicBezTo>
                      <a:pt x="2705258" y="-21575"/>
                      <a:pt x="2917376" y="15861"/>
                      <a:pt x="3069411" y="0"/>
                    </a:cubicBezTo>
                    <a:cubicBezTo>
                      <a:pt x="3221446" y="-15861"/>
                      <a:pt x="3429379" y="85253"/>
                      <a:pt x="3788589" y="0"/>
                    </a:cubicBezTo>
                    <a:cubicBezTo>
                      <a:pt x="4147799" y="-85253"/>
                      <a:pt x="4038296" y="46509"/>
                      <a:pt x="4248392" y="0"/>
                    </a:cubicBezTo>
                    <a:cubicBezTo>
                      <a:pt x="4458488" y="-46509"/>
                      <a:pt x="4674396" y="25314"/>
                      <a:pt x="4837883" y="0"/>
                    </a:cubicBezTo>
                    <a:cubicBezTo>
                      <a:pt x="5001370" y="-25314"/>
                      <a:pt x="5276750" y="83418"/>
                      <a:pt x="5557062" y="0"/>
                    </a:cubicBezTo>
                    <a:cubicBezTo>
                      <a:pt x="5837374" y="-83418"/>
                      <a:pt x="5804489" y="51880"/>
                      <a:pt x="6016865" y="0"/>
                    </a:cubicBezTo>
                    <a:cubicBezTo>
                      <a:pt x="6229241" y="-51880"/>
                      <a:pt x="6410213" y="64571"/>
                      <a:pt x="6671200" y="0"/>
                    </a:cubicBezTo>
                    <a:cubicBezTo>
                      <a:pt x="6787923" y="-12687"/>
                      <a:pt x="6850158" y="102235"/>
                      <a:pt x="6858000" y="186800"/>
                    </a:cubicBezTo>
                    <a:cubicBezTo>
                      <a:pt x="6878189" y="266855"/>
                      <a:pt x="6832323" y="393884"/>
                      <a:pt x="6858000" y="552916"/>
                    </a:cubicBezTo>
                    <a:cubicBezTo>
                      <a:pt x="6883677" y="711948"/>
                      <a:pt x="6827790" y="775781"/>
                      <a:pt x="6858000" y="933975"/>
                    </a:cubicBezTo>
                    <a:cubicBezTo>
                      <a:pt x="6874579" y="1042560"/>
                      <a:pt x="6770044" y="1101566"/>
                      <a:pt x="6671200" y="1120775"/>
                    </a:cubicBezTo>
                    <a:cubicBezTo>
                      <a:pt x="6500708" y="1154218"/>
                      <a:pt x="6304340" y="1059286"/>
                      <a:pt x="5952021" y="1120775"/>
                    </a:cubicBezTo>
                    <a:cubicBezTo>
                      <a:pt x="5599702" y="1182264"/>
                      <a:pt x="5560672" y="1083656"/>
                      <a:pt x="5427374" y="1120775"/>
                    </a:cubicBezTo>
                    <a:cubicBezTo>
                      <a:pt x="5294076" y="1157894"/>
                      <a:pt x="5169212" y="1081834"/>
                      <a:pt x="5032415" y="1120775"/>
                    </a:cubicBezTo>
                    <a:cubicBezTo>
                      <a:pt x="4895618" y="1159716"/>
                      <a:pt x="4791038" y="1102853"/>
                      <a:pt x="4572612" y="1120775"/>
                    </a:cubicBezTo>
                    <a:cubicBezTo>
                      <a:pt x="4354186" y="1138697"/>
                      <a:pt x="4094493" y="1035383"/>
                      <a:pt x="3853433" y="1120775"/>
                    </a:cubicBezTo>
                    <a:cubicBezTo>
                      <a:pt x="3612373" y="1206167"/>
                      <a:pt x="3492487" y="1072589"/>
                      <a:pt x="3393631" y="1120775"/>
                    </a:cubicBezTo>
                    <a:cubicBezTo>
                      <a:pt x="3294775" y="1168961"/>
                      <a:pt x="2986097" y="1082304"/>
                      <a:pt x="2739296" y="1120775"/>
                    </a:cubicBezTo>
                    <a:cubicBezTo>
                      <a:pt x="2492496" y="1159246"/>
                      <a:pt x="2477542" y="1082795"/>
                      <a:pt x="2344337" y="1120775"/>
                    </a:cubicBezTo>
                    <a:cubicBezTo>
                      <a:pt x="2211132" y="1158755"/>
                      <a:pt x="1902033" y="1087211"/>
                      <a:pt x="1754846" y="1120775"/>
                    </a:cubicBezTo>
                    <a:cubicBezTo>
                      <a:pt x="1607659" y="1154339"/>
                      <a:pt x="1393605" y="1035480"/>
                      <a:pt x="1035667" y="1120775"/>
                    </a:cubicBezTo>
                    <a:cubicBezTo>
                      <a:pt x="677729" y="1206070"/>
                      <a:pt x="529526" y="1094070"/>
                      <a:pt x="186800" y="1120775"/>
                    </a:cubicBezTo>
                    <a:cubicBezTo>
                      <a:pt x="74253" y="1125086"/>
                      <a:pt x="5587" y="1039295"/>
                      <a:pt x="0" y="933975"/>
                    </a:cubicBezTo>
                    <a:cubicBezTo>
                      <a:pt x="-439" y="770214"/>
                      <a:pt x="38981" y="690997"/>
                      <a:pt x="0" y="575331"/>
                    </a:cubicBezTo>
                    <a:cubicBezTo>
                      <a:pt x="-38981" y="459665"/>
                      <a:pt x="46363" y="346588"/>
                      <a:pt x="0" y="186800"/>
                    </a:cubicBezTo>
                    <a:close/>
                  </a:path>
                  <a:path w="6858000" h="1120775" stroke="0" extrusionOk="0">
                    <a:moveTo>
                      <a:pt x="0" y="186800"/>
                    </a:moveTo>
                    <a:cubicBezTo>
                      <a:pt x="22672" y="101641"/>
                      <a:pt x="60716" y="8621"/>
                      <a:pt x="186800" y="0"/>
                    </a:cubicBezTo>
                    <a:cubicBezTo>
                      <a:pt x="352160" y="-31359"/>
                      <a:pt x="524257" y="49152"/>
                      <a:pt x="646603" y="0"/>
                    </a:cubicBezTo>
                    <a:cubicBezTo>
                      <a:pt x="768949" y="-49152"/>
                      <a:pt x="990482" y="5777"/>
                      <a:pt x="1106406" y="0"/>
                    </a:cubicBezTo>
                    <a:cubicBezTo>
                      <a:pt x="1222330" y="-5777"/>
                      <a:pt x="1479074" y="56239"/>
                      <a:pt x="1825585" y="0"/>
                    </a:cubicBezTo>
                    <a:cubicBezTo>
                      <a:pt x="2172096" y="-56239"/>
                      <a:pt x="2201298" y="19933"/>
                      <a:pt x="2350232" y="0"/>
                    </a:cubicBezTo>
                    <a:cubicBezTo>
                      <a:pt x="2499166" y="-19933"/>
                      <a:pt x="2697555" y="5929"/>
                      <a:pt x="2874879" y="0"/>
                    </a:cubicBezTo>
                    <a:cubicBezTo>
                      <a:pt x="3052203" y="-5929"/>
                      <a:pt x="3232227" y="66948"/>
                      <a:pt x="3464369" y="0"/>
                    </a:cubicBezTo>
                    <a:cubicBezTo>
                      <a:pt x="3696511" y="-66948"/>
                      <a:pt x="3925043" y="15300"/>
                      <a:pt x="4053860" y="0"/>
                    </a:cubicBezTo>
                    <a:cubicBezTo>
                      <a:pt x="4182677" y="-15300"/>
                      <a:pt x="4472965" y="68443"/>
                      <a:pt x="4643351" y="0"/>
                    </a:cubicBezTo>
                    <a:cubicBezTo>
                      <a:pt x="4813737" y="-68443"/>
                      <a:pt x="4990880" y="469"/>
                      <a:pt x="5103154" y="0"/>
                    </a:cubicBezTo>
                    <a:cubicBezTo>
                      <a:pt x="5215428" y="-469"/>
                      <a:pt x="5402340" y="59650"/>
                      <a:pt x="5692645" y="0"/>
                    </a:cubicBezTo>
                    <a:cubicBezTo>
                      <a:pt x="5982950" y="-59650"/>
                      <a:pt x="6316230" y="101675"/>
                      <a:pt x="6671200" y="0"/>
                    </a:cubicBezTo>
                    <a:cubicBezTo>
                      <a:pt x="6771947" y="13038"/>
                      <a:pt x="6881935" y="74732"/>
                      <a:pt x="6858000" y="186800"/>
                    </a:cubicBezTo>
                    <a:cubicBezTo>
                      <a:pt x="6875109" y="300086"/>
                      <a:pt x="6849581" y="381006"/>
                      <a:pt x="6858000" y="560388"/>
                    </a:cubicBezTo>
                    <a:cubicBezTo>
                      <a:pt x="6866419" y="739770"/>
                      <a:pt x="6844305" y="844725"/>
                      <a:pt x="6858000" y="933975"/>
                    </a:cubicBezTo>
                    <a:cubicBezTo>
                      <a:pt x="6854810" y="1057810"/>
                      <a:pt x="6755232" y="1124594"/>
                      <a:pt x="6671200" y="1120775"/>
                    </a:cubicBezTo>
                    <a:cubicBezTo>
                      <a:pt x="6484927" y="1166977"/>
                      <a:pt x="6330559" y="1077336"/>
                      <a:pt x="6211397" y="1120775"/>
                    </a:cubicBezTo>
                    <a:cubicBezTo>
                      <a:pt x="6092235" y="1164214"/>
                      <a:pt x="5825975" y="1057985"/>
                      <a:pt x="5621906" y="1120775"/>
                    </a:cubicBezTo>
                    <a:cubicBezTo>
                      <a:pt x="5417837" y="1183565"/>
                      <a:pt x="5193284" y="1058092"/>
                      <a:pt x="4967571" y="1120775"/>
                    </a:cubicBezTo>
                    <a:cubicBezTo>
                      <a:pt x="4741858" y="1183458"/>
                      <a:pt x="4646541" y="1105498"/>
                      <a:pt x="4378080" y="1120775"/>
                    </a:cubicBezTo>
                    <a:cubicBezTo>
                      <a:pt x="4109619" y="1136052"/>
                      <a:pt x="3941815" y="1079958"/>
                      <a:pt x="3723745" y="1120775"/>
                    </a:cubicBezTo>
                    <a:cubicBezTo>
                      <a:pt x="3505675" y="1161592"/>
                      <a:pt x="3382038" y="1065268"/>
                      <a:pt x="3199099" y="1120775"/>
                    </a:cubicBezTo>
                    <a:cubicBezTo>
                      <a:pt x="3016160" y="1176282"/>
                      <a:pt x="2894189" y="1082218"/>
                      <a:pt x="2804140" y="1120775"/>
                    </a:cubicBezTo>
                    <a:cubicBezTo>
                      <a:pt x="2714091" y="1159332"/>
                      <a:pt x="2525592" y="1086225"/>
                      <a:pt x="2279493" y="1120775"/>
                    </a:cubicBezTo>
                    <a:cubicBezTo>
                      <a:pt x="2033394" y="1155325"/>
                      <a:pt x="1864089" y="1087053"/>
                      <a:pt x="1560314" y="1120775"/>
                    </a:cubicBezTo>
                    <a:cubicBezTo>
                      <a:pt x="1256539" y="1154497"/>
                      <a:pt x="1160618" y="1105470"/>
                      <a:pt x="905979" y="1120775"/>
                    </a:cubicBezTo>
                    <a:cubicBezTo>
                      <a:pt x="651341" y="1136080"/>
                      <a:pt x="498083" y="1088591"/>
                      <a:pt x="186800" y="1120775"/>
                    </a:cubicBezTo>
                    <a:cubicBezTo>
                      <a:pt x="86079" y="1119605"/>
                      <a:pt x="-152" y="1048847"/>
                      <a:pt x="0" y="933975"/>
                    </a:cubicBezTo>
                    <a:cubicBezTo>
                      <a:pt x="-16326" y="781302"/>
                      <a:pt x="16869" y="687383"/>
                      <a:pt x="0" y="575331"/>
                    </a:cubicBezTo>
                    <a:cubicBezTo>
                      <a:pt x="-16869" y="463279"/>
                      <a:pt x="41123" y="268421"/>
                      <a:pt x="0" y="186800"/>
                    </a:cubicBezTo>
                    <a:close/>
                  </a:path>
                </a:pathLst>
              </a:custGeom>
              <a:solidFill>
                <a:schemeClr val="bg1"/>
              </a:solidFill>
              <a:ln w="28575">
                <a:solidFill>
                  <a:srgbClr val="C12786"/>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6341145"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Nếu được dự buổi chia tay, em sẽ nói gì với bạn nhỏ?</a:t>
                </a:r>
                <a:endParaRPr kumimoji="0" lang="en-US" sz="3200" b="1" i="0" u="none" strike="noStrike" kern="1200" cap="none" spc="0" normalizeH="0" baseline="0" noProof="0" dirty="0">
                  <a:ln>
                    <a:noFill/>
                  </a:ln>
                  <a:solidFill>
                    <a:srgbClr val="C5358E"/>
                  </a:solidFill>
                  <a:effectLst/>
                  <a:uLnTx/>
                  <a:uFillTx/>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771478" y="850168"/>
              <a:ext cx="209309" cy="606323"/>
              <a:chOff x="2771478" y="356981"/>
              <a:chExt cx="209309" cy="606323"/>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917587" y="1849210"/>
            <a:ext cx="7179592" cy="2554545"/>
          </a:xfrm>
          <a:prstGeom prst="rect">
            <a:avLst/>
          </a:prstGeom>
          <a:noFill/>
        </p:spPr>
        <p:txBody>
          <a:bodyPr wrap="square" rtlCol="0">
            <a:spAutoFit/>
          </a:bodyPr>
          <a:lstStyle/>
          <a:p>
            <a:pPr lvl="0" algn="just">
              <a:defRPr/>
            </a:pPr>
            <a:r>
              <a:rPr lang="vi-VN" sz="3200" dirty="0">
                <a:solidFill>
                  <a:srgbClr val="FF0000"/>
                </a:solidFill>
                <a:ea typeface="Arial-Rounded" panose="020B0500000000000000" pitchFamily="34" charset="0"/>
                <a:cs typeface="Arial-Rounded" panose="020B0500000000000000" pitchFamily="34" charset="0"/>
              </a:rPr>
              <a:t>Chúng ta có thể chúc bạn (mạnh khỏe, học giỏi, chăm ngoan,…) mong muốn bạn (đừng buồn, đừng quên mình,…) nói về cảm xúc của mình (sẽ nhớ bạn nhiều, sẽ không quên bạn, …)</a:t>
            </a:r>
            <a:endParaRPr kumimoji="0" lang="vi-VN" sz="32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endParaRP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
        <p:nvSpPr>
          <p:cNvPr id="4" name="TextBox 3">
            <a:extLst>
              <a:ext uri="{FF2B5EF4-FFF2-40B4-BE49-F238E27FC236}">
                <a16:creationId xmlns:a16="http://schemas.microsoft.com/office/drawing/2014/main" id="{9DC402BC-FD9A-480A-A746-AAF097EB8807}"/>
              </a:ext>
            </a:extLst>
          </p:cNvPr>
          <p:cNvSpPr txBox="1"/>
          <p:nvPr/>
        </p:nvSpPr>
        <p:spPr>
          <a:xfrm>
            <a:off x="1643743" y="104495"/>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ea typeface="+mn-ea"/>
                <a:cs typeface="+mn-cs"/>
              </a:rPr>
              <a:t>4</a:t>
            </a:r>
          </a:p>
        </p:txBody>
      </p:sp>
    </p:spTree>
    <p:extLst>
      <p:ext uri="{BB962C8B-B14F-4D97-AF65-F5344CB8AC3E}">
        <p14:creationId xmlns:p14="http://schemas.microsoft.com/office/powerpoint/2010/main" val="3068013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194682" y="897689"/>
            <a:ext cx="12215031" cy="5862340"/>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166921" y="107676"/>
            <a:ext cx="7930257" cy="1200329"/>
            <a:chOff x="2771478" y="602169"/>
            <a:chExt cx="6995568" cy="1200329"/>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6858000" cy="1200329"/>
              <a:chOff x="2770094" y="1184124"/>
              <a:chExt cx="6858000" cy="1200329"/>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1120775"/>
              </a:xfrm>
              <a:custGeom>
                <a:avLst/>
                <a:gdLst>
                  <a:gd name="connsiteX0" fmla="*/ 0 w 6858000"/>
                  <a:gd name="connsiteY0" fmla="*/ 186800 h 1120775"/>
                  <a:gd name="connsiteX1" fmla="*/ 186800 w 6858000"/>
                  <a:gd name="connsiteY1" fmla="*/ 0 h 1120775"/>
                  <a:gd name="connsiteX2" fmla="*/ 776291 w 6858000"/>
                  <a:gd name="connsiteY2" fmla="*/ 0 h 1120775"/>
                  <a:gd name="connsiteX3" fmla="*/ 1495470 w 6858000"/>
                  <a:gd name="connsiteY3" fmla="*/ 0 h 1120775"/>
                  <a:gd name="connsiteX4" fmla="*/ 1955273 w 6858000"/>
                  <a:gd name="connsiteY4" fmla="*/ 0 h 1120775"/>
                  <a:gd name="connsiteX5" fmla="*/ 2544764 w 6858000"/>
                  <a:gd name="connsiteY5" fmla="*/ 0 h 1120775"/>
                  <a:gd name="connsiteX6" fmla="*/ 3069411 w 6858000"/>
                  <a:gd name="connsiteY6" fmla="*/ 0 h 1120775"/>
                  <a:gd name="connsiteX7" fmla="*/ 3788589 w 6858000"/>
                  <a:gd name="connsiteY7" fmla="*/ 0 h 1120775"/>
                  <a:gd name="connsiteX8" fmla="*/ 4248392 w 6858000"/>
                  <a:gd name="connsiteY8" fmla="*/ 0 h 1120775"/>
                  <a:gd name="connsiteX9" fmla="*/ 4837883 w 6858000"/>
                  <a:gd name="connsiteY9" fmla="*/ 0 h 1120775"/>
                  <a:gd name="connsiteX10" fmla="*/ 5557062 w 6858000"/>
                  <a:gd name="connsiteY10" fmla="*/ 0 h 1120775"/>
                  <a:gd name="connsiteX11" fmla="*/ 6016865 w 6858000"/>
                  <a:gd name="connsiteY11" fmla="*/ 0 h 1120775"/>
                  <a:gd name="connsiteX12" fmla="*/ 6671200 w 6858000"/>
                  <a:gd name="connsiteY12" fmla="*/ 0 h 1120775"/>
                  <a:gd name="connsiteX13" fmla="*/ 6858000 w 6858000"/>
                  <a:gd name="connsiteY13" fmla="*/ 186800 h 1120775"/>
                  <a:gd name="connsiteX14" fmla="*/ 6858000 w 6858000"/>
                  <a:gd name="connsiteY14" fmla="*/ 552916 h 1120775"/>
                  <a:gd name="connsiteX15" fmla="*/ 6858000 w 6858000"/>
                  <a:gd name="connsiteY15" fmla="*/ 933975 h 1120775"/>
                  <a:gd name="connsiteX16" fmla="*/ 6671200 w 6858000"/>
                  <a:gd name="connsiteY16" fmla="*/ 1120775 h 1120775"/>
                  <a:gd name="connsiteX17" fmla="*/ 5952021 w 6858000"/>
                  <a:gd name="connsiteY17" fmla="*/ 1120775 h 1120775"/>
                  <a:gd name="connsiteX18" fmla="*/ 5427374 w 6858000"/>
                  <a:gd name="connsiteY18" fmla="*/ 1120775 h 1120775"/>
                  <a:gd name="connsiteX19" fmla="*/ 5032415 w 6858000"/>
                  <a:gd name="connsiteY19" fmla="*/ 1120775 h 1120775"/>
                  <a:gd name="connsiteX20" fmla="*/ 4572612 w 6858000"/>
                  <a:gd name="connsiteY20" fmla="*/ 1120775 h 1120775"/>
                  <a:gd name="connsiteX21" fmla="*/ 3853433 w 6858000"/>
                  <a:gd name="connsiteY21" fmla="*/ 1120775 h 1120775"/>
                  <a:gd name="connsiteX22" fmla="*/ 3393631 w 6858000"/>
                  <a:gd name="connsiteY22" fmla="*/ 1120775 h 1120775"/>
                  <a:gd name="connsiteX23" fmla="*/ 2739296 w 6858000"/>
                  <a:gd name="connsiteY23" fmla="*/ 1120775 h 1120775"/>
                  <a:gd name="connsiteX24" fmla="*/ 2344337 w 6858000"/>
                  <a:gd name="connsiteY24" fmla="*/ 1120775 h 1120775"/>
                  <a:gd name="connsiteX25" fmla="*/ 1754846 w 6858000"/>
                  <a:gd name="connsiteY25" fmla="*/ 1120775 h 1120775"/>
                  <a:gd name="connsiteX26" fmla="*/ 1035667 w 6858000"/>
                  <a:gd name="connsiteY26" fmla="*/ 1120775 h 1120775"/>
                  <a:gd name="connsiteX27" fmla="*/ 186800 w 6858000"/>
                  <a:gd name="connsiteY27" fmla="*/ 1120775 h 1120775"/>
                  <a:gd name="connsiteX28" fmla="*/ 0 w 6858000"/>
                  <a:gd name="connsiteY28" fmla="*/ 933975 h 1120775"/>
                  <a:gd name="connsiteX29" fmla="*/ 0 w 6858000"/>
                  <a:gd name="connsiteY29" fmla="*/ 575331 h 1120775"/>
                  <a:gd name="connsiteX30" fmla="*/ 0 w 6858000"/>
                  <a:gd name="connsiteY30"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120775" fill="none" extrusionOk="0">
                    <a:moveTo>
                      <a:pt x="0" y="186800"/>
                    </a:moveTo>
                    <a:cubicBezTo>
                      <a:pt x="2623" y="82708"/>
                      <a:pt x="100523" y="-24928"/>
                      <a:pt x="186800" y="0"/>
                    </a:cubicBezTo>
                    <a:cubicBezTo>
                      <a:pt x="447710" y="-22640"/>
                      <a:pt x="490054" y="27234"/>
                      <a:pt x="776291" y="0"/>
                    </a:cubicBezTo>
                    <a:cubicBezTo>
                      <a:pt x="1062528" y="-27234"/>
                      <a:pt x="1233950" y="62342"/>
                      <a:pt x="1495470" y="0"/>
                    </a:cubicBezTo>
                    <a:cubicBezTo>
                      <a:pt x="1756990" y="-62342"/>
                      <a:pt x="1766222" y="11838"/>
                      <a:pt x="1955273" y="0"/>
                    </a:cubicBezTo>
                    <a:cubicBezTo>
                      <a:pt x="2144324" y="-11838"/>
                      <a:pt x="2384270" y="21575"/>
                      <a:pt x="2544764" y="0"/>
                    </a:cubicBezTo>
                    <a:cubicBezTo>
                      <a:pt x="2705258" y="-21575"/>
                      <a:pt x="2917376" y="15861"/>
                      <a:pt x="3069411" y="0"/>
                    </a:cubicBezTo>
                    <a:cubicBezTo>
                      <a:pt x="3221446" y="-15861"/>
                      <a:pt x="3429379" y="85253"/>
                      <a:pt x="3788589" y="0"/>
                    </a:cubicBezTo>
                    <a:cubicBezTo>
                      <a:pt x="4147799" y="-85253"/>
                      <a:pt x="4038296" y="46509"/>
                      <a:pt x="4248392" y="0"/>
                    </a:cubicBezTo>
                    <a:cubicBezTo>
                      <a:pt x="4458488" y="-46509"/>
                      <a:pt x="4674396" y="25314"/>
                      <a:pt x="4837883" y="0"/>
                    </a:cubicBezTo>
                    <a:cubicBezTo>
                      <a:pt x="5001370" y="-25314"/>
                      <a:pt x="5276750" y="83418"/>
                      <a:pt x="5557062" y="0"/>
                    </a:cubicBezTo>
                    <a:cubicBezTo>
                      <a:pt x="5837374" y="-83418"/>
                      <a:pt x="5804489" y="51880"/>
                      <a:pt x="6016865" y="0"/>
                    </a:cubicBezTo>
                    <a:cubicBezTo>
                      <a:pt x="6229241" y="-51880"/>
                      <a:pt x="6410213" y="64571"/>
                      <a:pt x="6671200" y="0"/>
                    </a:cubicBezTo>
                    <a:cubicBezTo>
                      <a:pt x="6787923" y="-12687"/>
                      <a:pt x="6850158" y="102235"/>
                      <a:pt x="6858000" y="186800"/>
                    </a:cubicBezTo>
                    <a:cubicBezTo>
                      <a:pt x="6878189" y="266855"/>
                      <a:pt x="6832323" y="393884"/>
                      <a:pt x="6858000" y="552916"/>
                    </a:cubicBezTo>
                    <a:cubicBezTo>
                      <a:pt x="6883677" y="711948"/>
                      <a:pt x="6827790" y="775781"/>
                      <a:pt x="6858000" y="933975"/>
                    </a:cubicBezTo>
                    <a:cubicBezTo>
                      <a:pt x="6874579" y="1042560"/>
                      <a:pt x="6770044" y="1101566"/>
                      <a:pt x="6671200" y="1120775"/>
                    </a:cubicBezTo>
                    <a:cubicBezTo>
                      <a:pt x="6500708" y="1154218"/>
                      <a:pt x="6304340" y="1059286"/>
                      <a:pt x="5952021" y="1120775"/>
                    </a:cubicBezTo>
                    <a:cubicBezTo>
                      <a:pt x="5599702" y="1182264"/>
                      <a:pt x="5560672" y="1083656"/>
                      <a:pt x="5427374" y="1120775"/>
                    </a:cubicBezTo>
                    <a:cubicBezTo>
                      <a:pt x="5294076" y="1157894"/>
                      <a:pt x="5169212" y="1081834"/>
                      <a:pt x="5032415" y="1120775"/>
                    </a:cubicBezTo>
                    <a:cubicBezTo>
                      <a:pt x="4895618" y="1159716"/>
                      <a:pt x="4791038" y="1102853"/>
                      <a:pt x="4572612" y="1120775"/>
                    </a:cubicBezTo>
                    <a:cubicBezTo>
                      <a:pt x="4354186" y="1138697"/>
                      <a:pt x="4094493" y="1035383"/>
                      <a:pt x="3853433" y="1120775"/>
                    </a:cubicBezTo>
                    <a:cubicBezTo>
                      <a:pt x="3612373" y="1206167"/>
                      <a:pt x="3492487" y="1072589"/>
                      <a:pt x="3393631" y="1120775"/>
                    </a:cubicBezTo>
                    <a:cubicBezTo>
                      <a:pt x="3294775" y="1168961"/>
                      <a:pt x="2986097" y="1082304"/>
                      <a:pt x="2739296" y="1120775"/>
                    </a:cubicBezTo>
                    <a:cubicBezTo>
                      <a:pt x="2492496" y="1159246"/>
                      <a:pt x="2477542" y="1082795"/>
                      <a:pt x="2344337" y="1120775"/>
                    </a:cubicBezTo>
                    <a:cubicBezTo>
                      <a:pt x="2211132" y="1158755"/>
                      <a:pt x="1902033" y="1087211"/>
                      <a:pt x="1754846" y="1120775"/>
                    </a:cubicBezTo>
                    <a:cubicBezTo>
                      <a:pt x="1607659" y="1154339"/>
                      <a:pt x="1393605" y="1035480"/>
                      <a:pt x="1035667" y="1120775"/>
                    </a:cubicBezTo>
                    <a:cubicBezTo>
                      <a:pt x="677729" y="1206070"/>
                      <a:pt x="529526" y="1094070"/>
                      <a:pt x="186800" y="1120775"/>
                    </a:cubicBezTo>
                    <a:cubicBezTo>
                      <a:pt x="74253" y="1125086"/>
                      <a:pt x="5587" y="1039295"/>
                      <a:pt x="0" y="933975"/>
                    </a:cubicBezTo>
                    <a:cubicBezTo>
                      <a:pt x="-439" y="770214"/>
                      <a:pt x="38981" y="690997"/>
                      <a:pt x="0" y="575331"/>
                    </a:cubicBezTo>
                    <a:cubicBezTo>
                      <a:pt x="-38981" y="459665"/>
                      <a:pt x="46363" y="346588"/>
                      <a:pt x="0" y="186800"/>
                    </a:cubicBezTo>
                    <a:close/>
                  </a:path>
                  <a:path w="6858000" h="1120775" stroke="0" extrusionOk="0">
                    <a:moveTo>
                      <a:pt x="0" y="186800"/>
                    </a:moveTo>
                    <a:cubicBezTo>
                      <a:pt x="22672" y="101641"/>
                      <a:pt x="60716" y="8621"/>
                      <a:pt x="186800" y="0"/>
                    </a:cubicBezTo>
                    <a:cubicBezTo>
                      <a:pt x="352160" y="-31359"/>
                      <a:pt x="524257" y="49152"/>
                      <a:pt x="646603" y="0"/>
                    </a:cubicBezTo>
                    <a:cubicBezTo>
                      <a:pt x="768949" y="-49152"/>
                      <a:pt x="990482" y="5777"/>
                      <a:pt x="1106406" y="0"/>
                    </a:cubicBezTo>
                    <a:cubicBezTo>
                      <a:pt x="1222330" y="-5777"/>
                      <a:pt x="1479074" y="56239"/>
                      <a:pt x="1825585" y="0"/>
                    </a:cubicBezTo>
                    <a:cubicBezTo>
                      <a:pt x="2172096" y="-56239"/>
                      <a:pt x="2201298" y="19933"/>
                      <a:pt x="2350232" y="0"/>
                    </a:cubicBezTo>
                    <a:cubicBezTo>
                      <a:pt x="2499166" y="-19933"/>
                      <a:pt x="2697555" y="5929"/>
                      <a:pt x="2874879" y="0"/>
                    </a:cubicBezTo>
                    <a:cubicBezTo>
                      <a:pt x="3052203" y="-5929"/>
                      <a:pt x="3232227" y="66948"/>
                      <a:pt x="3464369" y="0"/>
                    </a:cubicBezTo>
                    <a:cubicBezTo>
                      <a:pt x="3696511" y="-66948"/>
                      <a:pt x="3925043" y="15300"/>
                      <a:pt x="4053860" y="0"/>
                    </a:cubicBezTo>
                    <a:cubicBezTo>
                      <a:pt x="4182677" y="-15300"/>
                      <a:pt x="4472965" y="68443"/>
                      <a:pt x="4643351" y="0"/>
                    </a:cubicBezTo>
                    <a:cubicBezTo>
                      <a:pt x="4813737" y="-68443"/>
                      <a:pt x="4990880" y="469"/>
                      <a:pt x="5103154" y="0"/>
                    </a:cubicBezTo>
                    <a:cubicBezTo>
                      <a:pt x="5215428" y="-469"/>
                      <a:pt x="5402340" y="59650"/>
                      <a:pt x="5692645" y="0"/>
                    </a:cubicBezTo>
                    <a:cubicBezTo>
                      <a:pt x="5982950" y="-59650"/>
                      <a:pt x="6316230" y="101675"/>
                      <a:pt x="6671200" y="0"/>
                    </a:cubicBezTo>
                    <a:cubicBezTo>
                      <a:pt x="6771947" y="13038"/>
                      <a:pt x="6881935" y="74732"/>
                      <a:pt x="6858000" y="186800"/>
                    </a:cubicBezTo>
                    <a:cubicBezTo>
                      <a:pt x="6875109" y="300086"/>
                      <a:pt x="6849581" y="381006"/>
                      <a:pt x="6858000" y="560388"/>
                    </a:cubicBezTo>
                    <a:cubicBezTo>
                      <a:pt x="6866419" y="739770"/>
                      <a:pt x="6844305" y="844725"/>
                      <a:pt x="6858000" y="933975"/>
                    </a:cubicBezTo>
                    <a:cubicBezTo>
                      <a:pt x="6854810" y="1057810"/>
                      <a:pt x="6755232" y="1124594"/>
                      <a:pt x="6671200" y="1120775"/>
                    </a:cubicBezTo>
                    <a:cubicBezTo>
                      <a:pt x="6484927" y="1166977"/>
                      <a:pt x="6330559" y="1077336"/>
                      <a:pt x="6211397" y="1120775"/>
                    </a:cubicBezTo>
                    <a:cubicBezTo>
                      <a:pt x="6092235" y="1164214"/>
                      <a:pt x="5825975" y="1057985"/>
                      <a:pt x="5621906" y="1120775"/>
                    </a:cubicBezTo>
                    <a:cubicBezTo>
                      <a:pt x="5417837" y="1183565"/>
                      <a:pt x="5193284" y="1058092"/>
                      <a:pt x="4967571" y="1120775"/>
                    </a:cubicBezTo>
                    <a:cubicBezTo>
                      <a:pt x="4741858" y="1183458"/>
                      <a:pt x="4646541" y="1105498"/>
                      <a:pt x="4378080" y="1120775"/>
                    </a:cubicBezTo>
                    <a:cubicBezTo>
                      <a:pt x="4109619" y="1136052"/>
                      <a:pt x="3941815" y="1079958"/>
                      <a:pt x="3723745" y="1120775"/>
                    </a:cubicBezTo>
                    <a:cubicBezTo>
                      <a:pt x="3505675" y="1161592"/>
                      <a:pt x="3382038" y="1065268"/>
                      <a:pt x="3199099" y="1120775"/>
                    </a:cubicBezTo>
                    <a:cubicBezTo>
                      <a:pt x="3016160" y="1176282"/>
                      <a:pt x="2894189" y="1082218"/>
                      <a:pt x="2804140" y="1120775"/>
                    </a:cubicBezTo>
                    <a:cubicBezTo>
                      <a:pt x="2714091" y="1159332"/>
                      <a:pt x="2525592" y="1086225"/>
                      <a:pt x="2279493" y="1120775"/>
                    </a:cubicBezTo>
                    <a:cubicBezTo>
                      <a:pt x="2033394" y="1155325"/>
                      <a:pt x="1864089" y="1087053"/>
                      <a:pt x="1560314" y="1120775"/>
                    </a:cubicBezTo>
                    <a:cubicBezTo>
                      <a:pt x="1256539" y="1154497"/>
                      <a:pt x="1160618" y="1105470"/>
                      <a:pt x="905979" y="1120775"/>
                    </a:cubicBezTo>
                    <a:cubicBezTo>
                      <a:pt x="651341" y="1136080"/>
                      <a:pt x="498083" y="1088591"/>
                      <a:pt x="186800" y="1120775"/>
                    </a:cubicBezTo>
                    <a:cubicBezTo>
                      <a:pt x="86079" y="1119605"/>
                      <a:pt x="-152" y="1048847"/>
                      <a:pt x="0" y="933975"/>
                    </a:cubicBezTo>
                    <a:cubicBezTo>
                      <a:pt x="-16326" y="781302"/>
                      <a:pt x="16869" y="687383"/>
                      <a:pt x="0" y="575331"/>
                    </a:cubicBezTo>
                    <a:cubicBezTo>
                      <a:pt x="-16869" y="463279"/>
                      <a:pt x="41123" y="268421"/>
                      <a:pt x="0" y="186800"/>
                    </a:cubicBezTo>
                    <a:close/>
                  </a:path>
                </a:pathLst>
              </a:custGeom>
              <a:solidFill>
                <a:schemeClr val="bg1"/>
              </a:solidFill>
              <a:ln w="28575">
                <a:solidFill>
                  <a:srgbClr val="C12786"/>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6341145"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Theo em, tác giả muốn nói điều gì qua câu chuyện trên?</a:t>
                </a:r>
                <a:endParaRPr kumimoji="0" lang="en-US" sz="3200" b="1"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771478" y="850168"/>
              <a:ext cx="209309" cy="606323"/>
              <a:chOff x="2771478" y="356981"/>
              <a:chExt cx="209309" cy="606323"/>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819616" y="1685925"/>
            <a:ext cx="7391184" cy="3046988"/>
          </a:xfrm>
          <a:prstGeom prst="rect">
            <a:avLst/>
          </a:prstGeom>
          <a:noFill/>
        </p:spPr>
        <p:txBody>
          <a:bodyPr wrap="square" rtlCol="0">
            <a:spAutoFit/>
          </a:bodyPr>
          <a:lstStyle/>
          <a:p>
            <a:pPr lvl="0" algn="just">
              <a:defRPr/>
            </a:pPr>
            <a:r>
              <a:rPr lang="vi-VN" sz="3200" b="1" dirty="0">
                <a:solidFill>
                  <a:srgbClr val="FF0000"/>
                </a:solidFill>
                <a:ea typeface="Arial-Rounded" panose="020B0500000000000000" pitchFamily="34" charset="0"/>
                <a:cs typeface="Arial-Rounded" panose="020B0500000000000000" pitchFamily="34" charset="0"/>
              </a:rPr>
              <a:t>Quê hương là nơi mỗi người sinh ra và lớn lên, là nơi mà người ta gắn bó máu thịt. Kỉ niệm, ký ức về quê hương thường rất sâu đậm và đẹp đẽ. Vì vậy nếu phải xa quê, ai cũng thấy nhớ và có thể buồn nữa</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Rounded" panose="020B0500000000000000" pitchFamily="34" charset="0"/>
            </a:endParaRP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
        <p:nvSpPr>
          <p:cNvPr id="4" name="TextBox 3">
            <a:extLst>
              <a:ext uri="{FF2B5EF4-FFF2-40B4-BE49-F238E27FC236}">
                <a16:creationId xmlns:a16="http://schemas.microsoft.com/office/drawing/2014/main" id="{9DC402BC-FD9A-480A-A746-AAF097EB8807}"/>
              </a:ext>
            </a:extLst>
          </p:cNvPr>
          <p:cNvSpPr txBox="1"/>
          <p:nvPr/>
        </p:nvSpPr>
        <p:spPr>
          <a:xfrm>
            <a:off x="1643743" y="104495"/>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1135164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EC623C"/>
                </a:solidFill>
                <a:latin typeface="+mn-lt"/>
                <a:ea typeface="Arial-Rounded" panose="020B0500000000000000" pitchFamily="34" charset="0"/>
                <a:cs typeface="Arial-Rounded" panose="020B0500000000000000" pitchFamily="34" charset="0"/>
              </a:rPr>
              <a:t>Nội</a:t>
            </a:r>
            <a:r>
              <a:rPr lang="en-US" b="1" dirty="0">
                <a:solidFill>
                  <a:srgbClr val="EC623C"/>
                </a:solidFill>
                <a:latin typeface="+mn-lt"/>
                <a:ea typeface="Arial-Rounded" panose="020B0500000000000000" pitchFamily="34" charset="0"/>
                <a:cs typeface="Arial-Rounded" panose="020B0500000000000000" pitchFamily="34" charset="0"/>
              </a:rPr>
              <a:t> dung </a:t>
            </a:r>
            <a:r>
              <a:rPr lang="en-US" b="1" dirty="0" err="1">
                <a:solidFill>
                  <a:srgbClr val="EC623C"/>
                </a:solidFill>
                <a:latin typeface="+mn-lt"/>
                <a:ea typeface="Arial-Rounded" panose="020B0500000000000000" pitchFamily="34" charset="0"/>
                <a:cs typeface="Arial-Rounded" panose="020B0500000000000000" pitchFamily="34" charset="0"/>
              </a:rPr>
              <a:t>chính</a:t>
            </a:r>
            <a:r>
              <a:rPr lang="en-US" b="1" dirty="0">
                <a:solidFill>
                  <a:srgbClr val="EC623C"/>
                </a:solidFill>
                <a:latin typeface="+mn-lt"/>
                <a:ea typeface="Arial-Rounded" panose="020B0500000000000000" pitchFamily="34" charset="0"/>
                <a:cs typeface="Arial-Rounded" panose="020B0500000000000000" pitchFamily="34" charset="0"/>
              </a:rPr>
              <a:t> </a:t>
            </a:r>
            <a:r>
              <a:rPr lang="en-US" b="1" dirty="0" err="1">
                <a:solidFill>
                  <a:srgbClr val="EC623C"/>
                </a:solidFill>
                <a:latin typeface="+mn-lt"/>
                <a:ea typeface="Arial-Rounded" panose="020B0500000000000000" pitchFamily="34" charset="0"/>
                <a:cs typeface="Arial-Rounded" panose="020B0500000000000000" pitchFamily="34" charset="0"/>
              </a:rPr>
              <a:t>của</a:t>
            </a:r>
            <a:r>
              <a:rPr lang="en-US" b="1" dirty="0">
                <a:solidFill>
                  <a:srgbClr val="EC623C"/>
                </a:solidFill>
                <a:latin typeface="+mn-lt"/>
                <a:ea typeface="Arial-Rounded" panose="020B0500000000000000" pitchFamily="34" charset="0"/>
                <a:cs typeface="Arial-Rounded" panose="020B0500000000000000" pitchFamily="34" charset="0"/>
              </a:rPr>
              <a:t> </a:t>
            </a:r>
            <a:r>
              <a:rPr lang="en-US" b="1" dirty="0" err="1">
                <a:solidFill>
                  <a:srgbClr val="EC623C"/>
                </a:solidFill>
                <a:latin typeface="+mn-lt"/>
                <a:ea typeface="Arial-Rounded" panose="020B0500000000000000" pitchFamily="34" charset="0"/>
                <a:cs typeface="Arial-Rounded" panose="020B0500000000000000" pitchFamily="34" charset="0"/>
              </a:rPr>
              <a:t>bài</a:t>
            </a:r>
            <a:r>
              <a:rPr lang="en-US" b="1" dirty="0">
                <a:solidFill>
                  <a:srgbClr val="EC623C"/>
                </a:solidFill>
                <a:latin typeface="+mn-lt"/>
                <a:ea typeface="Arial-Rounded" panose="020B0500000000000000" pitchFamily="34" charset="0"/>
                <a:cs typeface="Arial-Rounded" panose="020B0500000000000000" pitchFamily="34" charset="0"/>
              </a:rPr>
              <a:t> </a:t>
            </a:r>
            <a:r>
              <a:rPr lang="en-US" b="1" dirty="0" err="1">
                <a:solidFill>
                  <a:srgbClr val="EC623C"/>
                </a:solidFill>
                <a:latin typeface="+mn-lt"/>
                <a:ea typeface="Arial-Rounded" panose="020B0500000000000000" pitchFamily="34" charset="0"/>
                <a:cs typeface="Arial-Rounded" panose="020B0500000000000000" pitchFamily="34" charset="0"/>
              </a:rPr>
              <a:t>đọc</a:t>
            </a:r>
            <a:r>
              <a:rPr lang="en-US" b="1" dirty="0">
                <a:solidFill>
                  <a:srgbClr val="EC623C"/>
                </a:solidFill>
                <a:latin typeface="+mn-lt"/>
                <a:ea typeface="Arial-Rounded" panose="020B0500000000000000" pitchFamily="34" charset="0"/>
                <a:cs typeface="Arial-Rounded" panose="020B0500000000000000" pitchFamily="34" charset="0"/>
              </a:rPr>
              <a:t> là </a:t>
            </a:r>
            <a:r>
              <a:rPr lang="en-US" b="1" dirty="0" err="1">
                <a:solidFill>
                  <a:srgbClr val="EC623C"/>
                </a:solidFill>
                <a:latin typeface="+mn-lt"/>
                <a:ea typeface="Arial-Rounded" panose="020B0500000000000000" pitchFamily="34" charset="0"/>
                <a:cs typeface="Arial-Rounded" panose="020B0500000000000000" pitchFamily="34" charset="0"/>
              </a:rPr>
              <a:t>gì</a:t>
            </a:r>
            <a:r>
              <a:rPr lang="en-US" b="1" dirty="0">
                <a:solidFill>
                  <a:srgbClr val="EC623C"/>
                </a:solidFill>
                <a:latin typeface="+mn-lt"/>
                <a:ea typeface="Arial-Rounded" panose="020B0500000000000000" pitchFamily="34" charset="0"/>
                <a:cs typeface="Arial-Rounded" panose="020B0500000000000000" pitchFamily="34"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1872343" y="2809461"/>
            <a:ext cx="9046027" cy="2684907"/>
            <a:chOff x="2692126" y="2809461"/>
            <a:chExt cx="6807750" cy="2684907"/>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56494" y="2939823"/>
              <a:ext cx="613186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kể</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buổi chia tay của nhân vật tôi và các bạn trước khi cậu chuyển lên thành phố học. Qua câu chuyện trên tác giả muốn nhắn nhủ quê hương là nơi gắn bó, gần gũi với mỗi người đến kỳ lạ.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8301519" y="4736387"/>
            <a:ext cx="3890482" cy="208836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200551" y="1967604"/>
            <a:ext cx="1724728" cy="1233232"/>
          </a:xfrm>
          <a:prstGeom prst="rect">
            <a:avLst/>
          </a:prstGeom>
        </p:spPr>
      </p:pic>
    </p:spTree>
    <p:extLst>
      <p:ext uri="{BB962C8B-B14F-4D97-AF65-F5344CB8AC3E}">
        <p14:creationId xmlns:p14="http://schemas.microsoft.com/office/powerpoint/2010/main" val="1097914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 y="1958619"/>
            <a:ext cx="3614139" cy="4899381"/>
          </a:xfrm>
          <a:prstGeom prst="rect">
            <a:avLst/>
          </a:prstGeom>
          <a:effectLst/>
        </p:spPr>
      </p:pic>
      <p:grpSp>
        <p:nvGrpSpPr>
          <p:cNvPr id="10" name="Group 9"/>
          <p:cNvGrpSpPr/>
          <p:nvPr/>
        </p:nvGrpSpPr>
        <p:grpSpPr>
          <a:xfrm>
            <a:off x="3614138" y="1645921"/>
            <a:ext cx="8468752" cy="4169560"/>
            <a:chOff x="3588930" y="2546253"/>
            <a:chExt cx="8468752" cy="4169560"/>
          </a:xfrm>
        </p:grpSpPr>
        <p:sp>
          <p:nvSpPr>
            <p:cNvPr id="6" name="Rounded Rectangle 5"/>
            <p:cNvSpPr/>
            <p:nvPr/>
          </p:nvSpPr>
          <p:spPr>
            <a:xfrm>
              <a:off x="3588930" y="2546253"/>
              <a:ext cx="8468752" cy="4169560"/>
            </a:xfrm>
            <a:prstGeom prst="roundRect">
              <a:avLst>
                <a:gd name="adj" fmla="val 14012"/>
              </a:avLst>
            </a:prstGeom>
            <a:solidFill>
              <a:schemeClr val="bg1">
                <a:alpha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solidFill>
                    <a:srgbClr val="0C671A"/>
                  </a:solidFill>
                </a:ln>
                <a:solidFill>
                  <a:prstClr val="black"/>
                </a:solidFill>
                <a:effectLst/>
                <a:uLnTx/>
                <a:uFillTx/>
                <a:latin typeface="Calibri" panose="020F0502020204030204"/>
                <a:ea typeface="+mn-ea"/>
                <a:cs typeface="+mn-cs"/>
              </a:endParaRPr>
            </a:p>
          </p:txBody>
        </p:sp>
        <p:sp>
          <p:nvSpPr>
            <p:cNvPr id="8" name="Rectangle 7"/>
            <p:cNvSpPr/>
            <p:nvPr/>
          </p:nvSpPr>
          <p:spPr>
            <a:xfrm>
              <a:off x="6558729" y="2582161"/>
              <a:ext cx="252915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008000"/>
                    </a:solidFill>
                  </a:ln>
                  <a:solidFill>
                    <a:srgbClr val="CCFF99"/>
                  </a:solidFill>
                  <a:effectLst/>
                  <a:uLnTx/>
                  <a:uFillTx/>
                  <a:latin typeface="Calibri" panose="020F0502020204030204"/>
                  <a:ea typeface="+mn-ea"/>
                  <a:cs typeface="+mn-cs"/>
                </a:rPr>
                <a:t>Trò chơi</a:t>
              </a: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3589267" y="3328981"/>
              <a:ext cx="8468078" cy="3182388"/>
            </a:xfrm>
            <a:prstGeom prst="rect">
              <a:avLst/>
            </a:prstGeom>
          </p:spPr>
        </p:pic>
      </p:grpSp>
    </p:spTree>
    <p:extLst>
      <p:ext uri="{BB962C8B-B14F-4D97-AF65-F5344CB8AC3E}">
        <p14:creationId xmlns:p14="http://schemas.microsoft.com/office/powerpoint/2010/main" val="66393986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l="-1000" r="-1000"/>
          </a:stretch>
        </a:blipFill>
        <a:effectLst/>
      </p:bgPr>
    </p:bg>
    <p:spTree>
      <p:nvGrpSpPr>
        <p:cNvPr id="1" name=""/>
        <p:cNvGrpSpPr/>
        <p:nvPr/>
      </p:nvGrpSpPr>
      <p:grpSpPr>
        <a:xfrm>
          <a:off x="0" y="0"/>
          <a:ext cx="0" cy="0"/>
          <a:chOff x="0" y="0"/>
          <a:chExt cx="0" cy="0"/>
        </a:xfrm>
      </p:grpSpPr>
      <p:sp>
        <p:nvSpPr>
          <p:cNvPr id="21" name="Rounded Rectangle 20"/>
          <p:cNvSpPr/>
          <p:nvPr/>
        </p:nvSpPr>
        <p:spPr>
          <a:xfrm>
            <a:off x="-1" y="145139"/>
            <a:ext cx="12192001" cy="3960000"/>
          </a:xfrm>
          <a:prstGeom prst="roundRect">
            <a:avLst>
              <a:gd name="adj" fmla="val 0"/>
            </a:avLst>
          </a:prstGeom>
          <a:solidFill>
            <a:schemeClr val="bg1">
              <a:alpha val="75000"/>
            </a:schemeClr>
          </a:solidFill>
          <a:effectLst>
            <a:softEdge rad="317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solidFill>
                  <a:srgbClr val="0C671A"/>
                </a:solid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rcRect l="9310" r="9310"/>
          <a:stretch/>
        </p:blipFill>
        <p:spPr>
          <a:xfrm>
            <a:off x="8004286" y="688584"/>
            <a:ext cx="3469375" cy="524318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100" y="2025299"/>
            <a:ext cx="3108356" cy="3940155"/>
          </a:xfrm>
          <a:prstGeom prst="rect">
            <a:avLst/>
          </a:prstGeom>
        </p:spPr>
      </p:pic>
      <p:pic>
        <p:nvPicPr>
          <p:cNvPr id="11" name="Picture 10">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221555" y="4958680"/>
            <a:ext cx="1278865" cy="959149"/>
          </a:xfrm>
          <a:prstGeom prst="rect">
            <a:avLst/>
          </a:prstGeom>
        </p:spPr>
      </p:pic>
      <p:pic>
        <p:nvPicPr>
          <p:cNvPr id="12" name="Picture 11">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980356" y="4873414"/>
            <a:ext cx="825097" cy="1092040"/>
          </a:xfrm>
          <a:prstGeom prst="rect">
            <a:avLst/>
          </a:prstGeom>
        </p:spPr>
      </p:pic>
      <p:sp>
        <p:nvSpPr>
          <p:cNvPr id="3" name="Arrow: Right 2">
            <a:hlinkClick r:id="rId12" action="ppaction://hlinksldjump"/>
            <a:extLst>
              <a:ext uri="{FF2B5EF4-FFF2-40B4-BE49-F238E27FC236}">
                <a16:creationId xmlns:a16="http://schemas.microsoft.com/office/drawing/2014/main" id="{E87FBF6C-406F-40AF-B35B-9F4F99D221F3}"/>
              </a:ext>
            </a:extLst>
          </p:cNvPr>
          <p:cNvSpPr/>
          <p:nvPr/>
        </p:nvSpPr>
        <p:spPr>
          <a:xfrm>
            <a:off x="10930597" y="6147582"/>
            <a:ext cx="815926" cy="565279"/>
          </a:xfrm>
          <a:prstGeom prst="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1469296-349F-9F45-DB1D-0B122523759D}"/>
              </a:ext>
            </a:extLst>
          </p:cNvPr>
          <p:cNvPicPr>
            <a:picLocks noChangeAspect="1"/>
          </p:cNvPicPr>
          <p:nvPr/>
        </p:nvPicPr>
        <p:blipFill rotWithShape="1">
          <a:blip r:embed="rId13">
            <a:extLst>
              <a:ext uri="{28A0092B-C50C-407E-A947-70E740481C1C}">
                <a14:useLocalDpi xmlns:a14="http://schemas.microsoft.com/office/drawing/2010/main" val="0"/>
              </a:ext>
            </a:extLst>
          </a:blip>
          <a:srcRect l="26510" r="23863"/>
          <a:stretch/>
        </p:blipFill>
        <p:spPr>
          <a:xfrm>
            <a:off x="4499086" y="0"/>
            <a:ext cx="3469375" cy="5243180"/>
          </a:xfrm>
          <a:prstGeom prst="rect">
            <a:avLst/>
          </a:prstGeom>
        </p:spPr>
      </p:pic>
      <p:pic>
        <p:nvPicPr>
          <p:cNvPr id="4" name="Picture 3">
            <a:hlinkClick r:id="rId14" action="ppaction://hlinksldjump"/>
            <a:extLst>
              <a:ext uri="{FF2B5EF4-FFF2-40B4-BE49-F238E27FC236}">
                <a16:creationId xmlns:a16="http://schemas.microsoft.com/office/drawing/2014/main" id="{6A36A0F0-7F7A-83BE-0611-65C25D571FC3}"/>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611580" y="4079596"/>
            <a:ext cx="1278865" cy="959149"/>
          </a:xfrm>
          <a:prstGeom prst="rect">
            <a:avLst/>
          </a:prstGeom>
        </p:spPr>
      </p:pic>
    </p:spTree>
    <p:extLst>
      <p:ext uri="{BB962C8B-B14F-4D97-AF65-F5344CB8AC3E}">
        <p14:creationId xmlns:p14="http://schemas.microsoft.com/office/powerpoint/2010/main" val="989612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0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10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1000"/>
                                        <p:tgtEl>
                                          <p:spTgt spid="10"/>
                                        </p:tgtEl>
                                      </p:cBhvr>
                                    </p:animEffect>
                                  </p:childTnLst>
                                </p:cTn>
                              </p:par>
                              <p:par>
                                <p:cTn id="20" presetID="22" presetClass="exit" presetSubtype="4" fill="hold" nodeType="withEffect">
                                  <p:stCondLst>
                                    <p:cond delay="0"/>
                                  </p:stCondLst>
                                  <p:childTnLst>
                                    <p:animEffect transition="out" filter="wipe(down)">
                                      <p:cBhvr>
                                        <p:cTn id="21" dur="1000"/>
                                        <p:tgtEl>
                                          <p:spTgt spid="12"/>
                                        </p:tgtEl>
                                      </p:cBhvr>
                                    </p:animEffect>
                                    <p:set>
                                      <p:cBhvr>
                                        <p:cTn id="22"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1000"/>
                                        <p:tgtEl>
                                          <p:spTgt spid="9"/>
                                        </p:tgtEl>
                                      </p:cBhvr>
                                    </p:animEffect>
                                  </p:childTnLst>
                                </p:cTn>
                              </p:par>
                              <p:par>
                                <p:cTn id="29" presetID="22" presetClass="exit" presetSubtype="4" fill="hold" nodeType="withEffect">
                                  <p:stCondLst>
                                    <p:cond delay="0"/>
                                  </p:stCondLst>
                                  <p:childTnLst>
                                    <p:animEffect transition="out" filter="wipe(down)">
                                      <p:cBhvr>
                                        <p:cTn id="30" dur="1000"/>
                                        <p:tgtEl>
                                          <p:spTgt spid="11"/>
                                        </p:tgtEl>
                                      </p:cBhvr>
                                    </p:animEffect>
                                    <p:set>
                                      <p:cBhvr>
                                        <p:cTn id="31"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1000"/>
                                        <p:tgtEl>
                                          <p:spTgt spid="2"/>
                                        </p:tgtEl>
                                      </p:cBhvr>
                                    </p:animEffect>
                                  </p:childTnLst>
                                </p:cTn>
                              </p:par>
                              <p:par>
                                <p:cTn id="38" presetID="22" presetClass="exit" presetSubtype="4" fill="hold" nodeType="withEffect">
                                  <p:stCondLst>
                                    <p:cond delay="0"/>
                                  </p:stCondLst>
                                  <p:childTnLst>
                                    <p:animEffect transition="out" filter="wipe(down)">
                                      <p:cBhvr>
                                        <p:cTn id="39" dur="1000"/>
                                        <p:tgtEl>
                                          <p:spTgt spid="4"/>
                                        </p:tgtEl>
                                      </p:cBhvr>
                                    </p:animEffect>
                                    <p:set>
                                      <p:cBhvr>
                                        <p:cTn id="40"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Left 8">
            <a:hlinkClick r:id="rId4" action="ppaction://hlinksldjump"/>
            <a:extLst>
              <a:ext uri="{FF2B5EF4-FFF2-40B4-BE49-F238E27FC236}">
                <a16:creationId xmlns:a16="http://schemas.microsoft.com/office/drawing/2014/main" id="{DF8577AE-92DD-4F9E-8FA4-8D8CE2A0FC2E}"/>
              </a:ext>
            </a:extLst>
          </p:cNvPr>
          <p:cNvSpPr/>
          <p:nvPr/>
        </p:nvSpPr>
        <p:spPr>
          <a:xfrm>
            <a:off x="309489" y="6049108"/>
            <a:ext cx="703385" cy="443759"/>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6D406BC9-762E-EC9C-7E2C-5C79C5C1C09F}"/>
              </a:ext>
            </a:extLst>
          </p:cNvPr>
          <p:cNvSpPr/>
          <p:nvPr/>
        </p:nvSpPr>
        <p:spPr>
          <a:xfrm>
            <a:off x="638175" y="787878"/>
            <a:ext cx="10858500" cy="119332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微软雅黑"/>
                <a:cs typeface="+mn-cs"/>
              </a:rPr>
              <a:t>1. </a:t>
            </a:r>
            <a:r>
              <a:rPr kumimoji="0" lang="en-US" sz="3600" b="1" i="0" u="none" strike="noStrike" kern="1200" cap="none" spc="0" normalizeH="0" baseline="0" noProof="0" dirty="0" err="1">
                <a:ln>
                  <a:noFill/>
                </a:ln>
                <a:solidFill>
                  <a:srgbClr val="FF0000"/>
                </a:solidFill>
                <a:effectLst/>
                <a:uLnTx/>
                <a:uFillTx/>
                <a:latin typeface="Calibri"/>
                <a:ea typeface="微软雅黑"/>
                <a:cs typeface="+mn-cs"/>
              </a:rPr>
              <a:t>Bài</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Gặt</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chữ</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trên</a:t>
            </a:r>
            <a:r>
              <a:rPr kumimoji="0" lang="en-US" sz="3600" b="1" i="0" u="none" strike="noStrike" kern="1200" cap="none" spc="0" normalizeH="0" noProof="0" dirty="0">
                <a:ln>
                  <a:noFill/>
                </a:ln>
                <a:solidFill>
                  <a:srgbClr val="FF0000"/>
                </a:solidFill>
                <a:effectLst/>
                <a:uLnTx/>
                <a:uFillTx/>
                <a:latin typeface="Calibri"/>
                <a:ea typeface="微软雅黑"/>
                <a:cs typeface="+mn-cs"/>
              </a:rPr>
              <a:t> non” </a:t>
            </a:r>
            <a:r>
              <a:rPr kumimoji="0" lang="en-US" sz="3600" b="1" i="0" u="none" strike="noStrike" kern="1200" cap="none" spc="0" normalizeH="0" noProof="0" dirty="0" err="1">
                <a:ln>
                  <a:noFill/>
                </a:ln>
                <a:solidFill>
                  <a:srgbClr val="FF0000"/>
                </a:solidFill>
                <a:effectLst/>
                <a:uLnTx/>
                <a:uFillTx/>
                <a:latin typeface="Calibri"/>
                <a:ea typeface="微软雅黑"/>
                <a:cs typeface="+mn-cs"/>
              </a:rPr>
              <a:t>có</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mấy</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khổ</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thơ</a:t>
            </a:r>
            <a:r>
              <a:rPr kumimoji="0" lang="en-US" sz="3600" b="1" i="0" u="none" strike="noStrike" kern="1200" cap="none" spc="0" normalizeH="0" noProof="0" dirty="0">
                <a:ln>
                  <a:noFill/>
                </a:ln>
                <a:solidFill>
                  <a:srgbClr val="FF0000"/>
                </a:solidFill>
                <a:effectLst/>
                <a:uLnTx/>
                <a:uFillTx/>
                <a:latin typeface="Calibri"/>
                <a:ea typeface="微软雅黑"/>
                <a:cs typeface="+mn-cs"/>
              </a:rPr>
              <a:t>?</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5" name="Speech Bubble: Rectangle with Corners Rounded 4">
            <a:extLst>
              <a:ext uri="{FF2B5EF4-FFF2-40B4-BE49-F238E27FC236}">
                <a16:creationId xmlns:a16="http://schemas.microsoft.com/office/drawing/2014/main" id="{0ABC7CE6-2449-95E1-DBAF-EFD5EDF8E4AE}"/>
              </a:ext>
            </a:extLst>
          </p:cNvPr>
          <p:cNvSpPr/>
          <p:nvPr/>
        </p:nvSpPr>
        <p:spPr>
          <a:xfrm flipH="1">
            <a:off x="3552824" y="2475000"/>
            <a:ext cx="4895849" cy="1506450"/>
          </a:xfrm>
          <a:custGeom>
            <a:avLst/>
            <a:gdLst>
              <a:gd name="connsiteX0" fmla="*/ 0 w 4895849"/>
              <a:gd name="connsiteY0" fmla="*/ 251080 h 1506450"/>
              <a:gd name="connsiteX1" fmla="*/ 251080 w 4895849"/>
              <a:gd name="connsiteY1" fmla="*/ 0 h 1506450"/>
              <a:gd name="connsiteX2" fmla="*/ 815975 w 4895849"/>
              <a:gd name="connsiteY2" fmla="*/ 0 h 1506450"/>
              <a:gd name="connsiteX3" fmla="*/ 815975 w 4895849"/>
              <a:gd name="connsiteY3" fmla="*/ 0 h 1506450"/>
              <a:gd name="connsiteX4" fmla="*/ 1403477 w 4895849"/>
              <a:gd name="connsiteY4" fmla="*/ 0 h 1506450"/>
              <a:gd name="connsiteX5" fmla="*/ 2039937 w 4895849"/>
              <a:gd name="connsiteY5" fmla="*/ 0 h 1506450"/>
              <a:gd name="connsiteX6" fmla="*/ 2639048 w 4895849"/>
              <a:gd name="connsiteY6" fmla="*/ 0 h 1506450"/>
              <a:gd name="connsiteX7" fmla="*/ 3264208 w 4895849"/>
              <a:gd name="connsiteY7" fmla="*/ 0 h 1506450"/>
              <a:gd name="connsiteX8" fmla="*/ 3889368 w 4895849"/>
              <a:gd name="connsiteY8" fmla="*/ 0 h 1506450"/>
              <a:gd name="connsiteX9" fmla="*/ 4644769 w 4895849"/>
              <a:gd name="connsiteY9" fmla="*/ 0 h 1506450"/>
              <a:gd name="connsiteX10" fmla="*/ 4895849 w 4895849"/>
              <a:gd name="connsiteY10" fmla="*/ 251080 h 1506450"/>
              <a:gd name="connsiteX11" fmla="*/ 4895849 w 4895849"/>
              <a:gd name="connsiteY11" fmla="*/ 878763 h 1506450"/>
              <a:gd name="connsiteX12" fmla="*/ 4895849 w 4895849"/>
              <a:gd name="connsiteY12" fmla="*/ 878763 h 1506450"/>
              <a:gd name="connsiteX13" fmla="*/ 4895849 w 4895849"/>
              <a:gd name="connsiteY13" fmla="*/ 1255375 h 1506450"/>
              <a:gd name="connsiteX14" fmla="*/ 4895849 w 4895849"/>
              <a:gd name="connsiteY14" fmla="*/ 1255370 h 1506450"/>
              <a:gd name="connsiteX15" fmla="*/ 4644769 w 4895849"/>
              <a:gd name="connsiteY15" fmla="*/ 1506450 h 1506450"/>
              <a:gd name="connsiteX16" fmla="*/ 4045658 w 4895849"/>
              <a:gd name="connsiteY16" fmla="*/ 1506450 h 1506450"/>
              <a:gd name="connsiteX17" fmla="*/ 3342353 w 4895849"/>
              <a:gd name="connsiteY17" fmla="*/ 1506450 h 1506450"/>
              <a:gd name="connsiteX18" fmla="*/ 2691145 w 4895849"/>
              <a:gd name="connsiteY18" fmla="*/ 1506450 h 1506450"/>
              <a:gd name="connsiteX19" fmla="*/ 2039937 w 4895849"/>
              <a:gd name="connsiteY19" fmla="*/ 1506450 h 1506450"/>
              <a:gd name="connsiteX20" fmla="*/ 1491167 w 4895849"/>
              <a:gd name="connsiteY20" fmla="*/ 1506450 h 1506450"/>
              <a:gd name="connsiteX21" fmla="*/ 872342 w 4895849"/>
              <a:gd name="connsiteY21" fmla="*/ 1506450 h 1506450"/>
              <a:gd name="connsiteX22" fmla="*/ 815975 w 4895849"/>
              <a:gd name="connsiteY22" fmla="*/ 1506450 h 1506450"/>
              <a:gd name="connsiteX23" fmla="*/ 251080 w 4895849"/>
              <a:gd name="connsiteY23" fmla="*/ 1506450 h 1506450"/>
              <a:gd name="connsiteX24" fmla="*/ 0 w 4895849"/>
              <a:gd name="connsiteY24" fmla="*/ 1255370 h 1506450"/>
              <a:gd name="connsiteX25" fmla="*/ 0 w 4895849"/>
              <a:gd name="connsiteY25" fmla="*/ 1255375 h 1506450"/>
              <a:gd name="connsiteX26" fmla="*/ 0 w 4895849"/>
              <a:gd name="connsiteY26" fmla="*/ 878763 h 1506450"/>
              <a:gd name="connsiteX27" fmla="*/ 0 w 4895849"/>
              <a:gd name="connsiteY27" fmla="*/ 878763 h 1506450"/>
              <a:gd name="connsiteX28" fmla="*/ 0 w 4895849"/>
              <a:gd name="connsiteY28" fmla="*/ 251080 h 15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95849" h="1506450" fill="none" extrusionOk="0">
                <a:moveTo>
                  <a:pt x="0" y="251080"/>
                </a:moveTo>
                <a:cubicBezTo>
                  <a:pt x="-949" y="85064"/>
                  <a:pt x="88662" y="-10089"/>
                  <a:pt x="251080" y="0"/>
                </a:cubicBezTo>
                <a:cubicBezTo>
                  <a:pt x="520678" y="26242"/>
                  <a:pt x="584082" y="-14254"/>
                  <a:pt x="815975" y="0"/>
                </a:cubicBezTo>
                <a:lnTo>
                  <a:pt x="815975" y="0"/>
                </a:lnTo>
                <a:cubicBezTo>
                  <a:pt x="1007091" y="16405"/>
                  <a:pt x="1147292" y="19858"/>
                  <a:pt x="1403477" y="0"/>
                </a:cubicBezTo>
                <a:cubicBezTo>
                  <a:pt x="1659662" y="-19858"/>
                  <a:pt x="1880537" y="-19785"/>
                  <a:pt x="2039937" y="0"/>
                </a:cubicBezTo>
                <a:cubicBezTo>
                  <a:pt x="2310442" y="-17088"/>
                  <a:pt x="2503271" y="26536"/>
                  <a:pt x="2639048" y="0"/>
                </a:cubicBezTo>
                <a:cubicBezTo>
                  <a:pt x="2774825" y="-26536"/>
                  <a:pt x="3107186" y="-18885"/>
                  <a:pt x="3264208" y="0"/>
                </a:cubicBezTo>
                <a:cubicBezTo>
                  <a:pt x="3421230" y="18885"/>
                  <a:pt x="3720991" y="-18230"/>
                  <a:pt x="3889368" y="0"/>
                </a:cubicBezTo>
                <a:cubicBezTo>
                  <a:pt x="4057745" y="18230"/>
                  <a:pt x="4322482" y="-12153"/>
                  <a:pt x="4644769" y="0"/>
                </a:cubicBezTo>
                <a:cubicBezTo>
                  <a:pt x="4755717" y="6404"/>
                  <a:pt x="4906037" y="122085"/>
                  <a:pt x="4895849" y="251080"/>
                </a:cubicBezTo>
                <a:cubicBezTo>
                  <a:pt x="4864922" y="457207"/>
                  <a:pt x="4904426" y="683981"/>
                  <a:pt x="4895849" y="878763"/>
                </a:cubicBezTo>
                <a:lnTo>
                  <a:pt x="4895849" y="878763"/>
                </a:lnTo>
                <a:cubicBezTo>
                  <a:pt x="4890527" y="959126"/>
                  <a:pt x="4881060" y="1147205"/>
                  <a:pt x="4895849" y="1255375"/>
                </a:cubicBezTo>
                <a:lnTo>
                  <a:pt x="4895849" y="1255370"/>
                </a:lnTo>
                <a:cubicBezTo>
                  <a:pt x="4866962" y="1390018"/>
                  <a:pt x="4777608" y="1524991"/>
                  <a:pt x="4644769" y="1506450"/>
                </a:cubicBezTo>
                <a:cubicBezTo>
                  <a:pt x="4383083" y="1533224"/>
                  <a:pt x="4297924" y="1496279"/>
                  <a:pt x="4045658" y="1506450"/>
                </a:cubicBezTo>
                <a:cubicBezTo>
                  <a:pt x="3793392" y="1516621"/>
                  <a:pt x="3653334" y="1508948"/>
                  <a:pt x="3342353" y="1506450"/>
                </a:cubicBezTo>
                <a:cubicBezTo>
                  <a:pt x="3031372" y="1503952"/>
                  <a:pt x="2878560" y="1481675"/>
                  <a:pt x="2691145" y="1506450"/>
                </a:cubicBezTo>
                <a:cubicBezTo>
                  <a:pt x="2503730" y="1531225"/>
                  <a:pt x="2268460" y="1503272"/>
                  <a:pt x="2039937" y="1506450"/>
                </a:cubicBezTo>
                <a:cubicBezTo>
                  <a:pt x="1869748" y="1485595"/>
                  <a:pt x="1746458" y="1487375"/>
                  <a:pt x="1491167" y="1506450"/>
                </a:cubicBezTo>
                <a:cubicBezTo>
                  <a:pt x="1235876" y="1525526"/>
                  <a:pt x="1170036" y="1491669"/>
                  <a:pt x="872342" y="1506450"/>
                </a:cubicBezTo>
                <a:cubicBezTo>
                  <a:pt x="850123" y="1508551"/>
                  <a:pt x="834550" y="1506179"/>
                  <a:pt x="815975" y="1506450"/>
                </a:cubicBezTo>
                <a:cubicBezTo>
                  <a:pt x="650330" y="1482833"/>
                  <a:pt x="445770" y="1500555"/>
                  <a:pt x="251080" y="1506450"/>
                </a:cubicBezTo>
                <a:cubicBezTo>
                  <a:pt x="109188" y="1472704"/>
                  <a:pt x="27554" y="1385950"/>
                  <a:pt x="0" y="1255370"/>
                </a:cubicBezTo>
                <a:lnTo>
                  <a:pt x="0" y="1255375"/>
                </a:lnTo>
                <a:cubicBezTo>
                  <a:pt x="340" y="1108769"/>
                  <a:pt x="-13439" y="1026328"/>
                  <a:pt x="0" y="878763"/>
                </a:cubicBezTo>
                <a:lnTo>
                  <a:pt x="0" y="878763"/>
                </a:lnTo>
                <a:cubicBezTo>
                  <a:pt x="4907" y="710618"/>
                  <a:pt x="-2061" y="382248"/>
                  <a:pt x="0" y="251080"/>
                </a:cubicBezTo>
                <a:close/>
              </a:path>
              <a:path w="4895849" h="1506450" stroke="0" extrusionOk="0">
                <a:moveTo>
                  <a:pt x="0" y="251080"/>
                </a:moveTo>
                <a:cubicBezTo>
                  <a:pt x="10128" y="79450"/>
                  <a:pt x="91229" y="21842"/>
                  <a:pt x="251080" y="0"/>
                </a:cubicBezTo>
                <a:cubicBezTo>
                  <a:pt x="381250" y="-22465"/>
                  <a:pt x="631745" y="-17524"/>
                  <a:pt x="815975" y="0"/>
                </a:cubicBezTo>
                <a:lnTo>
                  <a:pt x="815975" y="0"/>
                </a:lnTo>
                <a:cubicBezTo>
                  <a:pt x="1007068" y="12146"/>
                  <a:pt x="1245091" y="-20792"/>
                  <a:pt x="1391237" y="0"/>
                </a:cubicBezTo>
                <a:cubicBezTo>
                  <a:pt x="1537383" y="20792"/>
                  <a:pt x="1779565" y="23142"/>
                  <a:pt x="2039937" y="0"/>
                </a:cubicBezTo>
                <a:cubicBezTo>
                  <a:pt x="2232189" y="17815"/>
                  <a:pt x="2513872" y="-5061"/>
                  <a:pt x="2665097" y="0"/>
                </a:cubicBezTo>
                <a:cubicBezTo>
                  <a:pt x="2816322" y="5061"/>
                  <a:pt x="3184537" y="5318"/>
                  <a:pt x="3368401" y="0"/>
                </a:cubicBezTo>
                <a:cubicBezTo>
                  <a:pt x="3552265" y="-5318"/>
                  <a:pt x="3851959" y="-5965"/>
                  <a:pt x="3993561" y="0"/>
                </a:cubicBezTo>
                <a:cubicBezTo>
                  <a:pt x="4135163" y="5965"/>
                  <a:pt x="4441241" y="-8259"/>
                  <a:pt x="4644769" y="0"/>
                </a:cubicBezTo>
                <a:cubicBezTo>
                  <a:pt x="4786165" y="20346"/>
                  <a:pt x="4878829" y="110660"/>
                  <a:pt x="4895849" y="251080"/>
                </a:cubicBezTo>
                <a:cubicBezTo>
                  <a:pt x="4910747" y="448887"/>
                  <a:pt x="4890145" y="616243"/>
                  <a:pt x="4895849" y="878763"/>
                </a:cubicBezTo>
                <a:lnTo>
                  <a:pt x="4895849" y="878763"/>
                </a:lnTo>
                <a:cubicBezTo>
                  <a:pt x="4877715" y="1045735"/>
                  <a:pt x="4880360" y="1108380"/>
                  <a:pt x="4895849" y="1255375"/>
                </a:cubicBezTo>
                <a:lnTo>
                  <a:pt x="4895849" y="1255370"/>
                </a:lnTo>
                <a:cubicBezTo>
                  <a:pt x="4901360" y="1399799"/>
                  <a:pt x="4759456" y="1522303"/>
                  <a:pt x="4644769" y="1506450"/>
                </a:cubicBezTo>
                <a:cubicBezTo>
                  <a:pt x="4501801" y="1488826"/>
                  <a:pt x="4231365" y="1494881"/>
                  <a:pt x="4071706" y="1506450"/>
                </a:cubicBezTo>
                <a:cubicBezTo>
                  <a:pt x="3912047" y="1518019"/>
                  <a:pt x="3634884" y="1526941"/>
                  <a:pt x="3394450" y="1506450"/>
                </a:cubicBezTo>
                <a:cubicBezTo>
                  <a:pt x="3154016" y="1485959"/>
                  <a:pt x="3030684" y="1510955"/>
                  <a:pt x="2769290" y="1506450"/>
                </a:cubicBezTo>
                <a:cubicBezTo>
                  <a:pt x="2507896" y="1501945"/>
                  <a:pt x="2232666" y="1540244"/>
                  <a:pt x="2039937" y="1506450"/>
                </a:cubicBezTo>
                <a:cubicBezTo>
                  <a:pt x="1902556" y="1509009"/>
                  <a:pt x="1561695" y="1519477"/>
                  <a:pt x="1432788" y="1506450"/>
                </a:cubicBezTo>
                <a:cubicBezTo>
                  <a:pt x="1303881" y="1493423"/>
                  <a:pt x="1069520" y="1527462"/>
                  <a:pt x="872342" y="1506450"/>
                </a:cubicBezTo>
                <a:cubicBezTo>
                  <a:pt x="851290" y="1504107"/>
                  <a:pt x="837416" y="1506784"/>
                  <a:pt x="815975" y="1506450"/>
                </a:cubicBezTo>
                <a:cubicBezTo>
                  <a:pt x="563693" y="1527299"/>
                  <a:pt x="384359" y="1499668"/>
                  <a:pt x="251080" y="1506450"/>
                </a:cubicBezTo>
                <a:cubicBezTo>
                  <a:pt x="91232" y="1523811"/>
                  <a:pt x="19961" y="1414628"/>
                  <a:pt x="0" y="1255370"/>
                </a:cubicBezTo>
                <a:lnTo>
                  <a:pt x="0" y="1255375"/>
                </a:lnTo>
                <a:cubicBezTo>
                  <a:pt x="-7564" y="1145971"/>
                  <a:pt x="3360" y="1000299"/>
                  <a:pt x="0" y="878763"/>
                </a:cubicBezTo>
                <a:lnTo>
                  <a:pt x="0" y="878763"/>
                </a:lnTo>
                <a:cubicBezTo>
                  <a:pt x="18315" y="661319"/>
                  <a:pt x="-15470" y="418129"/>
                  <a:pt x="0" y="251080"/>
                </a:cubicBezTo>
                <a:close/>
              </a:path>
            </a:pathLst>
          </a:custGeom>
          <a:solidFill>
            <a:schemeClr val="bg1"/>
          </a:solidFill>
          <a:ln w="38100">
            <a:solidFill>
              <a:srgbClr val="003399"/>
            </a:solidFill>
            <a:prstDash val="sysDash"/>
            <a:extLst>
              <a:ext uri="{C807C97D-BFC1-408E-A445-0C87EB9F89A2}">
                <ask:lineSketchStyleProps xmlns="" xmlns:ask="http://schemas.microsoft.com/office/drawing/2018/sketchyshapes" sd="3244475365">
                  <a:prstGeom prst="wedgeRoundRectCallout">
                    <a:avLst>
                      <a:gd name="adj1" fmla="val -32182"/>
                      <a:gd name="adj2" fmla="val 48845"/>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3399"/>
                </a:solidFill>
                <a:effectLst/>
                <a:uLnTx/>
                <a:uFillTx/>
                <a:latin typeface="Calibri" panose="020F0502020204030204" pitchFamily="34" charset="0"/>
                <a:ea typeface="微软雅黑"/>
                <a:cs typeface="Calibri" panose="020F0502020204030204" pitchFamily="34" charset="0"/>
              </a:rPr>
              <a:t>Đáp</a:t>
            </a:r>
            <a:r>
              <a:rPr kumimoji="0" lang="en-US" sz="4400" b="1" i="0" u="none" strike="noStrike" kern="1200" cap="none" spc="0" normalizeH="0" baseline="0" noProof="0" dirty="0">
                <a:ln>
                  <a:noFill/>
                </a:ln>
                <a:solidFill>
                  <a:srgbClr val="003399"/>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003399"/>
                </a:solidFill>
                <a:effectLst/>
                <a:uLnTx/>
                <a:uFillTx/>
                <a:latin typeface="Calibri" panose="020F0502020204030204" pitchFamily="34" charset="0"/>
                <a:ea typeface="微软雅黑"/>
                <a:cs typeface="Calibri" panose="020F0502020204030204" pitchFamily="34" charset="0"/>
              </a:rPr>
              <a:t>án</a:t>
            </a:r>
            <a:r>
              <a:rPr kumimoji="0" lang="en-US" sz="4400" b="1" i="0" u="none" strike="noStrike" kern="1200" cap="none" spc="0" normalizeH="0" baseline="0" noProof="0" dirty="0">
                <a:ln>
                  <a:noFill/>
                </a:ln>
                <a:solidFill>
                  <a:srgbClr val="003399"/>
                </a:solidFill>
                <a:effectLst/>
                <a:uLnTx/>
                <a:uFillTx/>
                <a:latin typeface="Calibri" panose="020F0502020204030204" pitchFamily="34" charset="0"/>
                <a:ea typeface="微软雅黑"/>
                <a:cs typeface="Calibri" panose="020F0502020204030204" pitchFamily="34" charset="0"/>
              </a:rPr>
              <a:t>: 5 </a:t>
            </a:r>
            <a:r>
              <a:rPr kumimoji="0" lang="en-US" sz="4400" b="1" i="0" u="none" strike="noStrike" kern="1200" cap="none" spc="0" normalizeH="0" baseline="0" noProof="0" dirty="0" err="1">
                <a:ln>
                  <a:noFill/>
                </a:ln>
                <a:solidFill>
                  <a:srgbClr val="003399"/>
                </a:solidFill>
                <a:effectLst/>
                <a:uLnTx/>
                <a:uFillTx/>
                <a:latin typeface="Calibri" panose="020F0502020204030204" pitchFamily="34" charset="0"/>
                <a:ea typeface="微软雅黑"/>
                <a:cs typeface="Calibri" panose="020F0502020204030204" pitchFamily="34" charset="0"/>
              </a:rPr>
              <a:t>khổ</a:t>
            </a:r>
            <a:endParaRPr kumimoji="0" lang="vi-VN" sz="4400" b="1" i="0" u="none" strike="noStrike" kern="1200" cap="none" spc="0" normalizeH="0" baseline="0" noProof="0" dirty="0">
              <a:ln>
                <a:noFill/>
              </a:ln>
              <a:solidFill>
                <a:srgbClr val="003399"/>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403429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flash-trò-chơi.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Left 5">
            <a:hlinkClick r:id="rId4" action="ppaction://hlinksldjump"/>
            <a:extLst>
              <a:ext uri="{FF2B5EF4-FFF2-40B4-BE49-F238E27FC236}">
                <a16:creationId xmlns:a16="http://schemas.microsoft.com/office/drawing/2014/main" id="{2B118FD0-C828-4F1C-B374-6B65430F3D49}"/>
              </a:ext>
            </a:extLst>
          </p:cNvPr>
          <p:cNvSpPr/>
          <p:nvPr/>
        </p:nvSpPr>
        <p:spPr>
          <a:xfrm>
            <a:off x="309489" y="6049108"/>
            <a:ext cx="703385" cy="443759"/>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75C89263-5EFB-391E-8C85-DF6C6904AD90}"/>
              </a:ext>
            </a:extLst>
          </p:cNvPr>
          <p:cNvSpPr/>
          <p:nvPr/>
        </p:nvSpPr>
        <p:spPr>
          <a:xfrm>
            <a:off x="638175" y="787878"/>
            <a:ext cx="10858500" cy="119332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微软雅黑"/>
                <a:cs typeface="+mn-cs"/>
              </a:rPr>
              <a:t>2. </a:t>
            </a:r>
            <a:r>
              <a:rPr kumimoji="0" lang="en-US" sz="3600" b="1" i="0" u="none" strike="noStrike" kern="1200" cap="none" spc="0" normalizeH="0" baseline="0" noProof="0" dirty="0" err="1">
                <a:ln>
                  <a:noFill/>
                </a:ln>
                <a:solidFill>
                  <a:srgbClr val="FF0000"/>
                </a:solidFill>
                <a:effectLst/>
                <a:uLnTx/>
                <a:uFillTx/>
                <a:latin typeface="Calibri"/>
                <a:ea typeface="微软雅黑"/>
                <a:cs typeface="+mn-cs"/>
              </a:rPr>
              <a:t>Nêu</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nội</a:t>
            </a:r>
            <a:r>
              <a:rPr kumimoji="0" lang="en-US" sz="3600" b="1" i="0" u="none" strike="noStrike" kern="1200" cap="none" spc="0" normalizeH="0" noProof="0" dirty="0">
                <a:ln>
                  <a:noFill/>
                </a:ln>
                <a:solidFill>
                  <a:srgbClr val="FF0000"/>
                </a:solidFill>
                <a:effectLst/>
                <a:uLnTx/>
                <a:uFillTx/>
                <a:latin typeface="Calibri"/>
                <a:ea typeface="微软雅黑"/>
                <a:cs typeface="+mn-cs"/>
              </a:rPr>
              <a:t> dung </a:t>
            </a:r>
            <a:r>
              <a:rPr kumimoji="0" lang="en-US" sz="3600" b="1" i="0" u="none" strike="noStrike" kern="1200" cap="none" spc="0" normalizeH="0" noProof="0" dirty="0" err="1">
                <a:ln>
                  <a:noFill/>
                </a:ln>
                <a:solidFill>
                  <a:srgbClr val="FF0000"/>
                </a:solidFill>
                <a:effectLst/>
                <a:uLnTx/>
                <a:uFillTx/>
                <a:latin typeface="Calibri"/>
                <a:ea typeface="微软雅黑"/>
                <a:cs typeface="+mn-cs"/>
              </a:rPr>
              <a:t>chính</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của</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bài</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Gặt</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chữ</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trên</a:t>
            </a:r>
            <a:r>
              <a:rPr kumimoji="0" lang="en-US" sz="3600" b="1" i="0" u="none" strike="noStrike" kern="1200" cap="none" spc="0" normalizeH="0" noProof="0" dirty="0">
                <a:ln>
                  <a:noFill/>
                </a:ln>
                <a:solidFill>
                  <a:srgbClr val="FF0000"/>
                </a:solidFill>
                <a:effectLst/>
                <a:uLnTx/>
                <a:uFillTx/>
                <a:latin typeface="Calibri"/>
                <a:ea typeface="微软雅黑"/>
                <a:cs typeface="+mn-cs"/>
              </a:rPr>
              <a:t> non”</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4" name="Speech Bubble: Rectangle with Corners Rounded 3">
            <a:extLst>
              <a:ext uri="{FF2B5EF4-FFF2-40B4-BE49-F238E27FC236}">
                <a16:creationId xmlns:a16="http://schemas.microsoft.com/office/drawing/2014/main" id="{D3B533CC-54E8-5C78-B694-BBE647C64956}"/>
              </a:ext>
            </a:extLst>
          </p:cNvPr>
          <p:cNvSpPr/>
          <p:nvPr/>
        </p:nvSpPr>
        <p:spPr>
          <a:xfrm flipH="1">
            <a:off x="1038225" y="2474999"/>
            <a:ext cx="9791700" cy="3078075"/>
          </a:xfrm>
          <a:custGeom>
            <a:avLst/>
            <a:gdLst>
              <a:gd name="connsiteX0" fmla="*/ 0 w 9791700"/>
              <a:gd name="connsiteY0" fmla="*/ 513023 h 3078075"/>
              <a:gd name="connsiteX1" fmla="*/ 513023 w 9791700"/>
              <a:gd name="connsiteY1" fmla="*/ 0 h 3078075"/>
              <a:gd name="connsiteX2" fmla="*/ 1050108 w 9791700"/>
              <a:gd name="connsiteY2" fmla="*/ 0 h 3078075"/>
              <a:gd name="connsiteX3" fmla="*/ 1631950 w 9791700"/>
              <a:gd name="connsiteY3" fmla="*/ 0 h 3078075"/>
              <a:gd name="connsiteX4" fmla="*/ 1631950 w 9791700"/>
              <a:gd name="connsiteY4" fmla="*/ 0 h 3078075"/>
              <a:gd name="connsiteX5" fmla="*/ 2170494 w 9791700"/>
              <a:gd name="connsiteY5" fmla="*/ 0 h 3078075"/>
              <a:gd name="connsiteX6" fmla="*/ 2757996 w 9791700"/>
              <a:gd name="connsiteY6" fmla="*/ 0 h 3078075"/>
              <a:gd name="connsiteX7" fmla="*/ 3394456 w 9791700"/>
              <a:gd name="connsiteY7" fmla="*/ 0 h 3078075"/>
              <a:gd name="connsiteX8" fmla="*/ 4079875 w 9791700"/>
              <a:gd name="connsiteY8" fmla="*/ 0 h 3078075"/>
              <a:gd name="connsiteX9" fmla="*/ 4729725 w 9791700"/>
              <a:gd name="connsiteY9" fmla="*/ 0 h 3078075"/>
              <a:gd name="connsiteX10" fmla="*/ 5327587 w 9791700"/>
              <a:gd name="connsiteY10" fmla="*/ 0 h 3078075"/>
              <a:gd name="connsiteX11" fmla="*/ 5821474 w 9791700"/>
              <a:gd name="connsiteY11" fmla="*/ 0 h 3078075"/>
              <a:gd name="connsiteX12" fmla="*/ 6367348 w 9791700"/>
              <a:gd name="connsiteY12" fmla="*/ 0 h 3078075"/>
              <a:gd name="connsiteX13" fmla="*/ 7017198 w 9791700"/>
              <a:gd name="connsiteY13" fmla="*/ 0 h 3078075"/>
              <a:gd name="connsiteX14" fmla="*/ 7563072 w 9791700"/>
              <a:gd name="connsiteY14" fmla="*/ 0 h 3078075"/>
              <a:gd name="connsiteX15" fmla="*/ 8316899 w 9791700"/>
              <a:gd name="connsiteY15" fmla="*/ 0 h 3078075"/>
              <a:gd name="connsiteX16" fmla="*/ 9278677 w 9791700"/>
              <a:gd name="connsiteY16" fmla="*/ 0 h 3078075"/>
              <a:gd name="connsiteX17" fmla="*/ 9791700 w 9791700"/>
              <a:gd name="connsiteY17" fmla="*/ 513023 h 3078075"/>
              <a:gd name="connsiteX18" fmla="*/ 9791700 w 9791700"/>
              <a:gd name="connsiteY18" fmla="*/ 1115808 h 3078075"/>
              <a:gd name="connsiteX19" fmla="*/ 9791700 w 9791700"/>
              <a:gd name="connsiteY19" fmla="*/ 1795544 h 3078075"/>
              <a:gd name="connsiteX20" fmla="*/ 9791700 w 9791700"/>
              <a:gd name="connsiteY20" fmla="*/ 1795544 h 3078075"/>
              <a:gd name="connsiteX21" fmla="*/ 9791700 w 9791700"/>
              <a:gd name="connsiteY21" fmla="*/ 2195694 h 3078075"/>
              <a:gd name="connsiteX22" fmla="*/ 9791700 w 9791700"/>
              <a:gd name="connsiteY22" fmla="*/ 2565063 h 3078075"/>
              <a:gd name="connsiteX23" fmla="*/ 9791700 w 9791700"/>
              <a:gd name="connsiteY23" fmla="*/ 2565052 h 3078075"/>
              <a:gd name="connsiteX24" fmla="*/ 9278677 w 9791700"/>
              <a:gd name="connsiteY24" fmla="*/ 3078075 h 3078075"/>
              <a:gd name="connsiteX25" fmla="*/ 8784791 w 9791700"/>
              <a:gd name="connsiteY25" fmla="*/ 3078075 h 3078075"/>
              <a:gd name="connsiteX26" fmla="*/ 8030965 w 9791700"/>
              <a:gd name="connsiteY26" fmla="*/ 3078075 h 3078075"/>
              <a:gd name="connsiteX27" fmla="*/ 7485090 w 9791700"/>
              <a:gd name="connsiteY27" fmla="*/ 3078075 h 3078075"/>
              <a:gd name="connsiteX28" fmla="*/ 6835240 w 9791700"/>
              <a:gd name="connsiteY28" fmla="*/ 3078075 h 3078075"/>
              <a:gd name="connsiteX29" fmla="*/ 6237378 w 9791700"/>
              <a:gd name="connsiteY29" fmla="*/ 3078075 h 3078075"/>
              <a:gd name="connsiteX30" fmla="*/ 5639516 w 9791700"/>
              <a:gd name="connsiteY30" fmla="*/ 3078075 h 3078075"/>
              <a:gd name="connsiteX31" fmla="*/ 4989665 w 9791700"/>
              <a:gd name="connsiteY31" fmla="*/ 3078075 h 3078075"/>
              <a:gd name="connsiteX32" fmla="*/ 4079875 w 9791700"/>
              <a:gd name="connsiteY32" fmla="*/ 3078075 h 3078075"/>
              <a:gd name="connsiteX33" fmla="*/ 3566133 w 9791700"/>
              <a:gd name="connsiteY33" fmla="*/ 3078075 h 3078075"/>
              <a:gd name="connsiteX34" fmla="*/ 2935632 w 9791700"/>
              <a:gd name="connsiteY34" fmla="*/ 3078075 h 3078075"/>
              <a:gd name="connsiteX35" fmla="*/ 2328483 w 9791700"/>
              <a:gd name="connsiteY35" fmla="*/ 3078075 h 3078075"/>
              <a:gd name="connsiteX36" fmla="*/ 1744685 w 9791700"/>
              <a:gd name="connsiteY36" fmla="*/ 3078075 h 3078075"/>
              <a:gd name="connsiteX37" fmla="*/ 1631950 w 9791700"/>
              <a:gd name="connsiteY37" fmla="*/ 3078075 h 3078075"/>
              <a:gd name="connsiteX38" fmla="*/ 1094865 w 9791700"/>
              <a:gd name="connsiteY38" fmla="*/ 3078075 h 3078075"/>
              <a:gd name="connsiteX39" fmla="*/ 513023 w 9791700"/>
              <a:gd name="connsiteY39" fmla="*/ 3078075 h 3078075"/>
              <a:gd name="connsiteX40" fmla="*/ 0 w 9791700"/>
              <a:gd name="connsiteY40" fmla="*/ 2565052 h 3078075"/>
              <a:gd name="connsiteX41" fmla="*/ 0 w 9791700"/>
              <a:gd name="connsiteY41" fmla="*/ 2565063 h 3078075"/>
              <a:gd name="connsiteX42" fmla="*/ 0 w 9791700"/>
              <a:gd name="connsiteY42" fmla="*/ 2172608 h 3078075"/>
              <a:gd name="connsiteX43" fmla="*/ 0 w 9791700"/>
              <a:gd name="connsiteY43" fmla="*/ 1795544 h 3078075"/>
              <a:gd name="connsiteX44" fmla="*/ 0 w 9791700"/>
              <a:gd name="connsiteY44" fmla="*/ 1795544 h 3078075"/>
              <a:gd name="connsiteX45" fmla="*/ 0 w 9791700"/>
              <a:gd name="connsiteY45" fmla="*/ 1192759 h 3078075"/>
              <a:gd name="connsiteX46" fmla="*/ 0 w 9791700"/>
              <a:gd name="connsiteY46" fmla="*/ 513023 h 307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91700" h="3078075" fill="none" extrusionOk="0">
                <a:moveTo>
                  <a:pt x="0" y="513023"/>
                </a:moveTo>
                <a:cubicBezTo>
                  <a:pt x="33563" y="233096"/>
                  <a:pt x="271194" y="-29526"/>
                  <a:pt x="513023" y="0"/>
                </a:cubicBezTo>
                <a:cubicBezTo>
                  <a:pt x="675722" y="8294"/>
                  <a:pt x="905371" y="6781"/>
                  <a:pt x="1050108" y="0"/>
                </a:cubicBezTo>
                <a:cubicBezTo>
                  <a:pt x="1194846" y="-6781"/>
                  <a:pt x="1433521" y="-27176"/>
                  <a:pt x="1631950" y="0"/>
                </a:cubicBezTo>
                <a:lnTo>
                  <a:pt x="1631950" y="0"/>
                </a:lnTo>
                <a:cubicBezTo>
                  <a:pt x="1870299" y="-16298"/>
                  <a:pt x="2047169" y="-18983"/>
                  <a:pt x="2170494" y="0"/>
                </a:cubicBezTo>
                <a:cubicBezTo>
                  <a:pt x="2293819" y="18983"/>
                  <a:pt x="2550918" y="-17389"/>
                  <a:pt x="2757996" y="0"/>
                </a:cubicBezTo>
                <a:cubicBezTo>
                  <a:pt x="2965074" y="17389"/>
                  <a:pt x="3110781" y="16150"/>
                  <a:pt x="3394456" y="0"/>
                </a:cubicBezTo>
                <a:cubicBezTo>
                  <a:pt x="3678131" y="-16150"/>
                  <a:pt x="3761430" y="34052"/>
                  <a:pt x="4079875" y="0"/>
                </a:cubicBezTo>
                <a:cubicBezTo>
                  <a:pt x="4386133" y="-21679"/>
                  <a:pt x="4506161" y="15292"/>
                  <a:pt x="4729725" y="0"/>
                </a:cubicBezTo>
                <a:cubicBezTo>
                  <a:pt x="4953289" y="-15292"/>
                  <a:pt x="5194620" y="22368"/>
                  <a:pt x="5327587" y="0"/>
                </a:cubicBezTo>
                <a:cubicBezTo>
                  <a:pt x="5460554" y="-22368"/>
                  <a:pt x="5638700" y="-15777"/>
                  <a:pt x="5821474" y="0"/>
                </a:cubicBezTo>
                <a:cubicBezTo>
                  <a:pt x="6004248" y="15777"/>
                  <a:pt x="6152035" y="-26653"/>
                  <a:pt x="6367348" y="0"/>
                </a:cubicBezTo>
                <a:cubicBezTo>
                  <a:pt x="6582661" y="26653"/>
                  <a:pt x="6767249" y="12162"/>
                  <a:pt x="7017198" y="0"/>
                </a:cubicBezTo>
                <a:cubicBezTo>
                  <a:pt x="7267147" y="-12162"/>
                  <a:pt x="7378691" y="-2983"/>
                  <a:pt x="7563072" y="0"/>
                </a:cubicBezTo>
                <a:cubicBezTo>
                  <a:pt x="7747453" y="2983"/>
                  <a:pt x="8120593" y="-23098"/>
                  <a:pt x="8316899" y="0"/>
                </a:cubicBezTo>
                <a:cubicBezTo>
                  <a:pt x="8513205" y="23098"/>
                  <a:pt x="8822078" y="-46501"/>
                  <a:pt x="9278677" y="0"/>
                </a:cubicBezTo>
                <a:cubicBezTo>
                  <a:pt x="9546339" y="48182"/>
                  <a:pt x="9804906" y="281622"/>
                  <a:pt x="9791700" y="513023"/>
                </a:cubicBezTo>
                <a:cubicBezTo>
                  <a:pt x="9771192" y="807363"/>
                  <a:pt x="9784090" y="950669"/>
                  <a:pt x="9791700" y="1115808"/>
                </a:cubicBezTo>
                <a:cubicBezTo>
                  <a:pt x="9799310" y="1280948"/>
                  <a:pt x="9796085" y="1506350"/>
                  <a:pt x="9791700" y="1795544"/>
                </a:cubicBezTo>
                <a:lnTo>
                  <a:pt x="9791700" y="1795544"/>
                </a:lnTo>
                <a:cubicBezTo>
                  <a:pt x="9797757" y="1896576"/>
                  <a:pt x="9801851" y="2020808"/>
                  <a:pt x="9791700" y="2195694"/>
                </a:cubicBezTo>
                <a:cubicBezTo>
                  <a:pt x="9781550" y="2370580"/>
                  <a:pt x="9791055" y="2456995"/>
                  <a:pt x="9791700" y="2565063"/>
                </a:cubicBezTo>
                <a:cubicBezTo>
                  <a:pt x="9791700" y="2565057"/>
                  <a:pt x="9791701" y="2565056"/>
                  <a:pt x="9791700" y="2565052"/>
                </a:cubicBezTo>
                <a:cubicBezTo>
                  <a:pt x="9808282" y="2818200"/>
                  <a:pt x="9555736" y="3022435"/>
                  <a:pt x="9278677" y="3078075"/>
                </a:cubicBezTo>
                <a:cubicBezTo>
                  <a:pt x="9095188" y="3100366"/>
                  <a:pt x="9010518" y="3073556"/>
                  <a:pt x="8784791" y="3078075"/>
                </a:cubicBezTo>
                <a:cubicBezTo>
                  <a:pt x="8559064" y="3082594"/>
                  <a:pt x="8293741" y="3111977"/>
                  <a:pt x="8030965" y="3078075"/>
                </a:cubicBezTo>
                <a:cubicBezTo>
                  <a:pt x="7768189" y="3044173"/>
                  <a:pt x="7649241" y="3087733"/>
                  <a:pt x="7485090" y="3078075"/>
                </a:cubicBezTo>
                <a:cubicBezTo>
                  <a:pt x="7320940" y="3068417"/>
                  <a:pt x="7027923" y="3050546"/>
                  <a:pt x="6835240" y="3078075"/>
                </a:cubicBezTo>
                <a:cubicBezTo>
                  <a:pt x="6642557" y="3105605"/>
                  <a:pt x="6508247" y="3053586"/>
                  <a:pt x="6237378" y="3078075"/>
                </a:cubicBezTo>
                <a:cubicBezTo>
                  <a:pt x="5966509" y="3102564"/>
                  <a:pt x="5838125" y="3098388"/>
                  <a:pt x="5639516" y="3078075"/>
                </a:cubicBezTo>
                <a:cubicBezTo>
                  <a:pt x="5440907" y="3057762"/>
                  <a:pt x="5152210" y="3100706"/>
                  <a:pt x="4989665" y="3078075"/>
                </a:cubicBezTo>
                <a:cubicBezTo>
                  <a:pt x="4827120" y="3055444"/>
                  <a:pt x="4526782" y="3095839"/>
                  <a:pt x="4079875" y="3078075"/>
                </a:cubicBezTo>
                <a:cubicBezTo>
                  <a:pt x="3853107" y="3091935"/>
                  <a:pt x="3783611" y="3087831"/>
                  <a:pt x="3566133" y="3078075"/>
                </a:cubicBezTo>
                <a:cubicBezTo>
                  <a:pt x="3348655" y="3068319"/>
                  <a:pt x="3128525" y="3082914"/>
                  <a:pt x="2935632" y="3078075"/>
                </a:cubicBezTo>
                <a:cubicBezTo>
                  <a:pt x="2742739" y="3073236"/>
                  <a:pt x="2534036" y="3072217"/>
                  <a:pt x="2328483" y="3078075"/>
                </a:cubicBezTo>
                <a:cubicBezTo>
                  <a:pt x="2122930" y="3083933"/>
                  <a:pt x="1863865" y="3050743"/>
                  <a:pt x="1744685" y="3078075"/>
                </a:cubicBezTo>
                <a:cubicBezTo>
                  <a:pt x="1689341" y="3076528"/>
                  <a:pt x="1654594" y="3082465"/>
                  <a:pt x="1631950" y="3078075"/>
                </a:cubicBezTo>
                <a:cubicBezTo>
                  <a:pt x="1491978" y="3077634"/>
                  <a:pt x="1217360" y="3070684"/>
                  <a:pt x="1094865" y="3078075"/>
                </a:cubicBezTo>
                <a:cubicBezTo>
                  <a:pt x="972371" y="3085466"/>
                  <a:pt x="705871" y="3076739"/>
                  <a:pt x="513023" y="3078075"/>
                </a:cubicBezTo>
                <a:cubicBezTo>
                  <a:pt x="237775" y="3063817"/>
                  <a:pt x="-40801" y="2805999"/>
                  <a:pt x="0" y="2565052"/>
                </a:cubicBezTo>
                <a:cubicBezTo>
                  <a:pt x="0" y="2565055"/>
                  <a:pt x="0" y="2565059"/>
                  <a:pt x="0" y="2565063"/>
                </a:cubicBezTo>
                <a:cubicBezTo>
                  <a:pt x="-19228" y="2415242"/>
                  <a:pt x="-4325" y="2354357"/>
                  <a:pt x="0" y="2172608"/>
                </a:cubicBezTo>
                <a:cubicBezTo>
                  <a:pt x="4325" y="1990860"/>
                  <a:pt x="-4849" y="1883739"/>
                  <a:pt x="0" y="1795544"/>
                </a:cubicBezTo>
                <a:lnTo>
                  <a:pt x="0" y="1795544"/>
                </a:lnTo>
                <a:cubicBezTo>
                  <a:pt x="6143" y="1527929"/>
                  <a:pt x="18939" y="1425713"/>
                  <a:pt x="0" y="1192759"/>
                </a:cubicBezTo>
                <a:cubicBezTo>
                  <a:pt x="-18939" y="959805"/>
                  <a:pt x="-14833" y="790176"/>
                  <a:pt x="0" y="513023"/>
                </a:cubicBezTo>
                <a:close/>
              </a:path>
              <a:path w="9791700" h="3078075" stroke="0" extrusionOk="0">
                <a:moveTo>
                  <a:pt x="0" y="513023"/>
                </a:moveTo>
                <a:cubicBezTo>
                  <a:pt x="9274" y="199503"/>
                  <a:pt x="214605" y="15553"/>
                  <a:pt x="513023" y="0"/>
                </a:cubicBezTo>
                <a:cubicBezTo>
                  <a:pt x="773645" y="12549"/>
                  <a:pt x="840828" y="27617"/>
                  <a:pt x="1094865" y="0"/>
                </a:cubicBezTo>
                <a:cubicBezTo>
                  <a:pt x="1348902" y="-27617"/>
                  <a:pt x="1382993" y="-19375"/>
                  <a:pt x="1631950" y="0"/>
                </a:cubicBezTo>
                <a:lnTo>
                  <a:pt x="1631950" y="0"/>
                </a:lnTo>
                <a:cubicBezTo>
                  <a:pt x="1869847" y="26673"/>
                  <a:pt x="2029845" y="1318"/>
                  <a:pt x="2292890" y="0"/>
                </a:cubicBezTo>
                <a:cubicBezTo>
                  <a:pt x="2555935" y="-1318"/>
                  <a:pt x="2717963" y="-2159"/>
                  <a:pt x="2880392" y="0"/>
                </a:cubicBezTo>
                <a:cubicBezTo>
                  <a:pt x="3042821" y="2159"/>
                  <a:pt x="3332425" y="-19922"/>
                  <a:pt x="3541332" y="0"/>
                </a:cubicBezTo>
                <a:cubicBezTo>
                  <a:pt x="3750239" y="19922"/>
                  <a:pt x="3938996" y="11037"/>
                  <a:pt x="4079875" y="0"/>
                </a:cubicBezTo>
                <a:cubicBezTo>
                  <a:pt x="4299153" y="-9537"/>
                  <a:pt x="4387803" y="12942"/>
                  <a:pt x="4625749" y="0"/>
                </a:cubicBezTo>
                <a:cubicBezTo>
                  <a:pt x="4863695" y="-12942"/>
                  <a:pt x="5088062" y="10569"/>
                  <a:pt x="5223611" y="0"/>
                </a:cubicBezTo>
                <a:cubicBezTo>
                  <a:pt x="5359160" y="-10569"/>
                  <a:pt x="5693852" y="7968"/>
                  <a:pt x="5977438" y="0"/>
                </a:cubicBezTo>
                <a:cubicBezTo>
                  <a:pt x="6261024" y="-7968"/>
                  <a:pt x="6387090" y="-11727"/>
                  <a:pt x="6731264" y="0"/>
                </a:cubicBezTo>
                <a:cubicBezTo>
                  <a:pt x="7075438" y="11727"/>
                  <a:pt x="7303537" y="-37036"/>
                  <a:pt x="7485090" y="0"/>
                </a:cubicBezTo>
                <a:cubicBezTo>
                  <a:pt x="7666643" y="37036"/>
                  <a:pt x="7848918" y="9129"/>
                  <a:pt x="7978977" y="0"/>
                </a:cubicBezTo>
                <a:cubicBezTo>
                  <a:pt x="8109036" y="-9129"/>
                  <a:pt x="8494721" y="5667"/>
                  <a:pt x="8628827" y="0"/>
                </a:cubicBezTo>
                <a:cubicBezTo>
                  <a:pt x="8762933" y="-5667"/>
                  <a:pt x="9111275" y="31315"/>
                  <a:pt x="9278677" y="0"/>
                </a:cubicBezTo>
                <a:cubicBezTo>
                  <a:pt x="9578190" y="-58650"/>
                  <a:pt x="9801666" y="285758"/>
                  <a:pt x="9791700" y="513023"/>
                </a:cubicBezTo>
                <a:cubicBezTo>
                  <a:pt x="9797120" y="759219"/>
                  <a:pt x="9811776" y="940821"/>
                  <a:pt x="9791700" y="1128633"/>
                </a:cubicBezTo>
                <a:cubicBezTo>
                  <a:pt x="9771625" y="1316445"/>
                  <a:pt x="9802002" y="1500596"/>
                  <a:pt x="9791700" y="1795544"/>
                </a:cubicBezTo>
                <a:lnTo>
                  <a:pt x="9791700" y="1795544"/>
                </a:lnTo>
                <a:cubicBezTo>
                  <a:pt x="9794122" y="1972889"/>
                  <a:pt x="9792135" y="1998784"/>
                  <a:pt x="9791700" y="2164913"/>
                </a:cubicBezTo>
                <a:cubicBezTo>
                  <a:pt x="9791265" y="2331042"/>
                  <a:pt x="9773928" y="2446489"/>
                  <a:pt x="9791700" y="2565063"/>
                </a:cubicBezTo>
                <a:cubicBezTo>
                  <a:pt x="9791700" y="2565058"/>
                  <a:pt x="9791700" y="2565057"/>
                  <a:pt x="9791700" y="2565052"/>
                </a:cubicBezTo>
                <a:cubicBezTo>
                  <a:pt x="9794768" y="2799597"/>
                  <a:pt x="9508650" y="3098637"/>
                  <a:pt x="9278677" y="3078075"/>
                </a:cubicBezTo>
                <a:cubicBezTo>
                  <a:pt x="9036462" y="3046045"/>
                  <a:pt x="8907767" y="3096221"/>
                  <a:pt x="8628827" y="3078075"/>
                </a:cubicBezTo>
                <a:cubicBezTo>
                  <a:pt x="8349887" y="3059930"/>
                  <a:pt x="8315200" y="3098487"/>
                  <a:pt x="8082953" y="3078075"/>
                </a:cubicBezTo>
                <a:cubicBezTo>
                  <a:pt x="7850706" y="3057663"/>
                  <a:pt x="7740551" y="3072405"/>
                  <a:pt x="7589066" y="3078075"/>
                </a:cubicBezTo>
                <a:cubicBezTo>
                  <a:pt x="7437581" y="3083745"/>
                  <a:pt x="7216860" y="3078198"/>
                  <a:pt x="6991204" y="3078075"/>
                </a:cubicBezTo>
                <a:cubicBezTo>
                  <a:pt x="6765548" y="3077952"/>
                  <a:pt x="6619878" y="3046742"/>
                  <a:pt x="6289366" y="3078075"/>
                </a:cubicBezTo>
                <a:cubicBezTo>
                  <a:pt x="5958854" y="3109408"/>
                  <a:pt x="5888350" y="3051371"/>
                  <a:pt x="5639516" y="3078075"/>
                </a:cubicBezTo>
                <a:cubicBezTo>
                  <a:pt x="5390682" y="3104780"/>
                  <a:pt x="5254986" y="3071202"/>
                  <a:pt x="5145629" y="3078075"/>
                </a:cubicBezTo>
                <a:cubicBezTo>
                  <a:pt x="5036272" y="3084948"/>
                  <a:pt x="4416994" y="3031989"/>
                  <a:pt x="4079875" y="3078075"/>
                </a:cubicBezTo>
                <a:cubicBezTo>
                  <a:pt x="3879222" y="3100430"/>
                  <a:pt x="3717298" y="3082123"/>
                  <a:pt x="3449374" y="3078075"/>
                </a:cubicBezTo>
                <a:cubicBezTo>
                  <a:pt x="3181450" y="3074027"/>
                  <a:pt x="3076645" y="3100151"/>
                  <a:pt x="2912280" y="3078075"/>
                </a:cubicBezTo>
                <a:cubicBezTo>
                  <a:pt x="2747915" y="3055999"/>
                  <a:pt x="2612615" y="3087669"/>
                  <a:pt x="2351834" y="3078075"/>
                </a:cubicBezTo>
                <a:cubicBezTo>
                  <a:pt x="2091053" y="3068481"/>
                  <a:pt x="1996745" y="3055079"/>
                  <a:pt x="1744685" y="3078075"/>
                </a:cubicBezTo>
                <a:cubicBezTo>
                  <a:pt x="1711491" y="3079295"/>
                  <a:pt x="1674236" y="3073087"/>
                  <a:pt x="1631950" y="3078075"/>
                </a:cubicBezTo>
                <a:cubicBezTo>
                  <a:pt x="1412823" y="3060555"/>
                  <a:pt x="1323722" y="3065872"/>
                  <a:pt x="1072487" y="3078075"/>
                </a:cubicBezTo>
                <a:cubicBezTo>
                  <a:pt x="821252" y="3090278"/>
                  <a:pt x="734863" y="3083258"/>
                  <a:pt x="513023" y="3078075"/>
                </a:cubicBezTo>
                <a:cubicBezTo>
                  <a:pt x="266828" y="3041372"/>
                  <a:pt x="17428" y="2835457"/>
                  <a:pt x="0" y="2565052"/>
                </a:cubicBezTo>
                <a:cubicBezTo>
                  <a:pt x="0" y="2565058"/>
                  <a:pt x="-1" y="2565061"/>
                  <a:pt x="0" y="2565063"/>
                </a:cubicBezTo>
                <a:cubicBezTo>
                  <a:pt x="19237" y="2407450"/>
                  <a:pt x="-4557" y="2323914"/>
                  <a:pt x="0" y="2180304"/>
                </a:cubicBezTo>
                <a:cubicBezTo>
                  <a:pt x="4557" y="2036694"/>
                  <a:pt x="-7978" y="1900296"/>
                  <a:pt x="0" y="1795544"/>
                </a:cubicBezTo>
                <a:lnTo>
                  <a:pt x="0" y="1795544"/>
                </a:lnTo>
                <a:cubicBezTo>
                  <a:pt x="26349" y="1610037"/>
                  <a:pt x="-25077" y="1438509"/>
                  <a:pt x="0" y="1128633"/>
                </a:cubicBezTo>
                <a:cubicBezTo>
                  <a:pt x="25077" y="818757"/>
                  <a:pt x="-4042" y="736689"/>
                  <a:pt x="0" y="513023"/>
                </a:cubicBezTo>
                <a:close/>
              </a:path>
            </a:pathLst>
          </a:custGeom>
          <a:solidFill>
            <a:schemeClr val="bg1"/>
          </a:solidFill>
          <a:ln w="38100">
            <a:solidFill>
              <a:srgbClr val="003399"/>
            </a:solidFill>
            <a:prstDash val="sysDash"/>
            <a:extLst>
              <a:ext uri="{C807C97D-BFC1-408E-A445-0C87EB9F89A2}">
                <ask:lineSketchStyleProps xmlns="" xmlns:ask="http://schemas.microsoft.com/office/drawing/2018/sketchyshapes" sd="3244475365">
                  <a:prstGeom prst="wedgeRoundRectCallout">
                    <a:avLst>
                      <a:gd name="adj1" fmla="val -32182"/>
                      <a:gd name="adj2" fmla="val 48845"/>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3399"/>
                </a:solidFill>
                <a:latin typeface="Calibri" panose="020F0502020204030204" pitchFamily="34" charset="0"/>
                <a:ea typeface="微软雅黑"/>
                <a:cs typeface="Calibri" panose="020F0502020204030204" pitchFamily="34" charset="0"/>
              </a:rPr>
              <a:t>Bài thơ thể hiện nghị lực đến trường của các bạn nhỏ vùng cao. Trên con đường đến trường ấy, dù có xa xôi, trắc trở, có khó khăn gì đi nữa các bạn cũng vượt qua bởi lẽ có con chữ mới có thể giúp các bạn nhỏ thoát ra khỏi cảnh nghèo khó, thiếu thốn trên vùng cao.</a:t>
            </a:r>
          </a:p>
        </p:txBody>
      </p:sp>
    </p:spTree>
    <p:extLst>
      <p:ext uri="{BB962C8B-B14F-4D97-AF65-F5344CB8AC3E}">
        <p14:creationId xmlns:p14="http://schemas.microsoft.com/office/powerpoint/2010/main" val="2641099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flash-trò-chơi.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Left 3">
            <a:hlinkClick r:id="rId4" action="ppaction://hlinksldjump"/>
            <a:extLst>
              <a:ext uri="{FF2B5EF4-FFF2-40B4-BE49-F238E27FC236}">
                <a16:creationId xmlns:a16="http://schemas.microsoft.com/office/drawing/2014/main" id="{B7355F3B-8B16-E9D6-D11E-C44A6A4AA86A}"/>
              </a:ext>
            </a:extLst>
          </p:cNvPr>
          <p:cNvSpPr/>
          <p:nvPr/>
        </p:nvSpPr>
        <p:spPr>
          <a:xfrm>
            <a:off x="309489" y="6049108"/>
            <a:ext cx="703385" cy="443759"/>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1CBB7A2E-CF5D-FA6B-950F-1093DC087FBB}"/>
              </a:ext>
            </a:extLst>
          </p:cNvPr>
          <p:cNvSpPr/>
          <p:nvPr/>
        </p:nvSpPr>
        <p:spPr>
          <a:xfrm>
            <a:off x="609600" y="190500"/>
            <a:ext cx="10858500" cy="161925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Đọc</a:t>
            </a: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thuộc</a:t>
            </a: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lòng</a:t>
            </a: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khổ</a:t>
            </a: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thơ</a:t>
            </a: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thứ</a:t>
            </a: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 3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trong</a:t>
            </a: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bài</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5E69A7CA-DD33-AF84-9A8E-9B06EBC12091}"/>
              </a:ext>
            </a:extLst>
          </p:cNvPr>
          <p:cNvSpPr/>
          <p:nvPr/>
        </p:nvSpPr>
        <p:spPr>
          <a:xfrm flipH="1">
            <a:off x="3705221" y="2322600"/>
            <a:ext cx="4914903" cy="2687550"/>
          </a:xfrm>
          <a:custGeom>
            <a:avLst/>
            <a:gdLst>
              <a:gd name="connsiteX0" fmla="*/ 0 w 4914903"/>
              <a:gd name="connsiteY0" fmla="*/ 447934 h 2687550"/>
              <a:gd name="connsiteX1" fmla="*/ 447934 w 4914903"/>
              <a:gd name="connsiteY1" fmla="*/ 0 h 2687550"/>
              <a:gd name="connsiteX2" fmla="*/ 819151 w 4914903"/>
              <a:gd name="connsiteY2" fmla="*/ 0 h 2687550"/>
              <a:gd name="connsiteX3" fmla="*/ 819151 w 4914903"/>
              <a:gd name="connsiteY3" fmla="*/ 0 h 2687550"/>
              <a:gd name="connsiteX4" fmla="*/ 1445801 w 4914903"/>
              <a:gd name="connsiteY4" fmla="*/ 0 h 2687550"/>
              <a:gd name="connsiteX5" fmla="*/ 2047876 w 4914903"/>
              <a:gd name="connsiteY5" fmla="*/ 0 h 2687550"/>
              <a:gd name="connsiteX6" fmla="*/ 2652649 w 4914903"/>
              <a:gd name="connsiteY6" fmla="*/ 0 h 2687550"/>
              <a:gd name="connsiteX7" fmla="*/ 3209041 w 4914903"/>
              <a:gd name="connsiteY7" fmla="*/ 0 h 2687550"/>
              <a:gd name="connsiteX8" fmla="*/ 3813814 w 4914903"/>
              <a:gd name="connsiteY8" fmla="*/ 0 h 2687550"/>
              <a:gd name="connsiteX9" fmla="*/ 4466969 w 4914903"/>
              <a:gd name="connsiteY9" fmla="*/ 0 h 2687550"/>
              <a:gd name="connsiteX10" fmla="*/ 4914903 w 4914903"/>
              <a:gd name="connsiteY10" fmla="*/ 447934 h 2687550"/>
              <a:gd name="connsiteX11" fmla="*/ 4914903 w 4914903"/>
              <a:gd name="connsiteY11" fmla="*/ 996638 h 2687550"/>
              <a:gd name="connsiteX12" fmla="*/ 4914903 w 4914903"/>
              <a:gd name="connsiteY12" fmla="*/ 1567738 h 2687550"/>
              <a:gd name="connsiteX13" fmla="*/ 4914903 w 4914903"/>
              <a:gd name="connsiteY13" fmla="*/ 1567738 h 2687550"/>
              <a:gd name="connsiteX14" fmla="*/ 4914903 w 4914903"/>
              <a:gd name="connsiteY14" fmla="*/ 2239625 h 2687550"/>
              <a:gd name="connsiteX15" fmla="*/ 4914903 w 4914903"/>
              <a:gd name="connsiteY15" fmla="*/ 2239616 h 2687550"/>
              <a:gd name="connsiteX16" fmla="*/ 4466969 w 4914903"/>
              <a:gd name="connsiteY16" fmla="*/ 2687550 h 2687550"/>
              <a:gd name="connsiteX17" fmla="*/ 3838005 w 4914903"/>
              <a:gd name="connsiteY17" fmla="*/ 2687550 h 2687550"/>
              <a:gd name="connsiteX18" fmla="*/ 3305804 w 4914903"/>
              <a:gd name="connsiteY18" fmla="*/ 2687550 h 2687550"/>
              <a:gd name="connsiteX19" fmla="*/ 2725222 w 4914903"/>
              <a:gd name="connsiteY19" fmla="*/ 2687550 h 2687550"/>
              <a:gd name="connsiteX20" fmla="*/ 2047876 w 4914903"/>
              <a:gd name="connsiteY20" fmla="*/ 2687550 h 2687550"/>
              <a:gd name="connsiteX21" fmla="*/ 1496971 w 4914903"/>
              <a:gd name="connsiteY21" fmla="*/ 2687550 h 2687550"/>
              <a:gd name="connsiteX22" fmla="*/ 875737 w 4914903"/>
              <a:gd name="connsiteY22" fmla="*/ 2687550 h 2687550"/>
              <a:gd name="connsiteX23" fmla="*/ 819151 w 4914903"/>
              <a:gd name="connsiteY23" fmla="*/ 2687550 h 2687550"/>
              <a:gd name="connsiteX24" fmla="*/ 447934 w 4914903"/>
              <a:gd name="connsiteY24" fmla="*/ 2687550 h 2687550"/>
              <a:gd name="connsiteX25" fmla="*/ 0 w 4914903"/>
              <a:gd name="connsiteY25" fmla="*/ 2239616 h 2687550"/>
              <a:gd name="connsiteX26" fmla="*/ 0 w 4914903"/>
              <a:gd name="connsiteY26" fmla="*/ 2239625 h 2687550"/>
              <a:gd name="connsiteX27" fmla="*/ 0 w 4914903"/>
              <a:gd name="connsiteY27" fmla="*/ 1567738 h 2687550"/>
              <a:gd name="connsiteX28" fmla="*/ 0 w 4914903"/>
              <a:gd name="connsiteY28" fmla="*/ 1567738 h 2687550"/>
              <a:gd name="connsiteX29" fmla="*/ 0 w 4914903"/>
              <a:gd name="connsiteY29" fmla="*/ 1030232 h 2687550"/>
              <a:gd name="connsiteX30" fmla="*/ 0 w 4914903"/>
              <a:gd name="connsiteY30" fmla="*/ 447934 h 268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14903" h="2687550" fill="none" extrusionOk="0">
                <a:moveTo>
                  <a:pt x="0" y="447934"/>
                </a:moveTo>
                <a:cubicBezTo>
                  <a:pt x="24513" y="215314"/>
                  <a:pt x="175389" y="32894"/>
                  <a:pt x="447934" y="0"/>
                </a:cubicBezTo>
                <a:cubicBezTo>
                  <a:pt x="579364" y="16443"/>
                  <a:pt x="712993" y="4233"/>
                  <a:pt x="819151" y="0"/>
                </a:cubicBezTo>
                <a:lnTo>
                  <a:pt x="819151" y="0"/>
                </a:lnTo>
                <a:cubicBezTo>
                  <a:pt x="992755" y="-18964"/>
                  <a:pt x="1148110" y="27425"/>
                  <a:pt x="1445801" y="0"/>
                </a:cubicBezTo>
                <a:cubicBezTo>
                  <a:pt x="1743492" y="-27425"/>
                  <a:pt x="1907996" y="19767"/>
                  <a:pt x="2047876" y="0"/>
                </a:cubicBezTo>
                <a:cubicBezTo>
                  <a:pt x="2292623" y="-26654"/>
                  <a:pt x="2393948" y="10607"/>
                  <a:pt x="2652649" y="0"/>
                </a:cubicBezTo>
                <a:cubicBezTo>
                  <a:pt x="2911350" y="-10607"/>
                  <a:pt x="3078389" y="-8768"/>
                  <a:pt x="3209041" y="0"/>
                </a:cubicBezTo>
                <a:cubicBezTo>
                  <a:pt x="3339693" y="8768"/>
                  <a:pt x="3632011" y="-24562"/>
                  <a:pt x="3813814" y="0"/>
                </a:cubicBezTo>
                <a:cubicBezTo>
                  <a:pt x="3995617" y="24562"/>
                  <a:pt x="4160522" y="-23855"/>
                  <a:pt x="4466969" y="0"/>
                </a:cubicBezTo>
                <a:cubicBezTo>
                  <a:pt x="4717231" y="-18093"/>
                  <a:pt x="4938122" y="177601"/>
                  <a:pt x="4914903" y="447934"/>
                </a:cubicBezTo>
                <a:cubicBezTo>
                  <a:pt x="4927962" y="625210"/>
                  <a:pt x="4934347" y="755356"/>
                  <a:pt x="4914903" y="996638"/>
                </a:cubicBezTo>
                <a:cubicBezTo>
                  <a:pt x="4895459" y="1237920"/>
                  <a:pt x="4901007" y="1320096"/>
                  <a:pt x="4914903" y="1567738"/>
                </a:cubicBezTo>
                <a:lnTo>
                  <a:pt x="4914903" y="1567738"/>
                </a:lnTo>
                <a:cubicBezTo>
                  <a:pt x="4888083" y="1858449"/>
                  <a:pt x="4882734" y="2052536"/>
                  <a:pt x="4914903" y="2239625"/>
                </a:cubicBezTo>
                <a:lnTo>
                  <a:pt x="4914903" y="2239616"/>
                </a:lnTo>
                <a:cubicBezTo>
                  <a:pt x="4923630" y="2435458"/>
                  <a:pt x="4720237" y="2701377"/>
                  <a:pt x="4466969" y="2687550"/>
                </a:cubicBezTo>
                <a:cubicBezTo>
                  <a:pt x="4177475" y="2716101"/>
                  <a:pt x="4071151" y="2707140"/>
                  <a:pt x="3838005" y="2687550"/>
                </a:cubicBezTo>
                <a:cubicBezTo>
                  <a:pt x="3604859" y="2667960"/>
                  <a:pt x="3496200" y="2671583"/>
                  <a:pt x="3305804" y="2687550"/>
                </a:cubicBezTo>
                <a:cubicBezTo>
                  <a:pt x="3115408" y="2703517"/>
                  <a:pt x="2882133" y="2709225"/>
                  <a:pt x="2725222" y="2687550"/>
                </a:cubicBezTo>
                <a:cubicBezTo>
                  <a:pt x="2568311" y="2665875"/>
                  <a:pt x="2239399" y="2670620"/>
                  <a:pt x="2047876" y="2687550"/>
                </a:cubicBezTo>
                <a:cubicBezTo>
                  <a:pt x="1933787" y="2695451"/>
                  <a:pt x="1622525" y="2664929"/>
                  <a:pt x="1496971" y="2687550"/>
                </a:cubicBezTo>
                <a:cubicBezTo>
                  <a:pt x="1371417" y="2710171"/>
                  <a:pt x="1142514" y="2676947"/>
                  <a:pt x="875737" y="2687550"/>
                </a:cubicBezTo>
                <a:cubicBezTo>
                  <a:pt x="854917" y="2686293"/>
                  <a:pt x="835921" y="2686132"/>
                  <a:pt x="819151" y="2687550"/>
                </a:cubicBezTo>
                <a:cubicBezTo>
                  <a:pt x="731890" y="2696695"/>
                  <a:pt x="575352" y="2669040"/>
                  <a:pt x="447934" y="2687550"/>
                </a:cubicBezTo>
                <a:cubicBezTo>
                  <a:pt x="191853" y="2694518"/>
                  <a:pt x="-15248" y="2446721"/>
                  <a:pt x="0" y="2239616"/>
                </a:cubicBezTo>
                <a:lnTo>
                  <a:pt x="0" y="2239625"/>
                </a:lnTo>
                <a:cubicBezTo>
                  <a:pt x="32681" y="1998179"/>
                  <a:pt x="-11051" y="1791943"/>
                  <a:pt x="0" y="1567738"/>
                </a:cubicBezTo>
                <a:lnTo>
                  <a:pt x="0" y="1567738"/>
                </a:lnTo>
                <a:cubicBezTo>
                  <a:pt x="21168" y="1380976"/>
                  <a:pt x="-1454" y="1257582"/>
                  <a:pt x="0" y="1030232"/>
                </a:cubicBezTo>
                <a:cubicBezTo>
                  <a:pt x="1454" y="802882"/>
                  <a:pt x="24164" y="581624"/>
                  <a:pt x="0" y="447934"/>
                </a:cubicBezTo>
                <a:close/>
              </a:path>
              <a:path w="4914903" h="2687550" stroke="0" extrusionOk="0">
                <a:moveTo>
                  <a:pt x="0" y="447934"/>
                </a:moveTo>
                <a:cubicBezTo>
                  <a:pt x="14694" y="152722"/>
                  <a:pt x="164001" y="37684"/>
                  <a:pt x="447934" y="0"/>
                </a:cubicBezTo>
                <a:cubicBezTo>
                  <a:pt x="557006" y="-7195"/>
                  <a:pt x="707558" y="4006"/>
                  <a:pt x="819151" y="0"/>
                </a:cubicBezTo>
                <a:lnTo>
                  <a:pt x="819151" y="0"/>
                </a:lnTo>
                <a:cubicBezTo>
                  <a:pt x="1030275" y="-22248"/>
                  <a:pt x="1120515" y="-24418"/>
                  <a:pt x="1396652" y="0"/>
                </a:cubicBezTo>
                <a:cubicBezTo>
                  <a:pt x="1672789" y="24418"/>
                  <a:pt x="1900685" y="-4709"/>
                  <a:pt x="2047876" y="0"/>
                </a:cubicBezTo>
                <a:cubicBezTo>
                  <a:pt x="2333324" y="-9999"/>
                  <a:pt x="2377649" y="-13172"/>
                  <a:pt x="2628458" y="0"/>
                </a:cubicBezTo>
                <a:cubicBezTo>
                  <a:pt x="2879267" y="13172"/>
                  <a:pt x="3030414" y="25351"/>
                  <a:pt x="3281613" y="0"/>
                </a:cubicBezTo>
                <a:cubicBezTo>
                  <a:pt x="3532812" y="-25351"/>
                  <a:pt x="3678951" y="-4337"/>
                  <a:pt x="3862196" y="0"/>
                </a:cubicBezTo>
                <a:cubicBezTo>
                  <a:pt x="4045441" y="4337"/>
                  <a:pt x="4291655" y="959"/>
                  <a:pt x="4466969" y="0"/>
                </a:cubicBezTo>
                <a:cubicBezTo>
                  <a:pt x="4717585" y="24081"/>
                  <a:pt x="4876740" y="196619"/>
                  <a:pt x="4914903" y="447934"/>
                </a:cubicBezTo>
                <a:cubicBezTo>
                  <a:pt x="4902653" y="557752"/>
                  <a:pt x="4938274" y="797991"/>
                  <a:pt x="4914903" y="974242"/>
                </a:cubicBezTo>
                <a:cubicBezTo>
                  <a:pt x="4891532" y="1150493"/>
                  <a:pt x="4940630" y="1418020"/>
                  <a:pt x="4914903" y="1567738"/>
                </a:cubicBezTo>
                <a:lnTo>
                  <a:pt x="4914903" y="1567738"/>
                </a:lnTo>
                <a:cubicBezTo>
                  <a:pt x="4916333" y="1843652"/>
                  <a:pt x="4886920" y="2098857"/>
                  <a:pt x="4914903" y="2239625"/>
                </a:cubicBezTo>
                <a:lnTo>
                  <a:pt x="4914903" y="2239616"/>
                </a:lnTo>
                <a:cubicBezTo>
                  <a:pt x="4903607" y="2451007"/>
                  <a:pt x="4726615" y="2707082"/>
                  <a:pt x="4466969" y="2687550"/>
                </a:cubicBezTo>
                <a:cubicBezTo>
                  <a:pt x="4220541" y="2696079"/>
                  <a:pt x="4171540" y="2683857"/>
                  <a:pt x="3910578" y="2687550"/>
                </a:cubicBezTo>
                <a:cubicBezTo>
                  <a:pt x="3649616" y="2691243"/>
                  <a:pt x="3541260" y="2673474"/>
                  <a:pt x="3329995" y="2687550"/>
                </a:cubicBezTo>
                <a:cubicBezTo>
                  <a:pt x="3118730" y="2701626"/>
                  <a:pt x="3004696" y="2699323"/>
                  <a:pt x="2749413" y="2687550"/>
                </a:cubicBezTo>
                <a:cubicBezTo>
                  <a:pt x="2494130" y="2675777"/>
                  <a:pt x="2261111" y="2659925"/>
                  <a:pt x="2047876" y="2687550"/>
                </a:cubicBezTo>
                <a:cubicBezTo>
                  <a:pt x="1925057" y="2690046"/>
                  <a:pt x="1663938" y="2659049"/>
                  <a:pt x="1473528" y="2687550"/>
                </a:cubicBezTo>
                <a:cubicBezTo>
                  <a:pt x="1283118" y="2716051"/>
                  <a:pt x="1033290" y="2661368"/>
                  <a:pt x="875737" y="2687550"/>
                </a:cubicBezTo>
                <a:cubicBezTo>
                  <a:pt x="857589" y="2688453"/>
                  <a:pt x="842091" y="2686417"/>
                  <a:pt x="819151" y="2687550"/>
                </a:cubicBezTo>
                <a:cubicBezTo>
                  <a:pt x="691991" y="2680154"/>
                  <a:pt x="624407" y="2684688"/>
                  <a:pt x="447934" y="2687550"/>
                </a:cubicBezTo>
                <a:cubicBezTo>
                  <a:pt x="234434" y="2695580"/>
                  <a:pt x="15309" y="2443906"/>
                  <a:pt x="0" y="2239616"/>
                </a:cubicBezTo>
                <a:lnTo>
                  <a:pt x="0" y="2239625"/>
                </a:lnTo>
                <a:cubicBezTo>
                  <a:pt x="-25563" y="1945074"/>
                  <a:pt x="4837" y="1859851"/>
                  <a:pt x="0" y="1567738"/>
                </a:cubicBezTo>
                <a:lnTo>
                  <a:pt x="0" y="1567738"/>
                </a:lnTo>
                <a:cubicBezTo>
                  <a:pt x="18619" y="1373098"/>
                  <a:pt x="20570" y="1192673"/>
                  <a:pt x="0" y="1041430"/>
                </a:cubicBezTo>
                <a:cubicBezTo>
                  <a:pt x="-20570" y="890187"/>
                  <a:pt x="-15643" y="593273"/>
                  <a:pt x="0" y="447934"/>
                </a:cubicBezTo>
                <a:close/>
              </a:path>
            </a:pathLst>
          </a:custGeom>
          <a:solidFill>
            <a:schemeClr val="bg1"/>
          </a:solidFill>
          <a:ln w="38100">
            <a:solidFill>
              <a:srgbClr val="003399"/>
            </a:solidFill>
            <a:prstDash val="sysDash"/>
            <a:extLst>
              <a:ext uri="{C807C97D-BFC1-408E-A445-0C87EB9F89A2}">
                <ask:lineSketchStyleProps xmlns="" xmlns:ask="http://schemas.microsoft.com/office/drawing/2018/sketchyshapes" sd="3244475365">
                  <a:prstGeom prst="wedgeRoundRectCallout">
                    <a:avLst>
                      <a:gd name="adj1" fmla="val -32182"/>
                      <a:gd name="adj2" fmla="val 48845"/>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3399"/>
                </a:solidFill>
                <a:latin typeface="Calibri" panose="020F0502020204030204" pitchFamily="34" charset="0"/>
                <a:ea typeface="微软雅黑"/>
                <a:cs typeface="Calibri" panose="020F0502020204030204" pitchFamily="34" charset="0"/>
              </a:rPr>
              <a:t>Em đi tìm cái chữ</a:t>
            </a:r>
          </a:p>
          <a:p>
            <a:pPr lvl="0" algn="just">
              <a:defRPr/>
            </a:pPr>
            <a:r>
              <a:rPr lang="vi-VN" sz="3200" b="1" dirty="0">
                <a:solidFill>
                  <a:srgbClr val="003399"/>
                </a:solidFill>
                <a:latin typeface="Calibri" panose="020F0502020204030204" pitchFamily="34" charset="0"/>
                <a:ea typeface="微软雅黑"/>
                <a:cs typeface="Calibri" panose="020F0502020204030204" pitchFamily="34" charset="0"/>
              </a:rPr>
              <a:t>Vượt suối lại băng rừng</a:t>
            </a:r>
          </a:p>
          <a:p>
            <a:pPr lvl="0" algn="just">
              <a:defRPr/>
            </a:pPr>
            <a:r>
              <a:rPr lang="vi-VN" sz="3200" b="1" dirty="0">
                <a:solidFill>
                  <a:srgbClr val="003399"/>
                </a:solidFill>
                <a:latin typeface="Calibri" panose="020F0502020204030204" pitchFamily="34" charset="0"/>
                <a:ea typeface="微软雅黑"/>
                <a:cs typeface="Calibri" panose="020F0502020204030204" pitchFamily="34" charset="0"/>
              </a:rPr>
              <a:t>Đường xa chân có mỏi</a:t>
            </a:r>
          </a:p>
          <a:p>
            <a:pPr lvl="0" algn="just">
              <a:defRPr/>
            </a:pPr>
            <a:r>
              <a:rPr lang="vi-VN" sz="3200" b="1" dirty="0">
                <a:solidFill>
                  <a:srgbClr val="003399"/>
                </a:solidFill>
                <a:latin typeface="Calibri" panose="020F0502020204030204" pitchFamily="34" charset="0"/>
                <a:ea typeface="微软雅黑"/>
                <a:cs typeface="Calibri" panose="020F0502020204030204" pitchFamily="34" charset="0"/>
              </a:rPr>
              <a:t>Chữ vẫn gùi trên lưng.</a:t>
            </a:r>
          </a:p>
        </p:txBody>
      </p:sp>
    </p:spTree>
    <p:extLst>
      <p:ext uri="{BB962C8B-B14F-4D97-AF65-F5344CB8AC3E}">
        <p14:creationId xmlns:p14="http://schemas.microsoft.com/office/powerpoint/2010/main" val="271379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flash-trò-chơi.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318052" y="538825"/>
            <a:ext cx="8112167"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5"/>
          <a:stretch>
            <a:fillRect/>
          </a:stretch>
        </p:blipFill>
        <p:spPr>
          <a:xfrm>
            <a:off x="2168578" y="662339"/>
            <a:ext cx="3918036" cy="1024217"/>
          </a:xfrm>
          <a:prstGeom prst="rect">
            <a:avLst/>
          </a:prstGeom>
        </p:spPr>
      </p:pic>
      <p:pic>
        <p:nvPicPr>
          <p:cNvPr id="347" name="Picture 346">
            <a:extLst>
              <a:ext uri="{FF2B5EF4-FFF2-40B4-BE49-F238E27FC236}">
                <a16:creationId xmlns:a16="http://schemas.microsoft.com/office/drawing/2014/main" id="{0652D8D7-64DD-4FC9-9973-A39655D5085B}"/>
              </a:ext>
            </a:extLst>
          </p:cNvPr>
          <p:cNvPicPr>
            <a:picLocks noChangeAspect="1"/>
          </p:cNvPicPr>
          <p:nvPr/>
        </p:nvPicPr>
        <p:blipFill>
          <a:blip r:embed="rId6"/>
          <a:stretch>
            <a:fillRect/>
          </a:stretch>
        </p:blipFill>
        <p:spPr>
          <a:xfrm>
            <a:off x="565792" y="1851418"/>
            <a:ext cx="7840136" cy="4029805"/>
          </a:xfrm>
          <a:prstGeom prst="rect">
            <a:avLst/>
          </a:prstGeom>
        </p:spPr>
      </p:pic>
      <p:pic>
        <p:nvPicPr>
          <p:cNvPr id="352" name="Picture 351">
            <a:extLst>
              <a:ext uri="{FF2B5EF4-FFF2-40B4-BE49-F238E27FC236}">
                <a16:creationId xmlns:a16="http://schemas.microsoft.com/office/drawing/2014/main" id="{43160503-98D4-7A81-02C9-CD330DC84513}"/>
              </a:ext>
            </a:extLst>
          </p:cNvPr>
          <p:cNvPicPr>
            <a:picLocks noChangeAspect="1"/>
          </p:cNvPicPr>
          <p:nvPr/>
        </p:nvPicPr>
        <p:blipFill>
          <a:blip r:embed="rId7"/>
          <a:stretch>
            <a:fillRect/>
          </a:stretch>
        </p:blipFill>
        <p:spPr>
          <a:xfrm rot="20716160">
            <a:off x="371498" y="1396462"/>
            <a:ext cx="2145978" cy="1182727"/>
          </a:xfrm>
          <a:prstGeom prst="rect">
            <a:avLst/>
          </a:prstGeom>
        </p:spPr>
      </p:pic>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52"/>
                                        </p:tgtEl>
                                        <p:attrNameLst>
                                          <p:attrName>style.visibility</p:attrName>
                                        </p:attrNameLst>
                                      </p:cBhvr>
                                      <p:to>
                                        <p:strVal val="visible"/>
                                      </p:to>
                                    </p:set>
                                    <p:animEffect transition="in" filter="barn(inVertical)">
                                      <p:cBhvr>
                                        <p:cTn id="25" dur="500"/>
                                        <p:tgtEl>
                                          <p:spTgt spid="352"/>
                                        </p:tgtEl>
                                      </p:cBhvr>
                                    </p:animEffect>
                                  </p:childTnLst>
                                </p:cTn>
                              </p:par>
                              <p:par>
                                <p:cTn id="26" presetID="16" presetClass="entr" presetSubtype="21" fill="hold" nodeType="withEffect">
                                  <p:stCondLst>
                                    <p:cond delay="0"/>
                                  </p:stCondLst>
                                  <p:childTnLst>
                                    <p:set>
                                      <p:cBhvr>
                                        <p:cTn id="27" dur="1" fill="hold">
                                          <p:stCondLst>
                                            <p:cond delay="0"/>
                                          </p:stCondLst>
                                        </p:cTn>
                                        <p:tgtEl>
                                          <p:spTgt spid="347"/>
                                        </p:tgtEl>
                                        <p:attrNameLst>
                                          <p:attrName>style.visibility</p:attrName>
                                        </p:attrNameLst>
                                      </p:cBhvr>
                                      <p:to>
                                        <p:strVal val="visible"/>
                                      </p:to>
                                    </p:set>
                                    <p:animEffect transition="in" filter="barn(inVertical)">
                                      <p:cBhvr>
                                        <p:cTn id="28" dur="5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55</TotalTime>
  <Words>1895</Words>
  <Application>Microsoft Office PowerPoint</Application>
  <PresentationFormat>Widescreen</PresentationFormat>
  <Paragraphs>69</Paragraphs>
  <Slides>30</Slides>
  <Notes>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30</vt:i4>
      </vt:variant>
    </vt:vector>
  </HeadingPairs>
  <TitlesOfParts>
    <vt:vector size="43" baseType="lpstr">
      <vt:lpstr>Microsoft YaHei</vt:lpstr>
      <vt:lpstr>Microsoft YaHei</vt:lpstr>
      <vt:lpstr>Arial</vt:lpstr>
      <vt:lpstr>Arial-Rounded</vt:lpstr>
      <vt:lpstr>Calibri</vt:lpstr>
      <vt:lpstr>Cambria</vt:lpstr>
      <vt:lpstr>Segoe UI Historic</vt:lpstr>
      <vt:lpstr>UVN Bach Dang Nang</vt:lpstr>
      <vt:lpstr>Wingdings</vt:lpstr>
      <vt:lpstr>印品黑体</vt:lpstr>
      <vt:lpstr>字魂27号-布丁体</vt:lpstr>
      <vt:lpstr>1_包图主题2</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đọc là gì? </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29</cp:revision>
  <dcterms:created xsi:type="dcterms:W3CDTF">2023-08-10T10:16:49Z</dcterms:created>
  <dcterms:modified xsi:type="dcterms:W3CDTF">2024-11-01T01:44:17Z</dcterms:modified>
  <cp:category>9Slide.vn</cp:category>
</cp:coreProperties>
</file>