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32" r:id="rId3"/>
    <p:sldMasterId id="2147483752" r:id="rId4"/>
    <p:sldMasterId id="2147483787" r:id="rId5"/>
    <p:sldMasterId id="2147483838" r:id="rId6"/>
    <p:sldMasterId id="2147483844" r:id="rId7"/>
  </p:sldMasterIdLst>
  <p:notesMasterIdLst>
    <p:notesMasterId r:id="rId33"/>
  </p:notesMasterIdLst>
  <p:sldIdLst>
    <p:sldId id="277" r:id="rId8"/>
    <p:sldId id="474" r:id="rId9"/>
    <p:sldId id="2938" r:id="rId10"/>
    <p:sldId id="2902" r:id="rId11"/>
    <p:sldId id="2928" r:id="rId12"/>
    <p:sldId id="2929" r:id="rId13"/>
    <p:sldId id="2930" r:id="rId14"/>
    <p:sldId id="2931" r:id="rId15"/>
    <p:sldId id="348" r:id="rId16"/>
    <p:sldId id="350" r:id="rId17"/>
    <p:sldId id="2932" r:id="rId18"/>
    <p:sldId id="2933" r:id="rId19"/>
    <p:sldId id="2935" r:id="rId20"/>
    <p:sldId id="275" r:id="rId21"/>
    <p:sldId id="2940" r:id="rId22"/>
    <p:sldId id="4406" r:id="rId23"/>
    <p:sldId id="4405" r:id="rId24"/>
    <p:sldId id="4407" r:id="rId25"/>
    <p:sldId id="4408" r:id="rId26"/>
    <p:sldId id="4409" r:id="rId27"/>
    <p:sldId id="2924" r:id="rId28"/>
    <p:sldId id="2910" r:id="rId29"/>
    <p:sldId id="4410" r:id="rId30"/>
    <p:sldId id="2936" r:id="rId31"/>
    <p:sldId id="293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94660"/>
  </p:normalViewPr>
  <p:slideViewPr>
    <p:cSldViewPr snapToGrid="0">
      <p:cViewPr varScale="1">
        <p:scale>
          <a:sx n="68" d="100"/>
          <a:sy n="68" d="100"/>
        </p:scale>
        <p:origin x="6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B2820-42D5-477D-A42B-5F0CF5371712}"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2FD73-8F50-4155-868E-D50988852749}" type="slidenum">
              <a:rPr lang="en-US" smtClean="0"/>
              <a:t>‹#›</a:t>
            </a:fld>
            <a:endParaRPr lang="en-US"/>
          </a:p>
        </p:txBody>
      </p:sp>
    </p:spTree>
    <p:extLst>
      <p:ext uri="{BB962C8B-B14F-4D97-AF65-F5344CB8AC3E}">
        <p14:creationId xmlns:p14="http://schemas.microsoft.com/office/powerpoint/2010/main" val="270783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273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008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087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247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730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6.png"/><Relationship Id="rId16" Type="http://schemas.openxmlformats.org/officeDocument/2006/relationships/image" Target="../media/image42.png"/><Relationship Id="rId1" Type="http://schemas.openxmlformats.org/officeDocument/2006/relationships/slideMaster" Target="../slideMasters/slideMaster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png"/><Relationship Id="rId1" Type="http://schemas.openxmlformats.org/officeDocument/2006/relationships/slideMaster" Target="../slideMasters/slideMaster6.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39241126"/>
      </p:ext>
    </p:extLst>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10/10/2024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426849507"/>
      </p:ext>
    </p:extLst>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863221207"/>
      </p:ext>
    </p:extLst>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121899715"/>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3905651974"/>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1679686763"/>
      </p:ext>
    </p:extLst>
  </p:cSld>
  <p:clrMapOvr>
    <a:masterClrMapping/>
  </p:clrMapOvr>
  <p:transition spd="slow">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31628940"/>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85686747"/>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11053"/>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106369448"/>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00601" y="859900"/>
            <a:ext cx="8996800" cy="5138400"/>
            <a:chOff x="1125451" y="644925"/>
            <a:chExt cx="6747600" cy="3853800"/>
          </a:xfrm>
        </p:grpSpPr>
        <p:grpSp>
          <p:nvGrpSpPr>
            <p:cNvPr id="10" name="Google Shape;10;p2"/>
            <p:cNvGrpSpPr/>
            <p:nvPr/>
          </p:nvGrpSpPr>
          <p:grpSpPr>
            <a:xfrm>
              <a:off x="1125451" y="648900"/>
              <a:ext cx="6747600" cy="3845700"/>
              <a:chOff x="1198376" y="648900"/>
              <a:chExt cx="6747600" cy="3845700"/>
            </a:xfrm>
          </p:grpSpPr>
          <p:sp>
            <p:nvSpPr>
              <p:cNvPr id="11" name="Google Shape;11;p2"/>
              <p:cNvSpPr/>
              <p:nvPr/>
            </p:nvSpPr>
            <p:spPr>
              <a:xfrm>
                <a:off x="1198376" y="648900"/>
                <a:ext cx="6747600" cy="3845700"/>
              </a:xfrm>
              <a:prstGeom prst="rect">
                <a:avLst/>
              </a:prstGeom>
              <a:solidFill>
                <a:srgbClr val="FCFCFC"/>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2" name="Google Shape;12;p2"/>
              <p:cNvGrpSpPr/>
              <p:nvPr/>
            </p:nvGrpSpPr>
            <p:grpSpPr>
              <a:xfrm>
                <a:off x="1465025" y="967263"/>
                <a:ext cx="155400" cy="3208975"/>
                <a:chOff x="1465025" y="967263"/>
                <a:chExt cx="155400" cy="3208975"/>
              </a:xfrm>
            </p:grpSpPr>
            <p:sp>
              <p:nvSpPr>
                <p:cNvPr id="13" name="Google Shape;13;p2"/>
                <p:cNvSpPr/>
                <p:nvPr/>
              </p:nvSpPr>
              <p:spPr>
                <a:xfrm>
                  <a:off x="1465025" y="9672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 name="Google Shape;14;p2"/>
                <p:cNvSpPr/>
                <p:nvPr/>
              </p:nvSpPr>
              <p:spPr>
                <a:xfrm>
                  <a:off x="1465025" y="14034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 name="Google Shape;15;p2"/>
                <p:cNvSpPr/>
                <p:nvPr/>
              </p:nvSpPr>
              <p:spPr>
                <a:xfrm>
                  <a:off x="1465025" y="18397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 name="Google Shape;16;p2"/>
                <p:cNvSpPr/>
                <p:nvPr/>
              </p:nvSpPr>
              <p:spPr>
                <a:xfrm>
                  <a:off x="1465025" y="227593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 name="Google Shape;17;p2"/>
                <p:cNvSpPr/>
                <p:nvPr/>
              </p:nvSpPr>
              <p:spPr>
                <a:xfrm>
                  <a:off x="1465025" y="27121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 name="Google Shape;18;p2"/>
                <p:cNvSpPr/>
                <p:nvPr/>
              </p:nvSpPr>
              <p:spPr>
                <a:xfrm>
                  <a:off x="1465025" y="31483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 name="Google Shape;19;p2"/>
                <p:cNvSpPr/>
                <p:nvPr/>
              </p:nvSpPr>
              <p:spPr>
                <a:xfrm>
                  <a:off x="1465025" y="35846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 name="Google Shape;20;p2"/>
                <p:cNvSpPr/>
                <p:nvPr/>
              </p:nvSpPr>
              <p:spPr>
                <a:xfrm>
                  <a:off x="1465025" y="4020838"/>
                  <a:ext cx="155400" cy="155400"/>
                </a:xfrm>
                <a:prstGeom prst="ellipse">
                  <a:avLst/>
                </a:prstGeom>
                <a:solidFill>
                  <a:srgbClr val="CEF3EA"/>
                </a:solidFill>
                <a:ln>
                  <a:noFill/>
                </a:ln>
              </p:spPr>
              <p:txBody>
                <a:bodyPr spcFirstLastPara="1" wrap="square" lIns="91425" tIns="91425" rIns="91425" bIns="91425" anchor="ctr" anchorCtr="0">
                  <a:noAutofit/>
                </a:bodyPr>
                <a:lstStyle/>
                <a:p>
                  <a:endParaRPr sz="2400">
                    <a:solidFill>
                      <a:srgbClr val="524A83"/>
                    </a:solidFill>
                  </a:endParaRPr>
                </a:p>
              </p:txBody>
            </p:sp>
          </p:grpSp>
        </p:grpSp>
        <p:grpSp>
          <p:nvGrpSpPr>
            <p:cNvPr id="21" name="Google Shape;21;p2"/>
            <p:cNvGrpSpPr/>
            <p:nvPr/>
          </p:nvGrpSpPr>
          <p:grpSpPr>
            <a:xfrm>
              <a:off x="1798150" y="644925"/>
              <a:ext cx="6069899" cy="3853800"/>
              <a:chOff x="1871075" y="644925"/>
              <a:chExt cx="6069899" cy="3853800"/>
            </a:xfrm>
          </p:grpSpPr>
          <p:grpSp>
            <p:nvGrpSpPr>
              <p:cNvPr id="22" name="Google Shape;22;p2"/>
              <p:cNvGrpSpPr/>
              <p:nvPr/>
            </p:nvGrpSpPr>
            <p:grpSpPr>
              <a:xfrm>
                <a:off x="1879774" y="917700"/>
                <a:ext cx="6061200" cy="3374700"/>
                <a:chOff x="1887175" y="917700"/>
                <a:chExt cx="6061200" cy="3374700"/>
              </a:xfrm>
            </p:grpSpPr>
            <p:cxnSp>
              <p:nvCxnSpPr>
                <p:cNvPr id="23" name="Google Shape;23;p2"/>
                <p:cNvCxnSpPr/>
                <p:nvPr/>
              </p:nvCxnSpPr>
              <p:spPr>
                <a:xfrm>
                  <a:off x="1887175" y="9177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4" name="Google Shape;24;p2"/>
                <p:cNvCxnSpPr/>
                <p:nvPr/>
              </p:nvCxnSpPr>
              <p:spPr>
                <a:xfrm>
                  <a:off x="1887175" y="11989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5" name="Google Shape;25;p2"/>
                <p:cNvCxnSpPr/>
                <p:nvPr/>
              </p:nvCxnSpPr>
              <p:spPr>
                <a:xfrm>
                  <a:off x="1887175" y="14801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6" name="Google Shape;26;p2"/>
                <p:cNvCxnSpPr/>
                <p:nvPr/>
              </p:nvCxnSpPr>
              <p:spPr>
                <a:xfrm>
                  <a:off x="1887175" y="17613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7" name="Google Shape;27;p2"/>
                <p:cNvCxnSpPr/>
                <p:nvPr/>
              </p:nvCxnSpPr>
              <p:spPr>
                <a:xfrm>
                  <a:off x="1887175" y="20426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8" name="Google Shape;28;p2"/>
                <p:cNvCxnSpPr/>
                <p:nvPr/>
              </p:nvCxnSpPr>
              <p:spPr>
                <a:xfrm>
                  <a:off x="1887175" y="23238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29" name="Google Shape;29;p2"/>
                <p:cNvCxnSpPr/>
                <p:nvPr/>
              </p:nvCxnSpPr>
              <p:spPr>
                <a:xfrm>
                  <a:off x="1887175" y="26050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0" name="Google Shape;30;p2"/>
                <p:cNvCxnSpPr/>
                <p:nvPr/>
              </p:nvCxnSpPr>
              <p:spPr>
                <a:xfrm>
                  <a:off x="1887175" y="28862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1" name="Google Shape;31;p2"/>
                <p:cNvCxnSpPr/>
                <p:nvPr/>
              </p:nvCxnSpPr>
              <p:spPr>
                <a:xfrm>
                  <a:off x="1887175" y="31675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2" name="Google Shape;32;p2"/>
                <p:cNvCxnSpPr/>
                <p:nvPr/>
              </p:nvCxnSpPr>
              <p:spPr>
                <a:xfrm>
                  <a:off x="1887175" y="34487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3" name="Google Shape;33;p2"/>
                <p:cNvCxnSpPr/>
                <p:nvPr/>
              </p:nvCxnSpPr>
              <p:spPr>
                <a:xfrm>
                  <a:off x="1887175" y="37299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 name="Google Shape;34;p2"/>
                <p:cNvCxnSpPr/>
                <p:nvPr/>
              </p:nvCxnSpPr>
              <p:spPr>
                <a:xfrm>
                  <a:off x="1887175" y="40111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 name="Google Shape;35;p2"/>
                <p:cNvCxnSpPr/>
                <p:nvPr/>
              </p:nvCxnSpPr>
              <p:spPr>
                <a:xfrm>
                  <a:off x="1887175" y="4292400"/>
                  <a:ext cx="6061200" cy="0"/>
                </a:xfrm>
                <a:prstGeom prst="straightConnector1">
                  <a:avLst/>
                </a:prstGeom>
                <a:noFill/>
                <a:ln w="9525" cap="flat" cmpd="sng">
                  <a:solidFill>
                    <a:srgbClr val="ECECEC"/>
                  </a:solidFill>
                  <a:prstDash val="solid"/>
                  <a:round/>
                  <a:headEnd type="none" w="med" len="med"/>
                  <a:tailEnd type="none" w="med" len="med"/>
                </a:ln>
              </p:spPr>
            </p:cxnSp>
          </p:grpSp>
          <p:cxnSp>
            <p:nvCxnSpPr>
              <p:cNvPr id="36" name="Google Shape;36;p2"/>
              <p:cNvCxnSpPr/>
              <p:nvPr/>
            </p:nvCxnSpPr>
            <p:spPr>
              <a:xfrm>
                <a:off x="1871075" y="644925"/>
                <a:ext cx="0" cy="3853800"/>
              </a:xfrm>
              <a:prstGeom prst="straightConnector1">
                <a:avLst/>
              </a:prstGeom>
              <a:noFill/>
              <a:ln w="9525" cap="flat" cmpd="sng">
                <a:solidFill>
                  <a:schemeClr val="accent3"/>
                </a:solidFill>
                <a:prstDash val="solid"/>
                <a:round/>
                <a:headEnd type="none" w="med" len="med"/>
                <a:tailEnd type="none" w="med" len="med"/>
              </a:ln>
            </p:spPr>
          </p:cxnSp>
        </p:grpSp>
      </p:grpSp>
      <p:grpSp>
        <p:nvGrpSpPr>
          <p:cNvPr id="37" name="Google Shape;37;p2"/>
          <p:cNvGrpSpPr/>
          <p:nvPr/>
        </p:nvGrpSpPr>
        <p:grpSpPr>
          <a:xfrm>
            <a:off x="758266" y="185715"/>
            <a:ext cx="11238665" cy="6426869"/>
            <a:chOff x="568699" y="139286"/>
            <a:chExt cx="8428999" cy="4820152"/>
          </a:xfrm>
        </p:grpSpPr>
        <p:sp>
          <p:nvSpPr>
            <p:cNvPr id="38" name="Google Shape;38;p2"/>
            <p:cNvSpPr/>
            <p:nvPr/>
          </p:nvSpPr>
          <p:spPr>
            <a:xfrm>
              <a:off x="8542765" y="1326521"/>
              <a:ext cx="208001" cy="175404"/>
            </a:xfrm>
            <a:custGeom>
              <a:avLst/>
              <a:gdLst/>
              <a:ahLst/>
              <a:cxnLst/>
              <a:rect l="l" t="t" r="r" b="b"/>
              <a:pathLst>
                <a:path w="1366" h="1152" extrusionOk="0">
                  <a:moveTo>
                    <a:pt x="680" y="1"/>
                  </a:moveTo>
                  <a:cubicBezTo>
                    <a:pt x="623" y="4"/>
                    <a:pt x="570" y="58"/>
                    <a:pt x="576" y="118"/>
                  </a:cubicBezTo>
                  <a:cubicBezTo>
                    <a:pt x="582" y="198"/>
                    <a:pt x="590" y="279"/>
                    <a:pt x="596" y="359"/>
                  </a:cubicBezTo>
                  <a:cubicBezTo>
                    <a:pt x="596" y="422"/>
                    <a:pt x="596" y="489"/>
                    <a:pt x="599" y="552"/>
                  </a:cubicBezTo>
                  <a:cubicBezTo>
                    <a:pt x="432" y="559"/>
                    <a:pt x="261" y="563"/>
                    <a:pt x="94" y="566"/>
                  </a:cubicBezTo>
                  <a:cubicBezTo>
                    <a:pt x="41" y="566"/>
                    <a:pt x="1" y="612"/>
                    <a:pt x="5" y="663"/>
                  </a:cubicBezTo>
                  <a:cubicBezTo>
                    <a:pt x="8" y="714"/>
                    <a:pt x="48" y="753"/>
                    <a:pt x="95" y="753"/>
                  </a:cubicBezTo>
                  <a:cubicBezTo>
                    <a:pt x="97" y="753"/>
                    <a:pt x="99" y="753"/>
                    <a:pt x="101" y="753"/>
                  </a:cubicBezTo>
                  <a:cubicBezTo>
                    <a:pt x="269" y="753"/>
                    <a:pt x="432" y="750"/>
                    <a:pt x="599" y="743"/>
                  </a:cubicBezTo>
                  <a:lnTo>
                    <a:pt x="599" y="743"/>
                  </a:lnTo>
                  <a:cubicBezTo>
                    <a:pt x="599" y="763"/>
                    <a:pt x="596" y="780"/>
                    <a:pt x="596" y="800"/>
                  </a:cubicBezTo>
                  <a:cubicBezTo>
                    <a:pt x="593" y="836"/>
                    <a:pt x="590" y="870"/>
                    <a:pt x="590" y="907"/>
                  </a:cubicBezTo>
                  <a:lnTo>
                    <a:pt x="590" y="1034"/>
                  </a:lnTo>
                  <a:cubicBezTo>
                    <a:pt x="587" y="1099"/>
                    <a:pt x="649" y="1151"/>
                    <a:pt x="711" y="1151"/>
                  </a:cubicBezTo>
                  <a:cubicBezTo>
                    <a:pt x="713" y="1151"/>
                    <a:pt x="715" y="1151"/>
                    <a:pt x="717" y="1151"/>
                  </a:cubicBezTo>
                  <a:cubicBezTo>
                    <a:pt x="783" y="1148"/>
                    <a:pt x="840" y="1088"/>
                    <a:pt x="834" y="1021"/>
                  </a:cubicBezTo>
                  <a:cubicBezTo>
                    <a:pt x="834" y="984"/>
                    <a:pt x="827" y="944"/>
                    <a:pt x="827" y="904"/>
                  </a:cubicBezTo>
                  <a:cubicBezTo>
                    <a:pt x="827" y="867"/>
                    <a:pt x="823" y="830"/>
                    <a:pt x="823" y="790"/>
                  </a:cubicBezTo>
                  <a:cubicBezTo>
                    <a:pt x="823" y="773"/>
                    <a:pt x="827" y="753"/>
                    <a:pt x="827" y="736"/>
                  </a:cubicBezTo>
                  <a:cubicBezTo>
                    <a:pt x="883" y="733"/>
                    <a:pt x="944" y="733"/>
                    <a:pt x="1001" y="733"/>
                  </a:cubicBezTo>
                  <a:cubicBezTo>
                    <a:pt x="1048" y="736"/>
                    <a:pt x="1095" y="740"/>
                    <a:pt x="1141" y="743"/>
                  </a:cubicBezTo>
                  <a:cubicBezTo>
                    <a:pt x="1161" y="743"/>
                    <a:pt x="1184" y="743"/>
                    <a:pt x="1209" y="740"/>
                  </a:cubicBezTo>
                  <a:cubicBezTo>
                    <a:pt x="1238" y="740"/>
                    <a:pt x="1269" y="740"/>
                    <a:pt x="1298" y="730"/>
                  </a:cubicBezTo>
                  <a:cubicBezTo>
                    <a:pt x="1312" y="723"/>
                    <a:pt x="1325" y="716"/>
                    <a:pt x="1335" y="703"/>
                  </a:cubicBezTo>
                  <a:cubicBezTo>
                    <a:pt x="1345" y="693"/>
                    <a:pt x="1352" y="680"/>
                    <a:pt x="1355" y="663"/>
                  </a:cubicBezTo>
                  <a:cubicBezTo>
                    <a:pt x="1365" y="626"/>
                    <a:pt x="1349" y="583"/>
                    <a:pt x="1312" y="566"/>
                  </a:cubicBezTo>
                  <a:cubicBezTo>
                    <a:pt x="1295" y="559"/>
                    <a:pt x="1275" y="552"/>
                    <a:pt x="1258" y="549"/>
                  </a:cubicBezTo>
                  <a:cubicBezTo>
                    <a:pt x="1235" y="546"/>
                    <a:pt x="1215" y="546"/>
                    <a:pt x="1192" y="543"/>
                  </a:cubicBezTo>
                  <a:cubicBezTo>
                    <a:pt x="1164" y="543"/>
                    <a:pt x="1138" y="539"/>
                    <a:pt x="1108" y="539"/>
                  </a:cubicBezTo>
                  <a:cubicBezTo>
                    <a:pt x="1074" y="535"/>
                    <a:pt x="1038" y="532"/>
                    <a:pt x="1001" y="532"/>
                  </a:cubicBezTo>
                  <a:lnTo>
                    <a:pt x="877" y="532"/>
                  </a:lnTo>
                  <a:cubicBezTo>
                    <a:pt x="860" y="535"/>
                    <a:pt x="840" y="535"/>
                    <a:pt x="820" y="535"/>
                  </a:cubicBezTo>
                  <a:cubicBezTo>
                    <a:pt x="820" y="475"/>
                    <a:pt x="820" y="412"/>
                    <a:pt x="817" y="348"/>
                  </a:cubicBezTo>
                  <a:cubicBezTo>
                    <a:pt x="814" y="268"/>
                    <a:pt x="807" y="188"/>
                    <a:pt x="797" y="108"/>
                  </a:cubicBezTo>
                  <a:cubicBezTo>
                    <a:pt x="794" y="78"/>
                    <a:pt x="783" y="51"/>
                    <a:pt x="763" y="31"/>
                  </a:cubicBezTo>
                  <a:cubicBezTo>
                    <a:pt x="743" y="10"/>
                    <a:pt x="713" y="1"/>
                    <a:pt x="68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9" name="Google Shape;39;p2"/>
            <p:cNvGrpSpPr/>
            <p:nvPr/>
          </p:nvGrpSpPr>
          <p:grpSpPr>
            <a:xfrm>
              <a:off x="568699" y="139286"/>
              <a:ext cx="8428999" cy="4820152"/>
              <a:chOff x="568699" y="139286"/>
              <a:chExt cx="8428999" cy="4820152"/>
            </a:xfrm>
          </p:grpSpPr>
          <p:sp>
            <p:nvSpPr>
              <p:cNvPr id="40" name="Google Shape;40;p2"/>
              <p:cNvSpPr/>
              <p:nvPr/>
            </p:nvSpPr>
            <p:spPr>
              <a:xfrm>
                <a:off x="707584" y="3911414"/>
                <a:ext cx="80450" cy="79684"/>
              </a:xfrm>
              <a:custGeom>
                <a:avLst/>
                <a:gdLst/>
                <a:ahLst/>
                <a:cxnLst/>
                <a:rect l="l" t="t" r="r" b="b"/>
                <a:pathLst>
                  <a:path w="774" h="767" extrusionOk="0">
                    <a:moveTo>
                      <a:pt x="369" y="1"/>
                    </a:moveTo>
                    <a:cubicBezTo>
                      <a:pt x="272" y="1"/>
                      <a:pt x="175" y="50"/>
                      <a:pt x="108" y="121"/>
                    </a:cubicBezTo>
                    <a:cubicBezTo>
                      <a:pt x="38" y="195"/>
                      <a:pt x="1" y="298"/>
                      <a:pt x="4" y="402"/>
                    </a:cubicBezTo>
                    <a:cubicBezTo>
                      <a:pt x="11" y="499"/>
                      <a:pt x="55" y="596"/>
                      <a:pt x="125" y="663"/>
                    </a:cubicBezTo>
                    <a:cubicBezTo>
                      <a:pt x="205" y="737"/>
                      <a:pt x="302" y="766"/>
                      <a:pt x="406" y="766"/>
                    </a:cubicBezTo>
                    <a:cubicBezTo>
                      <a:pt x="503" y="766"/>
                      <a:pt x="603" y="717"/>
                      <a:pt x="666" y="646"/>
                    </a:cubicBezTo>
                    <a:cubicBezTo>
                      <a:pt x="737" y="569"/>
                      <a:pt x="774" y="469"/>
                      <a:pt x="770" y="365"/>
                    </a:cubicBezTo>
                    <a:cubicBezTo>
                      <a:pt x="764" y="265"/>
                      <a:pt x="720" y="171"/>
                      <a:pt x="650" y="104"/>
                    </a:cubicBezTo>
                    <a:cubicBezTo>
                      <a:pt x="573" y="30"/>
                      <a:pt x="476" y="1"/>
                      <a:pt x="36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 name="Google Shape;41;p2"/>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 name="Google Shape;42;p2"/>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 name="Google Shape;43;p2"/>
              <p:cNvSpPr/>
              <p:nvPr/>
            </p:nvSpPr>
            <p:spPr>
              <a:xfrm>
                <a:off x="4329488" y="46950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 name="Google Shape;44;p2"/>
              <p:cNvSpPr/>
              <p:nvPr/>
            </p:nvSpPr>
            <p:spPr>
              <a:xfrm>
                <a:off x="3090929" y="83129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 name="Google Shape;45;p2"/>
              <p:cNvSpPr/>
              <p:nvPr/>
            </p:nvSpPr>
            <p:spPr>
              <a:xfrm>
                <a:off x="568699" y="206415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6" name="Google Shape;46;p2"/>
              <p:cNvGrpSpPr/>
              <p:nvPr/>
            </p:nvGrpSpPr>
            <p:grpSpPr>
              <a:xfrm>
                <a:off x="8330685" y="3129822"/>
                <a:ext cx="155484" cy="175100"/>
                <a:chOff x="3655550" y="2257032"/>
                <a:chExt cx="192526" cy="161920"/>
              </a:xfrm>
            </p:grpSpPr>
            <p:sp>
              <p:nvSpPr>
                <p:cNvPr id="47" name="Google Shape;47;p2"/>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8" name="Google Shape;48;p2"/>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49" name="Google Shape;49;p2"/>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0" name="Google Shape;50;p2"/>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1" name="Google Shape;51;p2"/>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2" name="Google Shape;52;p2"/>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3" name="Google Shape;53;p2"/>
              <p:cNvSpPr/>
              <p:nvPr/>
            </p:nvSpPr>
            <p:spPr>
              <a:xfrm rot="2700000">
                <a:off x="8113138" y="648899"/>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grpSp>
      <p:sp>
        <p:nvSpPr>
          <p:cNvPr id="54" name="Google Shape;54;p2"/>
          <p:cNvSpPr txBox="1">
            <a:spLocks noGrp="1"/>
          </p:cNvSpPr>
          <p:nvPr>
            <p:ph type="ctrTitle"/>
          </p:nvPr>
        </p:nvSpPr>
        <p:spPr>
          <a:xfrm>
            <a:off x="2584467" y="1750333"/>
            <a:ext cx="7023200" cy="278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a:solidFill>
                  <a:srgbClr val="524A83"/>
                </a:solidFill>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5" name="Google Shape;55;p2"/>
          <p:cNvSpPr txBox="1">
            <a:spLocks noGrp="1"/>
          </p:cNvSpPr>
          <p:nvPr>
            <p:ph type="subTitle" idx="1"/>
          </p:nvPr>
        </p:nvSpPr>
        <p:spPr>
          <a:xfrm>
            <a:off x="2584400" y="4761333"/>
            <a:ext cx="7023200" cy="54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524A8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8507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35318114"/>
      </p:ext>
    </p:extLst>
  </p:cSld>
  <p:clrMapOvr>
    <a:masterClrMapping/>
  </p:clrMapOvr>
  <p:transition spd="slow">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324066" y="185715"/>
            <a:ext cx="11672865" cy="6534736"/>
            <a:chOff x="243049" y="139286"/>
            <a:chExt cx="8754649" cy="4901052"/>
          </a:xfrm>
        </p:grpSpPr>
        <p:sp>
          <p:nvSpPr>
            <p:cNvPr id="58" name="Google Shape;58;p3"/>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59" name="Google Shape;59;p3"/>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0" name="Google Shape;60;p3"/>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1" name="Google Shape;61;p3"/>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2" name="Google Shape;62;p3"/>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63" name="Google Shape;63;p3"/>
            <p:cNvGrpSpPr/>
            <p:nvPr/>
          </p:nvGrpSpPr>
          <p:grpSpPr>
            <a:xfrm>
              <a:off x="8810285" y="2242772"/>
              <a:ext cx="155484" cy="175100"/>
              <a:chOff x="3655550" y="2257032"/>
              <a:chExt cx="192526" cy="161920"/>
            </a:xfrm>
          </p:grpSpPr>
          <p:sp>
            <p:nvSpPr>
              <p:cNvPr id="64" name="Google Shape;64;p3"/>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5" name="Google Shape;65;p3"/>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66" name="Google Shape;66;p3"/>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7" name="Google Shape;67;p3"/>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8" name="Google Shape;68;p3"/>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69" name="Google Shape;69;p3"/>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0" name="Google Shape;70;p3"/>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71" name="Google Shape;71;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461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72"/>
        <p:cNvGrpSpPr/>
        <p:nvPr/>
      </p:nvGrpSpPr>
      <p:grpSpPr>
        <a:xfrm>
          <a:off x="0" y="0"/>
          <a:ext cx="0" cy="0"/>
          <a:chOff x="0" y="0"/>
          <a:chExt cx="0" cy="0"/>
        </a:xfrm>
      </p:grpSpPr>
      <p:grpSp>
        <p:nvGrpSpPr>
          <p:cNvPr id="73" name="Google Shape;73;p4"/>
          <p:cNvGrpSpPr/>
          <p:nvPr/>
        </p:nvGrpSpPr>
        <p:grpSpPr>
          <a:xfrm>
            <a:off x="324066" y="185715"/>
            <a:ext cx="11672865" cy="6534736"/>
            <a:chOff x="243049" y="139286"/>
            <a:chExt cx="8754649" cy="4901052"/>
          </a:xfrm>
        </p:grpSpPr>
        <p:sp>
          <p:nvSpPr>
            <p:cNvPr id="74" name="Google Shape;74;p4"/>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5" name="Google Shape;75;p4"/>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6" name="Google Shape;76;p4"/>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7" name="Google Shape;77;p4"/>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78" name="Google Shape;78;p4"/>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79" name="Google Shape;79;p4"/>
            <p:cNvGrpSpPr/>
            <p:nvPr/>
          </p:nvGrpSpPr>
          <p:grpSpPr>
            <a:xfrm>
              <a:off x="8810285" y="2242772"/>
              <a:ext cx="155484" cy="175100"/>
              <a:chOff x="3655550" y="2257032"/>
              <a:chExt cx="192526" cy="161920"/>
            </a:xfrm>
          </p:grpSpPr>
          <p:sp>
            <p:nvSpPr>
              <p:cNvPr id="80" name="Google Shape;80;p4"/>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1" name="Google Shape;81;p4"/>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82" name="Google Shape;82;p4"/>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3" name="Google Shape;83;p4"/>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4" name="Google Shape;84;p4"/>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5" name="Google Shape;85;p4"/>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86" name="Google Shape;86;p4"/>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87" name="Google Shape;87;p4"/>
          <p:cNvSpPr txBox="1">
            <a:spLocks noGrp="1"/>
          </p:cNvSpPr>
          <p:nvPr>
            <p:ph type="body" idx="1"/>
          </p:nvPr>
        </p:nvSpPr>
        <p:spPr>
          <a:xfrm>
            <a:off x="1227800" y="1629200"/>
            <a:ext cx="9735200" cy="4243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002A49"/>
              </a:buClr>
              <a:buSzPts val="1200"/>
              <a:buFont typeface="Abel"/>
              <a:buChar char="●"/>
              <a:defRPr sz="1867"/>
            </a:lvl1pPr>
            <a:lvl2pPr marL="1219170" lvl="1" indent="-423323" rtl="0">
              <a:spcBef>
                <a:spcPts val="0"/>
              </a:spcBef>
              <a:spcAft>
                <a:spcPts val="0"/>
              </a:spcAft>
              <a:buClr>
                <a:srgbClr val="002A49"/>
              </a:buClr>
              <a:buSzPts val="1400"/>
              <a:buFont typeface="Arial"/>
              <a:buChar char="○"/>
              <a:defRPr/>
            </a:lvl2pPr>
            <a:lvl3pPr marL="1828754" lvl="2" indent="-423323" rtl="0">
              <a:spcBef>
                <a:spcPts val="2133"/>
              </a:spcBef>
              <a:spcAft>
                <a:spcPts val="0"/>
              </a:spcAft>
              <a:buClr>
                <a:srgbClr val="002A49"/>
              </a:buClr>
              <a:buSzPts val="1400"/>
              <a:buFont typeface="Arial"/>
              <a:buChar char="■"/>
              <a:defRPr/>
            </a:lvl3pPr>
            <a:lvl4pPr marL="2438339" lvl="3" indent="-423323" rtl="0">
              <a:spcBef>
                <a:spcPts val="2133"/>
              </a:spcBef>
              <a:spcAft>
                <a:spcPts val="0"/>
              </a:spcAft>
              <a:buClr>
                <a:srgbClr val="002A49"/>
              </a:buClr>
              <a:buSzPts val="1400"/>
              <a:buFont typeface="Arial"/>
              <a:buChar char="●"/>
              <a:defRPr/>
            </a:lvl4pPr>
            <a:lvl5pPr marL="3047924" lvl="4" indent="-423323" rtl="0">
              <a:spcBef>
                <a:spcPts val="2133"/>
              </a:spcBef>
              <a:spcAft>
                <a:spcPts val="0"/>
              </a:spcAft>
              <a:buClr>
                <a:srgbClr val="002A49"/>
              </a:buClr>
              <a:buSzPts val="1400"/>
              <a:buFont typeface="Arial"/>
              <a:buChar char="○"/>
              <a:defRPr/>
            </a:lvl5pPr>
            <a:lvl6pPr marL="3657509" lvl="5" indent="-423323" rtl="0">
              <a:spcBef>
                <a:spcPts val="2133"/>
              </a:spcBef>
              <a:spcAft>
                <a:spcPts val="0"/>
              </a:spcAft>
              <a:buClr>
                <a:srgbClr val="002A49"/>
              </a:buClr>
              <a:buSzPts val="1400"/>
              <a:buFont typeface="Arial"/>
              <a:buChar char="■"/>
              <a:defRPr/>
            </a:lvl6pPr>
            <a:lvl7pPr marL="4267093" lvl="6" indent="-423323" rtl="0">
              <a:spcBef>
                <a:spcPts val="2133"/>
              </a:spcBef>
              <a:spcAft>
                <a:spcPts val="0"/>
              </a:spcAft>
              <a:buClr>
                <a:srgbClr val="002A49"/>
              </a:buClr>
              <a:buSzPts val="1400"/>
              <a:buFont typeface="Arial"/>
              <a:buChar char="●"/>
              <a:defRPr/>
            </a:lvl7pPr>
            <a:lvl8pPr marL="4876678" lvl="7" indent="-423323" rtl="0">
              <a:spcBef>
                <a:spcPts val="2133"/>
              </a:spcBef>
              <a:spcAft>
                <a:spcPts val="0"/>
              </a:spcAft>
              <a:buClr>
                <a:srgbClr val="002A49"/>
              </a:buClr>
              <a:buSzPts val="1400"/>
              <a:buFont typeface="Arial"/>
              <a:buChar char="○"/>
              <a:defRPr/>
            </a:lvl8pPr>
            <a:lvl9pPr marL="5486263" lvl="8" indent="-423323" rtl="0">
              <a:spcBef>
                <a:spcPts val="2133"/>
              </a:spcBef>
              <a:spcAft>
                <a:spcPts val="2133"/>
              </a:spcAft>
              <a:buClr>
                <a:srgbClr val="002A49"/>
              </a:buClr>
              <a:buSzPts val="1400"/>
              <a:buFont typeface="Arial"/>
              <a:buChar char="■"/>
              <a:defRPr/>
            </a:lvl9pPr>
          </a:lstStyle>
          <a:p>
            <a:endParaRPr/>
          </a:p>
        </p:txBody>
      </p:sp>
      <p:sp>
        <p:nvSpPr>
          <p:cNvPr id="88" name="Google Shape;88;p4"/>
          <p:cNvSpPr txBox="1">
            <a:spLocks noGrp="1"/>
          </p:cNvSpPr>
          <p:nvPr>
            <p:ph type="title"/>
          </p:nvPr>
        </p:nvSpPr>
        <p:spPr>
          <a:xfrm>
            <a:off x="1866900" y="762833"/>
            <a:ext cx="845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18988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grpSp>
        <p:nvGrpSpPr>
          <p:cNvPr id="90" name="Google Shape;90;p5"/>
          <p:cNvGrpSpPr/>
          <p:nvPr/>
        </p:nvGrpSpPr>
        <p:grpSpPr>
          <a:xfrm>
            <a:off x="324066" y="185715"/>
            <a:ext cx="11672865" cy="6534736"/>
            <a:chOff x="243049" y="139286"/>
            <a:chExt cx="8754649" cy="4901052"/>
          </a:xfrm>
        </p:grpSpPr>
        <p:sp>
          <p:nvSpPr>
            <p:cNvPr id="91" name="Google Shape;91;p5"/>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2" name="Google Shape;92;p5"/>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3" name="Google Shape;93;p5"/>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4" name="Google Shape;94;p5"/>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5" name="Google Shape;95;p5"/>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96" name="Google Shape;96;p5"/>
            <p:cNvGrpSpPr/>
            <p:nvPr/>
          </p:nvGrpSpPr>
          <p:grpSpPr>
            <a:xfrm>
              <a:off x="8810285" y="2242772"/>
              <a:ext cx="155484" cy="175100"/>
              <a:chOff x="3655550" y="2257032"/>
              <a:chExt cx="192526" cy="161920"/>
            </a:xfrm>
          </p:grpSpPr>
          <p:sp>
            <p:nvSpPr>
              <p:cNvPr id="97" name="Google Shape;97;p5"/>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98" name="Google Shape;98;p5"/>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99" name="Google Shape;99;p5"/>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0" name="Google Shape;100;p5"/>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1" name="Google Shape;101;p5"/>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2" name="Google Shape;102;p5"/>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03" name="Google Shape;103;p5"/>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04" name="Google Shape;104;p5"/>
          <p:cNvSpPr txBox="1">
            <a:spLocks noGrp="1"/>
          </p:cNvSpPr>
          <p:nvPr>
            <p:ph type="subTitle" idx="1"/>
          </p:nvPr>
        </p:nvSpPr>
        <p:spPr>
          <a:xfrm>
            <a:off x="1794767" y="4598033"/>
            <a:ext cx="3610800" cy="9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a:p>
        </p:txBody>
      </p:sp>
      <p:sp>
        <p:nvSpPr>
          <p:cNvPr id="105" name="Google Shape;105;p5"/>
          <p:cNvSpPr txBox="1">
            <a:spLocks noGrp="1"/>
          </p:cNvSpPr>
          <p:nvPr>
            <p:ph type="subTitle" idx="2"/>
          </p:nvPr>
        </p:nvSpPr>
        <p:spPr>
          <a:xfrm>
            <a:off x="1501367" y="3447497"/>
            <a:ext cx="4197600" cy="730800"/>
          </a:xfrm>
          <a:prstGeom prst="rect">
            <a:avLst/>
          </a:prstGeom>
          <a:noFill/>
        </p:spPr>
        <p:txBody>
          <a:bodyPr spcFirstLastPara="1" wrap="square" lIns="91425" tIns="91425" rIns="91425" bIns="0" anchor="b" anchorCtr="0">
            <a:noAutofit/>
          </a:bodyPr>
          <a:lstStyle>
            <a:lvl1pPr lvl="0" algn="ctr" rtl="0">
              <a:lnSpc>
                <a:spcPct val="100000"/>
              </a:lnSpc>
              <a:spcBef>
                <a:spcPts val="0"/>
              </a:spcBef>
              <a:spcAft>
                <a:spcPts val="0"/>
              </a:spcAft>
              <a:buNone/>
              <a:defRPr sz="3200">
                <a:solidFill>
                  <a:schemeClr val="dk1"/>
                </a:solidFill>
                <a:latin typeface="Londrina Solid"/>
                <a:ea typeface="Londrina Solid"/>
                <a:cs typeface="Londrina Solid"/>
                <a:sym typeface="Londrina Solid"/>
              </a:defRPr>
            </a:lvl1pPr>
            <a:lvl2pPr lvl="1"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2pPr>
            <a:lvl3pPr lvl="2"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3pPr>
            <a:lvl4pPr lvl="3"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4pPr>
            <a:lvl5pPr lvl="4"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5pPr>
            <a:lvl6pPr lvl="5"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6pPr>
            <a:lvl7pPr lvl="6"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7pPr>
            <a:lvl8pPr lvl="7"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8pPr>
            <a:lvl9pPr lvl="8" algn="ctr" rtl="0">
              <a:lnSpc>
                <a:spcPct val="100000"/>
              </a:lnSpc>
              <a:spcBef>
                <a:spcPts val="2133"/>
              </a:spcBef>
              <a:spcAft>
                <a:spcPts val="2133"/>
              </a:spcAft>
              <a:buNone/>
              <a:defRPr sz="3200" b="1">
                <a:solidFill>
                  <a:schemeClr val="dk1"/>
                </a:solidFill>
                <a:latin typeface="Big Shoulders Text"/>
                <a:ea typeface="Big Shoulders Text"/>
                <a:cs typeface="Big Shoulders Text"/>
                <a:sym typeface="Big Shoulders Text"/>
              </a:defRPr>
            </a:lvl9pPr>
          </a:lstStyle>
          <a:p>
            <a:endParaRPr/>
          </a:p>
        </p:txBody>
      </p:sp>
      <p:sp>
        <p:nvSpPr>
          <p:cNvPr id="106" name="Google Shape;106;p5"/>
          <p:cNvSpPr txBox="1">
            <a:spLocks noGrp="1"/>
          </p:cNvSpPr>
          <p:nvPr>
            <p:ph type="subTitle" idx="3"/>
          </p:nvPr>
        </p:nvSpPr>
        <p:spPr>
          <a:xfrm>
            <a:off x="6788600" y="4598033"/>
            <a:ext cx="3610800" cy="9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solidFill>
                  <a:schemeClr val="dk1"/>
                </a:solidFill>
              </a:defRPr>
            </a:lvl2pPr>
            <a:lvl3pPr lvl="2" algn="ctr" rtl="0">
              <a:lnSpc>
                <a:spcPct val="100000"/>
              </a:lnSpc>
              <a:spcBef>
                <a:spcPts val="2133"/>
              </a:spcBef>
              <a:spcAft>
                <a:spcPts val="0"/>
              </a:spcAft>
              <a:buNone/>
              <a:defRPr>
                <a:solidFill>
                  <a:schemeClr val="dk1"/>
                </a:solidFill>
              </a:defRPr>
            </a:lvl3pPr>
            <a:lvl4pPr lvl="3" algn="ctr" rtl="0">
              <a:lnSpc>
                <a:spcPct val="100000"/>
              </a:lnSpc>
              <a:spcBef>
                <a:spcPts val="2133"/>
              </a:spcBef>
              <a:spcAft>
                <a:spcPts val="0"/>
              </a:spcAft>
              <a:buNone/>
              <a:defRPr>
                <a:solidFill>
                  <a:schemeClr val="dk1"/>
                </a:solidFill>
              </a:defRPr>
            </a:lvl4pPr>
            <a:lvl5pPr lvl="4" algn="ctr" rtl="0">
              <a:lnSpc>
                <a:spcPct val="100000"/>
              </a:lnSpc>
              <a:spcBef>
                <a:spcPts val="2133"/>
              </a:spcBef>
              <a:spcAft>
                <a:spcPts val="0"/>
              </a:spcAft>
              <a:buNone/>
              <a:defRPr>
                <a:solidFill>
                  <a:schemeClr val="dk1"/>
                </a:solidFill>
              </a:defRPr>
            </a:lvl5pPr>
            <a:lvl6pPr lvl="5" algn="ctr" rtl="0">
              <a:lnSpc>
                <a:spcPct val="100000"/>
              </a:lnSpc>
              <a:spcBef>
                <a:spcPts val="2133"/>
              </a:spcBef>
              <a:spcAft>
                <a:spcPts val="0"/>
              </a:spcAft>
              <a:buNone/>
              <a:defRPr>
                <a:solidFill>
                  <a:schemeClr val="dk1"/>
                </a:solidFill>
              </a:defRPr>
            </a:lvl6pPr>
            <a:lvl7pPr lvl="6" algn="ctr" rtl="0">
              <a:lnSpc>
                <a:spcPct val="100000"/>
              </a:lnSpc>
              <a:spcBef>
                <a:spcPts val="2133"/>
              </a:spcBef>
              <a:spcAft>
                <a:spcPts val="0"/>
              </a:spcAft>
              <a:buNone/>
              <a:defRPr>
                <a:solidFill>
                  <a:schemeClr val="dk1"/>
                </a:solidFill>
              </a:defRPr>
            </a:lvl7pPr>
            <a:lvl8pPr lvl="7" algn="ctr" rtl="0">
              <a:lnSpc>
                <a:spcPct val="100000"/>
              </a:lnSpc>
              <a:spcBef>
                <a:spcPts val="2133"/>
              </a:spcBef>
              <a:spcAft>
                <a:spcPts val="0"/>
              </a:spcAft>
              <a:buNone/>
              <a:defRPr>
                <a:solidFill>
                  <a:schemeClr val="dk1"/>
                </a:solidFill>
              </a:defRPr>
            </a:lvl8pPr>
            <a:lvl9pPr lvl="8" algn="ctr" rtl="0">
              <a:lnSpc>
                <a:spcPct val="100000"/>
              </a:lnSpc>
              <a:spcBef>
                <a:spcPts val="2133"/>
              </a:spcBef>
              <a:spcAft>
                <a:spcPts val="2133"/>
              </a:spcAft>
              <a:buNone/>
              <a:defRPr>
                <a:solidFill>
                  <a:schemeClr val="dk1"/>
                </a:solidFill>
              </a:defRPr>
            </a:lvl9pPr>
          </a:lstStyle>
          <a:p>
            <a:endParaRPr/>
          </a:p>
        </p:txBody>
      </p:sp>
      <p:sp>
        <p:nvSpPr>
          <p:cNvPr id="107" name="Google Shape;107;p5"/>
          <p:cNvSpPr txBox="1">
            <a:spLocks noGrp="1"/>
          </p:cNvSpPr>
          <p:nvPr>
            <p:ph type="subTitle" idx="4"/>
          </p:nvPr>
        </p:nvSpPr>
        <p:spPr>
          <a:xfrm>
            <a:off x="6495200" y="3447497"/>
            <a:ext cx="4197600" cy="730800"/>
          </a:xfrm>
          <a:prstGeom prst="rect">
            <a:avLst/>
          </a:prstGeom>
          <a:noFill/>
        </p:spPr>
        <p:txBody>
          <a:bodyPr spcFirstLastPara="1" wrap="square" lIns="91425" tIns="91425" rIns="91425" bIns="0" anchor="b" anchorCtr="0">
            <a:noAutofit/>
          </a:bodyPr>
          <a:lstStyle>
            <a:lvl1pPr lvl="0" algn="ctr" rtl="0">
              <a:lnSpc>
                <a:spcPct val="100000"/>
              </a:lnSpc>
              <a:spcBef>
                <a:spcPts val="0"/>
              </a:spcBef>
              <a:spcAft>
                <a:spcPts val="0"/>
              </a:spcAft>
              <a:buNone/>
              <a:defRPr sz="3200">
                <a:solidFill>
                  <a:schemeClr val="dk1"/>
                </a:solidFill>
                <a:latin typeface="Londrina Solid"/>
                <a:ea typeface="Londrina Solid"/>
                <a:cs typeface="Londrina Solid"/>
                <a:sym typeface="Londrina Solid"/>
              </a:defRPr>
            </a:lvl1pPr>
            <a:lvl2pPr lvl="1"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2pPr>
            <a:lvl3pPr lvl="2"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3pPr>
            <a:lvl4pPr lvl="3"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4pPr>
            <a:lvl5pPr lvl="4"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5pPr>
            <a:lvl6pPr lvl="5"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6pPr>
            <a:lvl7pPr lvl="6"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7pPr>
            <a:lvl8pPr lvl="7" algn="ctr" rtl="0">
              <a:lnSpc>
                <a:spcPct val="100000"/>
              </a:lnSpc>
              <a:spcBef>
                <a:spcPts val="2133"/>
              </a:spcBef>
              <a:spcAft>
                <a:spcPts val="0"/>
              </a:spcAft>
              <a:buNone/>
              <a:defRPr sz="3200" b="1">
                <a:solidFill>
                  <a:schemeClr val="dk1"/>
                </a:solidFill>
                <a:latin typeface="Big Shoulders Text"/>
                <a:ea typeface="Big Shoulders Text"/>
                <a:cs typeface="Big Shoulders Text"/>
                <a:sym typeface="Big Shoulders Text"/>
              </a:defRPr>
            </a:lvl8pPr>
            <a:lvl9pPr lvl="8" algn="ctr" rtl="0">
              <a:lnSpc>
                <a:spcPct val="100000"/>
              </a:lnSpc>
              <a:spcBef>
                <a:spcPts val="2133"/>
              </a:spcBef>
              <a:spcAft>
                <a:spcPts val="2133"/>
              </a:spcAft>
              <a:buNone/>
              <a:defRPr sz="3200" b="1">
                <a:solidFill>
                  <a:schemeClr val="dk1"/>
                </a:solidFill>
                <a:latin typeface="Big Shoulders Text"/>
                <a:ea typeface="Big Shoulders Text"/>
                <a:cs typeface="Big Shoulders Text"/>
                <a:sym typeface="Big Shoulders Text"/>
              </a:defRPr>
            </a:lvl9pPr>
          </a:lstStyle>
          <a:p>
            <a:endParaRPr/>
          </a:p>
        </p:txBody>
      </p:sp>
      <p:sp>
        <p:nvSpPr>
          <p:cNvPr id="108" name="Google Shape;108;p5"/>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30979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09"/>
        <p:cNvGrpSpPr/>
        <p:nvPr/>
      </p:nvGrpSpPr>
      <p:grpSpPr>
        <a:xfrm>
          <a:off x="0" y="0"/>
          <a:ext cx="0" cy="0"/>
          <a:chOff x="0" y="0"/>
          <a:chExt cx="0" cy="0"/>
        </a:xfrm>
      </p:grpSpPr>
      <p:grpSp>
        <p:nvGrpSpPr>
          <p:cNvPr id="110" name="Google Shape;110;p6"/>
          <p:cNvGrpSpPr/>
          <p:nvPr/>
        </p:nvGrpSpPr>
        <p:grpSpPr>
          <a:xfrm>
            <a:off x="324066" y="185715"/>
            <a:ext cx="11672865" cy="6534736"/>
            <a:chOff x="243049" y="139286"/>
            <a:chExt cx="8754649" cy="4901052"/>
          </a:xfrm>
        </p:grpSpPr>
        <p:sp>
          <p:nvSpPr>
            <p:cNvPr id="111" name="Google Shape;111;p6"/>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2" name="Google Shape;112;p6"/>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3" name="Google Shape;113;p6"/>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4" name="Google Shape;114;p6"/>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5" name="Google Shape;115;p6"/>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16" name="Google Shape;116;p6"/>
            <p:cNvGrpSpPr/>
            <p:nvPr/>
          </p:nvGrpSpPr>
          <p:grpSpPr>
            <a:xfrm>
              <a:off x="8810285" y="2242772"/>
              <a:ext cx="155484" cy="175100"/>
              <a:chOff x="3655550" y="2257032"/>
              <a:chExt cx="192526" cy="161920"/>
            </a:xfrm>
          </p:grpSpPr>
          <p:sp>
            <p:nvSpPr>
              <p:cNvPr id="117" name="Google Shape;117;p6"/>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18" name="Google Shape;118;p6"/>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19" name="Google Shape;119;p6"/>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0" name="Google Shape;120;p6"/>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1" name="Google Shape;121;p6"/>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2" name="Google Shape;122;p6"/>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23" name="Google Shape;123;p6"/>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24" name="Google Shape;124;p6"/>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2138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25"/>
        <p:cNvGrpSpPr/>
        <p:nvPr/>
      </p:nvGrpSpPr>
      <p:grpSpPr>
        <a:xfrm>
          <a:off x="0" y="0"/>
          <a:ext cx="0" cy="0"/>
          <a:chOff x="0" y="0"/>
          <a:chExt cx="0" cy="0"/>
        </a:xfrm>
      </p:grpSpPr>
      <p:sp>
        <p:nvSpPr>
          <p:cNvPr id="126" name="Google Shape;126;p7"/>
          <p:cNvSpPr txBox="1">
            <a:spLocks noGrp="1"/>
          </p:cNvSpPr>
          <p:nvPr>
            <p:ph type="title"/>
          </p:nvPr>
        </p:nvSpPr>
        <p:spPr>
          <a:xfrm>
            <a:off x="5802167" y="2329200"/>
            <a:ext cx="5166400" cy="10076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None/>
              <a:defRPr sz="6400">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27" name="Google Shape;127;p7"/>
          <p:cNvSpPr txBox="1">
            <a:spLocks noGrp="1"/>
          </p:cNvSpPr>
          <p:nvPr>
            <p:ph type="body" idx="1"/>
          </p:nvPr>
        </p:nvSpPr>
        <p:spPr>
          <a:xfrm>
            <a:off x="6206733" y="3581933"/>
            <a:ext cx="4762000" cy="1766000"/>
          </a:xfrm>
          <a:prstGeom prst="rect">
            <a:avLst/>
          </a:prstGeom>
        </p:spPr>
        <p:txBody>
          <a:bodyPr spcFirstLastPara="1" wrap="square" lIns="91425" tIns="91425" rIns="91425" bIns="91425" anchor="t" anchorCtr="0">
            <a:noAutofit/>
          </a:bodyPr>
          <a:lstStyle>
            <a:lvl1pPr marL="609585" lvl="0" indent="-406390" algn="r">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grpSp>
        <p:nvGrpSpPr>
          <p:cNvPr id="128" name="Google Shape;128;p7"/>
          <p:cNvGrpSpPr/>
          <p:nvPr/>
        </p:nvGrpSpPr>
        <p:grpSpPr>
          <a:xfrm>
            <a:off x="324066" y="185715"/>
            <a:ext cx="11672865" cy="6534736"/>
            <a:chOff x="243049" y="139286"/>
            <a:chExt cx="8754649" cy="4901052"/>
          </a:xfrm>
        </p:grpSpPr>
        <p:sp>
          <p:nvSpPr>
            <p:cNvPr id="129" name="Google Shape;129;p7"/>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0" name="Google Shape;130;p7"/>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1" name="Google Shape;131;p7"/>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2" name="Google Shape;132;p7"/>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3" name="Google Shape;133;p7"/>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34" name="Google Shape;134;p7"/>
            <p:cNvGrpSpPr/>
            <p:nvPr/>
          </p:nvGrpSpPr>
          <p:grpSpPr>
            <a:xfrm>
              <a:off x="8810285" y="2242772"/>
              <a:ext cx="155484" cy="175100"/>
              <a:chOff x="3655550" y="2257032"/>
              <a:chExt cx="192526" cy="161920"/>
            </a:xfrm>
          </p:grpSpPr>
          <p:sp>
            <p:nvSpPr>
              <p:cNvPr id="135" name="Google Shape;135;p7"/>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6" name="Google Shape;136;p7"/>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37" name="Google Shape;137;p7"/>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8" name="Google Shape;138;p7"/>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39" name="Google Shape;139;p7"/>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0" name="Google Shape;140;p7"/>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1" name="Google Shape;141;p7"/>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1787111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1231200" y="1560667"/>
            <a:ext cx="4864800" cy="3784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324066" y="185715"/>
            <a:ext cx="11672865" cy="6534736"/>
            <a:chOff x="243049" y="139286"/>
            <a:chExt cx="8754649" cy="4901052"/>
          </a:xfrm>
        </p:grpSpPr>
        <p:sp>
          <p:nvSpPr>
            <p:cNvPr id="145" name="Google Shape;145;p8"/>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6" name="Google Shape;146;p8"/>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7" name="Google Shape;147;p8"/>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8" name="Google Shape;148;p8"/>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49" name="Google Shape;149;p8"/>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50" name="Google Shape;150;p8"/>
            <p:cNvGrpSpPr/>
            <p:nvPr/>
          </p:nvGrpSpPr>
          <p:grpSpPr>
            <a:xfrm>
              <a:off x="8810285" y="2242772"/>
              <a:ext cx="155484" cy="175100"/>
              <a:chOff x="3655550" y="2257032"/>
              <a:chExt cx="192526" cy="161920"/>
            </a:xfrm>
          </p:grpSpPr>
          <p:sp>
            <p:nvSpPr>
              <p:cNvPr id="151" name="Google Shape;151;p8"/>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2" name="Google Shape;152;p8"/>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53" name="Google Shape;153;p8"/>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4" name="Google Shape;154;p8"/>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5" name="Google Shape;155;p8"/>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6" name="Google Shape;156;p8"/>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57" name="Google Shape;157;p8"/>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1755492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3399200" y="2073400"/>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3399200" y="4166600"/>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61" name="Google Shape;161;p9"/>
          <p:cNvGrpSpPr/>
          <p:nvPr/>
        </p:nvGrpSpPr>
        <p:grpSpPr>
          <a:xfrm>
            <a:off x="324066" y="185715"/>
            <a:ext cx="11672865" cy="6534736"/>
            <a:chOff x="243049" y="139286"/>
            <a:chExt cx="8754649" cy="4901052"/>
          </a:xfrm>
        </p:grpSpPr>
        <p:sp>
          <p:nvSpPr>
            <p:cNvPr id="162" name="Google Shape;162;p9"/>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3" name="Google Shape;163;p9"/>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4" name="Google Shape;164;p9"/>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5" name="Google Shape;165;p9"/>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6" name="Google Shape;166;p9"/>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67" name="Google Shape;167;p9"/>
            <p:cNvGrpSpPr/>
            <p:nvPr/>
          </p:nvGrpSpPr>
          <p:grpSpPr>
            <a:xfrm>
              <a:off x="8810285" y="2242772"/>
              <a:ext cx="155484" cy="175100"/>
              <a:chOff x="3655550" y="2257032"/>
              <a:chExt cx="192526" cy="161920"/>
            </a:xfrm>
          </p:grpSpPr>
          <p:sp>
            <p:nvSpPr>
              <p:cNvPr id="168" name="Google Shape;168;p9"/>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69" name="Google Shape;169;p9"/>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70" name="Google Shape;170;p9"/>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1" name="Google Shape;171;p9"/>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2" name="Google Shape;172;p9"/>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3" name="Google Shape;173;p9"/>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4" name="Google Shape;174;p9"/>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491658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7" name="Google Shape;177;p10"/>
          <p:cNvGrpSpPr/>
          <p:nvPr/>
        </p:nvGrpSpPr>
        <p:grpSpPr>
          <a:xfrm>
            <a:off x="324066" y="185715"/>
            <a:ext cx="11672865" cy="6534736"/>
            <a:chOff x="243049" y="139286"/>
            <a:chExt cx="8754649" cy="4901052"/>
          </a:xfrm>
        </p:grpSpPr>
        <p:sp>
          <p:nvSpPr>
            <p:cNvPr id="178" name="Google Shape;178;p10"/>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79" name="Google Shape;179;p10"/>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0" name="Google Shape;180;p10"/>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1" name="Google Shape;181;p10"/>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2" name="Google Shape;182;p10"/>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83" name="Google Shape;183;p10"/>
            <p:cNvGrpSpPr/>
            <p:nvPr/>
          </p:nvGrpSpPr>
          <p:grpSpPr>
            <a:xfrm>
              <a:off x="8810285" y="2242772"/>
              <a:ext cx="155484" cy="175100"/>
              <a:chOff x="3655550" y="2257032"/>
              <a:chExt cx="192526" cy="161920"/>
            </a:xfrm>
          </p:grpSpPr>
          <p:sp>
            <p:nvSpPr>
              <p:cNvPr id="184" name="Google Shape;184;p10"/>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5" name="Google Shape;185;p10"/>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186" name="Google Shape;186;p10"/>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7" name="Google Shape;187;p10"/>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8" name="Google Shape;188;p10"/>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89" name="Google Shape;189;p10"/>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0" name="Google Shape;190;p10"/>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98577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91"/>
        <p:cNvGrpSpPr/>
        <p:nvPr/>
      </p:nvGrpSpPr>
      <p:grpSpPr>
        <a:xfrm>
          <a:off x="0" y="0"/>
          <a:ext cx="0" cy="0"/>
          <a:chOff x="0" y="0"/>
          <a:chExt cx="0" cy="0"/>
        </a:xfrm>
      </p:grpSpPr>
      <p:sp>
        <p:nvSpPr>
          <p:cNvPr id="192" name="Google Shape;192;p11"/>
          <p:cNvSpPr txBox="1">
            <a:spLocks noGrp="1"/>
          </p:cNvSpPr>
          <p:nvPr>
            <p:ph type="title" hasCustomPrompt="1"/>
          </p:nvPr>
        </p:nvSpPr>
        <p:spPr>
          <a:xfrm>
            <a:off x="3149600" y="2463800"/>
            <a:ext cx="5892800" cy="19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666">
                <a:solidFill>
                  <a:srgbClr val="FEFEFE"/>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grpSp>
        <p:nvGrpSpPr>
          <p:cNvPr id="193" name="Google Shape;193;p11"/>
          <p:cNvGrpSpPr/>
          <p:nvPr/>
        </p:nvGrpSpPr>
        <p:grpSpPr>
          <a:xfrm>
            <a:off x="324066" y="185715"/>
            <a:ext cx="11672865" cy="6534736"/>
            <a:chOff x="243049" y="139286"/>
            <a:chExt cx="8754649" cy="4901052"/>
          </a:xfrm>
        </p:grpSpPr>
        <p:sp>
          <p:nvSpPr>
            <p:cNvPr id="194" name="Google Shape;194;p11"/>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5" name="Google Shape;195;p11"/>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6" name="Google Shape;196;p11"/>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7" name="Google Shape;197;p11"/>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198" name="Google Shape;198;p11"/>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199" name="Google Shape;199;p11"/>
            <p:cNvGrpSpPr/>
            <p:nvPr/>
          </p:nvGrpSpPr>
          <p:grpSpPr>
            <a:xfrm>
              <a:off x="8810285" y="2242772"/>
              <a:ext cx="155484" cy="175100"/>
              <a:chOff x="3655550" y="2257032"/>
              <a:chExt cx="192526" cy="161920"/>
            </a:xfrm>
          </p:grpSpPr>
          <p:sp>
            <p:nvSpPr>
              <p:cNvPr id="200" name="Google Shape;200;p11"/>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1" name="Google Shape;201;p11"/>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02" name="Google Shape;202;p11"/>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3" name="Google Shape;203;p11"/>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4" name="Google Shape;204;p11"/>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5" name="Google Shape;205;p11"/>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06" name="Google Shape;206;p11"/>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655719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noFill/>
        <a:effectLst/>
      </p:bgPr>
    </p:bg>
    <p:spTree>
      <p:nvGrpSpPr>
        <p:cNvPr id="1" name="Shape 207"/>
        <p:cNvGrpSpPr/>
        <p:nvPr/>
      </p:nvGrpSpPr>
      <p:grpSpPr>
        <a:xfrm>
          <a:off x="0" y="0"/>
          <a:ext cx="0" cy="0"/>
          <a:chOff x="0" y="0"/>
          <a:chExt cx="0" cy="0"/>
        </a:xfrm>
      </p:grpSpPr>
    </p:spTree>
    <p:extLst>
      <p:ext uri="{BB962C8B-B14F-4D97-AF65-F5344CB8AC3E}">
        <p14:creationId xmlns:p14="http://schemas.microsoft.com/office/powerpoint/2010/main" val="303144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742157345"/>
      </p:ext>
    </p:extLst>
  </p:cSld>
  <p:clrMapOvr>
    <a:masterClrMapping/>
  </p:clrMapOvr>
  <p:transition spd="slow">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Agenda">
  <p:cSld name="Agenda">
    <p:bg>
      <p:bgPr>
        <a:solidFill>
          <a:srgbClr val="CEF3EA"/>
        </a:solidFill>
        <a:effectLst/>
      </p:bgPr>
    </p:bg>
    <p:spTree>
      <p:nvGrpSpPr>
        <p:cNvPr id="1" name="Shape 208"/>
        <p:cNvGrpSpPr/>
        <p:nvPr/>
      </p:nvGrpSpPr>
      <p:grpSpPr>
        <a:xfrm>
          <a:off x="0" y="0"/>
          <a:ext cx="0" cy="0"/>
          <a:chOff x="0" y="0"/>
          <a:chExt cx="0" cy="0"/>
        </a:xfrm>
      </p:grpSpPr>
      <p:sp>
        <p:nvSpPr>
          <p:cNvPr id="209" name="Google Shape;209;p13"/>
          <p:cNvSpPr txBox="1">
            <a:spLocks noGrp="1"/>
          </p:cNvSpPr>
          <p:nvPr>
            <p:ph type="title" hasCustomPrompt="1"/>
          </p:nvPr>
        </p:nvSpPr>
        <p:spPr>
          <a:xfrm>
            <a:off x="1997849" y="902865"/>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0" name="Google Shape;210;p13"/>
          <p:cNvSpPr txBox="1">
            <a:spLocks noGrp="1"/>
          </p:cNvSpPr>
          <p:nvPr>
            <p:ph type="ctrTitle" idx="2"/>
          </p:nvPr>
        </p:nvSpPr>
        <p:spPr>
          <a:xfrm>
            <a:off x="1997849" y="1744600"/>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1" name="Google Shape;211;p13"/>
          <p:cNvSpPr txBox="1">
            <a:spLocks noGrp="1"/>
          </p:cNvSpPr>
          <p:nvPr>
            <p:ph type="subTitle" idx="1"/>
          </p:nvPr>
        </p:nvSpPr>
        <p:spPr>
          <a:xfrm>
            <a:off x="1997849" y="2126328"/>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sp>
        <p:nvSpPr>
          <p:cNvPr id="212" name="Google Shape;212;p13"/>
          <p:cNvSpPr txBox="1">
            <a:spLocks noGrp="1"/>
          </p:cNvSpPr>
          <p:nvPr>
            <p:ph type="title" idx="3" hasCustomPrompt="1"/>
          </p:nvPr>
        </p:nvSpPr>
        <p:spPr>
          <a:xfrm>
            <a:off x="7186269" y="902865"/>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3" name="Google Shape;213;p13"/>
          <p:cNvSpPr txBox="1">
            <a:spLocks noGrp="1"/>
          </p:cNvSpPr>
          <p:nvPr>
            <p:ph type="ctrTitle" idx="4"/>
          </p:nvPr>
        </p:nvSpPr>
        <p:spPr>
          <a:xfrm>
            <a:off x="7186280" y="1744600"/>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4" name="Google Shape;214;p13"/>
          <p:cNvSpPr txBox="1">
            <a:spLocks noGrp="1"/>
          </p:cNvSpPr>
          <p:nvPr>
            <p:ph type="subTitle" idx="5"/>
          </p:nvPr>
        </p:nvSpPr>
        <p:spPr>
          <a:xfrm>
            <a:off x="7186269" y="2126328"/>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sp>
        <p:nvSpPr>
          <p:cNvPr id="215" name="Google Shape;215;p13"/>
          <p:cNvSpPr txBox="1">
            <a:spLocks noGrp="1"/>
          </p:cNvSpPr>
          <p:nvPr>
            <p:ph type="title" idx="6" hasCustomPrompt="1"/>
          </p:nvPr>
        </p:nvSpPr>
        <p:spPr>
          <a:xfrm>
            <a:off x="1997849" y="3974732"/>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13"/>
          <p:cNvSpPr txBox="1">
            <a:spLocks noGrp="1"/>
          </p:cNvSpPr>
          <p:nvPr>
            <p:ph type="ctrTitle" idx="7"/>
          </p:nvPr>
        </p:nvSpPr>
        <p:spPr>
          <a:xfrm>
            <a:off x="1997849" y="4816467"/>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7" name="Google Shape;217;p13"/>
          <p:cNvSpPr txBox="1">
            <a:spLocks noGrp="1"/>
          </p:cNvSpPr>
          <p:nvPr>
            <p:ph type="subTitle" idx="8"/>
          </p:nvPr>
        </p:nvSpPr>
        <p:spPr>
          <a:xfrm>
            <a:off x="1997849" y="5198195"/>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sp>
        <p:nvSpPr>
          <p:cNvPr id="218" name="Google Shape;218;p13"/>
          <p:cNvSpPr txBox="1">
            <a:spLocks noGrp="1"/>
          </p:cNvSpPr>
          <p:nvPr>
            <p:ph type="title" idx="9" hasCustomPrompt="1"/>
          </p:nvPr>
        </p:nvSpPr>
        <p:spPr>
          <a:xfrm>
            <a:off x="7186269" y="3974732"/>
            <a:ext cx="2276000" cy="641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9" name="Google Shape;219;p13"/>
          <p:cNvSpPr txBox="1">
            <a:spLocks noGrp="1"/>
          </p:cNvSpPr>
          <p:nvPr>
            <p:ph type="ctrTitle" idx="13"/>
          </p:nvPr>
        </p:nvSpPr>
        <p:spPr>
          <a:xfrm>
            <a:off x="7186280" y="4816467"/>
            <a:ext cx="3508000" cy="489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3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20" name="Google Shape;220;p13"/>
          <p:cNvSpPr txBox="1">
            <a:spLocks noGrp="1"/>
          </p:cNvSpPr>
          <p:nvPr>
            <p:ph type="subTitle" idx="14"/>
          </p:nvPr>
        </p:nvSpPr>
        <p:spPr>
          <a:xfrm>
            <a:off x="7186269" y="5198195"/>
            <a:ext cx="35080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Didact Gothic"/>
              <a:buNone/>
              <a:defRPr sz="2133">
                <a:solidFill>
                  <a:schemeClr val="dk1"/>
                </a:solidFill>
              </a:defRPr>
            </a:lvl1pPr>
            <a:lvl2pPr lvl="1"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2pPr>
            <a:lvl3pPr lvl="2"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3pPr>
            <a:lvl4pPr lvl="3"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4pPr>
            <a:lvl5pPr lvl="4"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5pPr>
            <a:lvl6pPr lvl="5"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6pPr>
            <a:lvl7pPr lvl="6"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7pPr>
            <a:lvl8pPr lvl="7"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8pPr>
            <a:lvl9pPr lvl="8" algn="ctr" rtl="0">
              <a:lnSpc>
                <a:spcPct val="100000"/>
              </a:lnSpc>
              <a:spcBef>
                <a:spcPts val="0"/>
              </a:spcBef>
              <a:spcAft>
                <a:spcPts val="0"/>
              </a:spcAft>
              <a:buSzPts val="1000"/>
              <a:buFont typeface="Didact Gothic"/>
              <a:buNone/>
              <a:defRPr sz="1333">
                <a:latin typeface="Didact Gothic"/>
                <a:ea typeface="Didact Gothic"/>
                <a:cs typeface="Didact Gothic"/>
                <a:sym typeface="Didact Gothic"/>
              </a:defRPr>
            </a:lvl9pPr>
          </a:lstStyle>
          <a:p>
            <a:endParaRPr/>
          </a:p>
        </p:txBody>
      </p:sp>
      <p:grpSp>
        <p:nvGrpSpPr>
          <p:cNvPr id="221" name="Google Shape;221;p13"/>
          <p:cNvGrpSpPr/>
          <p:nvPr/>
        </p:nvGrpSpPr>
        <p:grpSpPr>
          <a:xfrm>
            <a:off x="244617" y="135184"/>
            <a:ext cx="11752312" cy="6477400"/>
            <a:chOff x="183463" y="101388"/>
            <a:chExt cx="8814234" cy="4858050"/>
          </a:xfrm>
        </p:grpSpPr>
        <p:sp>
          <p:nvSpPr>
            <p:cNvPr id="222" name="Google Shape;222;p13"/>
            <p:cNvSpPr/>
            <p:nvPr/>
          </p:nvSpPr>
          <p:spPr>
            <a:xfrm>
              <a:off x="8653765" y="2791846"/>
              <a:ext cx="208001" cy="175404"/>
            </a:xfrm>
            <a:custGeom>
              <a:avLst/>
              <a:gdLst/>
              <a:ahLst/>
              <a:cxnLst/>
              <a:rect l="l" t="t" r="r" b="b"/>
              <a:pathLst>
                <a:path w="1366" h="1152" extrusionOk="0">
                  <a:moveTo>
                    <a:pt x="680" y="1"/>
                  </a:moveTo>
                  <a:cubicBezTo>
                    <a:pt x="623" y="4"/>
                    <a:pt x="570" y="58"/>
                    <a:pt x="576" y="118"/>
                  </a:cubicBezTo>
                  <a:cubicBezTo>
                    <a:pt x="582" y="198"/>
                    <a:pt x="590" y="279"/>
                    <a:pt x="596" y="359"/>
                  </a:cubicBezTo>
                  <a:cubicBezTo>
                    <a:pt x="596" y="422"/>
                    <a:pt x="596" y="489"/>
                    <a:pt x="599" y="552"/>
                  </a:cubicBezTo>
                  <a:cubicBezTo>
                    <a:pt x="432" y="559"/>
                    <a:pt x="261" y="563"/>
                    <a:pt x="94" y="566"/>
                  </a:cubicBezTo>
                  <a:cubicBezTo>
                    <a:pt x="41" y="566"/>
                    <a:pt x="1" y="612"/>
                    <a:pt x="5" y="663"/>
                  </a:cubicBezTo>
                  <a:cubicBezTo>
                    <a:pt x="8" y="714"/>
                    <a:pt x="48" y="753"/>
                    <a:pt x="95" y="753"/>
                  </a:cubicBezTo>
                  <a:cubicBezTo>
                    <a:pt x="97" y="753"/>
                    <a:pt x="99" y="753"/>
                    <a:pt x="101" y="753"/>
                  </a:cubicBezTo>
                  <a:cubicBezTo>
                    <a:pt x="269" y="753"/>
                    <a:pt x="432" y="750"/>
                    <a:pt x="599" y="743"/>
                  </a:cubicBezTo>
                  <a:lnTo>
                    <a:pt x="599" y="743"/>
                  </a:lnTo>
                  <a:cubicBezTo>
                    <a:pt x="599" y="763"/>
                    <a:pt x="596" y="780"/>
                    <a:pt x="596" y="800"/>
                  </a:cubicBezTo>
                  <a:cubicBezTo>
                    <a:pt x="593" y="836"/>
                    <a:pt x="590" y="870"/>
                    <a:pt x="590" y="907"/>
                  </a:cubicBezTo>
                  <a:lnTo>
                    <a:pt x="590" y="1034"/>
                  </a:lnTo>
                  <a:cubicBezTo>
                    <a:pt x="587" y="1099"/>
                    <a:pt x="649" y="1151"/>
                    <a:pt x="711" y="1151"/>
                  </a:cubicBezTo>
                  <a:cubicBezTo>
                    <a:pt x="713" y="1151"/>
                    <a:pt x="715" y="1151"/>
                    <a:pt x="717" y="1151"/>
                  </a:cubicBezTo>
                  <a:cubicBezTo>
                    <a:pt x="783" y="1148"/>
                    <a:pt x="840" y="1088"/>
                    <a:pt x="834" y="1021"/>
                  </a:cubicBezTo>
                  <a:cubicBezTo>
                    <a:pt x="834" y="984"/>
                    <a:pt x="827" y="944"/>
                    <a:pt x="827" y="904"/>
                  </a:cubicBezTo>
                  <a:cubicBezTo>
                    <a:pt x="827" y="867"/>
                    <a:pt x="823" y="830"/>
                    <a:pt x="823" y="790"/>
                  </a:cubicBezTo>
                  <a:cubicBezTo>
                    <a:pt x="823" y="773"/>
                    <a:pt x="827" y="753"/>
                    <a:pt x="827" y="736"/>
                  </a:cubicBezTo>
                  <a:cubicBezTo>
                    <a:pt x="883" y="733"/>
                    <a:pt x="944" y="733"/>
                    <a:pt x="1001" y="733"/>
                  </a:cubicBezTo>
                  <a:cubicBezTo>
                    <a:pt x="1048" y="736"/>
                    <a:pt x="1095" y="740"/>
                    <a:pt x="1141" y="743"/>
                  </a:cubicBezTo>
                  <a:cubicBezTo>
                    <a:pt x="1161" y="743"/>
                    <a:pt x="1184" y="743"/>
                    <a:pt x="1209" y="740"/>
                  </a:cubicBezTo>
                  <a:cubicBezTo>
                    <a:pt x="1238" y="740"/>
                    <a:pt x="1269" y="740"/>
                    <a:pt x="1298" y="730"/>
                  </a:cubicBezTo>
                  <a:cubicBezTo>
                    <a:pt x="1312" y="723"/>
                    <a:pt x="1325" y="716"/>
                    <a:pt x="1335" y="703"/>
                  </a:cubicBezTo>
                  <a:cubicBezTo>
                    <a:pt x="1345" y="693"/>
                    <a:pt x="1352" y="680"/>
                    <a:pt x="1355" y="663"/>
                  </a:cubicBezTo>
                  <a:cubicBezTo>
                    <a:pt x="1365" y="626"/>
                    <a:pt x="1349" y="583"/>
                    <a:pt x="1312" y="566"/>
                  </a:cubicBezTo>
                  <a:cubicBezTo>
                    <a:pt x="1295" y="559"/>
                    <a:pt x="1275" y="552"/>
                    <a:pt x="1258" y="549"/>
                  </a:cubicBezTo>
                  <a:cubicBezTo>
                    <a:pt x="1235" y="546"/>
                    <a:pt x="1215" y="546"/>
                    <a:pt x="1192" y="543"/>
                  </a:cubicBezTo>
                  <a:cubicBezTo>
                    <a:pt x="1164" y="543"/>
                    <a:pt x="1138" y="539"/>
                    <a:pt x="1108" y="539"/>
                  </a:cubicBezTo>
                  <a:cubicBezTo>
                    <a:pt x="1074" y="535"/>
                    <a:pt x="1038" y="532"/>
                    <a:pt x="1001" y="532"/>
                  </a:cubicBezTo>
                  <a:lnTo>
                    <a:pt x="877" y="532"/>
                  </a:lnTo>
                  <a:cubicBezTo>
                    <a:pt x="860" y="535"/>
                    <a:pt x="840" y="535"/>
                    <a:pt x="820" y="535"/>
                  </a:cubicBezTo>
                  <a:cubicBezTo>
                    <a:pt x="820" y="475"/>
                    <a:pt x="820" y="412"/>
                    <a:pt x="817" y="348"/>
                  </a:cubicBezTo>
                  <a:cubicBezTo>
                    <a:pt x="814" y="268"/>
                    <a:pt x="807" y="188"/>
                    <a:pt x="797" y="108"/>
                  </a:cubicBezTo>
                  <a:cubicBezTo>
                    <a:pt x="794" y="78"/>
                    <a:pt x="783" y="51"/>
                    <a:pt x="763" y="31"/>
                  </a:cubicBezTo>
                  <a:cubicBezTo>
                    <a:pt x="743" y="10"/>
                    <a:pt x="713" y="1"/>
                    <a:pt x="68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3" name="Google Shape;223;p13"/>
            <p:cNvSpPr/>
            <p:nvPr/>
          </p:nvSpPr>
          <p:spPr>
            <a:xfrm>
              <a:off x="707584" y="3911414"/>
              <a:ext cx="80450" cy="79684"/>
            </a:xfrm>
            <a:custGeom>
              <a:avLst/>
              <a:gdLst/>
              <a:ahLst/>
              <a:cxnLst/>
              <a:rect l="l" t="t" r="r" b="b"/>
              <a:pathLst>
                <a:path w="774" h="767" extrusionOk="0">
                  <a:moveTo>
                    <a:pt x="369" y="1"/>
                  </a:moveTo>
                  <a:cubicBezTo>
                    <a:pt x="272" y="1"/>
                    <a:pt x="175" y="50"/>
                    <a:pt x="108" y="121"/>
                  </a:cubicBezTo>
                  <a:cubicBezTo>
                    <a:pt x="38" y="195"/>
                    <a:pt x="1" y="298"/>
                    <a:pt x="4" y="402"/>
                  </a:cubicBezTo>
                  <a:cubicBezTo>
                    <a:pt x="11" y="499"/>
                    <a:pt x="55" y="596"/>
                    <a:pt x="125" y="663"/>
                  </a:cubicBezTo>
                  <a:cubicBezTo>
                    <a:pt x="205" y="737"/>
                    <a:pt x="302" y="766"/>
                    <a:pt x="406" y="766"/>
                  </a:cubicBezTo>
                  <a:cubicBezTo>
                    <a:pt x="503" y="766"/>
                    <a:pt x="603" y="717"/>
                    <a:pt x="666" y="646"/>
                  </a:cubicBezTo>
                  <a:cubicBezTo>
                    <a:pt x="737" y="569"/>
                    <a:pt x="774" y="469"/>
                    <a:pt x="770" y="365"/>
                  </a:cubicBezTo>
                  <a:cubicBezTo>
                    <a:pt x="764" y="265"/>
                    <a:pt x="720" y="171"/>
                    <a:pt x="650" y="104"/>
                  </a:cubicBezTo>
                  <a:cubicBezTo>
                    <a:pt x="573" y="30"/>
                    <a:pt x="476" y="1"/>
                    <a:pt x="36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4" name="Google Shape;224;p13"/>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5" name="Google Shape;225;p13"/>
            <p:cNvSpPr/>
            <p:nvPr/>
          </p:nvSpPr>
          <p:spPr>
            <a:xfrm>
              <a:off x="4572011" y="101388"/>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6" name="Google Shape;226;p13"/>
            <p:cNvSpPr/>
            <p:nvPr/>
          </p:nvSpPr>
          <p:spPr>
            <a:xfrm>
              <a:off x="448488" y="4768800"/>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7" name="Google Shape;227;p13"/>
            <p:cNvSpPr/>
            <p:nvPr/>
          </p:nvSpPr>
          <p:spPr>
            <a:xfrm>
              <a:off x="2454929" y="63149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28" name="Google Shape;228;p13"/>
            <p:cNvSpPr/>
            <p:nvPr/>
          </p:nvSpPr>
          <p:spPr>
            <a:xfrm>
              <a:off x="338974" y="1923527"/>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29" name="Google Shape;229;p13"/>
            <p:cNvGrpSpPr/>
            <p:nvPr/>
          </p:nvGrpSpPr>
          <p:grpSpPr>
            <a:xfrm>
              <a:off x="183485" y="983247"/>
              <a:ext cx="155484" cy="175100"/>
              <a:chOff x="3655550" y="2257032"/>
              <a:chExt cx="192526" cy="161920"/>
            </a:xfrm>
          </p:grpSpPr>
          <p:sp>
            <p:nvSpPr>
              <p:cNvPr id="230" name="Google Shape;230;p13"/>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1" name="Google Shape;231;p13"/>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32" name="Google Shape;232;p13"/>
            <p:cNvSpPr/>
            <p:nvPr/>
          </p:nvSpPr>
          <p:spPr>
            <a:xfrm>
              <a:off x="8671647" y="4175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3" name="Google Shape;233;p13"/>
            <p:cNvSpPr/>
            <p:nvPr/>
          </p:nvSpPr>
          <p:spPr>
            <a:xfrm rot="6438092">
              <a:off x="275271" y="2203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4" name="Google Shape;234;p13"/>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5" name="Google Shape;235;p13"/>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36" name="Google Shape;236;p13"/>
            <p:cNvSpPr/>
            <p:nvPr/>
          </p:nvSpPr>
          <p:spPr>
            <a:xfrm rot="2700000">
              <a:off x="8602175" y="1196549"/>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389997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bg>
      <p:bgPr>
        <a:solidFill>
          <a:srgbClr val="CEF3EA"/>
        </a:solidFill>
        <a:effectLst/>
      </p:bgPr>
    </p:bg>
    <p:spTree>
      <p:nvGrpSpPr>
        <p:cNvPr id="1" name="Shape 237"/>
        <p:cNvGrpSpPr/>
        <p:nvPr/>
      </p:nvGrpSpPr>
      <p:grpSpPr>
        <a:xfrm>
          <a:off x="0" y="0"/>
          <a:ext cx="0" cy="0"/>
          <a:chOff x="0" y="0"/>
          <a:chExt cx="0" cy="0"/>
        </a:xfrm>
      </p:grpSpPr>
      <p:grpSp>
        <p:nvGrpSpPr>
          <p:cNvPr id="238" name="Google Shape;238;p14"/>
          <p:cNvGrpSpPr/>
          <p:nvPr/>
        </p:nvGrpSpPr>
        <p:grpSpPr>
          <a:xfrm>
            <a:off x="324066" y="185715"/>
            <a:ext cx="11672865" cy="6534736"/>
            <a:chOff x="243049" y="139286"/>
            <a:chExt cx="8754649" cy="4901052"/>
          </a:xfrm>
        </p:grpSpPr>
        <p:sp>
          <p:nvSpPr>
            <p:cNvPr id="239" name="Google Shape;239;p14"/>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0" name="Google Shape;240;p14"/>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1" name="Google Shape;241;p14"/>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2" name="Google Shape;242;p14"/>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3" name="Google Shape;243;p14"/>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44" name="Google Shape;244;p14"/>
            <p:cNvGrpSpPr/>
            <p:nvPr/>
          </p:nvGrpSpPr>
          <p:grpSpPr>
            <a:xfrm>
              <a:off x="8810285" y="2242772"/>
              <a:ext cx="155484" cy="175100"/>
              <a:chOff x="3655550" y="2257032"/>
              <a:chExt cx="192526" cy="161920"/>
            </a:xfrm>
          </p:grpSpPr>
          <p:sp>
            <p:nvSpPr>
              <p:cNvPr id="245" name="Google Shape;245;p14"/>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6" name="Google Shape;246;p14"/>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47" name="Google Shape;247;p14"/>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8" name="Google Shape;248;p14"/>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49" name="Google Shape;249;p14"/>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50" name="Google Shape;250;p14"/>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51" name="Google Shape;251;p14"/>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52" name="Google Shape;252;p14"/>
          <p:cNvSpPr txBox="1">
            <a:spLocks noGrp="1"/>
          </p:cNvSpPr>
          <p:nvPr>
            <p:ph type="subTitle" idx="1"/>
          </p:nvPr>
        </p:nvSpPr>
        <p:spPr>
          <a:xfrm>
            <a:off x="881740" y="2282267"/>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3" name="Google Shape;253;p14"/>
          <p:cNvSpPr txBox="1">
            <a:spLocks noGrp="1"/>
          </p:cNvSpPr>
          <p:nvPr>
            <p:ph type="subTitle" idx="2"/>
          </p:nvPr>
        </p:nvSpPr>
        <p:spPr>
          <a:xfrm>
            <a:off x="8055656" y="2282267"/>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4" name="Google Shape;254;p14"/>
          <p:cNvSpPr txBox="1">
            <a:spLocks noGrp="1"/>
          </p:cNvSpPr>
          <p:nvPr>
            <p:ph type="subTitle" idx="3"/>
          </p:nvPr>
        </p:nvSpPr>
        <p:spPr>
          <a:xfrm>
            <a:off x="4497600" y="4264567"/>
            <a:ext cx="319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5" name="Google Shape;255;p14"/>
          <p:cNvSpPr txBox="1">
            <a:spLocks noGrp="1"/>
          </p:cNvSpPr>
          <p:nvPr>
            <p:ph type="subTitle" idx="4"/>
          </p:nvPr>
        </p:nvSpPr>
        <p:spPr>
          <a:xfrm>
            <a:off x="4497684" y="2282267"/>
            <a:ext cx="319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6" name="Google Shape;256;p14"/>
          <p:cNvSpPr txBox="1">
            <a:spLocks noGrp="1"/>
          </p:cNvSpPr>
          <p:nvPr>
            <p:ph type="subTitle" idx="5"/>
          </p:nvPr>
        </p:nvSpPr>
        <p:spPr>
          <a:xfrm>
            <a:off x="881233" y="4264564"/>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7" name="Google Shape;257;p14"/>
          <p:cNvSpPr txBox="1">
            <a:spLocks noGrp="1"/>
          </p:cNvSpPr>
          <p:nvPr>
            <p:ph type="subTitle" idx="6"/>
          </p:nvPr>
        </p:nvSpPr>
        <p:spPr>
          <a:xfrm>
            <a:off x="8055583" y="4264564"/>
            <a:ext cx="3196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lnSpc>
                <a:spcPct val="100000"/>
              </a:lnSpc>
              <a:spcBef>
                <a:spcPts val="2133"/>
              </a:spcBef>
              <a:spcAft>
                <a:spcPts val="0"/>
              </a:spcAft>
              <a:buNone/>
              <a:defRPr sz="2133">
                <a:solidFill>
                  <a:schemeClr val="dk1"/>
                </a:solidFill>
              </a:defRPr>
            </a:lvl2pPr>
            <a:lvl3pPr lvl="2" algn="ctr" rtl="0">
              <a:lnSpc>
                <a:spcPct val="100000"/>
              </a:lnSpc>
              <a:spcBef>
                <a:spcPts val="2133"/>
              </a:spcBef>
              <a:spcAft>
                <a:spcPts val="0"/>
              </a:spcAft>
              <a:buNone/>
              <a:defRPr sz="2133">
                <a:solidFill>
                  <a:schemeClr val="dk1"/>
                </a:solidFill>
              </a:defRPr>
            </a:lvl3pPr>
            <a:lvl4pPr lvl="3" algn="ctr" rtl="0">
              <a:lnSpc>
                <a:spcPct val="100000"/>
              </a:lnSpc>
              <a:spcBef>
                <a:spcPts val="2133"/>
              </a:spcBef>
              <a:spcAft>
                <a:spcPts val="0"/>
              </a:spcAft>
              <a:buNone/>
              <a:defRPr sz="2133">
                <a:solidFill>
                  <a:schemeClr val="dk1"/>
                </a:solidFill>
              </a:defRPr>
            </a:lvl4pPr>
            <a:lvl5pPr lvl="4" algn="ctr" rtl="0">
              <a:lnSpc>
                <a:spcPct val="100000"/>
              </a:lnSpc>
              <a:spcBef>
                <a:spcPts val="2133"/>
              </a:spcBef>
              <a:spcAft>
                <a:spcPts val="0"/>
              </a:spcAft>
              <a:buNone/>
              <a:defRPr sz="2133">
                <a:solidFill>
                  <a:schemeClr val="dk1"/>
                </a:solidFill>
              </a:defRPr>
            </a:lvl5pPr>
            <a:lvl6pPr lvl="5" algn="ctr" rtl="0">
              <a:lnSpc>
                <a:spcPct val="100000"/>
              </a:lnSpc>
              <a:spcBef>
                <a:spcPts val="2133"/>
              </a:spcBef>
              <a:spcAft>
                <a:spcPts val="0"/>
              </a:spcAft>
              <a:buNone/>
              <a:defRPr sz="2133">
                <a:solidFill>
                  <a:schemeClr val="dk1"/>
                </a:solidFill>
              </a:defRPr>
            </a:lvl6pPr>
            <a:lvl7pPr lvl="6" algn="ctr" rtl="0">
              <a:lnSpc>
                <a:spcPct val="100000"/>
              </a:lnSpc>
              <a:spcBef>
                <a:spcPts val="2133"/>
              </a:spcBef>
              <a:spcAft>
                <a:spcPts val="0"/>
              </a:spcAft>
              <a:buNone/>
              <a:defRPr sz="2133">
                <a:solidFill>
                  <a:schemeClr val="dk1"/>
                </a:solidFill>
              </a:defRPr>
            </a:lvl7pPr>
            <a:lvl8pPr lvl="7" algn="ctr" rtl="0">
              <a:lnSpc>
                <a:spcPct val="100000"/>
              </a:lnSpc>
              <a:spcBef>
                <a:spcPts val="2133"/>
              </a:spcBef>
              <a:spcAft>
                <a:spcPts val="0"/>
              </a:spcAft>
              <a:buNone/>
              <a:defRPr sz="2133">
                <a:solidFill>
                  <a:schemeClr val="dk1"/>
                </a:solidFill>
              </a:defRPr>
            </a:lvl8pPr>
            <a:lvl9pPr lvl="8" algn="ctr" rtl="0">
              <a:lnSpc>
                <a:spcPct val="100000"/>
              </a:lnSpc>
              <a:spcBef>
                <a:spcPts val="2133"/>
              </a:spcBef>
              <a:spcAft>
                <a:spcPts val="2133"/>
              </a:spcAft>
              <a:buNone/>
              <a:defRPr sz="2133">
                <a:solidFill>
                  <a:schemeClr val="dk1"/>
                </a:solidFill>
              </a:defRPr>
            </a:lvl9pPr>
          </a:lstStyle>
          <a:p>
            <a:endParaRPr/>
          </a:p>
        </p:txBody>
      </p:sp>
      <p:sp>
        <p:nvSpPr>
          <p:cNvPr id="258" name="Google Shape;258;p14"/>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93142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bg>
      <p:bgPr>
        <a:solidFill>
          <a:srgbClr val="CEF3EA"/>
        </a:solidFill>
        <a:effectLst/>
      </p:bgPr>
    </p:bg>
    <p:spTree>
      <p:nvGrpSpPr>
        <p:cNvPr id="1" name="Shape 259"/>
        <p:cNvGrpSpPr/>
        <p:nvPr/>
      </p:nvGrpSpPr>
      <p:grpSpPr>
        <a:xfrm>
          <a:off x="0" y="0"/>
          <a:ext cx="0" cy="0"/>
          <a:chOff x="0" y="0"/>
          <a:chExt cx="0" cy="0"/>
        </a:xfrm>
      </p:grpSpPr>
      <p:grpSp>
        <p:nvGrpSpPr>
          <p:cNvPr id="260" name="Google Shape;260;p15"/>
          <p:cNvGrpSpPr/>
          <p:nvPr/>
        </p:nvGrpSpPr>
        <p:grpSpPr>
          <a:xfrm>
            <a:off x="324066" y="185715"/>
            <a:ext cx="11672865" cy="6534736"/>
            <a:chOff x="243049" y="139286"/>
            <a:chExt cx="8754649" cy="4901052"/>
          </a:xfrm>
        </p:grpSpPr>
        <p:sp>
          <p:nvSpPr>
            <p:cNvPr id="261" name="Google Shape;261;p15"/>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2" name="Google Shape;262;p15"/>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3" name="Google Shape;263;p15"/>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4" name="Google Shape;264;p15"/>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5" name="Google Shape;265;p15"/>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66" name="Google Shape;266;p15"/>
            <p:cNvGrpSpPr/>
            <p:nvPr/>
          </p:nvGrpSpPr>
          <p:grpSpPr>
            <a:xfrm>
              <a:off x="8810285" y="2242772"/>
              <a:ext cx="155484" cy="175100"/>
              <a:chOff x="3655550" y="2257032"/>
              <a:chExt cx="192526" cy="161920"/>
            </a:xfrm>
          </p:grpSpPr>
          <p:sp>
            <p:nvSpPr>
              <p:cNvPr id="267" name="Google Shape;267;p15"/>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68" name="Google Shape;268;p15"/>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69" name="Google Shape;269;p15"/>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0" name="Google Shape;270;p15"/>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1" name="Google Shape;271;p15"/>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2" name="Google Shape;272;p15"/>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73" name="Google Shape;273;p15"/>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74" name="Google Shape;274;p15"/>
          <p:cNvSpPr txBox="1">
            <a:spLocks noGrp="1"/>
          </p:cNvSpPr>
          <p:nvPr>
            <p:ph type="subTitle" idx="1"/>
          </p:nvPr>
        </p:nvSpPr>
        <p:spPr>
          <a:xfrm>
            <a:off x="1240567" y="3258047"/>
            <a:ext cx="2787600" cy="1090800"/>
          </a:xfrm>
          <a:prstGeom prst="rect">
            <a:avLst/>
          </a:prstGeom>
          <a:solidFill>
            <a:schemeClr val="accent5"/>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a:latin typeface="Londrina Solid"/>
                <a:ea typeface="Londrina Solid"/>
                <a:cs typeface="Londrina Solid"/>
                <a:sym typeface="Londrina Solid"/>
              </a:defRPr>
            </a:lvl1pPr>
            <a:lvl2pPr lvl="1" algn="ctr" rtl="0">
              <a:lnSpc>
                <a:spcPct val="100000"/>
              </a:lnSpc>
              <a:spcBef>
                <a:spcPts val="2133"/>
              </a:spcBef>
              <a:spcAft>
                <a:spcPts val="0"/>
              </a:spcAft>
              <a:buNone/>
              <a:defRPr sz="2933">
                <a:latin typeface="Londrina Solid"/>
                <a:ea typeface="Londrina Solid"/>
                <a:cs typeface="Londrina Solid"/>
                <a:sym typeface="Londrina Solid"/>
              </a:defRPr>
            </a:lvl2pPr>
            <a:lvl3pPr lvl="2" algn="ctr" rtl="0">
              <a:lnSpc>
                <a:spcPct val="100000"/>
              </a:lnSpc>
              <a:spcBef>
                <a:spcPts val="2133"/>
              </a:spcBef>
              <a:spcAft>
                <a:spcPts val="0"/>
              </a:spcAft>
              <a:buNone/>
              <a:defRPr sz="2933">
                <a:latin typeface="Londrina Solid"/>
                <a:ea typeface="Londrina Solid"/>
                <a:cs typeface="Londrina Solid"/>
                <a:sym typeface="Londrina Solid"/>
              </a:defRPr>
            </a:lvl3pPr>
            <a:lvl4pPr lvl="3" algn="ctr" rtl="0">
              <a:lnSpc>
                <a:spcPct val="100000"/>
              </a:lnSpc>
              <a:spcBef>
                <a:spcPts val="2133"/>
              </a:spcBef>
              <a:spcAft>
                <a:spcPts val="0"/>
              </a:spcAft>
              <a:buNone/>
              <a:defRPr sz="2933">
                <a:latin typeface="Londrina Solid"/>
                <a:ea typeface="Londrina Solid"/>
                <a:cs typeface="Londrina Solid"/>
                <a:sym typeface="Londrina Solid"/>
              </a:defRPr>
            </a:lvl4pPr>
            <a:lvl5pPr lvl="4" algn="ctr" rtl="0">
              <a:lnSpc>
                <a:spcPct val="100000"/>
              </a:lnSpc>
              <a:spcBef>
                <a:spcPts val="2133"/>
              </a:spcBef>
              <a:spcAft>
                <a:spcPts val="0"/>
              </a:spcAft>
              <a:buNone/>
              <a:defRPr sz="2933">
                <a:latin typeface="Londrina Solid"/>
                <a:ea typeface="Londrina Solid"/>
                <a:cs typeface="Londrina Solid"/>
                <a:sym typeface="Londrina Solid"/>
              </a:defRPr>
            </a:lvl5pPr>
            <a:lvl6pPr lvl="5" algn="ctr" rtl="0">
              <a:lnSpc>
                <a:spcPct val="100000"/>
              </a:lnSpc>
              <a:spcBef>
                <a:spcPts val="2133"/>
              </a:spcBef>
              <a:spcAft>
                <a:spcPts val="0"/>
              </a:spcAft>
              <a:buNone/>
              <a:defRPr sz="2933">
                <a:latin typeface="Londrina Solid"/>
                <a:ea typeface="Londrina Solid"/>
                <a:cs typeface="Londrina Solid"/>
                <a:sym typeface="Londrina Solid"/>
              </a:defRPr>
            </a:lvl6pPr>
            <a:lvl7pPr lvl="6" algn="ctr" rtl="0">
              <a:lnSpc>
                <a:spcPct val="100000"/>
              </a:lnSpc>
              <a:spcBef>
                <a:spcPts val="2133"/>
              </a:spcBef>
              <a:spcAft>
                <a:spcPts val="0"/>
              </a:spcAft>
              <a:buNone/>
              <a:defRPr sz="2933">
                <a:latin typeface="Londrina Solid"/>
                <a:ea typeface="Londrina Solid"/>
                <a:cs typeface="Londrina Solid"/>
                <a:sym typeface="Londrina Solid"/>
              </a:defRPr>
            </a:lvl7pPr>
            <a:lvl8pPr lvl="7" algn="ctr" rtl="0">
              <a:lnSpc>
                <a:spcPct val="100000"/>
              </a:lnSpc>
              <a:spcBef>
                <a:spcPts val="2133"/>
              </a:spcBef>
              <a:spcAft>
                <a:spcPts val="0"/>
              </a:spcAft>
              <a:buNone/>
              <a:defRPr sz="2933">
                <a:latin typeface="Londrina Solid"/>
                <a:ea typeface="Londrina Solid"/>
                <a:cs typeface="Londrina Solid"/>
                <a:sym typeface="Londrina Solid"/>
              </a:defRPr>
            </a:lvl8pPr>
            <a:lvl9pPr lvl="8" algn="ctr" rtl="0">
              <a:lnSpc>
                <a:spcPct val="100000"/>
              </a:lnSpc>
              <a:spcBef>
                <a:spcPts val="2133"/>
              </a:spcBef>
              <a:spcAft>
                <a:spcPts val="2133"/>
              </a:spcAft>
              <a:buNone/>
              <a:defRPr sz="2933">
                <a:latin typeface="Londrina Solid"/>
                <a:ea typeface="Londrina Solid"/>
                <a:cs typeface="Londrina Solid"/>
                <a:sym typeface="Londrina Solid"/>
              </a:defRPr>
            </a:lvl9pPr>
          </a:lstStyle>
          <a:p>
            <a:endParaRPr/>
          </a:p>
        </p:txBody>
      </p:sp>
      <p:sp>
        <p:nvSpPr>
          <p:cNvPr id="275" name="Google Shape;275;p15"/>
          <p:cNvSpPr txBox="1">
            <a:spLocks noGrp="1"/>
          </p:cNvSpPr>
          <p:nvPr>
            <p:ph type="subTitle" idx="2"/>
          </p:nvPr>
        </p:nvSpPr>
        <p:spPr>
          <a:xfrm>
            <a:off x="8184500" y="3254847"/>
            <a:ext cx="2787600" cy="109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a:latin typeface="Londrina Solid"/>
                <a:ea typeface="Londrina Solid"/>
                <a:cs typeface="Londrina Solid"/>
                <a:sym typeface="Londrina Solid"/>
              </a:defRPr>
            </a:lvl1pPr>
            <a:lvl2pPr lvl="1" algn="ctr" rtl="0">
              <a:lnSpc>
                <a:spcPct val="100000"/>
              </a:lnSpc>
              <a:spcBef>
                <a:spcPts val="2133"/>
              </a:spcBef>
              <a:spcAft>
                <a:spcPts val="0"/>
              </a:spcAft>
              <a:buNone/>
              <a:defRPr sz="2933">
                <a:latin typeface="Londrina Solid"/>
                <a:ea typeface="Londrina Solid"/>
                <a:cs typeface="Londrina Solid"/>
                <a:sym typeface="Londrina Solid"/>
              </a:defRPr>
            </a:lvl2pPr>
            <a:lvl3pPr lvl="2" algn="ctr" rtl="0">
              <a:lnSpc>
                <a:spcPct val="100000"/>
              </a:lnSpc>
              <a:spcBef>
                <a:spcPts val="2133"/>
              </a:spcBef>
              <a:spcAft>
                <a:spcPts val="0"/>
              </a:spcAft>
              <a:buNone/>
              <a:defRPr sz="2933">
                <a:latin typeface="Londrina Solid"/>
                <a:ea typeface="Londrina Solid"/>
                <a:cs typeface="Londrina Solid"/>
                <a:sym typeface="Londrina Solid"/>
              </a:defRPr>
            </a:lvl3pPr>
            <a:lvl4pPr lvl="3" algn="ctr" rtl="0">
              <a:lnSpc>
                <a:spcPct val="100000"/>
              </a:lnSpc>
              <a:spcBef>
                <a:spcPts val="2133"/>
              </a:spcBef>
              <a:spcAft>
                <a:spcPts val="0"/>
              </a:spcAft>
              <a:buNone/>
              <a:defRPr sz="2933">
                <a:latin typeface="Londrina Solid"/>
                <a:ea typeface="Londrina Solid"/>
                <a:cs typeface="Londrina Solid"/>
                <a:sym typeface="Londrina Solid"/>
              </a:defRPr>
            </a:lvl4pPr>
            <a:lvl5pPr lvl="4" algn="ctr" rtl="0">
              <a:lnSpc>
                <a:spcPct val="100000"/>
              </a:lnSpc>
              <a:spcBef>
                <a:spcPts val="2133"/>
              </a:spcBef>
              <a:spcAft>
                <a:spcPts val="0"/>
              </a:spcAft>
              <a:buNone/>
              <a:defRPr sz="2933">
                <a:latin typeface="Londrina Solid"/>
                <a:ea typeface="Londrina Solid"/>
                <a:cs typeface="Londrina Solid"/>
                <a:sym typeface="Londrina Solid"/>
              </a:defRPr>
            </a:lvl5pPr>
            <a:lvl6pPr lvl="5" algn="ctr" rtl="0">
              <a:lnSpc>
                <a:spcPct val="100000"/>
              </a:lnSpc>
              <a:spcBef>
                <a:spcPts val="2133"/>
              </a:spcBef>
              <a:spcAft>
                <a:spcPts val="0"/>
              </a:spcAft>
              <a:buNone/>
              <a:defRPr sz="2933">
                <a:latin typeface="Londrina Solid"/>
                <a:ea typeface="Londrina Solid"/>
                <a:cs typeface="Londrina Solid"/>
                <a:sym typeface="Londrina Solid"/>
              </a:defRPr>
            </a:lvl6pPr>
            <a:lvl7pPr lvl="6" algn="ctr" rtl="0">
              <a:lnSpc>
                <a:spcPct val="100000"/>
              </a:lnSpc>
              <a:spcBef>
                <a:spcPts val="2133"/>
              </a:spcBef>
              <a:spcAft>
                <a:spcPts val="0"/>
              </a:spcAft>
              <a:buNone/>
              <a:defRPr sz="2933">
                <a:latin typeface="Londrina Solid"/>
                <a:ea typeface="Londrina Solid"/>
                <a:cs typeface="Londrina Solid"/>
                <a:sym typeface="Londrina Solid"/>
              </a:defRPr>
            </a:lvl7pPr>
            <a:lvl8pPr lvl="7" algn="ctr" rtl="0">
              <a:lnSpc>
                <a:spcPct val="100000"/>
              </a:lnSpc>
              <a:spcBef>
                <a:spcPts val="2133"/>
              </a:spcBef>
              <a:spcAft>
                <a:spcPts val="0"/>
              </a:spcAft>
              <a:buNone/>
              <a:defRPr sz="2933">
                <a:latin typeface="Londrina Solid"/>
                <a:ea typeface="Londrina Solid"/>
                <a:cs typeface="Londrina Solid"/>
                <a:sym typeface="Londrina Solid"/>
              </a:defRPr>
            </a:lvl8pPr>
            <a:lvl9pPr lvl="8" algn="ctr" rtl="0">
              <a:lnSpc>
                <a:spcPct val="100000"/>
              </a:lnSpc>
              <a:spcBef>
                <a:spcPts val="2133"/>
              </a:spcBef>
              <a:spcAft>
                <a:spcPts val="2133"/>
              </a:spcAft>
              <a:buNone/>
              <a:defRPr sz="2933">
                <a:latin typeface="Londrina Solid"/>
                <a:ea typeface="Londrina Solid"/>
                <a:cs typeface="Londrina Solid"/>
                <a:sym typeface="Londrina Solid"/>
              </a:defRPr>
            </a:lvl9pPr>
          </a:lstStyle>
          <a:p>
            <a:endParaRPr/>
          </a:p>
        </p:txBody>
      </p:sp>
      <p:sp>
        <p:nvSpPr>
          <p:cNvPr id="276" name="Google Shape;276;p15"/>
          <p:cNvSpPr txBox="1">
            <a:spLocks noGrp="1"/>
          </p:cNvSpPr>
          <p:nvPr>
            <p:ph type="subTitle" idx="3"/>
          </p:nvPr>
        </p:nvSpPr>
        <p:spPr>
          <a:xfrm>
            <a:off x="4702647" y="4555267"/>
            <a:ext cx="27876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77" name="Google Shape;277;p15"/>
          <p:cNvSpPr txBox="1">
            <a:spLocks noGrp="1"/>
          </p:cNvSpPr>
          <p:nvPr>
            <p:ph type="subTitle" idx="4"/>
          </p:nvPr>
        </p:nvSpPr>
        <p:spPr>
          <a:xfrm>
            <a:off x="4702667" y="3258047"/>
            <a:ext cx="2787600" cy="1090800"/>
          </a:xfrm>
          <a:prstGeom prst="rect">
            <a:avLst/>
          </a:prstGeom>
          <a:solidFill>
            <a:schemeClr val="accent6"/>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a:latin typeface="Londrina Solid"/>
                <a:ea typeface="Londrina Solid"/>
                <a:cs typeface="Londrina Solid"/>
                <a:sym typeface="Londrina Solid"/>
              </a:defRPr>
            </a:lvl1pPr>
            <a:lvl2pPr lvl="1" algn="ctr" rtl="0">
              <a:lnSpc>
                <a:spcPct val="100000"/>
              </a:lnSpc>
              <a:spcBef>
                <a:spcPts val="2133"/>
              </a:spcBef>
              <a:spcAft>
                <a:spcPts val="0"/>
              </a:spcAft>
              <a:buNone/>
              <a:defRPr sz="2933">
                <a:latin typeface="Londrina Solid"/>
                <a:ea typeface="Londrina Solid"/>
                <a:cs typeface="Londrina Solid"/>
                <a:sym typeface="Londrina Solid"/>
              </a:defRPr>
            </a:lvl2pPr>
            <a:lvl3pPr lvl="2" algn="ctr" rtl="0">
              <a:lnSpc>
                <a:spcPct val="100000"/>
              </a:lnSpc>
              <a:spcBef>
                <a:spcPts val="2133"/>
              </a:spcBef>
              <a:spcAft>
                <a:spcPts val="0"/>
              </a:spcAft>
              <a:buNone/>
              <a:defRPr sz="2933">
                <a:latin typeface="Londrina Solid"/>
                <a:ea typeface="Londrina Solid"/>
                <a:cs typeface="Londrina Solid"/>
                <a:sym typeface="Londrina Solid"/>
              </a:defRPr>
            </a:lvl3pPr>
            <a:lvl4pPr lvl="3" algn="ctr" rtl="0">
              <a:lnSpc>
                <a:spcPct val="100000"/>
              </a:lnSpc>
              <a:spcBef>
                <a:spcPts val="2133"/>
              </a:spcBef>
              <a:spcAft>
                <a:spcPts val="0"/>
              </a:spcAft>
              <a:buNone/>
              <a:defRPr sz="2933">
                <a:latin typeface="Londrina Solid"/>
                <a:ea typeface="Londrina Solid"/>
                <a:cs typeface="Londrina Solid"/>
                <a:sym typeface="Londrina Solid"/>
              </a:defRPr>
            </a:lvl4pPr>
            <a:lvl5pPr lvl="4" algn="ctr" rtl="0">
              <a:lnSpc>
                <a:spcPct val="100000"/>
              </a:lnSpc>
              <a:spcBef>
                <a:spcPts val="2133"/>
              </a:spcBef>
              <a:spcAft>
                <a:spcPts val="0"/>
              </a:spcAft>
              <a:buNone/>
              <a:defRPr sz="2933">
                <a:latin typeface="Londrina Solid"/>
                <a:ea typeface="Londrina Solid"/>
                <a:cs typeface="Londrina Solid"/>
                <a:sym typeface="Londrina Solid"/>
              </a:defRPr>
            </a:lvl5pPr>
            <a:lvl6pPr lvl="5" algn="ctr" rtl="0">
              <a:lnSpc>
                <a:spcPct val="100000"/>
              </a:lnSpc>
              <a:spcBef>
                <a:spcPts val="2133"/>
              </a:spcBef>
              <a:spcAft>
                <a:spcPts val="0"/>
              </a:spcAft>
              <a:buNone/>
              <a:defRPr sz="2933">
                <a:latin typeface="Londrina Solid"/>
                <a:ea typeface="Londrina Solid"/>
                <a:cs typeface="Londrina Solid"/>
                <a:sym typeface="Londrina Solid"/>
              </a:defRPr>
            </a:lvl6pPr>
            <a:lvl7pPr lvl="6" algn="ctr" rtl="0">
              <a:lnSpc>
                <a:spcPct val="100000"/>
              </a:lnSpc>
              <a:spcBef>
                <a:spcPts val="2133"/>
              </a:spcBef>
              <a:spcAft>
                <a:spcPts val="0"/>
              </a:spcAft>
              <a:buNone/>
              <a:defRPr sz="2933">
                <a:latin typeface="Londrina Solid"/>
                <a:ea typeface="Londrina Solid"/>
                <a:cs typeface="Londrina Solid"/>
                <a:sym typeface="Londrina Solid"/>
              </a:defRPr>
            </a:lvl7pPr>
            <a:lvl8pPr lvl="7" algn="ctr" rtl="0">
              <a:lnSpc>
                <a:spcPct val="100000"/>
              </a:lnSpc>
              <a:spcBef>
                <a:spcPts val="2133"/>
              </a:spcBef>
              <a:spcAft>
                <a:spcPts val="0"/>
              </a:spcAft>
              <a:buNone/>
              <a:defRPr sz="2933">
                <a:latin typeface="Londrina Solid"/>
                <a:ea typeface="Londrina Solid"/>
                <a:cs typeface="Londrina Solid"/>
                <a:sym typeface="Londrina Solid"/>
              </a:defRPr>
            </a:lvl8pPr>
            <a:lvl9pPr lvl="8" algn="ctr" rtl="0">
              <a:lnSpc>
                <a:spcPct val="100000"/>
              </a:lnSpc>
              <a:spcBef>
                <a:spcPts val="2133"/>
              </a:spcBef>
              <a:spcAft>
                <a:spcPts val="2133"/>
              </a:spcAft>
              <a:buNone/>
              <a:defRPr sz="2933">
                <a:latin typeface="Londrina Solid"/>
                <a:ea typeface="Londrina Solid"/>
                <a:cs typeface="Londrina Solid"/>
                <a:sym typeface="Londrina Solid"/>
              </a:defRPr>
            </a:lvl9pPr>
          </a:lstStyle>
          <a:p>
            <a:endParaRPr/>
          </a:p>
        </p:txBody>
      </p:sp>
      <p:sp>
        <p:nvSpPr>
          <p:cNvPr id="278" name="Google Shape;278;p15"/>
          <p:cNvSpPr txBox="1">
            <a:spLocks noGrp="1"/>
          </p:cNvSpPr>
          <p:nvPr>
            <p:ph type="subTitle" idx="5"/>
          </p:nvPr>
        </p:nvSpPr>
        <p:spPr>
          <a:xfrm>
            <a:off x="1240117" y="4555267"/>
            <a:ext cx="27876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79" name="Google Shape;279;p15"/>
          <p:cNvSpPr txBox="1">
            <a:spLocks noGrp="1"/>
          </p:cNvSpPr>
          <p:nvPr>
            <p:ph type="subTitle" idx="6"/>
          </p:nvPr>
        </p:nvSpPr>
        <p:spPr>
          <a:xfrm>
            <a:off x="8184407" y="4555267"/>
            <a:ext cx="27876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80" name="Google Shape;280;p15"/>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1532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bg>
      <p:bgPr>
        <a:solidFill>
          <a:srgbClr val="CEF3EA"/>
        </a:solidFill>
        <a:effectLst/>
      </p:bgPr>
    </p:bg>
    <p:spTree>
      <p:nvGrpSpPr>
        <p:cNvPr id="1" name="Shape 281"/>
        <p:cNvGrpSpPr/>
        <p:nvPr/>
      </p:nvGrpSpPr>
      <p:grpSpPr>
        <a:xfrm>
          <a:off x="0" y="0"/>
          <a:ext cx="0" cy="0"/>
          <a:chOff x="0" y="0"/>
          <a:chExt cx="0" cy="0"/>
        </a:xfrm>
      </p:grpSpPr>
      <p:grpSp>
        <p:nvGrpSpPr>
          <p:cNvPr id="282" name="Google Shape;282;p16"/>
          <p:cNvGrpSpPr/>
          <p:nvPr/>
        </p:nvGrpSpPr>
        <p:grpSpPr>
          <a:xfrm>
            <a:off x="324066" y="185715"/>
            <a:ext cx="11672865" cy="6534736"/>
            <a:chOff x="243049" y="139286"/>
            <a:chExt cx="8754649" cy="4901052"/>
          </a:xfrm>
        </p:grpSpPr>
        <p:sp>
          <p:nvSpPr>
            <p:cNvPr id="283" name="Google Shape;283;p16"/>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4" name="Google Shape;284;p16"/>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5" name="Google Shape;285;p16"/>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6" name="Google Shape;286;p16"/>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87" name="Google Shape;287;p16"/>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288" name="Google Shape;288;p16"/>
            <p:cNvGrpSpPr/>
            <p:nvPr/>
          </p:nvGrpSpPr>
          <p:grpSpPr>
            <a:xfrm>
              <a:off x="8810285" y="2242772"/>
              <a:ext cx="155484" cy="175100"/>
              <a:chOff x="3655550" y="2257032"/>
              <a:chExt cx="192526" cy="161920"/>
            </a:xfrm>
          </p:grpSpPr>
          <p:sp>
            <p:nvSpPr>
              <p:cNvPr id="289" name="Google Shape;289;p16"/>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0" name="Google Shape;290;p16"/>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91" name="Google Shape;291;p16"/>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2" name="Google Shape;292;p16"/>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3" name="Google Shape;293;p16"/>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4" name="Google Shape;294;p16"/>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295" name="Google Shape;295;p16"/>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296" name="Google Shape;296;p16"/>
          <p:cNvSpPr txBox="1">
            <a:spLocks noGrp="1"/>
          </p:cNvSpPr>
          <p:nvPr>
            <p:ph type="subTitle" idx="1"/>
          </p:nvPr>
        </p:nvSpPr>
        <p:spPr>
          <a:xfrm>
            <a:off x="6631389" y="3278933"/>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97" name="Google Shape;297;p16"/>
          <p:cNvSpPr txBox="1">
            <a:spLocks noGrp="1"/>
          </p:cNvSpPr>
          <p:nvPr>
            <p:ph type="subTitle" idx="2"/>
          </p:nvPr>
        </p:nvSpPr>
        <p:spPr>
          <a:xfrm>
            <a:off x="1240132" y="3278933"/>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98" name="Google Shape;298;p16"/>
          <p:cNvSpPr txBox="1">
            <a:spLocks noGrp="1"/>
          </p:cNvSpPr>
          <p:nvPr>
            <p:ph type="title"/>
          </p:nvPr>
        </p:nvSpPr>
        <p:spPr>
          <a:xfrm>
            <a:off x="1502000" y="762833"/>
            <a:ext cx="91868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9" name="Google Shape;299;p16"/>
          <p:cNvSpPr txBox="1">
            <a:spLocks noGrp="1"/>
          </p:cNvSpPr>
          <p:nvPr>
            <p:ph type="subTitle" idx="3"/>
          </p:nvPr>
        </p:nvSpPr>
        <p:spPr>
          <a:xfrm>
            <a:off x="6631389" y="5273567"/>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300" name="Google Shape;300;p16"/>
          <p:cNvSpPr txBox="1">
            <a:spLocks noGrp="1"/>
          </p:cNvSpPr>
          <p:nvPr>
            <p:ph type="subTitle" idx="4"/>
          </p:nvPr>
        </p:nvSpPr>
        <p:spPr>
          <a:xfrm>
            <a:off x="1240132" y="5273567"/>
            <a:ext cx="4340400" cy="10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3408395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ig title">
  <p:cSld name="Big title">
    <p:bg>
      <p:bgPr>
        <a:solidFill>
          <a:srgbClr val="CEF3EA"/>
        </a:solidFill>
        <a:effectLst/>
      </p:bgPr>
    </p:bg>
    <p:spTree>
      <p:nvGrpSpPr>
        <p:cNvPr id="1" name="Shape 301"/>
        <p:cNvGrpSpPr/>
        <p:nvPr/>
      </p:nvGrpSpPr>
      <p:grpSpPr>
        <a:xfrm>
          <a:off x="0" y="0"/>
          <a:ext cx="0" cy="0"/>
          <a:chOff x="0" y="0"/>
          <a:chExt cx="0" cy="0"/>
        </a:xfrm>
      </p:grpSpPr>
      <p:grpSp>
        <p:nvGrpSpPr>
          <p:cNvPr id="302" name="Google Shape;302;p17"/>
          <p:cNvGrpSpPr/>
          <p:nvPr/>
        </p:nvGrpSpPr>
        <p:grpSpPr>
          <a:xfrm>
            <a:off x="324066" y="185715"/>
            <a:ext cx="11672865" cy="6534736"/>
            <a:chOff x="243049" y="139286"/>
            <a:chExt cx="8754649" cy="4901052"/>
          </a:xfrm>
        </p:grpSpPr>
        <p:sp>
          <p:nvSpPr>
            <p:cNvPr id="303" name="Google Shape;303;p17"/>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4" name="Google Shape;304;p17"/>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5" name="Google Shape;305;p17"/>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6" name="Google Shape;306;p17"/>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07" name="Google Shape;307;p17"/>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08" name="Google Shape;308;p17"/>
            <p:cNvGrpSpPr/>
            <p:nvPr/>
          </p:nvGrpSpPr>
          <p:grpSpPr>
            <a:xfrm>
              <a:off x="8810285" y="2242772"/>
              <a:ext cx="155484" cy="175100"/>
              <a:chOff x="3655550" y="2257032"/>
              <a:chExt cx="192526" cy="161920"/>
            </a:xfrm>
          </p:grpSpPr>
          <p:sp>
            <p:nvSpPr>
              <p:cNvPr id="309" name="Google Shape;309;p17"/>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0" name="Google Shape;310;p17"/>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311" name="Google Shape;311;p17"/>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2" name="Google Shape;312;p17"/>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3" name="Google Shape;313;p17"/>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4" name="Google Shape;314;p17"/>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15" name="Google Shape;315;p17"/>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316" name="Google Shape;316;p17"/>
          <p:cNvSpPr txBox="1">
            <a:spLocks noGrp="1"/>
          </p:cNvSpPr>
          <p:nvPr>
            <p:ph type="title"/>
          </p:nvPr>
        </p:nvSpPr>
        <p:spPr>
          <a:xfrm>
            <a:off x="6977633" y="2744000"/>
            <a:ext cx="3978400" cy="177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867"/>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44441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hanks">
  <p:cSld name="Thanks">
    <p:bg>
      <p:bgPr>
        <a:solidFill>
          <a:srgbClr val="CEF3EA"/>
        </a:solidFill>
        <a:effectLst/>
      </p:bgPr>
    </p:bg>
    <p:spTree>
      <p:nvGrpSpPr>
        <p:cNvPr id="1" name="Shape 317"/>
        <p:cNvGrpSpPr/>
        <p:nvPr/>
      </p:nvGrpSpPr>
      <p:grpSpPr>
        <a:xfrm>
          <a:off x="0" y="0"/>
          <a:ext cx="0" cy="0"/>
          <a:chOff x="0" y="0"/>
          <a:chExt cx="0" cy="0"/>
        </a:xfrm>
      </p:grpSpPr>
      <p:grpSp>
        <p:nvGrpSpPr>
          <p:cNvPr id="318" name="Google Shape;318;p18"/>
          <p:cNvGrpSpPr/>
          <p:nvPr/>
        </p:nvGrpSpPr>
        <p:grpSpPr>
          <a:xfrm>
            <a:off x="324066" y="185715"/>
            <a:ext cx="11672865" cy="6534736"/>
            <a:chOff x="243049" y="139286"/>
            <a:chExt cx="8754649" cy="4901052"/>
          </a:xfrm>
        </p:grpSpPr>
        <p:sp>
          <p:nvSpPr>
            <p:cNvPr id="319" name="Google Shape;319;p18"/>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0" name="Google Shape;320;p18"/>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1" name="Google Shape;321;p18"/>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2" name="Google Shape;322;p18"/>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3" name="Google Shape;323;p18"/>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24" name="Google Shape;324;p18"/>
            <p:cNvGrpSpPr/>
            <p:nvPr/>
          </p:nvGrpSpPr>
          <p:grpSpPr>
            <a:xfrm>
              <a:off x="8810285" y="2242772"/>
              <a:ext cx="155484" cy="175100"/>
              <a:chOff x="3655550" y="2257032"/>
              <a:chExt cx="192526" cy="161920"/>
            </a:xfrm>
          </p:grpSpPr>
          <p:sp>
            <p:nvSpPr>
              <p:cNvPr id="325" name="Google Shape;325;p18"/>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6" name="Google Shape;326;p18"/>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327" name="Google Shape;327;p18"/>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8" name="Google Shape;328;p18"/>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29" name="Google Shape;329;p18"/>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0" name="Google Shape;330;p18"/>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1" name="Google Shape;331;p18"/>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332" name="Google Shape;332;p18"/>
          <p:cNvGrpSpPr/>
          <p:nvPr/>
        </p:nvGrpSpPr>
        <p:grpSpPr>
          <a:xfrm>
            <a:off x="1500600" y="700600"/>
            <a:ext cx="8996800" cy="5466800"/>
            <a:chOff x="1125450" y="525450"/>
            <a:chExt cx="6747600" cy="4100100"/>
          </a:xfrm>
        </p:grpSpPr>
        <p:grpSp>
          <p:nvGrpSpPr>
            <p:cNvPr id="333" name="Google Shape;333;p18"/>
            <p:cNvGrpSpPr/>
            <p:nvPr/>
          </p:nvGrpSpPr>
          <p:grpSpPr>
            <a:xfrm>
              <a:off x="1125450" y="525450"/>
              <a:ext cx="6747600" cy="4092600"/>
              <a:chOff x="1198375" y="525450"/>
              <a:chExt cx="6747600" cy="4092600"/>
            </a:xfrm>
          </p:grpSpPr>
          <p:sp>
            <p:nvSpPr>
              <p:cNvPr id="334" name="Google Shape;334;p18"/>
              <p:cNvSpPr/>
              <p:nvPr/>
            </p:nvSpPr>
            <p:spPr>
              <a:xfrm>
                <a:off x="1198375" y="525450"/>
                <a:ext cx="6747600" cy="4092600"/>
              </a:xfrm>
              <a:prstGeom prst="rect">
                <a:avLst/>
              </a:prstGeom>
              <a:solidFill>
                <a:srgbClr val="FCFCFC"/>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335" name="Google Shape;335;p18"/>
              <p:cNvGrpSpPr/>
              <p:nvPr/>
            </p:nvGrpSpPr>
            <p:grpSpPr>
              <a:xfrm>
                <a:off x="1465025" y="967263"/>
                <a:ext cx="155400" cy="3208975"/>
                <a:chOff x="1465025" y="967263"/>
                <a:chExt cx="155400" cy="3208975"/>
              </a:xfrm>
            </p:grpSpPr>
            <p:sp>
              <p:nvSpPr>
                <p:cNvPr id="336" name="Google Shape;336;p18"/>
                <p:cNvSpPr/>
                <p:nvPr/>
              </p:nvSpPr>
              <p:spPr>
                <a:xfrm>
                  <a:off x="1465025" y="9672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7" name="Google Shape;337;p18"/>
                <p:cNvSpPr/>
                <p:nvPr/>
              </p:nvSpPr>
              <p:spPr>
                <a:xfrm>
                  <a:off x="1465025" y="14034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8" name="Google Shape;338;p18"/>
                <p:cNvSpPr/>
                <p:nvPr/>
              </p:nvSpPr>
              <p:spPr>
                <a:xfrm>
                  <a:off x="1465025" y="18397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39" name="Google Shape;339;p18"/>
                <p:cNvSpPr/>
                <p:nvPr/>
              </p:nvSpPr>
              <p:spPr>
                <a:xfrm>
                  <a:off x="1465025" y="227593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0" name="Google Shape;340;p18"/>
                <p:cNvSpPr/>
                <p:nvPr/>
              </p:nvSpPr>
              <p:spPr>
                <a:xfrm>
                  <a:off x="1465025" y="271216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1" name="Google Shape;341;p18"/>
                <p:cNvSpPr/>
                <p:nvPr/>
              </p:nvSpPr>
              <p:spPr>
                <a:xfrm>
                  <a:off x="1465025" y="3148388"/>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2" name="Google Shape;342;p18"/>
                <p:cNvSpPr/>
                <p:nvPr/>
              </p:nvSpPr>
              <p:spPr>
                <a:xfrm>
                  <a:off x="1465025" y="3584613"/>
                  <a:ext cx="155400" cy="155400"/>
                </a:xfrm>
                <a:prstGeom prst="ellipse">
                  <a:avLst/>
                </a:prstGeom>
                <a:solidFill>
                  <a:schemeClr val="l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43" name="Google Shape;343;p18"/>
                <p:cNvSpPr/>
                <p:nvPr/>
              </p:nvSpPr>
              <p:spPr>
                <a:xfrm>
                  <a:off x="1465025" y="4020838"/>
                  <a:ext cx="155400" cy="155400"/>
                </a:xfrm>
                <a:prstGeom prst="ellipse">
                  <a:avLst/>
                </a:prstGeom>
                <a:solidFill>
                  <a:srgbClr val="CEF3EA"/>
                </a:solidFill>
                <a:ln>
                  <a:noFill/>
                </a:ln>
              </p:spPr>
              <p:txBody>
                <a:bodyPr spcFirstLastPara="1" wrap="square" lIns="91425" tIns="91425" rIns="91425" bIns="91425" anchor="ctr" anchorCtr="0">
                  <a:noAutofit/>
                </a:bodyPr>
                <a:lstStyle/>
                <a:p>
                  <a:endParaRPr sz="2400">
                    <a:solidFill>
                      <a:srgbClr val="524A83"/>
                    </a:solidFill>
                  </a:endParaRPr>
                </a:p>
              </p:txBody>
            </p:sp>
          </p:grpSp>
        </p:grpSp>
        <p:grpSp>
          <p:nvGrpSpPr>
            <p:cNvPr id="344" name="Google Shape;344;p18"/>
            <p:cNvGrpSpPr/>
            <p:nvPr/>
          </p:nvGrpSpPr>
          <p:grpSpPr>
            <a:xfrm>
              <a:off x="1805775" y="525450"/>
              <a:ext cx="6062274" cy="4100100"/>
              <a:chOff x="1878700" y="525450"/>
              <a:chExt cx="6062274" cy="4100100"/>
            </a:xfrm>
          </p:grpSpPr>
          <p:grpSp>
            <p:nvGrpSpPr>
              <p:cNvPr id="345" name="Google Shape;345;p18"/>
              <p:cNvGrpSpPr/>
              <p:nvPr/>
            </p:nvGrpSpPr>
            <p:grpSpPr>
              <a:xfrm>
                <a:off x="1879774" y="917700"/>
                <a:ext cx="6061200" cy="3374700"/>
                <a:chOff x="1887175" y="917700"/>
                <a:chExt cx="6061200" cy="3374700"/>
              </a:xfrm>
            </p:grpSpPr>
            <p:cxnSp>
              <p:nvCxnSpPr>
                <p:cNvPr id="346" name="Google Shape;346;p18"/>
                <p:cNvCxnSpPr/>
                <p:nvPr/>
              </p:nvCxnSpPr>
              <p:spPr>
                <a:xfrm>
                  <a:off x="1887175" y="9177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7" name="Google Shape;347;p18"/>
                <p:cNvCxnSpPr/>
                <p:nvPr/>
              </p:nvCxnSpPr>
              <p:spPr>
                <a:xfrm>
                  <a:off x="1887175" y="11989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8" name="Google Shape;348;p18"/>
                <p:cNvCxnSpPr/>
                <p:nvPr/>
              </p:nvCxnSpPr>
              <p:spPr>
                <a:xfrm>
                  <a:off x="1887175" y="14801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49" name="Google Shape;349;p18"/>
                <p:cNvCxnSpPr/>
                <p:nvPr/>
              </p:nvCxnSpPr>
              <p:spPr>
                <a:xfrm>
                  <a:off x="1887175" y="17613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0" name="Google Shape;350;p18"/>
                <p:cNvCxnSpPr/>
                <p:nvPr/>
              </p:nvCxnSpPr>
              <p:spPr>
                <a:xfrm>
                  <a:off x="1887175" y="20426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1" name="Google Shape;351;p18"/>
                <p:cNvCxnSpPr/>
                <p:nvPr/>
              </p:nvCxnSpPr>
              <p:spPr>
                <a:xfrm>
                  <a:off x="1887175" y="23238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2" name="Google Shape;352;p18"/>
                <p:cNvCxnSpPr/>
                <p:nvPr/>
              </p:nvCxnSpPr>
              <p:spPr>
                <a:xfrm>
                  <a:off x="1887175" y="26050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3" name="Google Shape;353;p18"/>
                <p:cNvCxnSpPr/>
                <p:nvPr/>
              </p:nvCxnSpPr>
              <p:spPr>
                <a:xfrm>
                  <a:off x="1887175" y="28862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4" name="Google Shape;354;p18"/>
                <p:cNvCxnSpPr/>
                <p:nvPr/>
              </p:nvCxnSpPr>
              <p:spPr>
                <a:xfrm>
                  <a:off x="1887175" y="316750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5" name="Google Shape;355;p18"/>
                <p:cNvCxnSpPr/>
                <p:nvPr/>
              </p:nvCxnSpPr>
              <p:spPr>
                <a:xfrm>
                  <a:off x="1887175" y="344872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6" name="Google Shape;356;p18"/>
                <p:cNvCxnSpPr/>
                <p:nvPr/>
              </p:nvCxnSpPr>
              <p:spPr>
                <a:xfrm>
                  <a:off x="1887175" y="3729950"/>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7" name="Google Shape;357;p18"/>
                <p:cNvCxnSpPr/>
                <p:nvPr/>
              </p:nvCxnSpPr>
              <p:spPr>
                <a:xfrm>
                  <a:off x="1887175" y="4011175"/>
                  <a:ext cx="6061200" cy="0"/>
                </a:xfrm>
                <a:prstGeom prst="straightConnector1">
                  <a:avLst/>
                </a:prstGeom>
                <a:noFill/>
                <a:ln w="9525" cap="flat" cmpd="sng">
                  <a:solidFill>
                    <a:srgbClr val="ECECEC"/>
                  </a:solidFill>
                  <a:prstDash val="solid"/>
                  <a:round/>
                  <a:headEnd type="none" w="med" len="med"/>
                  <a:tailEnd type="none" w="med" len="med"/>
                </a:ln>
              </p:spPr>
            </p:cxnSp>
            <p:cxnSp>
              <p:nvCxnSpPr>
                <p:cNvPr id="358" name="Google Shape;358;p18"/>
                <p:cNvCxnSpPr/>
                <p:nvPr/>
              </p:nvCxnSpPr>
              <p:spPr>
                <a:xfrm>
                  <a:off x="1887175" y="4292400"/>
                  <a:ext cx="6061200" cy="0"/>
                </a:xfrm>
                <a:prstGeom prst="straightConnector1">
                  <a:avLst/>
                </a:prstGeom>
                <a:noFill/>
                <a:ln w="9525" cap="flat" cmpd="sng">
                  <a:solidFill>
                    <a:srgbClr val="ECECEC"/>
                  </a:solidFill>
                  <a:prstDash val="solid"/>
                  <a:round/>
                  <a:headEnd type="none" w="med" len="med"/>
                  <a:tailEnd type="none" w="med" len="med"/>
                </a:ln>
              </p:spPr>
            </p:cxnSp>
          </p:grpSp>
          <p:cxnSp>
            <p:nvCxnSpPr>
              <p:cNvPr id="359" name="Google Shape;359;p18"/>
              <p:cNvCxnSpPr/>
              <p:nvPr/>
            </p:nvCxnSpPr>
            <p:spPr>
              <a:xfrm>
                <a:off x="1878700" y="525450"/>
                <a:ext cx="0" cy="4100100"/>
              </a:xfrm>
              <a:prstGeom prst="straightConnector1">
                <a:avLst/>
              </a:prstGeom>
              <a:noFill/>
              <a:ln w="9525" cap="flat" cmpd="sng">
                <a:solidFill>
                  <a:schemeClr val="accent3"/>
                </a:solidFill>
                <a:prstDash val="solid"/>
                <a:round/>
                <a:headEnd type="none" w="med" len="med"/>
                <a:tailEnd type="none" w="med" len="med"/>
              </a:ln>
            </p:spPr>
          </p:cxnSp>
        </p:grpSp>
      </p:grpSp>
      <p:sp>
        <p:nvSpPr>
          <p:cNvPr id="360" name="Google Shape;360;p18"/>
          <p:cNvSpPr txBox="1"/>
          <p:nvPr/>
        </p:nvSpPr>
        <p:spPr>
          <a:xfrm>
            <a:off x="2765800" y="4892933"/>
            <a:ext cx="6660400" cy="716800"/>
          </a:xfrm>
          <a:prstGeom prst="rect">
            <a:avLst/>
          </a:prstGeom>
          <a:noFill/>
          <a:ln>
            <a:noFill/>
          </a:ln>
        </p:spPr>
        <p:txBody>
          <a:bodyPr spcFirstLastPara="1" wrap="square" lIns="121900" tIns="0" rIns="121900" bIns="121900" anchor="t" anchorCtr="0">
            <a:noAutofit/>
          </a:bodyPr>
          <a:lstStyle/>
          <a:p>
            <a:pPr algn="ctr">
              <a:spcBef>
                <a:spcPts val="400"/>
              </a:spcBef>
            </a:pPr>
            <a:r>
              <a:rPr lang="en" sz="1600" b="1">
                <a:solidFill>
                  <a:srgbClr val="524A83"/>
                </a:solidFill>
                <a:latin typeface="Barlow"/>
                <a:ea typeface="Barlow"/>
                <a:cs typeface="Barlow"/>
                <a:sym typeface="Barlow"/>
              </a:rPr>
              <a:t>CREDITS</a:t>
            </a:r>
            <a:r>
              <a:rPr lang="en" sz="1600">
                <a:solidFill>
                  <a:srgbClr val="524A83"/>
                </a:solidFill>
                <a:latin typeface="Barlow"/>
                <a:ea typeface="Barlow"/>
                <a:cs typeface="Barlow"/>
                <a:sym typeface="Barlow"/>
              </a:rPr>
              <a:t>: This presentation template was created by </a:t>
            </a:r>
            <a:r>
              <a:rPr lang="en" sz="1600" b="1">
                <a:solidFill>
                  <a:srgbClr val="524A83"/>
                </a:solidFill>
                <a:uFill>
                  <a:noFill/>
                </a:uFill>
                <a:latin typeface="Barlow"/>
                <a:ea typeface="Barlow"/>
                <a:cs typeface="Barlow"/>
                <a:sym typeface="Barlow"/>
                <a:hlinkClick r:id="rId2"/>
              </a:rPr>
              <a:t>Slidesgo</a:t>
            </a:r>
            <a:r>
              <a:rPr lang="en" sz="1600">
                <a:solidFill>
                  <a:srgbClr val="524A83"/>
                </a:solidFill>
                <a:latin typeface="Barlow"/>
                <a:ea typeface="Barlow"/>
                <a:cs typeface="Barlow"/>
                <a:sym typeface="Barlow"/>
              </a:rPr>
              <a:t>, including icons by </a:t>
            </a:r>
            <a:r>
              <a:rPr lang="en" sz="1600" b="1">
                <a:solidFill>
                  <a:srgbClr val="524A83"/>
                </a:solidFill>
                <a:uFill>
                  <a:noFill/>
                </a:uFill>
                <a:latin typeface="Barlow"/>
                <a:ea typeface="Barlow"/>
                <a:cs typeface="Barlow"/>
                <a:sym typeface="Barlow"/>
                <a:hlinkClick r:id="rId3"/>
              </a:rPr>
              <a:t>Flaticon</a:t>
            </a:r>
            <a:r>
              <a:rPr lang="en" sz="1600">
                <a:solidFill>
                  <a:srgbClr val="524A83"/>
                </a:solidFill>
                <a:latin typeface="Barlow"/>
                <a:ea typeface="Barlow"/>
                <a:cs typeface="Barlow"/>
                <a:sym typeface="Barlow"/>
              </a:rPr>
              <a:t>, and infographics &amp; images by </a:t>
            </a:r>
            <a:r>
              <a:rPr lang="en" sz="1600" b="1">
                <a:solidFill>
                  <a:srgbClr val="524A83"/>
                </a:solidFill>
                <a:uFill>
                  <a:noFill/>
                </a:uFill>
                <a:latin typeface="Barlow"/>
                <a:ea typeface="Barlow"/>
                <a:cs typeface="Barlow"/>
                <a:sym typeface="Barlow"/>
                <a:hlinkClick r:id="rId4"/>
              </a:rPr>
              <a:t>Freepik</a:t>
            </a:r>
            <a:endParaRPr sz="1600" b="1">
              <a:solidFill>
                <a:srgbClr val="524A83"/>
              </a:solidFill>
              <a:latin typeface="Barlow"/>
              <a:ea typeface="Barlow"/>
              <a:cs typeface="Barlow"/>
              <a:sym typeface="Barlow"/>
            </a:endParaRPr>
          </a:p>
          <a:p>
            <a:pPr algn="ctr"/>
            <a:endParaRPr sz="1600">
              <a:solidFill>
                <a:srgbClr val="524A83"/>
              </a:solidFill>
              <a:latin typeface="Barlow"/>
              <a:ea typeface="Barlow"/>
              <a:cs typeface="Barlow"/>
              <a:sym typeface="Barlow"/>
            </a:endParaRPr>
          </a:p>
          <a:p>
            <a:pPr algn="ctr">
              <a:lnSpc>
                <a:spcPct val="115000"/>
              </a:lnSpc>
              <a:spcBef>
                <a:spcPts val="400"/>
              </a:spcBef>
            </a:pPr>
            <a:endParaRPr sz="1600">
              <a:solidFill>
                <a:srgbClr val="524A83"/>
              </a:solidFill>
              <a:latin typeface="Barlow"/>
              <a:ea typeface="Barlow"/>
              <a:cs typeface="Barlow"/>
              <a:sym typeface="Barlow"/>
            </a:endParaRPr>
          </a:p>
        </p:txBody>
      </p:sp>
      <p:sp>
        <p:nvSpPr>
          <p:cNvPr id="361" name="Google Shape;361;p18"/>
          <p:cNvSpPr txBox="1">
            <a:spLocks noGrp="1"/>
          </p:cNvSpPr>
          <p:nvPr>
            <p:ph type="ctrTitle"/>
          </p:nvPr>
        </p:nvSpPr>
        <p:spPr>
          <a:xfrm>
            <a:off x="4235000" y="1215167"/>
            <a:ext cx="37220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2" name="Google Shape;362;p18"/>
          <p:cNvSpPr txBox="1">
            <a:spLocks noGrp="1"/>
          </p:cNvSpPr>
          <p:nvPr>
            <p:ph type="subTitle" idx="1"/>
          </p:nvPr>
        </p:nvSpPr>
        <p:spPr>
          <a:xfrm>
            <a:off x="2765800" y="2821733"/>
            <a:ext cx="66604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363" name="Google Shape;363;p18"/>
          <p:cNvGrpSpPr/>
          <p:nvPr/>
        </p:nvGrpSpPr>
        <p:grpSpPr>
          <a:xfrm>
            <a:off x="1500609" y="5875625"/>
            <a:ext cx="830801" cy="671377"/>
            <a:chOff x="2977700" y="3322575"/>
            <a:chExt cx="833803" cy="777898"/>
          </a:xfrm>
        </p:grpSpPr>
        <p:sp>
          <p:nvSpPr>
            <p:cNvPr id="364" name="Google Shape;364;p18"/>
            <p:cNvSpPr/>
            <p:nvPr/>
          </p:nvSpPr>
          <p:spPr>
            <a:xfrm>
              <a:off x="3418111" y="3348301"/>
              <a:ext cx="162024" cy="183486"/>
            </a:xfrm>
            <a:custGeom>
              <a:avLst/>
              <a:gdLst/>
              <a:ahLst/>
              <a:cxnLst/>
              <a:rect l="l" t="t" r="r" b="b"/>
              <a:pathLst>
                <a:path w="951" h="1077" extrusionOk="0">
                  <a:moveTo>
                    <a:pt x="773" y="1"/>
                  </a:moveTo>
                  <a:cubicBezTo>
                    <a:pt x="743" y="1"/>
                    <a:pt x="713" y="7"/>
                    <a:pt x="683" y="21"/>
                  </a:cubicBezTo>
                  <a:cubicBezTo>
                    <a:pt x="660" y="30"/>
                    <a:pt x="636" y="41"/>
                    <a:pt x="613" y="54"/>
                  </a:cubicBezTo>
                  <a:cubicBezTo>
                    <a:pt x="583" y="70"/>
                    <a:pt x="552" y="97"/>
                    <a:pt x="523" y="121"/>
                  </a:cubicBezTo>
                  <a:cubicBezTo>
                    <a:pt x="503" y="141"/>
                    <a:pt x="479" y="157"/>
                    <a:pt x="459" y="177"/>
                  </a:cubicBezTo>
                  <a:cubicBezTo>
                    <a:pt x="412" y="217"/>
                    <a:pt x="372" y="257"/>
                    <a:pt x="332" y="305"/>
                  </a:cubicBezTo>
                  <a:cubicBezTo>
                    <a:pt x="292" y="351"/>
                    <a:pt x="251" y="398"/>
                    <a:pt x="225" y="452"/>
                  </a:cubicBezTo>
                  <a:cubicBezTo>
                    <a:pt x="208" y="485"/>
                    <a:pt x="191" y="518"/>
                    <a:pt x="178" y="549"/>
                  </a:cubicBezTo>
                  <a:cubicBezTo>
                    <a:pt x="125" y="652"/>
                    <a:pt x="71" y="756"/>
                    <a:pt x="24" y="859"/>
                  </a:cubicBezTo>
                  <a:cubicBezTo>
                    <a:pt x="7" y="896"/>
                    <a:pt x="1" y="930"/>
                    <a:pt x="11" y="967"/>
                  </a:cubicBezTo>
                  <a:cubicBezTo>
                    <a:pt x="21" y="1000"/>
                    <a:pt x="44" y="1030"/>
                    <a:pt x="74" y="1050"/>
                  </a:cubicBezTo>
                  <a:cubicBezTo>
                    <a:pt x="95" y="1062"/>
                    <a:pt x="120" y="1069"/>
                    <a:pt x="146" y="1069"/>
                  </a:cubicBezTo>
                  <a:cubicBezTo>
                    <a:pt x="158" y="1069"/>
                    <a:pt x="170" y="1067"/>
                    <a:pt x="182" y="1064"/>
                  </a:cubicBezTo>
                  <a:lnTo>
                    <a:pt x="191" y="1060"/>
                  </a:lnTo>
                  <a:cubicBezTo>
                    <a:pt x="214" y="1074"/>
                    <a:pt x="239" y="1077"/>
                    <a:pt x="265" y="1077"/>
                  </a:cubicBezTo>
                  <a:cubicBezTo>
                    <a:pt x="302" y="1074"/>
                    <a:pt x="332" y="1070"/>
                    <a:pt x="365" y="1050"/>
                  </a:cubicBezTo>
                  <a:cubicBezTo>
                    <a:pt x="395" y="1030"/>
                    <a:pt x="419" y="1004"/>
                    <a:pt x="442" y="973"/>
                  </a:cubicBezTo>
                  <a:cubicBezTo>
                    <a:pt x="449" y="960"/>
                    <a:pt x="455" y="950"/>
                    <a:pt x="466" y="936"/>
                  </a:cubicBezTo>
                  <a:cubicBezTo>
                    <a:pt x="475" y="920"/>
                    <a:pt x="489" y="904"/>
                    <a:pt x="503" y="887"/>
                  </a:cubicBezTo>
                  <a:cubicBezTo>
                    <a:pt x="572" y="796"/>
                    <a:pt x="646" y="703"/>
                    <a:pt x="713" y="609"/>
                  </a:cubicBezTo>
                  <a:cubicBezTo>
                    <a:pt x="747" y="558"/>
                    <a:pt x="784" y="509"/>
                    <a:pt x="820" y="462"/>
                  </a:cubicBezTo>
                  <a:cubicBezTo>
                    <a:pt x="833" y="438"/>
                    <a:pt x="850" y="418"/>
                    <a:pt x="867" y="395"/>
                  </a:cubicBezTo>
                  <a:cubicBezTo>
                    <a:pt x="873" y="382"/>
                    <a:pt x="884" y="371"/>
                    <a:pt x="890" y="358"/>
                  </a:cubicBezTo>
                  <a:cubicBezTo>
                    <a:pt x="914" y="325"/>
                    <a:pt x="927" y="288"/>
                    <a:pt x="941" y="251"/>
                  </a:cubicBezTo>
                  <a:cubicBezTo>
                    <a:pt x="947" y="234"/>
                    <a:pt x="950" y="197"/>
                    <a:pt x="950" y="184"/>
                  </a:cubicBezTo>
                  <a:cubicBezTo>
                    <a:pt x="950" y="164"/>
                    <a:pt x="947" y="144"/>
                    <a:pt x="944" y="124"/>
                  </a:cubicBezTo>
                  <a:cubicBezTo>
                    <a:pt x="930" y="64"/>
                    <a:pt x="877" y="24"/>
                    <a:pt x="820" y="7"/>
                  </a:cubicBezTo>
                  <a:cubicBezTo>
                    <a:pt x="807" y="4"/>
                    <a:pt x="790" y="1"/>
                    <a:pt x="773" y="1"/>
                  </a:cubicBezTo>
                  <a:close/>
                </a:path>
              </a:pathLst>
            </a:custGeom>
            <a:solidFill>
              <a:schemeClr val="lt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5" name="Google Shape;365;p18"/>
            <p:cNvSpPr/>
            <p:nvPr/>
          </p:nvSpPr>
          <p:spPr>
            <a:xfrm>
              <a:off x="3012967" y="3494136"/>
              <a:ext cx="789336" cy="585212"/>
            </a:xfrm>
            <a:custGeom>
              <a:avLst/>
              <a:gdLst/>
              <a:ahLst/>
              <a:cxnLst/>
              <a:rect l="l" t="t" r="r" b="b"/>
              <a:pathLst>
                <a:path w="4633" h="3435" extrusionOk="0">
                  <a:moveTo>
                    <a:pt x="1365" y="0"/>
                  </a:moveTo>
                  <a:cubicBezTo>
                    <a:pt x="1288" y="3"/>
                    <a:pt x="1215" y="11"/>
                    <a:pt x="1141" y="23"/>
                  </a:cubicBezTo>
                  <a:cubicBezTo>
                    <a:pt x="1071" y="37"/>
                    <a:pt x="1004" y="64"/>
                    <a:pt x="937" y="94"/>
                  </a:cubicBezTo>
                  <a:lnTo>
                    <a:pt x="931" y="97"/>
                  </a:lnTo>
                  <a:cubicBezTo>
                    <a:pt x="877" y="121"/>
                    <a:pt x="834" y="137"/>
                    <a:pt x="794" y="157"/>
                  </a:cubicBezTo>
                  <a:cubicBezTo>
                    <a:pt x="686" y="214"/>
                    <a:pt x="596" y="298"/>
                    <a:pt x="526" y="375"/>
                  </a:cubicBezTo>
                  <a:cubicBezTo>
                    <a:pt x="436" y="465"/>
                    <a:pt x="369" y="552"/>
                    <a:pt x="315" y="642"/>
                  </a:cubicBezTo>
                  <a:cubicBezTo>
                    <a:pt x="309" y="656"/>
                    <a:pt x="302" y="670"/>
                    <a:pt x="292" y="682"/>
                  </a:cubicBezTo>
                  <a:lnTo>
                    <a:pt x="292" y="686"/>
                  </a:lnTo>
                  <a:cubicBezTo>
                    <a:pt x="275" y="710"/>
                    <a:pt x="258" y="736"/>
                    <a:pt x="245" y="766"/>
                  </a:cubicBezTo>
                  <a:cubicBezTo>
                    <a:pt x="238" y="780"/>
                    <a:pt x="232" y="793"/>
                    <a:pt x="225" y="806"/>
                  </a:cubicBezTo>
                  <a:cubicBezTo>
                    <a:pt x="209" y="846"/>
                    <a:pt x="195" y="873"/>
                    <a:pt x="178" y="903"/>
                  </a:cubicBezTo>
                  <a:cubicBezTo>
                    <a:pt x="144" y="971"/>
                    <a:pt x="118" y="1044"/>
                    <a:pt x="95" y="1114"/>
                  </a:cubicBezTo>
                  <a:cubicBezTo>
                    <a:pt x="88" y="1131"/>
                    <a:pt x="81" y="1147"/>
                    <a:pt x="75" y="1164"/>
                  </a:cubicBezTo>
                  <a:cubicBezTo>
                    <a:pt x="61" y="1201"/>
                    <a:pt x="48" y="1238"/>
                    <a:pt x="41" y="1275"/>
                  </a:cubicBezTo>
                  <a:cubicBezTo>
                    <a:pt x="21" y="1352"/>
                    <a:pt x="11" y="1439"/>
                    <a:pt x="8" y="1516"/>
                  </a:cubicBezTo>
                  <a:cubicBezTo>
                    <a:pt x="1" y="1565"/>
                    <a:pt x="4" y="1619"/>
                    <a:pt x="11" y="1683"/>
                  </a:cubicBezTo>
                  <a:cubicBezTo>
                    <a:pt x="18" y="1736"/>
                    <a:pt x="24" y="1786"/>
                    <a:pt x="38" y="1840"/>
                  </a:cubicBezTo>
                  <a:cubicBezTo>
                    <a:pt x="44" y="1863"/>
                    <a:pt x="51" y="1886"/>
                    <a:pt x="61" y="1910"/>
                  </a:cubicBezTo>
                  <a:lnTo>
                    <a:pt x="68" y="1923"/>
                  </a:lnTo>
                  <a:cubicBezTo>
                    <a:pt x="98" y="2007"/>
                    <a:pt x="131" y="2081"/>
                    <a:pt x="164" y="2147"/>
                  </a:cubicBezTo>
                  <a:cubicBezTo>
                    <a:pt x="181" y="2178"/>
                    <a:pt x="198" y="2211"/>
                    <a:pt x="215" y="2241"/>
                  </a:cubicBezTo>
                  <a:cubicBezTo>
                    <a:pt x="225" y="2258"/>
                    <a:pt x="235" y="2275"/>
                    <a:pt x="241" y="2288"/>
                  </a:cubicBezTo>
                  <a:cubicBezTo>
                    <a:pt x="258" y="2315"/>
                    <a:pt x="272" y="2345"/>
                    <a:pt x="285" y="2368"/>
                  </a:cubicBezTo>
                  <a:cubicBezTo>
                    <a:pt x="295" y="2388"/>
                    <a:pt x="305" y="2411"/>
                    <a:pt x="319" y="2431"/>
                  </a:cubicBezTo>
                  <a:cubicBezTo>
                    <a:pt x="376" y="2539"/>
                    <a:pt x="453" y="2643"/>
                    <a:pt x="546" y="2736"/>
                  </a:cubicBezTo>
                  <a:cubicBezTo>
                    <a:pt x="576" y="2769"/>
                    <a:pt x="610" y="2800"/>
                    <a:pt x="640" y="2823"/>
                  </a:cubicBezTo>
                  <a:lnTo>
                    <a:pt x="656" y="2840"/>
                  </a:lnTo>
                  <a:cubicBezTo>
                    <a:pt x="723" y="2897"/>
                    <a:pt x="786" y="2944"/>
                    <a:pt x="851" y="2984"/>
                  </a:cubicBezTo>
                  <a:cubicBezTo>
                    <a:pt x="921" y="3024"/>
                    <a:pt x="998" y="3061"/>
                    <a:pt x="1064" y="3094"/>
                  </a:cubicBezTo>
                  <a:lnTo>
                    <a:pt x="1084" y="3104"/>
                  </a:lnTo>
                  <a:lnTo>
                    <a:pt x="1098" y="3110"/>
                  </a:lnTo>
                  <a:cubicBezTo>
                    <a:pt x="1118" y="3121"/>
                    <a:pt x="1138" y="3131"/>
                    <a:pt x="1155" y="3141"/>
                  </a:cubicBezTo>
                  <a:cubicBezTo>
                    <a:pt x="1282" y="3204"/>
                    <a:pt x="1413" y="3254"/>
                    <a:pt x="1539" y="3298"/>
                  </a:cubicBezTo>
                  <a:lnTo>
                    <a:pt x="1566" y="3308"/>
                  </a:lnTo>
                  <a:cubicBezTo>
                    <a:pt x="1606" y="3325"/>
                    <a:pt x="1649" y="3342"/>
                    <a:pt x="1697" y="3351"/>
                  </a:cubicBezTo>
                  <a:cubicBezTo>
                    <a:pt x="1763" y="3365"/>
                    <a:pt x="1830" y="3379"/>
                    <a:pt x="1877" y="3385"/>
                  </a:cubicBezTo>
                  <a:cubicBezTo>
                    <a:pt x="1974" y="3402"/>
                    <a:pt x="2047" y="3415"/>
                    <a:pt x="2121" y="3422"/>
                  </a:cubicBezTo>
                  <a:cubicBezTo>
                    <a:pt x="2178" y="3428"/>
                    <a:pt x="2238" y="3432"/>
                    <a:pt x="2285" y="3432"/>
                  </a:cubicBezTo>
                  <a:lnTo>
                    <a:pt x="2295" y="3432"/>
                  </a:lnTo>
                  <a:cubicBezTo>
                    <a:pt x="2352" y="3435"/>
                    <a:pt x="2396" y="3435"/>
                    <a:pt x="2439" y="3435"/>
                  </a:cubicBezTo>
                  <a:cubicBezTo>
                    <a:pt x="2516" y="3435"/>
                    <a:pt x="2586" y="3432"/>
                    <a:pt x="2653" y="3425"/>
                  </a:cubicBezTo>
                  <a:cubicBezTo>
                    <a:pt x="2747" y="3419"/>
                    <a:pt x="2820" y="3405"/>
                    <a:pt x="2887" y="3388"/>
                  </a:cubicBezTo>
                  <a:cubicBezTo>
                    <a:pt x="2944" y="3371"/>
                    <a:pt x="2998" y="3355"/>
                    <a:pt x="3048" y="3345"/>
                  </a:cubicBezTo>
                  <a:cubicBezTo>
                    <a:pt x="3148" y="3322"/>
                    <a:pt x="3248" y="3294"/>
                    <a:pt x="3372" y="3261"/>
                  </a:cubicBezTo>
                  <a:cubicBezTo>
                    <a:pt x="3520" y="3221"/>
                    <a:pt x="3626" y="3178"/>
                    <a:pt x="3727" y="3127"/>
                  </a:cubicBezTo>
                  <a:cubicBezTo>
                    <a:pt x="3787" y="3094"/>
                    <a:pt x="3841" y="3047"/>
                    <a:pt x="3890" y="3001"/>
                  </a:cubicBezTo>
                  <a:lnTo>
                    <a:pt x="3897" y="2993"/>
                  </a:lnTo>
                  <a:lnTo>
                    <a:pt x="3917" y="2977"/>
                  </a:lnTo>
                  <a:cubicBezTo>
                    <a:pt x="3944" y="2953"/>
                    <a:pt x="3974" y="2927"/>
                    <a:pt x="4001" y="2897"/>
                  </a:cubicBezTo>
                  <a:cubicBezTo>
                    <a:pt x="4041" y="2850"/>
                    <a:pt x="4077" y="2800"/>
                    <a:pt x="4111" y="2749"/>
                  </a:cubicBezTo>
                  <a:lnTo>
                    <a:pt x="4134" y="2716"/>
                  </a:lnTo>
                  <a:cubicBezTo>
                    <a:pt x="4165" y="2679"/>
                    <a:pt x="4195" y="2632"/>
                    <a:pt x="4228" y="2589"/>
                  </a:cubicBezTo>
                  <a:cubicBezTo>
                    <a:pt x="4245" y="2562"/>
                    <a:pt x="4262" y="2536"/>
                    <a:pt x="4278" y="2512"/>
                  </a:cubicBezTo>
                  <a:lnTo>
                    <a:pt x="4278" y="2508"/>
                  </a:lnTo>
                  <a:lnTo>
                    <a:pt x="4282" y="2502"/>
                  </a:lnTo>
                  <a:cubicBezTo>
                    <a:pt x="4295" y="2485"/>
                    <a:pt x="4305" y="2465"/>
                    <a:pt x="4318" y="2448"/>
                  </a:cubicBezTo>
                  <a:cubicBezTo>
                    <a:pt x="4329" y="2428"/>
                    <a:pt x="4342" y="2411"/>
                    <a:pt x="4352" y="2395"/>
                  </a:cubicBezTo>
                  <a:lnTo>
                    <a:pt x="4355" y="2391"/>
                  </a:lnTo>
                  <a:cubicBezTo>
                    <a:pt x="4372" y="2365"/>
                    <a:pt x="4389" y="2338"/>
                    <a:pt x="4406" y="2311"/>
                  </a:cubicBezTo>
                  <a:cubicBezTo>
                    <a:pt x="4435" y="2261"/>
                    <a:pt x="4466" y="2211"/>
                    <a:pt x="4486" y="2158"/>
                  </a:cubicBezTo>
                  <a:lnTo>
                    <a:pt x="4496" y="2134"/>
                  </a:lnTo>
                  <a:cubicBezTo>
                    <a:pt x="4523" y="2074"/>
                    <a:pt x="4549" y="2014"/>
                    <a:pt x="4566" y="1954"/>
                  </a:cubicBezTo>
                  <a:cubicBezTo>
                    <a:pt x="4583" y="1900"/>
                    <a:pt x="4596" y="1840"/>
                    <a:pt x="4603" y="1780"/>
                  </a:cubicBezTo>
                  <a:cubicBezTo>
                    <a:pt x="4616" y="1696"/>
                    <a:pt x="4623" y="1616"/>
                    <a:pt x="4630" y="1532"/>
                  </a:cubicBezTo>
                  <a:cubicBezTo>
                    <a:pt x="4630" y="1508"/>
                    <a:pt x="4630" y="1482"/>
                    <a:pt x="4633" y="1452"/>
                  </a:cubicBezTo>
                  <a:cubicBezTo>
                    <a:pt x="4633" y="1405"/>
                    <a:pt x="4626" y="1361"/>
                    <a:pt x="4619" y="1315"/>
                  </a:cubicBezTo>
                  <a:lnTo>
                    <a:pt x="4619" y="1304"/>
                  </a:lnTo>
                  <a:cubicBezTo>
                    <a:pt x="4610" y="1252"/>
                    <a:pt x="4593" y="1198"/>
                    <a:pt x="4576" y="1141"/>
                  </a:cubicBezTo>
                  <a:cubicBezTo>
                    <a:pt x="4573" y="1127"/>
                    <a:pt x="4566" y="1111"/>
                    <a:pt x="4563" y="1097"/>
                  </a:cubicBezTo>
                  <a:lnTo>
                    <a:pt x="4559" y="1084"/>
                  </a:lnTo>
                  <a:cubicBezTo>
                    <a:pt x="4549" y="1054"/>
                    <a:pt x="4539" y="1017"/>
                    <a:pt x="4526" y="980"/>
                  </a:cubicBezTo>
                  <a:cubicBezTo>
                    <a:pt x="4496" y="894"/>
                    <a:pt x="4459" y="823"/>
                    <a:pt x="4406" y="753"/>
                  </a:cubicBezTo>
                  <a:cubicBezTo>
                    <a:pt x="4366" y="699"/>
                    <a:pt x="4325" y="650"/>
                    <a:pt x="4282" y="596"/>
                  </a:cubicBezTo>
                  <a:lnTo>
                    <a:pt x="4278" y="593"/>
                  </a:lnTo>
                  <a:lnTo>
                    <a:pt x="4262" y="569"/>
                  </a:lnTo>
                  <a:cubicBezTo>
                    <a:pt x="4218" y="519"/>
                    <a:pt x="4171" y="475"/>
                    <a:pt x="4105" y="432"/>
                  </a:cubicBezTo>
                  <a:cubicBezTo>
                    <a:pt x="4057" y="398"/>
                    <a:pt x="4008" y="375"/>
                    <a:pt x="3954" y="352"/>
                  </a:cubicBezTo>
                  <a:cubicBezTo>
                    <a:pt x="3941" y="345"/>
                    <a:pt x="3927" y="338"/>
                    <a:pt x="3914" y="335"/>
                  </a:cubicBezTo>
                  <a:cubicBezTo>
                    <a:pt x="3821" y="292"/>
                    <a:pt x="3743" y="264"/>
                    <a:pt x="3666" y="248"/>
                  </a:cubicBezTo>
                  <a:cubicBezTo>
                    <a:pt x="3613" y="238"/>
                    <a:pt x="3560" y="231"/>
                    <a:pt x="3489" y="224"/>
                  </a:cubicBezTo>
                  <a:lnTo>
                    <a:pt x="3475" y="224"/>
                  </a:lnTo>
                  <a:cubicBezTo>
                    <a:pt x="3442" y="221"/>
                    <a:pt x="3409" y="218"/>
                    <a:pt x="3375" y="218"/>
                  </a:cubicBezTo>
                  <a:lnTo>
                    <a:pt x="3365" y="214"/>
                  </a:lnTo>
                  <a:cubicBezTo>
                    <a:pt x="3295" y="214"/>
                    <a:pt x="3222" y="224"/>
                    <a:pt x="3168" y="231"/>
                  </a:cubicBezTo>
                  <a:cubicBezTo>
                    <a:pt x="3145" y="231"/>
                    <a:pt x="3121" y="235"/>
                    <a:pt x="3105" y="235"/>
                  </a:cubicBezTo>
                  <a:cubicBezTo>
                    <a:pt x="3071" y="238"/>
                    <a:pt x="3038" y="244"/>
                    <a:pt x="3007" y="248"/>
                  </a:cubicBezTo>
                  <a:cubicBezTo>
                    <a:pt x="2991" y="251"/>
                    <a:pt x="2978" y="251"/>
                    <a:pt x="2964" y="255"/>
                  </a:cubicBezTo>
                  <a:lnTo>
                    <a:pt x="2978" y="255"/>
                  </a:lnTo>
                  <a:cubicBezTo>
                    <a:pt x="2930" y="261"/>
                    <a:pt x="2890" y="268"/>
                    <a:pt x="2853" y="278"/>
                  </a:cubicBezTo>
                  <a:cubicBezTo>
                    <a:pt x="2830" y="284"/>
                    <a:pt x="2804" y="288"/>
                    <a:pt x="2783" y="295"/>
                  </a:cubicBezTo>
                  <a:cubicBezTo>
                    <a:pt x="2763" y="298"/>
                    <a:pt x="2747" y="301"/>
                    <a:pt x="2727" y="304"/>
                  </a:cubicBezTo>
                  <a:cubicBezTo>
                    <a:pt x="2703" y="312"/>
                    <a:pt x="2683" y="318"/>
                    <a:pt x="2660" y="321"/>
                  </a:cubicBezTo>
                  <a:lnTo>
                    <a:pt x="2649" y="324"/>
                  </a:lnTo>
                  <a:cubicBezTo>
                    <a:pt x="2603" y="338"/>
                    <a:pt x="2552" y="352"/>
                    <a:pt x="2499" y="361"/>
                  </a:cubicBezTo>
                  <a:cubicBezTo>
                    <a:pt x="2486" y="361"/>
                    <a:pt x="2469" y="361"/>
                    <a:pt x="2456" y="365"/>
                  </a:cubicBezTo>
                  <a:lnTo>
                    <a:pt x="2412" y="365"/>
                  </a:lnTo>
                  <a:cubicBezTo>
                    <a:pt x="2385" y="369"/>
                    <a:pt x="2359" y="372"/>
                    <a:pt x="2336" y="375"/>
                  </a:cubicBezTo>
                  <a:lnTo>
                    <a:pt x="2316" y="361"/>
                  </a:lnTo>
                  <a:lnTo>
                    <a:pt x="2312" y="358"/>
                  </a:lnTo>
                  <a:lnTo>
                    <a:pt x="2305" y="355"/>
                  </a:lnTo>
                  <a:cubicBezTo>
                    <a:pt x="2265" y="324"/>
                    <a:pt x="2222" y="295"/>
                    <a:pt x="2178" y="268"/>
                  </a:cubicBezTo>
                  <a:cubicBezTo>
                    <a:pt x="2145" y="244"/>
                    <a:pt x="2108" y="228"/>
                    <a:pt x="2075" y="214"/>
                  </a:cubicBezTo>
                  <a:lnTo>
                    <a:pt x="2071" y="211"/>
                  </a:lnTo>
                  <a:lnTo>
                    <a:pt x="2068" y="211"/>
                  </a:lnTo>
                  <a:cubicBezTo>
                    <a:pt x="2024" y="191"/>
                    <a:pt x="1978" y="171"/>
                    <a:pt x="1941" y="157"/>
                  </a:cubicBezTo>
                  <a:cubicBezTo>
                    <a:pt x="1917" y="144"/>
                    <a:pt x="1894" y="134"/>
                    <a:pt x="1874" y="124"/>
                  </a:cubicBezTo>
                  <a:cubicBezTo>
                    <a:pt x="1847" y="114"/>
                    <a:pt x="1824" y="101"/>
                    <a:pt x="1797" y="91"/>
                  </a:cubicBezTo>
                  <a:lnTo>
                    <a:pt x="1780" y="84"/>
                  </a:lnTo>
                  <a:cubicBezTo>
                    <a:pt x="1754" y="71"/>
                    <a:pt x="1717" y="54"/>
                    <a:pt x="1683" y="44"/>
                  </a:cubicBezTo>
                  <a:cubicBezTo>
                    <a:pt x="1653" y="34"/>
                    <a:pt x="1626" y="27"/>
                    <a:pt x="1593" y="20"/>
                  </a:cubicBezTo>
                  <a:cubicBezTo>
                    <a:pt x="1523" y="7"/>
                    <a:pt x="1456" y="0"/>
                    <a:pt x="1396"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6" name="Google Shape;366;p18"/>
            <p:cNvSpPr/>
            <p:nvPr/>
          </p:nvSpPr>
          <p:spPr>
            <a:xfrm>
              <a:off x="3005130" y="3491921"/>
              <a:ext cx="763610" cy="586405"/>
            </a:xfrm>
            <a:custGeom>
              <a:avLst/>
              <a:gdLst/>
              <a:ahLst/>
              <a:cxnLst/>
              <a:rect l="l" t="t" r="r" b="b"/>
              <a:pathLst>
                <a:path w="4482" h="3442" extrusionOk="0">
                  <a:moveTo>
                    <a:pt x="886" y="0"/>
                  </a:moveTo>
                  <a:cubicBezTo>
                    <a:pt x="857" y="7"/>
                    <a:pt x="816" y="24"/>
                    <a:pt x="800" y="53"/>
                  </a:cubicBezTo>
                  <a:cubicBezTo>
                    <a:pt x="736" y="164"/>
                    <a:pt x="676" y="274"/>
                    <a:pt x="619" y="388"/>
                  </a:cubicBezTo>
                  <a:lnTo>
                    <a:pt x="609" y="374"/>
                  </a:lnTo>
                  <a:cubicBezTo>
                    <a:pt x="568" y="325"/>
                    <a:pt x="505" y="288"/>
                    <a:pt x="438" y="281"/>
                  </a:cubicBezTo>
                  <a:cubicBezTo>
                    <a:pt x="430" y="280"/>
                    <a:pt x="421" y="280"/>
                    <a:pt x="413" y="280"/>
                  </a:cubicBezTo>
                  <a:cubicBezTo>
                    <a:pt x="325" y="280"/>
                    <a:pt x="242" y="328"/>
                    <a:pt x="190" y="398"/>
                  </a:cubicBezTo>
                  <a:cubicBezTo>
                    <a:pt x="147" y="458"/>
                    <a:pt x="134" y="522"/>
                    <a:pt x="117" y="592"/>
                  </a:cubicBezTo>
                  <a:cubicBezTo>
                    <a:pt x="107" y="646"/>
                    <a:pt x="97" y="699"/>
                    <a:pt x="87" y="752"/>
                  </a:cubicBezTo>
                  <a:cubicBezTo>
                    <a:pt x="70" y="859"/>
                    <a:pt x="50" y="967"/>
                    <a:pt x="30" y="1073"/>
                  </a:cubicBezTo>
                  <a:cubicBezTo>
                    <a:pt x="0" y="1204"/>
                    <a:pt x="14" y="1338"/>
                    <a:pt x="23" y="1472"/>
                  </a:cubicBezTo>
                  <a:cubicBezTo>
                    <a:pt x="27" y="1521"/>
                    <a:pt x="40" y="1572"/>
                    <a:pt x="50" y="1622"/>
                  </a:cubicBezTo>
                  <a:cubicBezTo>
                    <a:pt x="64" y="1675"/>
                    <a:pt x="77" y="1726"/>
                    <a:pt x="94" y="1776"/>
                  </a:cubicBezTo>
                  <a:cubicBezTo>
                    <a:pt x="117" y="1833"/>
                    <a:pt x="137" y="1893"/>
                    <a:pt x="161" y="1953"/>
                  </a:cubicBezTo>
                  <a:cubicBezTo>
                    <a:pt x="210" y="2087"/>
                    <a:pt x="278" y="2214"/>
                    <a:pt x="355" y="2338"/>
                  </a:cubicBezTo>
                  <a:cubicBezTo>
                    <a:pt x="388" y="2388"/>
                    <a:pt x="422" y="2441"/>
                    <a:pt x="462" y="2489"/>
                  </a:cubicBezTo>
                  <a:cubicBezTo>
                    <a:pt x="499" y="2532"/>
                    <a:pt x="539" y="2572"/>
                    <a:pt x="579" y="2615"/>
                  </a:cubicBezTo>
                  <a:cubicBezTo>
                    <a:pt x="639" y="2676"/>
                    <a:pt x="702" y="2736"/>
                    <a:pt x="766" y="2796"/>
                  </a:cubicBezTo>
                  <a:cubicBezTo>
                    <a:pt x="809" y="2836"/>
                    <a:pt x="860" y="2866"/>
                    <a:pt x="910" y="2896"/>
                  </a:cubicBezTo>
                  <a:cubicBezTo>
                    <a:pt x="1030" y="2966"/>
                    <a:pt x="1154" y="3030"/>
                    <a:pt x="1274" y="3094"/>
                  </a:cubicBezTo>
                  <a:cubicBezTo>
                    <a:pt x="1331" y="3123"/>
                    <a:pt x="1385" y="3154"/>
                    <a:pt x="1442" y="3174"/>
                  </a:cubicBezTo>
                  <a:cubicBezTo>
                    <a:pt x="1502" y="3201"/>
                    <a:pt x="1559" y="3224"/>
                    <a:pt x="1619" y="3247"/>
                  </a:cubicBezTo>
                  <a:cubicBezTo>
                    <a:pt x="1675" y="3267"/>
                    <a:pt x="1729" y="3291"/>
                    <a:pt x="1783" y="3311"/>
                  </a:cubicBezTo>
                  <a:cubicBezTo>
                    <a:pt x="1843" y="3331"/>
                    <a:pt x="1903" y="3347"/>
                    <a:pt x="1967" y="3364"/>
                  </a:cubicBezTo>
                  <a:cubicBezTo>
                    <a:pt x="2101" y="3398"/>
                    <a:pt x="2237" y="3424"/>
                    <a:pt x="2374" y="3438"/>
                  </a:cubicBezTo>
                  <a:cubicBezTo>
                    <a:pt x="2398" y="3441"/>
                    <a:pt x="2422" y="3442"/>
                    <a:pt x="2445" y="3442"/>
                  </a:cubicBezTo>
                  <a:cubicBezTo>
                    <a:pt x="2550" y="3442"/>
                    <a:pt x="2652" y="3421"/>
                    <a:pt x="2759" y="3418"/>
                  </a:cubicBezTo>
                  <a:cubicBezTo>
                    <a:pt x="2813" y="3415"/>
                    <a:pt x="2870" y="3415"/>
                    <a:pt x="2923" y="3408"/>
                  </a:cubicBezTo>
                  <a:cubicBezTo>
                    <a:pt x="2976" y="3401"/>
                    <a:pt x="3027" y="3384"/>
                    <a:pt x="3080" y="3372"/>
                  </a:cubicBezTo>
                  <a:cubicBezTo>
                    <a:pt x="3194" y="3341"/>
                    <a:pt x="3308" y="3307"/>
                    <a:pt x="3418" y="3264"/>
                  </a:cubicBezTo>
                  <a:cubicBezTo>
                    <a:pt x="3441" y="3258"/>
                    <a:pt x="3461" y="3247"/>
                    <a:pt x="3481" y="3234"/>
                  </a:cubicBezTo>
                  <a:cubicBezTo>
                    <a:pt x="3518" y="3214"/>
                    <a:pt x="3555" y="3191"/>
                    <a:pt x="3592" y="3167"/>
                  </a:cubicBezTo>
                  <a:cubicBezTo>
                    <a:pt x="3639" y="3140"/>
                    <a:pt x="3686" y="3111"/>
                    <a:pt x="3732" y="3083"/>
                  </a:cubicBezTo>
                  <a:cubicBezTo>
                    <a:pt x="3769" y="3060"/>
                    <a:pt x="3806" y="3037"/>
                    <a:pt x="3839" y="3010"/>
                  </a:cubicBezTo>
                  <a:cubicBezTo>
                    <a:pt x="3876" y="2983"/>
                    <a:pt x="3910" y="2953"/>
                    <a:pt x="3943" y="2923"/>
                  </a:cubicBezTo>
                  <a:cubicBezTo>
                    <a:pt x="3980" y="2890"/>
                    <a:pt x="4017" y="2859"/>
                    <a:pt x="4050" y="2830"/>
                  </a:cubicBezTo>
                  <a:cubicBezTo>
                    <a:pt x="4087" y="2799"/>
                    <a:pt x="4120" y="2770"/>
                    <a:pt x="4154" y="2739"/>
                  </a:cubicBezTo>
                  <a:cubicBezTo>
                    <a:pt x="4191" y="2705"/>
                    <a:pt x="4224" y="2665"/>
                    <a:pt x="4257" y="2629"/>
                  </a:cubicBezTo>
                  <a:cubicBezTo>
                    <a:pt x="4291" y="2592"/>
                    <a:pt x="4324" y="2558"/>
                    <a:pt x="4355" y="2518"/>
                  </a:cubicBezTo>
                  <a:cubicBezTo>
                    <a:pt x="4381" y="2481"/>
                    <a:pt x="4404" y="2444"/>
                    <a:pt x="4424" y="2408"/>
                  </a:cubicBezTo>
                  <a:cubicBezTo>
                    <a:pt x="4435" y="2384"/>
                    <a:pt x="4448" y="2364"/>
                    <a:pt x="4458" y="2341"/>
                  </a:cubicBezTo>
                  <a:cubicBezTo>
                    <a:pt x="4472" y="2318"/>
                    <a:pt x="4481" y="2294"/>
                    <a:pt x="4481" y="2268"/>
                  </a:cubicBezTo>
                  <a:cubicBezTo>
                    <a:pt x="4478" y="2244"/>
                    <a:pt x="4461" y="2224"/>
                    <a:pt x="4438" y="2217"/>
                  </a:cubicBezTo>
                  <a:cubicBezTo>
                    <a:pt x="4430" y="2214"/>
                    <a:pt x="4422" y="2213"/>
                    <a:pt x="4415" y="2213"/>
                  </a:cubicBezTo>
                  <a:cubicBezTo>
                    <a:pt x="4401" y="2213"/>
                    <a:pt x="4388" y="2217"/>
                    <a:pt x="4375" y="2224"/>
                  </a:cubicBezTo>
                  <a:cubicBezTo>
                    <a:pt x="4364" y="2231"/>
                    <a:pt x="4355" y="2248"/>
                    <a:pt x="4344" y="2257"/>
                  </a:cubicBezTo>
                  <a:cubicBezTo>
                    <a:pt x="4334" y="2271"/>
                    <a:pt x="4328" y="2281"/>
                    <a:pt x="4318" y="2294"/>
                  </a:cubicBezTo>
                  <a:cubicBezTo>
                    <a:pt x="4288" y="2321"/>
                    <a:pt x="4257" y="2344"/>
                    <a:pt x="4224" y="2364"/>
                  </a:cubicBezTo>
                  <a:cubicBezTo>
                    <a:pt x="4188" y="2384"/>
                    <a:pt x="4151" y="2398"/>
                    <a:pt x="4117" y="2415"/>
                  </a:cubicBezTo>
                  <a:cubicBezTo>
                    <a:pt x="4097" y="2421"/>
                    <a:pt x="4080" y="2428"/>
                    <a:pt x="4063" y="2438"/>
                  </a:cubicBezTo>
                  <a:cubicBezTo>
                    <a:pt x="4040" y="2448"/>
                    <a:pt x="4017" y="2461"/>
                    <a:pt x="3997" y="2475"/>
                  </a:cubicBezTo>
                  <a:cubicBezTo>
                    <a:pt x="3973" y="2485"/>
                    <a:pt x="3950" y="2495"/>
                    <a:pt x="3927" y="2505"/>
                  </a:cubicBezTo>
                  <a:cubicBezTo>
                    <a:pt x="3903" y="2515"/>
                    <a:pt x="3879" y="2525"/>
                    <a:pt x="3856" y="2532"/>
                  </a:cubicBezTo>
                  <a:cubicBezTo>
                    <a:pt x="3830" y="2538"/>
                    <a:pt x="3799" y="2545"/>
                    <a:pt x="3773" y="2549"/>
                  </a:cubicBezTo>
                  <a:cubicBezTo>
                    <a:pt x="3736" y="2558"/>
                    <a:pt x="3702" y="2565"/>
                    <a:pt x="3669" y="2575"/>
                  </a:cubicBezTo>
                  <a:cubicBezTo>
                    <a:pt x="3612" y="2592"/>
                    <a:pt x="3555" y="2595"/>
                    <a:pt x="3495" y="2599"/>
                  </a:cubicBezTo>
                  <a:cubicBezTo>
                    <a:pt x="3354" y="2599"/>
                    <a:pt x="3214" y="2582"/>
                    <a:pt x="3074" y="2569"/>
                  </a:cubicBezTo>
                  <a:cubicBezTo>
                    <a:pt x="2993" y="2565"/>
                    <a:pt x="2910" y="2555"/>
                    <a:pt x="2829" y="2545"/>
                  </a:cubicBezTo>
                  <a:cubicBezTo>
                    <a:pt x="2756" y="2535"/>
                    <a:pt x="2686" y="2521"/>
                    <a:pt x="2615" y="2505"/>
                  </a:cubicBezTo>
                  <a:cubicBezTo>
                    <a:pt x="2462" y="2461"/>
                    <a:pt x="2308" y="2415"/>
                    <a:pt x="2161" y="2351"/>
                  </a:cubicBezTo>
                  <a:cubicBezTo>
                    <a:pt x="2013" y="2284"/>
                    <a:pt x="1870" y="2214"/>
                    <a:pt x="1726" y="2140"/>
                  </a:cubicBezTo>
                  <a:cubicBezTo>
                    <a:pt x="1635" y="2083"/>
                    <a:pt x="1542" y="2027"/>
                    <a:pt x="1459" y="1963"/>
                  </a:cubicBezTo>
                  <a:cubicBezTo>
                    <a:pt x="1371" y="1896"/>
                    <a:pt x="1288" y="1826"/>
                    <a:pt x="1207" y="1753"/>
                  </a:cubicBezTo>
                  <a:cubicBezTo>
                    <a:pt x="1158" y="1699"/>
                    <a:pt x="1110" y="1649"/>
                    <a:pt x="1067" y="1592"/>
                  </a:cubicBezTo>
                  <a:cubicBezTo>
                    <a:pt x="1027" y="1541"/>
                    <a:pt x="993" y="1488"/>
                    <a:pt x="960" y="1438"/>
                  </a:cubicBezTo>
                  <a:cubicBezTo>
                    <a:pt x="930" y="1381"/>
                    <a:pt x="903" y="1328"/>
                    <a:pt x="883" y="1268"/>
                  </a:cubicBezTo>
                  <a:cubicBezTo>
                    <a:pt x="853" y="1164"/>
                    <a:pt x="832" y="1057"/>
                    <a:pt x="829" y="947"/>
                  </a:cubicBezTo>
                  <a:lnTo>
                    <a:pt x="829" y="779"/>
                  </a:lnTo>
                  <a:cubicBezTo>
                    <a:pt x="832" y="723"/>
                    <a:pt x="843" y="663"/>
                    <a:pt x="857" y="606"/>
                  </a:cubicBezTo>
                  <a:cubicBezTo>
                    <a:pt x="886" y="492"/>
                    <a:pt x="930" y="385"/>
                    <a:pt x="983" y="277"/>
                  </a:cubicBezTo>
                  <a:cubicBezTo>
                    <a:pt x="993" y="257"/>
                    <a:pt x="1007" y="237"/>
                    <a:pt x="1017" y="217"/>
                  </a:cubicBezTo>
                  <a:cubicBezTo>
                    <a:pt x="1037" y="184"/>
                    <a:pt x="1050" y="154"/>
                    <a:pt x="1044" y="114"/>
                  </a:cubicBezTo>
                  <a:cubicBezTo>
                    <a:pt x="1037" y="81"/>
                    <a:pt x="1017" y="47"/>
                    <a:pt x="990" y="27"/>
                  </a:cubicBezTo>
                  <a:cubicBezTo>
                    <a:pt x="967" y="7"/>
                    <a:pt x="937" y="0"/>
                    <a:pt x="910"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7" name="Google Shape;367;p18"/>
            <p:cNvSpPr/>
            <p:nvPr/>
          </p:nvSpPr>
          <p:spPr>
            <a:xfrm>
              <a:off x="3565824" y="3597208"/>
              <a:ext cx="96431" cy="94724"/>
            </a:xfrm>
            <a:custGeom>
              <a:avLst/>
              <a:gdLst/>
              <a:ahLst/>
              <a:cxnLst/>
              <a:rect l="l" t="t" r="r" b="b"/>
              <a:pathLst>
                <a:path w="566" h="556" extrusionOk="0">
                  <a:moveTo>
                    <a:pt x="311" y="0"/>
                  </a:moveTo>
                  <a:cubicBezTo>
                    <a:pt x="287" y="0"/>
                    <a:pt x="264" y="4"/>
                    <a:pt x="241" y="4"/>
                  </a:cubicBezTo>
                  <a:cubicBezTo>
                    <a:pt x="194" y="11"/>
                    <a:pt x="150" y="31"/>
                    <a:pt x="110" y="61"/>
                  </a:cubicBezTo>
                  <a:cubicBezTo>
                    <a:pt x="54" y="105"/>
                    <a:pt x="14" y="175"/>
                    <a:pt x="6" y="248"/>
                  </a:cubicBezTo>
                  <a:cubicBezTo>
                    <a:pt x="0" y="321"/>
                    <a:pt x="20" y="395"/>
                    <a:pt x="63" y="452"/>
                  </a:cubicBezTo>
                  <a:cubicBezTo>
                    <a:pt x="107" y="506"/>
                    <a:pt x="184" y="556"/>
                    <a:pt x="254" y="556"/>
                  </a:cubicBezTo>
                  <a:cubicBezTo>
                    <a:pt x="278" y="556"/>
                    <a:pt x="301" y="553"/>
                    <a:pt x="324" y="553"/>
                  </a:cubicBezTo>
                  <a:cubicBezTo>
                    <a:pt x="375" y="546"/>
                    <a:pt x="418" y="526"/>
                    <a:pt x="455" y="496"/>
                  </a:cubicBezTo>
                  <a:cubicBezTo>
                    <a:pt x="511" y="452"/>
                    <a:pt x="551" y="382"/>
                    <a:pt x="559" y="309"/>
                  </a:cubicBezTo>
                  <a:cubicBezTo>
                    <a:pt x="565" y="235"/>
                    <a:pt x="545" y="161"/>
                    <a:pt x="502" y="105"/>
                  </a:cubicBezTo>
                  <a:cubicBezTo>
                    <a:pt x="458" y="51"/>
                    <a:pt x="381" y="0"/>
                    <a:pt x="311" y="0"/>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8" name="Google Shape;368;p18"/>
            <p:cNvSpPr/>
            <p:nvPr/>
          </p:nvSpPr>
          <p:spPr>
            <a:xfrm>
              <a:off x="3537372" y="3715273"/>
              <a:ext cx="170372" cy="270714"/>
            </a:xfrm>
            <a:custGeom>
              <a:avLst/>
              <a:gdLst/>
              <a:ahLst/>
              <a:cxnLst/>
              <a:rect l="l" t="t" r="r" b="b"/>
              <a:pathLst>
                <a:path w="1000" h="1589" extrusionOk="0">
                  <a:moveTo>
                    <a:pt x="799" y="0"/>
                  </a:moveTo>
                  <a:cubicBezTo>
                    <a:pt x="779" y="0"/>
                    <a:pt x="759" y="3"/>
                    <a:pt x="739" y="10"/>
                  </a:cubicBezTo>
                  <a:cubicBezTo>
                    <a:pt x="702" y="27"/>
                    <a:pt x="672" y="57"/>
                    <a:pt x="658" y="94"/>
                  </a:cubicBezTo>
                  <a:cubicBezTo>
                    <a:pt x="642" y="134"/>
                    <a:pt x="645" y="174"/>
                    <a:pt x="662" y="210"/>
                  </a:cubicBezTo>
                  <a:cubicBezTo>
                    <a:pt x="669" y="230"/>
                    <a:pt x="675" y="247"/>
                    <a:pt x="682" y="267"/>
                  </a:cubicBezTo>
                  <a:cubicBezTo>
                    <a:pt x="686" y="284"/>
                    <a:pt x="686" y="298"/>
                    <a:pt x="689" y="315"/>
                  </a:cubicBezTo>
                  <a:cubicBezTo>
                    <a:pt x="686" y="385"/>
                    <a:pt x="675" y="458"/>
                    <a:pt x="662" y="528"/>
                  </a:cubicBezTo>
                  <a:cubicBezTo>
                    <a:pt x="642" y="596"/>
                    <a:pt x="622" y="659"/>
                    <a:pt x="598" y="726"/>
                  </a:cubicBezTo>
                  <a:cubicBezTo>
                    <a:pt x="575" y="789"/>
                    <a:pt x="548" y="849"/>
                    <a:pt x="515" y="906"/>
                  </a:cubicBezTo>
                  <a:cubicBezTo>
                    <a:pt x="485" y="960"/>
                    <a:pt x="451" y="1013"/>
                    <a:pt x="411" y="1060"/>
                  </a:cubicBezTo>
                  <a:cubicBezTo>
                    <a:pt x="368" y="1104"/>
                    <a:pt x="328" y="1144"/>
                    <a:pt x="284" y="1187"/>
                  </a:cubicBezTo>
                  <a:cubicBezTo>
                    <a:pt x="247" y="1224"/>
                    <a:pt x="207" y="1261"/>
                    <a:pt x="164" y="1291"/>
                  </a:cubicBezTo>
                  <a:cubicBezTo>
                    <a:pt x="147" y="1304"/>
                    <a:pt x="127" y="1318"/>
                    <a:pt x="110" y="1331"/>
                  </a:cubicBezTo>
                  <a:cubicBezTo>
                    <a:pt x="87" y="1345"/>
                    <a:pt x="67" y="1365"/>
                    <a:pt x="50" y="1385"/>
                  </a:cubicBezTo>
                  <a:cubicBezTo>
                    <a:pt x="20" y="1411"/>
                    <a:pt x="0" y="1448"/>
                    <a:pt x="6" y="1491"/>
                  </a:cubicBezTo>
                  <a:cubicBezTo>
                    <a:pt x="16" y="1542"/>
                    <a:pt x="56" y="1582"/>
                    <a:pt x="110" y="1589"/>
                  </a:cubicBezTo>
                  <a:cubicBezTo>
                    <a:pt x="141" y="1589"/>
                    <a:pt x="170" y="1589"/>
                    <a:pt x="204" y="1575"/>
                  </a:cubicBezTo>
                  <a:cubicBezTo>
                    <a:pt x="214" y="1572"/>
                    <a:pt x="224" y="1568"/>
                    <a:pt x="234" y="1562"/>
                  </a:cubicBezTo>
                  <a:cubicBezTo>
                    <a:pt x="257" y="1552"/>
                    <a:pt x="281" y="1542"/>
                    <a:pt x="304" y="1528"/>
                  </a:cubicBezTo>
                  <a:cubicBezTo>
                    <a:pt x="364" y="1495"/>
                    <a:pt x="417" y="1455"/>
                    <a:pt x="471" y="1414"/>
                  </a:cubicBezTo>
                  <a:cubicBezTo>
                    <a:pt x="511" y="1385"/>
                    <a:pt x="548" y="1354"/>
                    <a:pt x="588" y="1324"/>
                  </a:cubicBezTo>
                  <a:cubicBezTo>
                    <a:pt x="638" y="1284"/>
                    <a:pt x="682" y="1241"/>
                    <a:pt x="722" y="1190"/>
                  </a:cubicBezTo>
                  <a:cubicBezTo>
                    <a:pt x="759" y="1147"/>
                    <a:pt x="789" y="1104"/>
                    <a:pt x="816" y="1057"/>
                  </a:cubicBezTo>
                  <a:cubicBezTo>
                    <a:pt x="852" y="993"/>
                    <a:pt x="883" y="933"/>
                    <a:pt x="906" y="863"/>
                  </a:cubicBezTo>
                  <a:cubicBezTo>
                    <a:pt x="946" y="743"/>
                    <a:pt x="983" y="616"/>
                    <a:pt x="993" y="488"/>
                  </a:cubicBezTo>
                  <a:cubicBezTo>
                    <a:pt x="999" y="425"/>
                    <a:pt x="996" y="361"/>
                    <a:pt x="993" y="301"/>
                  </a:cubicBezTo>
                  <a:cubicBezTo>
                    <a:pt x="993" y="281"/>
                    <a:pt x="990" y="264"/>
                    <a:pt x="990" y="247"/>
                  </a:cubicBezTo>
                  <a:cubicBezTo>
                    <a:pt x="983" y="221"/>
                    <a:pt x="973" y="194"/>
                    <a:pt x="966" y="167"/>
                  </a:cubicBezTo>
                  <a:cubicBezTo>
                    <a:pt x="956" y="141"/>
                    <a:pt x="946" y="114"/>
                    <a:pt x="936" y="90"/>
                  </a:cubicBezTo>
                  <a:cubicBezTo>
                    <a:pt x="916" y="34"/>
                    <a:pt x="856" y="0"/>
                    <a:pt x="799" y="0"/>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69" name="Google Shape;369;p18"/>
            <p:cNvSpPr/>
            <p:nvPr/>
          </p:nvSpPr>
          <p:spPr>
            <a:xfrm>
              <a:off x="2977700" y="3322575"/>
              <a:ext cx="833803" cy="777898"/>
            </a:xfrm>
            <a:custGeom>
              <a:avLst/>
              <a:gdLst/>
              <a:ahLst/>
              <a:cxnLst/>
              <a:rect l="l" t="t" r="r" b="b"/>
              <a:pathLst>
                <a:path w="4894" h="4566" extrusionOk="0">
                  <a:moveTo>
                    <a:pt x="3385" y="245"/>
                  </a:moveTo>
                  <a:cubicBezTo>
                    <a:pt x="3385" y="252"/>
                    <a:pt x="3381" y="261"/>
                    <a:pt x="3381" y="268"/>
                  </a:cubicBezTo>
                  <a:cubicBezTo>
                    <a:pt x="3372" y="305"/>
                    <a:pt x="3361" y="342"/>
                    <a:pt x="3348" y="375"/>
                  </a:cubicBezTo>
                  <a:cubicBezTo>
                    <a:pt x="3337" y="409"/>
                    <a:pt x="3324" y="442"/>
                    <a:pt x="3308" y="473"/>
                  </a:cubicBezTo>
                  <a:lnTo>
                    <a:pt x="3308" y="473"/>
                  </a:lnTo>
                  <a:cubicBezTo>
                    <a:pt x="3308" y="473"/>
                    <a:pt x="3308" y="473"/>
                    <a:pt x="3308" y="473"/>
                  </a:cubicBezTo>
                  <a:lnTo>
                    <a:pt x="3308" y="473"/>
                  </a:lnTo>
                  <a:lnTo>
                    <a:pt x="3298" y="493"/>
                  </a:lnTo>
                  <a:cubicBezTo>
                    <a:pt x="3301" y="486"/>
                    <a:pt x="3305" y="479"/>
                    <a:pt x="3308" y="473"/>
                  </a:cubicBezTo>
                  <a:lnTo>
                    <a:pt x="3308" y="473"/>
                  </a:lnTo>
                  <a:cubicBezTo>
                    <a:pt x="3295" y="502"/>
                    <a:pt x="3279" y="534"/>
                    <a:pt x="3266" y="563"/>
                  </a:cubicBezTo>
                  <a:lnTo>
                    <a:pt x="3266" y="563"/>
                  </a:lnTo>
                  <a:cubicBezTo>
                    <a:pt x="3260" y="575"/>
                    <a:pt x="3254" y="584"/>
                    <a:pt x="3251" y="593"/>
                  </a:cubicBezTo>
                  <a:cubicBezTo>
                    <a:pt x="3205" y="689"/>
                    <a:pt x="3145" y="777"/>
                    <a:pt x="3077" y="860"/>
                  </a:cubicBezTo>
                  <a:cubicBezTo>
                    <a:pt x="3027" y="917"/>
                    <a:pt x="2977" y="977"/>
                    <a:pt x="2920" y="1027"/>
                  </a:cubicBezTo>
                  <a:cubicBezTo>
                    <a:pt x="2887" y="1058"/>
                    <a:pt x="2853" y="1084"/>
                    <a:pt x="2820" y="1111"/>
                  </a:cubicBezTo>
                  <a:cubicBezTo>
                    <a:pt x="2790" y="1135"/>
                    <a:pt x="2763" y="1155"/>
                    <a:pt x="2733" y="1178"/>
                  </a:cubicBezTo>
                  <a:cubicBezTo>
                    <a:pt x="2716" y="1185"/>
                    <a:pt x="2703" y="1195"/>
                    <a:pt x="2686" y="1205"/>
                  </a:cubicBezTo>
                  <a:cubicBezTo>
                    <a:pt x="2689" y="1191"/>
                    <a:pt x="2689" y="1178"/>
                    <a:pt x="2693" y="1164"/>
                  </a:cubicBezTo>
                  <a:cubicBezTo>
                    <a:pt x="2706" y="1101"/>
                    <a:pt x="2723" y="1038"/>
                    <a:pt x="2739" y="970"/>
                  </a:cubicBezTo>
                  <a:cubicBezTo>
                    <a:pt x="2756" y="904"/>
                    <a:pt x="2773" y="837"/>
                    <a:pt x="2799" y="774"/>
                  </a:cubicBezTo>
                  <a:cubicBezTo>
                    <a:pt x="2820" y="737"/>
                    <a:pt x="2840" y="700"/>
                    <a:pt x="2864" y="666"/>
                  </a:cubicBezTo>
                  <a:cubicBezTo>
                    <a:pt x="2890" y="629"/>
                    <a:pt x="2920" y="596"/>
                    <a:pt x="2947" y="562"/>
                  </a:cubicBezTo>
                  <a:cubicBezTo>
                    <a:pt x="2960" y="546"/>
                    <a:pt x="2977" y="529"/>
                    <a:pt x="2990" y="513"/>
                  </a:cubicBezTo>
                  <a:cubicBezTo>
                    <a:pt x="3011" y="493"/>
                    <a:pt x="3031" y="473"/>
                    <a:pt x="3051" y="456"/>
                  </a:cubicBezTo>
                  <a:cubicBezTo>
                    <a:pt x="3088" y="422"/>
                    <a:pt x="3128" y="392"/>
                    <a:pt x="3168" y="359"/>
                  </a:cubicBezTo>
                  <a:cubicBezTo>
                    <a:pt x="3231" y="318"/>
                    <a:pt x="3295" y="278"/>
                    <a:pt x="3365" y="248"/>
                  </a:cubicBezTo>
                  <a:lnTo>
                    <a:pt x="3385" y="245"/>
                  </a:lnTo>
                  <a:close/>
                  <a:moveTo>
                    <a:pt x="1583" y="1102"/>
                  </a:moveTo>
                  <a:cubicBezTo>
                    <a:pt x="1679" y="1102"/>
                    <a:pt x="1774" y="1109"/>
                    <a:pt x="1867" y="1124"/>
                  </a:cubicBezTo>
                  <a:cubicBezTo>
                    <a:pt x="1947" y="1141"/>
                    <a:pt x="2024" y="1161"/>
                    <a:pt x="2097" y="1185"/>
                  </a:cubicBezTo>
                  <a:cubicBezTo>
                    <a:pt x="2177" y="1211"/>
                    <a:pt x="2254" y="1242"/>
                    <a:pt x="2328" y="1275"/>
                  </a:cubicBezTo>
                  <a:cubicBezTo>
                    <a:pt x="2365" y="1295"/>
                    <a:pt x="2402" y="1315"/>
                    <a:pt x="2438" y="1339"/>
                  </a:cubicBezTo>
                  <a:cubicBezTo>
                    <a:pt x="2442" y="1376"/>
                    <a:pt x="2445" y="1412"/>
                    <a:pt x="2466" y="1445"/>
                  </a:cubicBezTo>
                  <a:cubicBezTo>
                    <a:pt x="2492" y="1492"/>
                    <a:pt x="2535" y="1522"/>
                    <a:pt x="2589" y="1529"/>
                  </a:cubicBezTo>
                  <a:cubicBezTo>
                    <a:pt x="2592" y="1529"/>
                    <a:pt x="2595" y="1530"/>
                    <a:pt x="2598" y="1530"/>
                  </a:cubicBezTo>
                  <a:cubicBezTo>
                    <a:pt x="2616" y="1530"/>
                    <a:pt x="2635" y="1522"/>
                    <a:pt x="2653" y="1522"/>
                  </a:cubicBezTo>
                  <a:cubicBezTo>
                    <a:pt x="2693" y="1516"/>
                    <a:pt x="2730" y="1502"/>
                    <a:pt x="2767" y="1489"/>
                  </a:cubicBezTo>
                  <a:cubicBezTo>
                    <a:pt x="2803" y="1476"/>
                    <a:pt x="2844" y="1462"/>
                    <a:pt x="2884" y="1452"/>
                  </a:cubicBezTo>
                  <a:cubicBezTo>
                    <a:pt x="2900" y="1449"/>
                    <a:pt x="2917" y="1442"/>
                    <a:pt x="2937" y="1439"/>
                  </a:cubicBezTo>
                  <a:cubicBezTo>
                    <a:pt x="2957" y="1432"/>
                    <a:pt x="2977" y="1425"/>
                    <a:pt x="2997" y="1416"/>
                  </a:cubicBezTo>
                  <a:lnTo>
                    <a:pt x="3011" y="1412"/>
                  </a:lnTo>
                  <a:cubicBezTo>
                    <a:pt x="3054" y="1396"/>
                    <a:pt x="3100" y="1385"/>
                    <a:pt x="3148" y="1379"/>
                  </a:cubicBezTo>
                  <a:cubicBezTo>
                    <a:pt x="3171" y="1376"/>
                    <a:pt x="3194" y="1368"/>
                    <a:pt x="3214" y="1365"/>
                  </a:cubicBezTo>
                  <a:cubicBezTo>
                    <a:pt x="3238" y="1362"/>
                    <a:pt x="3258" y="1362"/>
                    <a:pt x="3281" y="1359"/>
                  </a:cubicBezTo>
                  <a:cubicBezTo>
                    <a:pt x="3295" y="1358"/>
                    <a:pt x="3309" y="1358"/>
                    <a:pt x="3323" y="1358"/>
                  </a:cubicBezTo>
                  <a:cubicBezTo>
                    <a:pt x="3382" y="1358"/>
                    <a:pt x="3439" y="1363"/>
                    <a:pt x="3499" y="1365"/>
                  </a:cubicBezTo>
                  <a:cubicBezTo>
                    <a:pt x="3566" y="1368"/>
                    <a:pt x="3636" y="1372"/>
                    <a:pt x="3702" y="1385"/>
                  </a:cubicBezTo>
                  <a:cubicBezTo>
                    <a:pt x="3780" y="1399"/>
                    <a:pt x="3853" y="1422"/>
                    <a:pt x="3923" y="1445"/>
                  </a:cubicBezTo>
                  <a:cubicBezTo>
                    <a:pt x="3994" y="1472"/>
                    <a:pt x="4060" y="1502"/>
                    <a:pt x="4128" y="1532"/>
                  </a:cubicBezTo>
                  <a:cubicBezTo>
                    <a:pt x="4181" y="1559"/>
                    <a:pt x="4235" y="1589"/>
                    <a:pt x="4281" y="1626"/>
                  </a:cubicBezTo>
                  <a:cubicBezTo>
                    <a:pt x="4329" y="1669"/>
                    <a:pt x="4369" y="1720"/>
                    <a:pt x="4409" y="1770"/>
                  </a:cubicBezTo>
                  <a:cubicBezTo>
                    <a:pt x="4432" y="1797"/>
                    <a:pt x="4455" y="1827"/>
                    <a:pt x="4479" y="1857"/>
                  </a:cubicBezTo>
                  <a:cubicBezTo>
                    <a:pt x="4495" y="1877"/>
                    <a:pt x="4512" y="1901"/>
                    <a:pt x="4529" y="1921"/>
                  </a:cubicBezTo>
                  <a:cubicBezTo>
                    <a:pt x="4545" y="1950"/>
                    <a:pt x="4562" y="1978"/>
                    <a:pt x="4576" y="2007"/>
                  </a:cubicBezTo>
                  <a:cubicBezTo>
                    <a:pt x="4605" y="2111"/>
                    <a:pt x="4626" y="2218"/>
                    <a:pt x="4639" y="2325"/>
                  </a:cubicBezTo>
                  <a:cubicBezTo>
                    <a:pt x="4646" y="2395"/>
                    <a:pt x="4650" y="2462"/>
                    <a:pt x="4656" y="2529"/>
                  </a:cubicBezTo>
                  <a:cubicBezTo>
                    <a:pt x="4659" y="2616"/>
                    <a:pt x="4670" y="2703"/>
                    <a:pt x="4656" y="2790"/>
                  </a:cubicBezTo>
                  <a:cubicBezTo>
                    <a:pt x="4650" y="2833"/>
                    <a:pt x="4639" y="2873"/>
                    <a:pt x="4630" y="2917"/>
                  </a:cubicBezTo>
                  <a:cubicBezTo>
                    <a:pt x="4616" y="2970"/>
                    <a:pt x="4602" y="3027"/>
                    <a:pt x="4585" y="3084"/>
                  </a:cubicBezTo>
                  <a:cubicBezTo>
                    <a:pt x="4569" y="3134"/>
                    <a:pt x="4552" y="3188"/>
                    <a:pt x="4532" y="3242"/>
                  </a:cubicBezTo>
                  <a:cubicBezTo>
                    <a:pt x="4519" y="3271"/>
                    <a:pt x="4509" y="3302"/>
                    <a:pt x="4495" y="3332"/>
                  </a:cubicBezTo>
                  <a:cubicBezTo>
                    <a:pt x="4489" y="3345"/>
                    <a:pt x="4482" y="3362"/>
                    <a:pt x="4475" y="3375"/>
                  </a:cubicBezTo>
                  <a:cubicBezTo>
                    <a:pt x="4449" y="3426"/>
                    <a:pt x="4418" y="3472"/>
                    <a:pt x="4389" y="3519"/>
                  </a:cubicBezTo>
                  <a:cubicBezTo>
                    <a:pt x="4372" y="3546"/>
                    <a:pt x="4355" y="3569"/>
                    <a:pt x="4338" y="3593"/>
                  </a:cubicBezTo>
                  <a:cubicBezTo>
                    <a:pt x="4321" y="3613"/>
                    <a:pt x="4308" y="3633"/>
                    <a:pt x="4292" y="3650"/>
                  </a:cubicBezTo>
                  <a:cubicBezTo>
                    <a:pt x="4248" y="3699"/>
                    <a:pt x="4201" y="3747"/>
                    <a:pt x="4151" y="3790"/>
                  </a:cubicBezTo>
                  <a:cubicBezTo>
                    <a:pt x="4097" y="3837"/>
                    <a:pt x="4040" y="3880"/>
                    <a:pt x="3983" y="3924"/>
                  </a:cubicBezTo>
                  <a:cubicBezTo>
                    <a:pt x="3827" y="4028"/>
                    <a:pt x="3662" y="4111"/>
                    <a:pt x="3489" y="4178"/>
                  </a:cubicBezTo>
                  <a:cubicBezTo>
                    <a:pt x="3389" y="4208"/>
                    <a:pt x="3281" y="4221"/>
                    <a:pt x="3178" y="4241"/>
                  </a:cubicBezTo>
                  <a:cubicBezTo>
                    <a:pt x="3121" y="4252"/>
                    <a:pt x="3064" y="4261"/>
                    <a:pt x="3007" y="4272"/>
                  </a:cubicBezTo>
                  <a:cubicBezTo>
                    <a:pt x="2944" y="4281"/>
                    <a:pt x="2880" y="4295"/>
                    <a:pt x="2816" y="4301"/>
                  </a:cubicBezTo>
                  <a:cubicBezTo>
                    <a:pt x="2801" y="4303"/>
                    <a:pt x="2786" y="4303"/>
                    <a:pt x="2772" y="4303"/>
                  </a:cubicBezTo>
                  <a:cubicBezTo>
                    <a:pt x="2737" y="4303"/>
                    <a:pt x="2702" y="4300"/>
                    <a:pt x="2669" y="4298"/>
                  </a:cubicBezTo>
                  <a:cubicBezTo>
                    <a:pt x="2629" y="4298"/>
                    <a:pt x="2589" y="4298"/>
                    <a:pt x="2549" y="4295"/>
                  </a:cubicBezTo>
                  <a:cubicBezTo>
                    <a:pt x="2509" y="4292"/>
                    <a:pt x="2466" y="4288"/>
                    <a:pt x="2422" y="4281"/>
                  </a:cubicBezTo>
                  <a:cubicBezTo>
                    <a:pt x="2385" y="4275"/>
                    <a:pt x="2345" y="4272"/>
                    <a:pt x="2308" y="4265"/>
                  </a:cubicBezTo>
                  <a:cubicBezTo>
                    <a:pt x="2282" y="4258"/>
                    <a:pt x="2258" y="4255"/>
                    <a:pt x="2234" y="4248"/>
                  </a:cubicBezTo>
                  <a:cubicBezTo>
                    <a:pt x="2201" y="4245"/>
                    <a:pt x="2171" y="4235"/>
                    <a:pt x="2141" y="4225"/>
                  </a:cubicBezTo>
                  <a:cubicBezTo>
                    <a:pt x="2081" y="4211"/>
                    <a:pt x="2021" y="4188"/>
                    <a:pt x="1961" y="4168"/>
                  </a:cubicBezTo>
                  <a:cubicBezTo>
                    <a:pt x="1904" y="4145"/>
                    <a:pt x="1847" y="4125"/>
                    <a:pt x="1790" y="4101"/>
                  </a:cubicBezTo>
                  <a:cubicBezTo>
                    <a:pt x="1723" y="4077"/>
                    <a:pt x="1656" y="4051"/>
                    <a:pt x="1592" y="4020"/>
                  </a:cubicBezTo>
                  <a:cubicBezTo>
                    <a:pt x="1566" y="4011"/>
                    <a:pt x="1542" y="3997"/>
                    <a:pt x="1519" y="3984"/>
                  </a:cubicBezTo>
                  <a:cubicBezTo>
                    <a:pt x="1482" y="3964"/>
                    <a:pt x="1449" y="3944"/>
                    <a:pt x="1415" y="3927"/>
                  </a:cubicBezTo>
                  <a:cubicBezTo>
                    <a:pt x="1351" y="3890"/>
                    <a:pt x="1288" y="3853"/>
                    <a:pt x="1228" y="3813"/>
                  </a:cubicBezTo>
                  <a:cubicBezTo>
                    <a:pt x="1158" y="3770"/>
                    <a:pt x="1087" y="3723"/>
                    <a:pt x="1021" y="3676"/>
                  </a:cubicBezTo>
                  <a:cubicBezTo>
                    <a:pt x="987" y="3653"/>
                    <a:pt x="953" y="3629"/>
                    <a:pt x="920" y="3606"/>
                  </a:cubicBezTo>
                  <a:cubicBezTo>
                    <a:pt x="900" y="3589"/>
                    <a:pt x="880" y="3572"/>
                    <a:pt x="860" y="3552"/>
                  </a:cubicBezTo>
                  <a:cubicBezTo>
                    <a:pt x="820" y="3519"/>
                    <a:pt x="783" y="3483"/>
                    <a:pt x="746" y="3446"/>
                  </a:cubicBezTo>
                  <a:cubicBezTo>
                    <a:pt x="726" y="3422"/>
                    <a:pt x="706" y="3398"/>
                    <a:pt x="686" y="3375"/>
                  </a:cubicBezTo>
                  <a:cubicBezTo>
                    <a:pt x="672" y="3358"/>
                    <a:pt x="663" y="3342"/>
                    <a:pt x="649" y="3328"/>
                  </a:cubicBezTo>
                  <a:cubicBezTo>
                    <a:pt x="626" y="3292"/>
                    <a:pt x="606" y="3255"/>
                    <a:pt x="583" y="3218"/>
                  </a:cubicBezTo>
                  <a:cubicBezTo>
                    <a:pt x="559" y="3178"/>
                    <a:pt x="536" y="3134"/>
                    <a:pt x="512" y="3091"/>
                  </a:cubicBezTo>
                  <a:cubicBezTo>
                    <a:pt x="492" y="3048"/>
                    <a:pt x="469" y="3004"/>
                    <a:pt x="448" y="2957"/>
                  </a:cubicBezTo>
                  <a:cubicBezTo>
                    <a:pt x="432" y="2921"/>
                    <a:pt x="419" y="2887"/>
                    <a:pt x="402" y="2850"/>
                  </a:cubicBezTo>
                  <a:cubicBezTo>
                    <a:pt x="391" y="2810"/>
                    <a:pt x="379" y="2770"/>
                    <a:pt x="368" y="2730"/>
                  </a:cubicBezTo>
                  <a:cubicBezTo>
                    <a:pt x="359" y="2690"/>
                    <a:pt x="348" y="2649"/>
                    <a:pt x="342" y="2609"/>
                  </a:cubicBezTo>
                  <a:cubicBezTo>
                    <a:pt x="342" y="2532"/>
                    <a:pt x="348" y="2455"/>
                    <a:pt x="355" y="2375"/>
                  </a:cubicBezTo>
                  <a:cubicBezTo>
                    <a:pt x="365" y="2291"/>
                    <a:pt x="375" y="2208"/>
                    <a:pt x="388" y="2121"/>
                  </a:cubicBezTo>
                  <a:cubicBezTo>
                    <a:pt x="402" y="2058"/>
                    <a:pt x="419" y="1994"/>
                    <a:pt x="442" y="1930"/>
                  </a:cubicBezTo>
                  <a:cubicBezTo>
                    <a:pt x="465" y="1864"/>
                    <a:pt x="492" y="1800"/>
                    <a:pt x="519" y="1737"/>
                  </a:cubicBezTo>
                  <a:cubicBezTo>
                    <a:pt x="539" y="1700"/>
                    <a:pt x="559" y="1663"/>
                    <a:pt x="583" y="1626"/>
                  </a:cubicBezTo>
                  <a:cubicBezTo>
                    <a:pt x="606" y="1589"/>
                    <a:pt x="632" y="1556"/>
                    <a:pt x="660" y="1526"/>
                  </a:cubicBezTo>
                  <a:cubicBezTo>
                    <a:pt x="692" y="1489"/>
                    <a:pt x="726" y="1452"/>
                    <a:pt x="760" y="1419"/>
                  </a:cubicBezTo>
                  <a:cubicBezTo>
                    <a:pt x="797" y="1385"/>
                    <a:pt x="833" y="1352"/>
                    <a:pt x="873" y="1322"/>
                  </a:cubicBezTo>
                  <a:cubicBezTo>
                    <a:pt x="957" y="1271"/>
                    <a:pt x="1044" y="1228"/>
                    <a:pt x="1138" y="1191"/>
                  </a:cubicBezTo>
                  <a:cubicBezTo>
                    <a:pt x="1188" y="1175"/>
                    <a:pt x="1241" y="1155"/>
                    <a:pt x="1298" y="1141"/>
                  </a:cubicBezTo>
                  <a:cubicBezTo>
                    <a:pt x="1362" y="1124"/>
                    <a:pt x="1422" y="1111"/>
                    <a:pt x="1489" y="1104"/>
                  </a:cubicBezTo>
                  <a:cubicBezTo>
                    <a:pt x="1520" y="1103"/>
                    <a:pt x="1552" y="1102"/>
                    <a:pt x="1583" y="1102"/>
                  </a:cubicBezTo>
                  <a:close/>
                  <a:moveTo>
                    <a:pt x="3412" y="1"/>
                  </a:moveTo>
                  <a:cubicBezTo>
                    <a:pt x="3398" y="1"/>
                    <a:pt x="3381" y="1"/>
                    <a:pt x="3369" y="4"/>
                  </a:cubicBezTo>
                  <a:cubicBezTo>
                    <a:pt x="3328" y="11"/>
                    <a:pt x="3288" y="24"/>
                    <a:pt x="3251" y="41"/>
                  </a:cubicBezTo>
                  <a:cubicBezTo>
                    <a:pt x="3201" y="61"/>
                    <a:pt x="3154" y="87"/>
                    <a:pt x="3108" y="115"/>
                  </a:cubicBezTo>
                  <a:cubicBezTo>
                    <a:pt x="3054" y="148"/>
                    <a:pt x="2997" y="184"/>
                    <a:pt x="2947" y="225"/>
                  </a:cubicBezTo>
                  <a:cubicBezTo>
                    <a:pt x="2907" y="261"/>
                    <a:pt x="2864" y="295"/>
                    <a:pt x="2827" y="332"/>
                  </a:cubicBezTo>
                  <a:cubicBezTo>
                    <a:pt x="2783" y="379"/>
                    <a:pt x="2743" y="425"/>
                    <a:pt x="2703" y="473"/>
                  </a:cubicBezTo>
                  <a:cubicBezTo>
                    <a:pt x="2669" y="513"/>
                    <a:pt x="2636" y="556"/>
                    <a:pt x="2609" y="599"/>
                  </a:cubicBezTo>
                  <a:cubicBezTo>
                    <a:pt x="2579" y="656"/>
                    <a:pt x="2552" y="713"/>
                    <a:pt x="2532" y="774"/>
                  </a:cubicBezTo>
                  <a:cubicBezTo>
                    <a:pt x="2515" y="827"/>
                    <a:pt x="2502" y="880"/>
                    <a:pt x="2489" y="934"/>
                  </a:cubicBezTo>
                  <a:cubicBezTo>
                    <a:pt x="2478" y="984"/>
                    <a:pt x="2466" y="1038"/>
                    <a:pt x="2452" y="1087"/>
                  </a:cubicBezTo>
                  <a:cubicBezTo>
                    <a:pt x="2445" y="1121"/>
                    <a:pt x="2442" y="1155"/>
                    <a:pt x="2438" y="1188"/>
                  </a:cubicBezTo>
                  <a:cubicBezTo>
                    <a:pt x="2435" y="1198"/>
                    <a:pt x="2435" y="1208"/>
                    <a:pt x="2435" y="1218"/>
                  </a:cubicBezTo>
                  <a:lnTo>
                    <a:pt x="2435" y="1215"/>
                  </a:lnTo>
                  <a:cubicBezTo>
                    <a:pt x="2392" y="1185"/>
                    <a:pt x="2345" y="1158"/>
                    <a:pt x="2298" y="1135"/>
                  </a:cubicBezTo>
                  <a:cubicBezTo>
                    <a:pt x="2197" y="1081"/>
                    <a:pt x="2094" y="1027"/>
                    <a:pt x="1987" y="987"/>
                  </a:cubicBezTo>
                  <a:cubicBezTo>
                    <a:pt x="1876" y="944"/>
                    <a:pt x="1760" y="917"/>
                    <a:pt x="1643" y="897"/>
                  </a:cubicBezTo>
                  <a:cubicBezTo>
                    <a:pt x="1586" y="887"/>
                    <a:pt x="1529" y="880"/>
                    <a:pt x="1472" y="877"/>
                  </a:cubicBezTo>
                  <a:cubicBezTo>
                    <a:pt x="1460" y="877"/>
                    <a:pt x="1447" y="876"/>
                    <a:pt x="1435" y="876"/>
                  </a:cubicBezTo>
                  <a:cubicBezTo>
                    <a:pt x="1381" y="876"/>
                    <a:pt x="1326" y="882"/>
                    <a:pt x="1271" y="887"/>
                  </a:cubicBezTo>
                  <a:cubicBezTo>
                    <a:pt x="1161" y="900"/>
                    <a:pt x="1054" y="924"/>
                    <a:pt x="947" y="957"/>
                  </a:cubicBezTo>
                  <a:cubicBezTo>
                    <a:pt x="884" y="977"/>
                    <a:pt x="820" y="1004"/>
                    <a:pt x="760" y="1034"/>
                  </a:cubicBezTo>
                  <a:cubicBezTo>
                    <a:pt x="700" y="1061"/>
                    <a:pt x="646" y="1101"/>
                    <a:pt x="592" y="1138"/>
                  </a:cubicBezTo>
                  <a:cubicBezTo>
                    <a:pt x="549" y="1171"/>
                    <a:pt x="509" y="1208"/>
                    <a:pt x="469" y="1245"/>
                  </a:cubicBezTo>
                  <a:cubicBezTo>
                    <a:pt x="422" y="1291"/>
                    <a:pt x="379" y="1342"/>
                    <a:pt x="335" y="1396"/>
                  </a:cubicBezTo>
                  <a:cubicBezTo>
                    <a:pt x="298" y="1442"/>
                    <a:pt x="271" y="1492"/>
                    <a:pt x="241" y="1543"/>
                  </a:cubicBezTo>
                  <a:cubicBezTo>
                    <a:pt x="208" y="1606"/>
                    <a:pt x="178" y="1669"/>
                    <a:pt x="151" y="1737"/>
                  </a:cubicBezTo>
                  <a:cubicBezTo>
                    <a:pt x="127" y="1790"/>
                    <a:pt x="107" y="1844"/>
                    <a:pt x="90" y="1897"/>
                  </a:cubicBezTo>
                  <a:cubicBezTo>
                    <a:pt x="84" y="1921"/>
                    <a:pt x="81" y="1944"/>
                    <a:pt x="74" y="1967"/>
                  </a:cubicBezTo>
                  <a:cubicBezTo>
                    <a:pt x="67" y="2007"/>
                    <a:pt x="58" y="2051"/>
                    <a:pt x="50" y="2091"/>
                  </a:cubicBezTo>
                  <a:cubicBezTo>
                    <a:pt x="30" y="2211"/>
                    <a:pt x="14" y="2332"/>
                    <a:pt x="4" y="2455"/>
                  </a:cubicBezTo>
                  <a:cubicBezTo>
                    <a:pt x="4" y="2482"/>
                    <a:pt x="1" y="2506"/>
                    <a:pt x="1" y="2532"/>
                  </a:cubicBezTo>
                  <a:cubicBezTo>
                    <a:pt x="1" y="2576"/>
                    <a:pt x="4" y="2620"/>
                    <a:pt x="7" y="2663"/>
                  </a:cubicBezTo>
                  <a:cubicBezTo>
                    <a:pt x="10" y="2713"/>
                    <a:pt x="27" y="2760"/>
                    <a:pt x="41" y="2807"/>
                  </a:cubicBezTo>
                  <a:cubicBezTo>
                    <a:pt x="61" y="2870"/>
                    <a:pt x="78" y="2934"/>
                    <a:pt x="104" y="2997"/>
                  </a:cubicBezTo>
                  <a:cubicBezTo>
                    <a:pt x="127" y="3048"/>
                    <a:pt x="147" y="3101"/>
                    <a:pt x="175" y="3148"/>
                  </a:cubicBezTo>
                  <a:cubicBezTo>
                    <a:pt x="204" y="3202"/>
                    <a:pt x="235" y="3255"/>
                    <a:pt x="265" y="3308"/>
                  </a:cubicBezTo>
                  <a:cubicBezTo>
                    <a:pt x="295" y="3365"/>
                    <a:pt x="335" y="3422"/>
                    <a:pt x="371" y="3475"/>
                  </a:cubicBezTo>
                  <a:cubicBezTo>
                    <a:pt x="391" y="3503"/>
                    <a:pt x="408" y="3526"/>
                    <a:pt x="428" y="3552"/>
                  </a:cubicBezTo>
                  <a:cubicBezTo>
                    <a:pt x="448" y="3576"/>
                    <a:pt x="469" y="3596"/>
                    <a:pt x="489" y="3619"/>
                  </a:cubicBezTo>
                  <a:cubicBezTo>
                    <a:pt x="529" y="3663"/>
                    <a:pt x="572" y="3703"/>
                    <a:pt x="616" y="3739"/>
                  </a:cubicBezTo>
                  <a:cubicBezTo>
                    <a:pt x="663" y="3784"/>
                    <a:pt x="713" y="3827"/>
                    <a:pt x="763" y="3864"/>
                  </a:cubicBezTo>
                  <a:cubicBezTo>
                    <a:pt x="813" y="3897"/>
                    <a:pt x="867" y="3934"/>
                    <a:pt x="917" y="3967"/>
                  </a:cubicBezTo>
                  <a:cubicBezTo>
                    <a:pt x="1010" y="4028"/>
                    <a:pt x="1101" y="4081"/>
                    <a:pt x="1198" y="4134"/>
                  </a:cubicBezTo>
                  <a:cubicBezTo>
                    <a:pt x="1245" y="4158"/>
                    <a:pt x="1294" y="4185"/>
                    <a:pt x="1342" y="4211"/>
                  </a:cubicBezTo>
                  <a:cubicBezTo>
                    <a:pt x="1365" y="4225"/>
                    <a:pt x="1388" y="4238"/>
                    <a:pt x="1412" y="4248"/>
                  </a:cubicBezTo>
                  <a:cubicBezTo>
                    <a:pt x="1445" y="4265"/>
                    <a:pt x="1475" y="4281"/>
                    <a:pt x="1509" y="4295"/>
                  </a:cubicBezTo>
                  <a:cubicBezTo>
                    <a:pt x="1626" y="4345"/>
                    <a:pt x="1740" y="4389"/>
                    <a:pt x="1860" y="4429"/>
                  </a:cubicBezTo>
                  <a:cubicBezTo>
                    <a:pt x="1974" y="4466"/>
                    <a:pt x="2087" y="4499"/>
                    <a:pt x="2208" y="4522"/>
                  </a:cubicBezTo>
                  <a:cubicBezTo>
                    <a:pt x="2325" y="4542"/>
                    <a:pt x="2442" y="4559"/>
                    <a:pt x="2559" y="4562"/>
                  </a:cubicBezTo>
                  <a:cubicBezTo>
                    <a:pt x="2589" y="4564"/>
                    <a:pt x="2620" y="4565"/>
                    <a:pt x="2651" y="4565"/>
                  </a:cubicBezTo>
                  <a:cubicBezTo>
                    <a:pt x="2682" y="4565"/>
                    <a:pt x="2713" y="4564"/>
                    <a:pt x="2743" y="4562"/>
                  </a:cubicBezTo>
                  <a:cubicBezTo>
                    <a:pt x="2830" y="4562"/>
                    <a:pt x="2917" y="4549"/>
                    <a:pt x="3000" y="4532"/>
                  </a:cubicBezTo>
                  <a:cubicBezTo>
                    <a:pt x="3117" y="4506"/>
                    <a:pt x="3235" y="4482"/>
                    <a:pt x="3352" y="4455"/>
                  </a:cubicBezTo>
                  <a:cubicBezTo>
                    <a:pt x="3405" y="4446"/>
                    <a:pt x="3458" y="4435"/>
                    <a:pt x="3509" y="4418"/>
                  </a:cubicBezTo>
                  <a:cubicBezTo>
                    <a:pt x="3576" y="4395"/>
                    <a:pt x="3636" y="4372"/>
                    <a:pt x="3699" y="4341"/>
                  </a:cubicBezTo>
                  <a:cubicBezTo>
                    <a:pt x="3803" y="4298"/>
                    <a:pt x="3903" y="4245"/>
                    <a:pt x="4000" y="4185"/>
                  </a:cubicBezTo>
                  <a:cubicBezTo>
                    <a:pt x="4108" y="4121"/>
                    <a:pt x="4208" y="4044"/>
                    <a:pt x="4304" y="3960"/>
                  </a:cubicBezTo>
                  <a:cubicBezTo>
                    <a:pt x="4341" y="3924"/>
                    <a:pt x="4382" y="3887"/>
                    <a:pt x="4415" y="3847"/>
                  </a:cubicBezTo>
                  <a:cubicBezTo>
                    <a:pt x="4442" y="3820"/>
                    <a:pt x="4462" y="3793"/>
                    <a:pt x="4485" y="3767"/>
                  </a:cubicBezTo>
                  <a:cubicBezTo>
                    <a:pt x="4502" y="3747"/>
                    <a:pt x="4519" y="3727"/>
                    <a:pt x="4536" y="3703"/>
                  </a:cubicBezTo>
                  <a:cubicBezTo>
                    <a:pt x="4602" y="3603"/>
                    <a:pt x="4666" y="3503"/>
                    <a:pt x="4713" y="3392"/>
                  </a:cubicBezTo>
                  <a:cubicBezTo>
                    <a:pt x="4756" y="3282"/>
                    <a:pt x="4800" y="3168"/>
                    <a:pt x="4830" y="3051"/>
                  </a:cubicBezTo>
                  <a:cubicBezTo>
                    <a:pt x="4843" y="2994"/>
                    <a:pt x="4860" y="2937"/>
                    <a:pt x="4870" y="2877"/>
                  </a:cubicBezTo>
                  <a:cubicBezTo>
                    <a:pt x="4883" y="2827"/>
                    <a:pt x="4894" y="2776"/>
                    <a:pt x="4894" y="2726"/>
                  </a:cubicBezTo>
                  <a:lnTo>
                    <a:pt x="4894" y="2629"/>
                  </a:lnTo>
                  <a:cubicBezTo>
                    <a:pt x="4890" y="2572"/>
                    <a:pt x="4886" y="2519"/>
                    <a:pt x="4883" y="2462"/>
                  </a:cubicBezTo>
                  <a:cubicBezTo>
                    <a:pt x="4880" y="2435"/>
                    <a:pt x="4880" y="2405"/>
                    <a:pt x="4877" y="2379"/>
                  </a:cubicBezTo>
                  <a:cubicBezTo>
                    <a:pt x="4877" y="2342"/>
                    <a:pt x="4874" y="2305"/>
                    <a:pt x="4870" y="2271"/>
                  </a:cubicBezTo>
                  <a:cubicBezTo>
                    <a:pt x="4863" y="2211"/>
                    <a:pt x="4850" y="2151"/>
                    <a:pt x="4837" y="2091"/>
                  </a:cubicBezTo>
                  <a:cubicBezTo>
                    <a:pt x="4823" y="2031"/>
                    <a:pt x="4806" y="1967"/>
                    <a:pt x="4783" y="1907"/>
                  </a:cubicBezTo>
                  <a:cubicBezTo>
                    <a:pt x="4739" y="1803"/>
                    <a:pt x="4662" y="1720"/>
                    <a:pt x="4593" y="1632"/>
                  </a:cubicBezTo>
                  <a:cubicBezTo>
                    <a:pt x="4522" y="1549"/>
                    <a:pt x="4452" y="1469"/>
                    <a:pt x="4361" y="1409"/>
                  </a:cubicBezTo>
                  <a:cubicBezTo>
                    <a:pt x="4315" y="1379"/>
                    <a:pt x="4261" y="1356"/>
                    <a:pt x="4211" y="1331"/>
                  </a:cubicBezTo>
                  <a:cubicBezTo>
                    <a:pt x="4164" y="1308"/>
                    <a:pt x="4114" y="1288"/>
                    <a:pt x="4064" y="1268"/>
                  </a:cubicBezTo>
                  <a:cubicBezTo>
                    <a:pt x="4017" y="1248"/>
                    <a:pt x="3967" y="1228"/>
                    <a:pt x="3914" y="1215"/>
                  </a:cubicBezTo>
                  <a:cubicBezTo>
                    <a:pt x="3863" y="1198"/>
                    <a:pt x="3810" y="1181"/>
                    <a:pt x="3756" y="1171"/>
                  </a:cubicBezTo>
                  <a:cubicBezTo>
                    <a:pt x="3653" y="1151"/>
                    <a:pt x="3546" y="1141"/>
                    <a:pt x="3442" y="1135"/>
                  </a:cubicBezTo>
                  <a:cubicBezTo>
                    <a:pt x="3411" y="1135"/>
                    <a:pt x="3381" y="1133"/>
                    <a:pt x="3351" y="1133"/>
                  </a:cubicBezTo>
                  <a:cubicBezTo>
                    <a:pt x="3336" y="1133"/>
                    <a:pt x="3321" y="1133"/>
                    <a:pt x="3305" y="1135"/>
                  </a:cubicBezTo>
                  <a:cubicBezTo>
                    <a:pt x="3251" y="1135"/>
                    <a:pt x="3198" y="1141"/>
                    <a:pt x="3148" y="1151"/>
                  </a:cubicBezTo>
                  <a:cubicBezTo>
                    <a:pt x="3161" y="1135"/>
                    <a:pt x="3174" y="1121"/>
                    <a:pt x="3191" y="1104"/>
                  </a:cubicBezTo>
                  <a:cubicBezTo>
                    <a:pt x="3231" y="1061"/>
                    <a:pt x="3271" y="1014"/>
                    <a:pt x="3312" y="964"/>
                  </a:cubicBezTo>
                  <a:cubicBezTo>
                    <a:pt x="3341" y="927"/>
                    <a:pt x="3369" y="887"/>
                    <a:pt x="3395" y="847"/>
                  </a:cubicBezTo>
                  <a:cubicBezTo>
                    <a:pt x="3446" y="770"/>
                    <a:pt x="3482" y="683"/>
                    <a:pt x="3522" y="603"/>
                  </a:cubicBezTo>
                  <a:cubicBezTo>
                    <a:pt x="3546" y="553"/>
                    <a:pt x="3572" y="502"/>
                    <a:pt x="3589" y="449"/>
                  </a:cubicBezTo>
                  <a:cubicBezTo>
                    <a:pt x="3599" y="425"/>
                    <a:pt x="3606" y="399"/>
                    <a:pt x="3613" y="375"/>
                  </a:cubicBezTo>
                  <a:cubicBezTo>
                    <a:pt x="3622" y="339"/>
                    <a:pt x="3633" y="298"/>
                    <a:pt x="3633" y="258"/>
                  </a:cubicBezTo>
                  <a:cubicBezTo>
                    <a:pt x="3633" y="228"/>
                    <a:pt x="3629" y="198"/>
                    <a:pt x="3626" y="172"/>
                  </a:cubicBezTo>
                  <a:cubicBezTo>
                    <a:pt x="3622" y="152"/>
                    <a:pt x="3616" y="135"/>
                    <a:pt x="3609" y="118"/>
                  </a:cubicBezTo>
                  <a:cubicBezTo>
                    <a:pt x="3606" y="111"/>
                    <a:pt x="3602" y="104"/>
                    <a:pt x="3596" y="95"/>
                  </a:cubicBezTo>
                  <a:cubicBezTo>
                    <a:pt x="3589" y="84"/>
                    <a:pt x="3582" y="74"/>
                    <a:pt x="3572" y="64"/>
                  </a:cubicBezTo>
                  <a:cubicBezTo>
                    <a:pt x="3562" y="54"/>
                    <a:pt x="3552" y="47"/>
                    <a:pt x="3542" y="38"/>
                  </a:cubicBezTo>
                  <a:cubicBezTo>
                    <a:pt x="3532" y="31"/>
                    <a:pt x="3509" y="17"/>
                    <a:pt x="3499" y="14"/>
                  </a:cubicBezTo>
                  <a:cubicBezTo>
                    <a:pt x="3482" y="11"/>
                    <a:pt x="3469" y="7"/>
                    <a:pt x="3449" y="4"/>
                  </a:cubicBezTo>
                  <a:cubicBezTo>
                    <a:pt x="3438" y="1"/>
                    <a:pt x="3426" y="1"/>
                    <a:pt x="3412"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0" name="Google Shape;370;p18"/>
            <p:cNvSpPr/>
            <p:nvPr/>
          </p:nvSpPr>
          <p:spPr>
            <a:xfrm>
              <a:off x="3224910" y="3655985"/>
              <a:ext cx="48556" cy="47362"/>
            </a:xfrm>
            <a:custGeom>
              <a:avLst/>
              <a:gdLst/>
              <a:ahLst/>
              <a:cxnLst/>
              <a:rect l="l" t="t" r="r" b="b"/>
              <a:pathLst>
                <a:path w="285" h="278" extrusionOk="0">
                  <a:moveTo>
                    <a:pt x="135" y="1"/>
                  </a:moveTo>
                  <a:cubicBezTo>
                    <a:pt x="61" y="1"/>
                    <a:pt x="1" y="70"/>
                    <a:pt x="4" y="144"/>
                  </a:cubicBezTo>
                  <a:cubicBezTo>
                    <a:pt x="4" y="181"/>
                    <a:pt x="21" y="214"/>
                    <a:pt x="48" y="241"/>
                  </a:cubicBezTo>
                  <a:cubicBezTo>
                    <a:pt x="75" y="268"/>
                    <a:pt x="112" y="277"/>
                    <a:pt x="148" y="277"/>
                  </a:cubicBezTo>
                  <a:cubicBezTo>
                    <a:pt x="225" y="277"/>
                    <a:pt x="285" y="204"/>
                    <a:pt x="282" y="131"/>
                  </a:cubicBezTo>
                  <a:cubicBezTo>
                    <a:pt x="279" y="97"/>
                    <a:pt x="265" y="61"/>
                    <a:pt x="238" y="37"/>
                  </a:cubicBezTo>
                  <a:cubicBezTo>
                    <a:pt x="209" y="10"/>
                    <a:pt x="175" y="1"/>
                    <a:pt x="135"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1" name="Google Shape;371;p18"/>
            <p:cNvSpPr/>
            <p:nvPr/>
          </p:nvSpPr>
          <p:spPr>
            <a:xfrm>
              <a:off x="3485408" y="3702666"/>
              <a:ext cx="50771" cy="49236"/>
            </a:xfrm>
            <a:custGeom>
              <a:avLst/>
              <a:gdLst/>
              <a:ahLst/>
              <a:cxnLst/>
              <a:rect l="l" t="t" r="r" b="b"/>
              <a:pathLst>
                <a:path w="298" h="289" extrusionOk="0">
                  <a:moveTo>
                    <a:pt x="141" y="0"/>
                  </a:moveTo>
                  <a:cubicBezTo>
                    <a:pt x="64" y="0"/>
                    <a:pt x="0" y="74"/>
                    <a:pt x="4" y="151"/>
                  </a:cubicBezTo>
                  <a:cubicBezTo>
                    <a:pt x="7" y="188"/>
                    <a:pt x="24" y="224"/>
                    <a:pt x="51" y="251"/>
                  </a:cubicBezTo>
                  <a:cubicBezTo>
                    <a:pt x="80" y="278"/>
                    <a:pt x="117" y="288"/>
                    <a:pt x="154" y="288"/>
                  </a:cubicBezTo>
                  <a:cubicBezTo>
                    <a:pt x="234" y="288"/>
                    <a:pt x="298" y="215"/>
                    <a:pt x="291" y="137"/>
                  </a:cubicBezTo>
                  <a:cubicBezTo>
                    <a:pt x="291" y="101"/>
                    <a:pt x="275" y="64"/>
                    <a:pt x="248" y="37"/>
                  </a:cubicBezTo>
                  <a:cubicBezTo>
                    <a:pt x="218" y="11"/>
                    <a:pt x="181" y="0"/>
                    <a:pt x="141"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2" name="Google Shape;372;p18"/>
            <p:cNvSpPr/>
            <p:nvPr/>
          </p:nvSpPr>
          <p:spPr>
            <a:xfrm>
              <a:off x="3333266" y="3668933"/>
              <a:ext cx="77008" cy="45488"/>
            </a:xfrm>
            <a:custGeom>
              <a:avLst/>
              <a:gdLst/>
              <a:ahLst/>
              <a:cxnLst/>
              <a:rect l="l" t="t" r="r" b="b"/>
              <a:pathLst>
                <a:path w="452" h="267" extrusionOk="0">
                  <a:moveTo>
                    <a:pt x="70" y="1"/>
                  </a:moveTo>
                  <a:cubicBezTo>
                    <a:pt x="50" y="1"/>
                    <a:pt x="34" y="11"/>
                    <a:pt x="21" y="25"/>
                  </a:cubicBezTo>
                  <a:cubicBezTo>
                    <a:pt x="7" y="38"/>
                    <a:pt x="0" y="58"/>
                    <a:pt x="0" y="78"/>
                  </a:cubicBezTo>
                  <a:cubicBezTo>
                    <a:pt x="0" y="95"/>
                    <a:pt x="7" y="118"/>
                    <a:pt x="24" y="128"/>
                  </a:cubicBezTo>
                  <a:cubicBezTo>
                    <a:pt x="47" y="148"/>
                    <a:pt x="74" y="169"/>
                    <a:pt x="101" y="185"/>
                  </a:cubicBezTo>
                  <a:cubicBezTo>
                    <a:pt x="138" y="215"/>
                    <a:pt x="175" y="242"/>
                    <a:pt x="218" y="258"/>
                  </a:cubicBezTo>
                  <a:cubicBezTo>
                    <a:pt x="231" y="264"/>
                    <a:pt x="246" y="266"/>
                    <a:pt x="261" y="266"/>
                  </a:cubicBezTo>
                  <a:cubicBezTo>
                    <a:pt x="276" y="266"/>
                    <a:pt x="291" y="264"/>
                    <a:pt x="305" y="258"/>
                  </a:cubicBezTo>
                  <a:cubicBezTo>
                    <a:pt x="328" y="252"/>
                    <a:pt x="348" y="238"/>
                    <a:pt x="365" y="226"/>
                  </a:cubicBezTo>
                  <a:cubicBezTo>
                    <a:pt x="391" y="205"/>
                    <a:pt x="415" y="181"/>
                    <a:pt x="432" y="158"/>
                  </a:cubicBezTo>
                  <a:cubicBezTo>
                    <a:pt x="439" y="152"/>
                    <a:pt x="445" y="141"/>
                    <a:pt x="448" y="132"/>
                  </a:cubicBezTo>
                  <a:cubicBezTo>
                    <a:pt x="452" y="115"/>
                    <a:pt x="448" y="98"/>
                    <a:pt x="439" y="85"/>
                  </a:cubicBezTo>
                  <a:cubicBezTo>
                    <a:pt x="432" y="71"/>
                    <a:pt x="415" y="61"/>
                    <a:pt x="402" y="58"/>
                  </a:cubicBezTo>
                  <a:cubicBezTo>
                    <a:pt x="397" y="57"/>
                    <a:pt x="391" y="56"/>
                    <a:pt x="385" y="56"/>
                  </a:cubicBezTo>
                  <a:cubicBezTo>
                    <a:pt x="373" y="56"/>
                    <a:pt x="361" y="58"/>
                    <a:pt x="355" y="65"/>
                  </a:cubicBezTo>
                  <a:cubicBezTo>
                    <a:pt x="342" y="75"/>
                    <a:pt x="328" y="85"/>
                    <a:pt x="311" y="95"/>
                  </a:cubicBezTo>
                  <a:cubicBezTo>
                    <a:pt x="301" y="105"/>
                    <a:pt x="288" y="115"/>
                    <a:pt x="275" y="121"/>
                  </a:cubicBezTo>
                  <a:lnTo>
                    <a:pt x="268" y="125"/>
                  </a:lnTo>
                  <a:lnTo>
                    <a:pt x="265" y="125"/>
                  </a:lnTo>
                  <a:cubicBezTo>
                    <a:pt x="251" y="118"/>
                    <a:pt x="241" y="108"/>
                    <a:pt x="228" y="101"/>
                  </a:cubicBezTo>
                  <a:cubicBezTo>
                    <a:pt x="195" y="75"/>
                    <a:pt x="158" y="48"/>
                    <a:pt x="124" y="21"/>
                  </a:cubicBezTo>
                  <a:cubicBezTo>
                    <a:pt x="107" y="8"/>
                    <a:pt x="94" y="1"/>
                    <a:pt x="7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373" name="Google Shape;373;p18"/>
          <p:cNvGrpSpPr/>
          <p:nvPr/>
        </p:nvGrpSpPr>
        <p:grpSpPr>
          <a:xfrm>
            <a:off x="3432011" y="185706"/>
            <a:ext cx="978359" cy="752887"/>
            <a:chOff x="1663725" y="2859875"/>
            <a:chExt cx="767460" cy="488295"/>
          </a:xfrm>
        </p:grpSpPr>
        <p:sp>
          <p:nvSpPr>
            <p:cNvPr id="374" name="Google Shape;374;p18"/>
            <p:cNvSpPr/>
            <p:nvPr/>
          </p:nvSpPr>
          <p:spPr>
            <a:xfrm>
              <a:off x="1671507" y="2871450"/>
              <a:ext cx="740225" cy="464562"/>
            </a:xfrm>
            <a:custGeom>
              <a:avLst/>
              <a:gdLst/>
              <a:ahLst/>
              <a:cxnLst/>
              <a:rect l="l" t="t" r="r" b="b"/>
              <a:pathLst>
                <a:path w="7610" h="4776" extrusionOk="0">
                  <a:moveTo>
                    <a:pt x="7442" y="0"/>
                  </a:moveTo>
                  <a:cubicBezTo>
                    <a:pt x="7430" y="0"/>
                    <a:pt x="7417" y="2"/>
                    <a:pt x="7405" y="6"/>
                  </a:cubicBezTo>
                  <a:cubicBezTo>
                    <a:pt x="7381" y="9"/>
                    <a:pt x="7361" y="19"/>
                    <a:pt x="7345" y="33"/>
                  </a:cubicBezTo>
                  <a:cubicBezTo>
                    <a:pt x="7315" y="56"/>
                    <a:pt x="7295" y="90"/>
                    <a:pt x="7281" y="136"/>
                  </a:cubicBezTo>
                  <a:cubicBezTo>
                    <a:pt x="7275" y="163"/>
                    <a:pt x="7268" y="193"/>
                    <a:pt x="7261" y="223"/>
                  </a:cubicBezTo>
                  <a:lnTo>
                    <a:pt x="7258" y="243"/>
                  </a:lnTo>
                  <a:lnTo>
                    <a:pt x="7255" y="247"/>
                  </a:lnTo>
                  <a:cubicBezTo>
                    <a:pt x="7231" y="343"/>
                    <a:pt x="7208" y="444"/>
                    <a:pt x="7181" y="544"/>
                  </a:cubicBezTo>
                  <a:cubicBezTo>
                    <a:pt x="7177" y="558"/>
                    <a:pt x="7171" y="571"/>
                    <a:pt x="7168" y="588"/>
                  </a:cubicBezTo>
                  <a:lnTo>
                    <a:pt x="7165" y="591"/>
                  </a:lnTo>
                  <a:cubicBezTo>
                    <a:pt x="7157" y="611"/>
                    <a:pt x="7148" y="628"/>
                    <a:pt x="7145" y="651"/>
                  </a:cubicBezTo>
                  <a:cubicBezTo>
                    <a:pt x="7141" y="664"/>
                    <a:pt x="7141" y="678"/>
                    <a:pt x="7141" y="692"/>
                  </a:cubicBezTo>
                  <a:lnTo>
                    <a:pt x="7128" y="688"/>
                  </a:lnTo>
                  <a:cubicBezTo>
                    <a:pt x="7110" y="686"/>
                    <a:pt x="7094" y="684"/>
                    <a:pt x="7077" y="684"/>
                  </a:cubicBezTo>
                  <a:cubicBezTo>
                    <a:pt x="7048" y="684"/>
                    <a:pt x="7020" y="688"/>
                    <a:pt x="6990" y="695"/>
                  </a:cubicBezTo>
                  <a:lnTo>
                    <a:pt x="6974" y="698"/>
                  </a:lnTo>
                  <a:lnTo>
                    <a:pt x="6960" y="701"/>
                  </a:lnTo>
                  <a:lnTo>
                    <a:pt x="6944" y="704"/>
                  </a:lnTo>
                  <a:lnTo>
                    <a:pt x="6900" y="715"/>
                  </a:lnTo>
                  <a:cubicBezTo>
                    <a:pt x="6884" y="718"/>
                    <a:pt x="6870" y="721"/>
                    <a:pt x="6856" y="724"/>
                  </a:cubicBezTo>
                  <a:cubicBezTo>
                    <a:pt x="6847" y="729"/>
                    <a:pt x="6836" y="732"/>
                    <a:pt x="6827" y="732"/>
                  </a:cubicBezTo>
                  <a:cubicBezTo>
                    <a:pt x="6773" y="745"/>
                    <a:pt x="6719" y="755"/>
                    <a:pt x="6669" y="769"/>
                  </a:cubicBezTo>
                  <a:cubicBezTo>
                    <a:pt x="6592" y="781"/>
                    <a:pt x="6512" y="798"/>
                    <a:pt x="6435" y="812"/>
                  </a:cubicBezTo>
                  <a:lnTo>
                    <a:pt x="6425" y="815"/>
                  </a:lnTo>
                  <a:lnTo>
                    <a:pt x="6415" y="815"/>
                  </a:lnTo>
                  <a:cubicBezTo>
                    <a:pt x="6372" y="825"/>
                    <a:pt x="6328" y="832"/>
                    <a:pt x="6285" y="838"/>
                  </a:cubicBezTo>
                  <a:cubicBezTo>
                    <a:pt x="6211" y="855"/>
                    <a:pt x="6134" y="869"/>
                    <a:pt x="6061" y="882"/>
                  </a:cubicBezTo>
                  <a:lnTo>
                    <a:pt x="6051" y="885"/>
                  </a:lnTo>
                  <a:cubicBezTo>
                    <a:pt x="5913" y="909"/>
                    <a:pt x="5790" y="932"/>
                    <a:pt x="5669" y="956"/>
                  </a:cubicBezTo>
                  <a:cubicBezTo>
                    <a:pt x="5583" y="976"/>
                    <a:pt x="5495" y="996"/>
                    <a:pt x="5405" y="1016"/>
                  </a:cubicBezTo>
                  <a:cubicBezTo>
                    <a:pt x="5291" y="1042"/>
                    <a:pt x="5174" y="1073"/>
                    <a:pt x="5070" y="1096"/>
                  </a:cubicBezTo>
                  <a:lnTo>
                    <a:pt x="5067" y="1099"/>
                  </a:lnTo>
                  <a:cubicBezTo>
                    <a:pt x="5018" y="1110"/>
                    <a:pt x="4970" y="1119"/>
                    <a:pt x="4924" y="1130"/>
                  </a:cubicBezTo>
                  <a:lnTo>
                    <a:pt x="4907" y="1133"/>
                  </a:lnTo>
                  <a:lnTo>
                    <a:pt x="4900" y="1136"/>
                  </a:lnTo>
                  <a:cubicBezTo>
                    <a:pt x="4833" y="1150"/>
                    <a:pt x="4763" y="1163"/>
                    <a:pt x="4692" y="1180"/>
                  </a:cubicBezTo>
                  <a:lnTo>
                    <a:pt x="4680" y="1183"/>
                  </a:lnTo>
                  <a:cubicBezTo>
                    <a:pt x="4586" y="1206"/>
                    <a:pt x="4489" y="1230"/>
                    <a:pt x="4385" y="1257"/>
                  </a:cubicBezTo>
                  <a:lnTo>
                    <a:pt x="4362" y="1263"/>
                  </a:lnTo>
                  <a:lnTo>
                    <a:pt x="4268" y="1286"/>
                  </a:lnTo>
                  <a:cubicBezTo>
                    <a:pt x="4074" y="1334"/>
                    <a:pt x="3880" y="1380"/>
                    <a:pt x="3720" y="1424"/>
                  </a:cubicBezTo>
                  <a:lnTo>
                    <a:pt x="3723" y="1424"/>
                  </a:lnTo>
                  <a:cubicBezTo>
                    <a:pt x="3589" y="1454"/>
                    <a:pt x="3452" y="1491"/>
                    <a:pt x="3321" y="1524"/>
                  </a:cubicBezTo>
                  <a:lnTo>
                    <a:pt x="3312" y="1527"/>
                  </a:lnTo>
                  <a:cubicBezTo>
                    <a:pt x="3238" y="1547"/>
                    <a:pt x="3167" y="1567"/>
                    <a:pt x="3098" y="1584"/>
                  </a:cubicBezTo>
                  <a:cubicBezTo>
                    <a:pt x="2960" y="1618"/>
                    <a:pt x="2813" y="1652"/>
                    <a:pt x="2673" y="1688"/>
                  </a:cubicBezTo>
                  <a:cubicBezTo>
                    <a:pt x="2626" y="1698"/>
                    <a:pt x="2579" y="1708"/>
                    <a:pt x="2536" y="1721"/>
                  </a:cubicBezTo>
                  <a:lnTo>
                    <a:pt x="2482" y="1732"/>
                  </a:lnTo>
                  <a:cubicBezTo>
                    <a:pt x="2439" y="1741"/>
                    <a:pt x="2392" y="1755"/>
                    <a:pt x="2349" y="1765"/>
                  </a:cubicBezTo>
                  <a:cubicBezTo>
                    <a:pt x="2228" y="1795"/>
                    <a:pt x="2111" y="1825"/>
                    <a:pt x="1997" y="1855"/>
                  </a:cubicBezTo>
                  <a:lnTo>
                    <a:pt x="1987" y="1859"/>
                  </a:lnTo>
                  <a:lnTo>
                    <a:pt x="1910" y="1879"/>
                  </a:lnTo>
                  <a:cubicBezTo>
                    <a:pt x="1867" y="1888"/>
                    <a:pt x="1823" y="1905"/>
                    <a:pt x="1787" y="1916"/>
                  </a:cubicBezTo>
                  <a:lnTo>
                    <a:pt x="1780" y="1919"/>
                  </a:lnTo>
                  <a:cubicBezTo>
                    <a:pt x="1763" y="1925"/>
                    <a:pt x="1743" y="1933"/>
                    <a:pt x="1723" y="1936"/>
                  </a:cubicBezTo>
                  <a:lnTo>
                    <a:pt x="1686" y="1949"/>
                  </a:lnTo>
                  <a:cubicBezTo>
                    <a:pt x="1636" y="1962"/>
                    <a:pt x="1589" y="1979"/>
                    <a:pt x="1539" y="1993"/>
                  </a:cubicBezTo>
                  <a:lnTo>
                    <a:pt x="1449" y="2022"/>
                  </a:lnTo>
                  <a:lnTo>
                    <a:pt x="1442" y="2022"/>
                  </a:lnTo>
                  <a:cubicBezTo>
                    <a:pt x="1365" y="2046"/>
                    <a:pt x="1271" y="2073"/>
                    <a:pt x="1181" y="2103"/>
                  </a:cubicBezTo>
                  <a:cubicBezTo>
                    <a:pt x="1137" y="2120"/>
                    <a:pt x="1091" y="2136"/>
                    <a:pt x="1044" y="2153"/>
                  </a:cubicBezTo>
                  <a:lnTo>
                    <a:pt x="1027" y="2156"/>
                  </a:lnTo>
                  <a:cubicBezTo>
                    <a:pt x="924" y="2193"/>
                    <a:pt x="813" y="2234"/>
                    <a:pt x="703" y="2266"/>
                  </a:cubicBezTo>
                  <a:cubicBezTo>
                    <a:pt x="619" y="2290"/>
                    <a:pt x="546" y="2314"/>
                    <a:pt x="472" y="2340"/>
                  </a:cubicBezTo>
                  <a:lnTo>
                    <a:pt x="442" y="2350"/>
                  </a:lnTo>
                  <a:lnTo>
                    <a:pt x="429" y="2354"/>
                  </a:lnTo>
                  <a:cubicBezTo>
                    <a:pt x="409" y="2360"/>
                    <a:pt x="389" y="2370"/>
                    <a:pt x="372" y="2377"/>
                  </a:cubicBezTo>
                  <a:lnTo>
                    <a:pt x="358" y="2380"/>
                  </a:lnTo>
                  <a:cubicBezTo>
                    <a:pt x="295" y="2400"/>
                    <a:pt x="222" y="2427"/>
                    <a:pt x="177" y="2481"/>
                  </a:cubicBezTo>
                  <a:lnTo>
                    <a:pt x="171" y="2484"/>
                  </a:lnTo>
                  <a:cubicBezTo>
                    <a:pt x="161" y="2484"/>
                    <a:pt x="154" y="2487"/>
                    <a:pt x="145" y="2490"/>
                  </a:cubicBezTo>
                  <a:cubicBezTo>
                    <a:pt x="91" y="2514"/>
                    <a:pt x="47" y="2555"/>
                    <a:pt x="24" y="2604"/>
                  </a:cubicBezTo>
                  <a:cubicBezTo>
                    <a:pt x="4" y="2658"/>
                    <a:pt x="1" y="2715"/>
                    <a:pt x="21" y="2775"/>
                  </a:cubicBezTo>
                  <a:cubicBezTo>
                    <a:pt x="41" y="2828"/>
                    <a:pt x="57" y="2882"/>
                    <a:pt x="74" y="2936"/>
                  </a:cubicBezTo>
                  <a:cubicBezTo>
                    <a:pt x="71" y="2976"/>
                    <a:pt x="77" y="3019"/>
                    <a:pt x="91" y="3056"/>
                  </a:cubicBezTo>
                  <a:cubicBezTo>
                    <a:pt x="101" y="3080"/>
                    <a:pt x="111" y="3100"/>
                    <a:pt x="128" y="3116"/>
                  </a:cubicBezTo>
                  <a:cubicBezTo>
                    <a:pt x="148" y="3223"/>
                    <a:pt x="168" y="3324"/>
                    <a:pt x="185" y="3424"/>
                  </a:cubicBezTo>
                  <a:cubicBezTo>
                    <a:pt x="202" y="3531"/>
                    <a:pt x="222" y="3648"/>
                    <a:pt x="248" y="3795"/>
                  </a:cubicBezTo>
                  <a:cubicBezTo>
                    <a:pt x="258" y="3848"/>
                    <a:pt x="265" y="3902"/>
                    <a:pt x="275" y="3955"/>
                  </a:cubicBezTo>
                  <a:lnTo>
                    <a:pt x="278" y="3972"/>
                  </a:lnTo>
                  <a:lnTo>
                    <a:pt x="282" y="4003"/>
                  </a:lnTo>
                  <a:cubicBezTo>
                    <a:pt x="285" y="4019"/>
                    <a:pt x="288" y="4032"/>
                    <a:pt x="291" y="4049"/>
                  </a:cubicBezTo>
                  <a:lnTo>
                    <a:pt x="291" y="4063"/>
                  </a:lnTo>
                  <a:lnTo>
                    <a:pt x="291" y="4066"/>
                  </a:lnTo>
                  <a:cubicBezTo>
                    <a:pt x="298" y="4106"/>
                    <a:pt x="305" y="4146"/>
                    <a:pt x="312" y="4183"/>
                  </a:cubicBezTo>
                  <a:cubicBezTo>
                    <a:pt x="328" y="4256"/>
                    <a:pt x="348" y="4330"/>
                    <a:pt x="378" y="4410"/>
                  </a:cubicBezTo>
                  <a:cubicBezTo>
                    <a:pt x="402" y="4477"/>
                    <a:pt x="435" y="4554"/>
                    <a:pt x="482" y="4621"/>
                  </a:cubicBezTo>
                  <a:cubicBezTo>
                    <a:pt x="519" y="4671"/>
                    <a:pt x="576" y="4718"/>
                    <a:pt x="629" y="4742"/>
                  </a:cubicBezTo>
                  <a:cubicBezTo>
                    <a:pt x="689" y="4769"/>
                    <a:pt x="747" y="4776"/>
                    <a:pt x="802" y="4776"/>
                  </a:cubicBezTo>
                  <a:cubicBezTo>
                    <a:pt x="815" y="4776"/>
                    <a:pt x="827" y="4775"/>
                    <a:pt x="840" y="4775"/>
                  </a:cubicBezTo>
                  <a:cubicBezTo>
                    <a:pt x="860" y="4775"/>
                    <a:pt x="880" y="4772"/>
                    <a:pt x="900" y="4772"/>
                  </a:cubicBezTo>
                  <a:cubicBezTo>
                    <a:pt x="910" y="4768"/>
                    <a:pt x="920" y="4768"/>
                    <a:pt x="934" y="4768"/>
                  </a:cubicBezTo>
                  <a:cubicBezTo>
                    <a:pt x="994" y="4762"/>
                    <a:pt x="1054" y="4758"/>
                    <a:pt x="1111" y="4758"/>
                  </a:cubicBezTo>
                  <a:cubicBezTo>
                    <a:pt x="1131" y="4758"/>
                    <a:pt x="1151" y="4762"/>
                    <a:pt x="1171" y="4762"/>
                  </a:cubicBezTo>
                  <a:cubicBezTo>
                    <a:pt x="1206" y="4763"/>
                    <a:pt x="1238" y="4764"/>
                    <a:pt x="1270" y="4764"/>
                  </a:cubicBezTo>
                  <a:cubicBezTo>
                    <a:pt x="1317" y="4764"/>
                    <a:pt x="1361" y="4762"/>
                    <a:pt x="1406" y="4758"/>
                  </a:cubicBezTo>
                  <a:cubicBezTo>
                    <a:pt x="1466" y="4755"/>
                    <a:pt x="1529" y="4748"/>
                    <a:pt x="1586" y="4742"/>
                  </a:cubicBezTo>
                  <a:cubicBezTo>
                    <a:pt x="1616" y="4738"/>
                    <a:pt x="1646" y="4735"/>
                    <a:pt x="1673" y="4731"/>
                  </a:cubicBezTo>
                  <a:cubicBezTo>
                    <a:pt x="1770" y="4718"/>
                    <a:pt x="1867" y="4708"/>
                    <a:pt x="1963" y="4694"/>
                  </a:cubicBezTo>
                  <a:cubicBezTo>
                    <a:pt x="2104" y="4671"/>
                    <a:pt x="2228" y="4654"/>
                    <a:pt x="2345" y="4637"/>
                  </a:cubicBezTo>
                  <a:cubicBezTo>
                    <a:pt x="2472" y="4625"/>
                    <a:pt x="2606" y="4605"/>
                    <a:pt x="2736" y="4581"/>
                  </a:cubicBezTo>
                  <a:cubicBezTo>
                    <a:pt x="2773" y="4574"/>
                    <a:pt x="2810" y="4564"/>
                    <a:pt x="2850" y="4557"/>
                  </a:cubicBezTo>
                  <a:cubicBezTo>
                    <a:pt x="2923" y="4544"/>
                    <a:pt x="3024" y="4524"/>
                    <a:pt x="3118" y="4504"/>
                  </a:cubicBezTo>
                  <a:cubicBezTo>
                    <a:pt x="3184" y="4491"/>
                    <a:pt x="3255" y="4474"/>
                    <a:pt x="3325" y="4457"/>
                  </a:cubicBezTo>
                  <a:cubicBezTo>
                    <a:pt x="3382" y="4444"/>
                    <a:pt x="3439" y="4430"/>
                    <a:pt x="3496" y="4417"/>
                  </a:cubicBezTo>
                  <a:cubicBezTo>
                    <a:pt x="3516" y="4410"/>
                    <a:pt x="3536" y="4407"/>
                    <a:pt x="3556" y="4401"/>
                  </a:cubicBezTo>
                  <a:cubicBezTo>
                    <a:pt x="3593" y="4393"/>
                    <a:pt x="3629" y="4384"/>
                    <a:pt x="3669" y="4373"/>
                  </a:cubicBezTo>
                  <a:lnTo>
                    <a:pt x="3706" y="4367"/>
                  </a:lnTo>
                  <a:cubicBezTo>
                    <a:pt x="3733" y="4361"/>
                    <a:pt x="3757" y="4353"/>
                    <a:pt x="3780" y="4350"/>
                  </a:cubicBezTo>
                  <a:cubicBezTo>
                    <a:pt x="3803" y="4344"/>
                    <a:pt x="3826" y="4336"/>
                    <a:pt x="3850" y="4333"/>
                  </a:cubicBezTo>
                  <a:cubicBezTo>
                    <a:pt x="3997" y="4296"/>
                    <a:pt x="4141" y="4256"/>
                    <a:pt x="4278" y="4213"/>
                  </a:cubicBezTo>
                  <a:cubicBezTo>
                    <a:pt x="4331" y="4196"/>
                    <a:pt x="4385" y="4180"/>
                    <a:pt x="4439" y="4166"/>
                  </a:cubicBezTo>
                  <a:cubicBezTo>
                    <a:pt x="4509" y="4143"/>
                    <a:pt x="4579" y="4123"/>
                    <a:pt x="4649" y="4100"/>
                  </a:cubicBezTo>
                  <a:cubicBezTo>
                    <a:pt x="4709" y="4080"/>
                    <a:pt x="4769" y="4063"/>
                    <a:pt x="4837" y="4043"/>
                  </a:cubicBezTo>
                  <a:cubicBezTo>
                    <a:pt x="4863" y="4035"/>
                    <a:pt x="4887" y="4029"/>
                    <a:pt x="4913" y="4023"/>
                  </a:cubicBezTo>
                  <a:lnTo>
                    <a:pt x="4920" y="4019"/>
                  </a:lnTo>
                  <a:lnTo>
                    <a:pt x="4927" y="4019"/>
                  </a:lnTo>
                  <a:cubicBezTo>
                    <a:pt x="4957" y="4012"/>
                    <a:pt x="4987" y="4003"/>
                    <a:pt x="5014" y="3995"/>
                  </a:cubicBezTo>
                  <a:cubicBezTo>
                    <a:pt x="5087" y="3975"/>
                    <a:pt x="5201" y="3942"/>
                    <a:pt x="5315" y="3912"/>
                  </a:cubicBezTo>
                  <a:lnTo>
                    <a:pt x="5442" y="3882"/>
                  </a:lnTo>
                  <a:lnTo>
                    <a:pt x="5479" y="3875"/>
                  </a:lnTo>
                  <a:lnTo>
                    <a:pt x="5515" y="3865"/>
                  </a:lnTo>
                  <a:cubicBezTo>
                    <a:pt x="5566" y="3855"/>
                    <a:pt x="5616" y="3842"/>
                    <a:pt x="5666" y="3832"/>
                  </a:cubicBezTo>
                  <a:cubicBezTo>
                    <a:pt x="5709" y="3822"/>
                    <a:pt x="5750" y="3812"/>
                    <a:pt x="5793" y="3802"/>
                  </a:cubicBezTo>
                  <a:cubicBezTo>
                    <a:pt x="5800" y="3799"/>
                    <a:pt x="5807" y="3799"/>
                    <a:pt x="5816" y="3795"/>
                  </a:cubicBezTo>
                  <a:lnTo>
                    <a:pt x="5827" y="3791"/>
                  </a:lnTo>
                  <a:lnTo>
                    <a:pt x="5830" y="3791"/>
                  </a:lnTo>
                  <a:cubicBezTo>
                    <a:pt x="5893" y="3775"/>
                    <a:pt x="5957" y="3759"/>
                    <a:pt x="6017" y="3742"/>
                  </a:cubicBezTo>
                  <a:lnTo>
                    <a:pt x="6024" y="3742"/>
                  </a:lnTo>
                  <a:lnTo>
                    <a:pt x="6037" y="3739"/>
                  </a:lnTo>
                  <a:lnTo>
                    <a:pt x="6084" y="3725"/>
                  </a:lnTo>
                  <a:cubicBezTo>
                    <a:pt x="6205" y="3694"/>
                    <a:pt x="6335" y="3665"/>
                    <a:pt x="6462" y="3625"/>
                  </a:cubicBezTo>
                  <a:cubicBezTo>
                    <a:pt x="6502" y="3614"/>
                    <a:pt x="6543" y="3601"/>
                    <a:pt x="6579" y="3588"/>
                  </a:cubicBezTo>
                  <a:lnTo>
                    <a:pt x="6583" y="3584"/>
                  </a:lnTo>
                  <a:lnTo>
                    <a:pt x="6586" y="3584"/>
                  </a:lnTo>
                  <a:cubicBezTo>
                    <a:pt x="6603" y="3578"/>
                    <a:pt x="6619" y="3574"/>
                    <a:pt x="6636" y="3568"/>
                  </a:cubicBezTo>
                  <a:cubicBezTo>
                    <a:pt x="6669" y="3554"/>
                    <a:pt x="6703" y="3544"/>
                    <a:pt x="6736" y="3534"/>
                  </a:cubicBezTo>
                  <a:lnTo>
                    <a:pt x="6750" y="3531"/>
                  </a:lnTo>
                  <a:lnTo>
                    <a:pt x="6799" y="3514"/>
                  </a:lnTo>
                  <a:cubicBezTo>
                    <a:pt x="6850" y="3498"/>
                    <a:pt x="6900" y="3481"/>
                    <a:pt x="6944" y="3464"/>
                  </a:cubicBezTo>
                  <a:cubicBezTo>
                    <a:pt x="7000" y="3441"/>
                    <a:pt x="7074" y="3413"/>
                    <a:pt x="7145" y="3397"/>
                  </a:cubicBezTo>
                  <a:cubicBezTo>
                    <a:pt x="7165" y="3390"/>
                    <a:pt x="7185" y="3384"/>
                    <a:pt x="7205" y="3377"/>
                  </a:cubicBezTo>
                  <a:lnTo>
                    <a:pt x="7214" y="3377"/>
                  </a:lnTo>
                  <a:lnTo>
                    <a:pt x="7218" y="3373"/>
                  </a:lnTo>
                  <a:cubicBezTo>
                    <a:pt x="7248" y="3367"/>
                    <a:pt x="7281" y="3357"/>
                    <a:pt x="7315" y="3347"/>
                  </a:cubicBezTo>
                  <a:cubicBezTo>
                    <a:pt x="7352" y="3337"/>
                    <a:pt x="7381" y="3320"/>
                    <a:pt x="7418" y="3300"/>
                  </a:cubicBezTo>
                  <a:cubicBezTo>
                    <a:pt x="7452" y="3280"/>
                    <a:pt x="7478" y="3257"/>
                    <a:pt x="7502" y="3230"/>
                  </a:cubicBezTo>
                  <a:lnTo>
                    <a:pt x="7506" y="3230"/>
                  </a:lnTo>
                  <a:cubicBezTo>
                    <a:pt x="7589" y="3149"/>
                    <a:pt x="7599" y="3026"/>
                    <a:pt x="7602" y="2919"/>
                  </a:cubicBezTo>
                  <a:lnTo>
                    <a:pt x="7606" y="2885"/>
                  </a:lnTo>
                  <a:cubicBezTo>
                    <a:pt x="7606" y="2822"/>
                    <a:pt x="7609" y="2751"/>
                    <a:pt x="7606" y="2685"/>
                  </a:cubicBezTo>
                  <a:cubicBezTo>
                    <a:pt x="7606" y="2621"/>
                    <a:pt x="7602" y="2555"/>
                    <a:pt x="7599" y="2490"/>
                  </a:cubicBezTo>
                  <a:lnTo>
                    <a:pt x="7599" y="2447"/>
                  </a:lnTo>
                  <a:lnTo>
                    <a:pt x="7599" y="2441"/>
                  </a:lnTo>
                  <a:cubicBezTo>
                    <a:pt x="7596" y="2400"/>
                    <a:pt x="7592" y="2347"/>
                    <a:pt x="7589" y="2297"/>
                  </a:cubicBezTo>
                  <a:cubicBezTo>
                    <a:pt x="7586" y="2263"/>
                    <a:pt x="7582" y="2234"/>
                    <a:pt x="7579" y="2203"/>
                  </a:cubicBezTo>
                  <a:cubicBezTo>
                    <a:pt x="7576" y="2169"/>
                    <a:pt x="7569" y="2140"/>
                    <a:pt x="7569" y="2109"/>
                  </a:cubicBezTo>
                  <a:cubicBezTo>
                    <a:pt x="7566" y="2093"/>
                    <a:pt x="7562" y="2073"/>
                    <a:pt x="7562" y="2056"/>
                  </a:cubicBezTo>
                  <a:lnTo>
                    <a:pt x="7562" y="2049"/>
                  </a:lnTo>
                  <a:lnTo>
                    <a:pt x="7559" y="2039"/>
                  </a:lnTo>
                  <a:cubicBezTo>
                    <a:pt x="7556" y="1996"/>
                    <a:pt x="7552" y="1956"/>
                    <a:pt x="7549" y="1912"/>
                  </a:cubicBezTo>
                  <a:cubicBezTo>
                    <a:pt x="7542" y="1876"/>
                    <a:pt x="7535" y="1839"/>
                    <a:pt x="7529" y="1805"/>
                  </a:cubicBezTo>
                  <a:lnTo>
                    <a:pt x="7526" y="1798"/>
                  </a:lnTo>
                  <a:cubicBezTo>
                    <a:pt x="7522" y="1775"/>
                    <a:pt x="7519" y="1755"/>
                    <a:pt x="7515" y="1732"/>
                  </a:cubicBezTo>
                  <a:cubicBezTo>
                    <a:pt x="7502" y="1675"/>
                    <a:pt x="7495" y="1607"/>
                    <a:pt x="7486" y="1534"/>
                  </a:cubicBezTo>
                  <a:cubicBezTo>
                    <a:pt x="7466" y="1387"/>
                    <a:pt x="7438" y="1253"/>
                    <a:pt x="7405" y="1126"/>
                  </a:cubicBezTo>
                  <a:cubicBezTo>
                    <a:pt x="7398" y="1093"/>
                    <a:pt x="7389" y="1062"/>
                    <a:pt x="7378" y="1030"/>
                  </a:cubicBezTo>
                  <a:lnTo>
                    <a:pt x="7378" y="1025"/>
                  </a:lnTo>
                  <a:cubicBezTo>
                    <a:pt x="7372" y="1002"/>
                    <a:pt x="7365" y="982"/>
                    <a:pt x="7358" y="962"/>
                  </a:cubicBezTo>
                  <a:cubicBezTo>
                    <a:pt x="7352" y="939"/>
                    <a:pt x="7348" y="916"/>
                    <a:pt x="7341" y="892"/>
                  </a:cubicBezTo>
                  <a:cubicBezTo>
                    <a:pt x="7335" y="875"/>
                    <a:pt x="7332" y="862"/>
                    <a:pt x="7325" y="849"/>
                  </a:cubicBezTo>
                  <a:lnTo>
                    <a:pt x="7338" y="845"/>
                  </a:lnTo>
                  <a:cubicBezTo>
                    <a:pt x="7375" y="835"/>
                    <a:pt x="7405" y="818"/>
                    <a:pt x="7429" y="789"/>
                  </a:cubicBezTo>
                  <a:cubicBezTo>
                    <a:pt x="7442" y="775"/>
                    <a:pt x="7455" y="752"/>
                    <a:pt x="7462" y="732"/>
                  </a:cubicBezTo>
                  <a:cubicBezTo>
                    <a:pt x="7475" y="698"/>
                    <a:pt x="7486" y="668"/>
                    <a:pt x="7492" y="635"/>
                  </a:cubicBezTo>
                  <a:cubicBezTo>
                    <a:pt x="7502" y="601"/>
                    <a:pt x="7512" y="564"/>
                    <a:pt x="7519" y="531"/>
                  </a:cubicBezTo>
                  <a:lnTo>
                    <a:pt x="7522" y="514"/>
                  </a:lnTo>
                  <a:cubicBezTo>
                    <a:pt x="7546" y="414"/>
                    <a:pt x="7572" y="300"/>
                    <a:pt x="7599" y="187"/>
                  </a:cubicBezTo>
                  <a:cubicBezTo>
                    <a:pt x="7609" y="147"/>
                    <a:pt x="7592" y="96"/>
                    <a:pt x="7569" y="66"/>
                  </a:cubicBezTo>
                  <a:cubicBezTo>
                    <a:pt x="7546" y="33"/>
                    <a:pt x="7506" y="9"/>
                    <a:pt x="7466" y="2"/>
                  </a:cubicBezTo>
                  <a:cubicBezTo>
                    <a:pt x="7458" y="1"/>
                    <a:pt x="7450" y="0"/>
                    <a:pt x="7442" y="0"/>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5" name="Google Shape;375;p18"/>
            <p:cNvSpPr/>
            <p:nvPr/>
          </p:nvSpPr>
          <p:spPr>
            <a:xfrm>
              <a:off x="1670826" y="2961426"/>
              <a:ext cx="726510" cy="218177"/>
            </a:xfrm>
            <a:custGeom>
              <a:avLst/>
              <a:gdLst/>
              <a:ahLst/>
              <a:cxnLst/>
              <a:rect l="l" t="t" r="r" b="b"/>
              <a:pathLst>
                <a:path w="7469" h="2243" extrusionOk="0">
                  <a:moveTo>
                    <a:pt x="7172" y="1"/>
                  </a:moveTo>
                  <a:cubicBezTo>
                    <a:pt x="7150" y="1"/>
                    <a:pt x="7128" y="2"/>
                    <a:pt x="7107" y="4"/>
                  </a:cubicBezTo>
                  <a:cubicBezTo>
                    <a:pt x="7084" y="7"/>
                    <a:pt x="7064" y="11"/>
                    <a:pt x="7041" y="14"/>
                  </a:cubicBezTo>
                  <a:cubicBezTo>
                    <a:pt x="6997" y="27"/>
                    <a:pt x="6954" y="40"/>
                    <a:pt x="6911" y="54"/>
                  </a:cubicBezTo>
                  <a:cubicBezTo>
                    <a:pt x="6831" y="77"/>
                    <a:pt x="6750" y="97"/>
                    <a:pt x="6670" y="117"/>
                  </a:cubicBezTo>
                  <a:cubicBezTo>
                    <a:pt x="6546" y="151"/>
                    <a:pt x="6422" y="185"/>
                    <a:pt x="6298" y="214"/>
                  </a:cubicBezTo>
                  <a:cubicBezTo>
                    <a:pt x="6164" y="245"/>
                    <a:pt x="6031" y="278"/>
                    <a:pt x="5897" y="308"/>
                  </a:cubicBezTo>
                  <a:cubicBezTo>
                    <a:pt x="5760" y="341"/>
                    <a:pt x="5627" y="378"/>
                    <a:pt x="5489" y="418"/>
                  </a:cubicBezTo>
                  <a:cubicBezTo>
                    <a:pt x="5362" y="455"/>
                    <a:pt x="5232" y="489"/>
                    <a:pt x="5105" y="526"/>
                  </a:cubicBezTo>
                  <a:cubicBezTo>
                    <a:pt x="5008" y="552"/>
                    <a:pt x="4914" y="582"/>
                    <a:pt x="4817" y="609"/>
                  </a:cubicBezTo>
                  <a:cubicBezTo>
                    <a:pt x="4787" y="619"/>
                    <a:pt x="4764" y="653"/>
                    <a:pt x="4756" y="686"/>
                  </a:cubicBezTo>
                  <a:cubicBezTo>
                    <a:pt x="4650" y="713"/>
                    <a:pt x="4546" y="743"/>
                    <a:pt x="4443" y="773"/>
                  </a:cubicBezTo>
                  <a:cubicBezTo>
                    <a:pt x="4195" y="833"/>
                    <a:pt x="3941" y="877"/>
                    <a:pt x="3693" y="934"/>
                  </a:cubicBezTo>
                  <a:cubicBezTo>
                    <a:pt x="3566" y="963"/>
                    <a:pt x="3442" y="997"/>
                    <a:pt x="3315" y="1031"/>
                  </a:cubicBezTo>
                  <a:cubicBezTo>
                    <a:pt x="3174" y="1064"/>
                    <a:pt x="3034" y="1104"/>
                    <a:pt x="2893" y="1144"/>
                  </a:cubicBezTo>
                  <a:cubicBezTo>
                    <a:pt x="2670" y="1208"/>
                    <a:pt x="2446" y="1272"/>
                    <a:pt x="2225" y="1335"/>
                  </a:cubicBezTo>
                  <a:cubicBezTo>
                    <a:pt x="1994" y="1398"/>
                    <a:pt x="1770" y="1475"/>
                    <a:pt x="1539" y="1536"/>
                  </a:cubicBezTo>
                  <a:cubicBezTo>
                    <a:pt x="1456" y="1559"/>
                    <a:pt x="1368" y="1579"/>
                    <a:pt x="1285" y="1605"/>
                  </a:cubicBezTo>
                  <a:cubicBezTo>
                    <a:pt x="1195" y="1633"/>
                    <a:pt x="1101" y="1659"/>
                    <a:pt x="1011" y="1690"/>
                  </a:cubicBezTo>
                  <a:cubicBezTo>
                    <a:pt x="927" y="1713"/>
                    <a:pt x="843" y="1740"/>
                    <a:pt x="763" y="1766"/>
                  </a:cubicBezTo>
                  <a:cubicBezTo>
                    <a:pt x="690" y="1786"/>
                    <a:pt x="616" y="1806"/>
                    <a:pt x="542" y="1826"/>
                  </a:cubicBezTo>
                  <a:cubicBezTo>
                    <a:pt x="412" y="1860"/>
                    <a:pt x="278" y="1894"/>
                    <a:pt x="144" y="1917"/>
                  </a:cubicBezTo>
                  <a:cubicBezTo>
                    <a:pt x="104" y="1927"/>
                    <a:pt x="68" y="1943"/>
                    <a:pt x="41" y="1977"/>
                  </a:cubicBezTo>
                  <a:cubicBezTo>
                    <a:pt x="11" y="2014"/>
                    <a:pt x="1" y="2057"/>
                    <a:pt x="4" y="2101"/>
                  </a:cubicBezTo>
                  <a:cubicBezTo>
                    <a:pt x="11" y="2141"/>
                    <a:pt x="34" y="2181"/>
                    <a:pt x="64" y="2207"/>
                  </a:cubicBezTo>
                  <a:cubicBezTo>
                    <a:pt x="93" y="2228"/>
                    <a:pt x="131" y="2243"/>
                    <a:pt x="168" y="2243"/>
                  </a:cubicBezTo>
                  <a:cubicBezTo>
                    <a:pt x="175" y="2243"/>
                    <a:pt x="182" y="2242"/>
                    <a:pt x="188" y="2241"/>
                  </a:cubicBezTo>
                  <a:cubicBezTo>
                    <a:pt x="342" y="2207"/>
                    <a:pt x="496" y="2171"/>
                    <a:pt x="653" y="2131"/>
                  </a:cubicBezTo>
                  <a:cubicBezTo>
                    <a:pt x="803" y="2094"/>
                    <a:pt x="954" y="2051"/>
                    <a:pt x="1104" y="2011"/>
                  </a:cubicBezTo>
                  <a:cubicBezTo>
                    <a:pt x="1165" y="1994"/>
                    <a:pt x="1228" y="1980"/>
                    <a:pt x="1292" y="1963"/>
                  </a:cubicBezTo>
                  <a:cubicBezTo>
                    <a:pt x="1356" y="1947"/>
                    <a:pt x="1422" y="1937"/>
                    <a:pt x="1489" y="1923"/>
                  </a:cubicBezTo>
                  <a:cubicBezTo>
                    <a:pt x="1616" y="1897"/>
                    <a:pt x="1746" y="1870"/>
                    <a:pt x="1874" y="1840"/>
                  </a:cubicBezTo>
                  <a:cubicBezTo>
                    <a:pt x="2001" y="1813"/>
                    <a:pt x="2125" y="1780"/>
                    <a:pt x="2251" y="1750"/>
                  </a:cubicBezTo>
                  <a:cubicBezTo>
                    <a:pt x="2382" y="1719"/>
                    <a:pt x="2516" y="1690"/>
                    <a:pt x="2646" y="1656"/>
                  </a:cubicBezTo>
                  <a:cubicBezTo>
                    <a:pt x="2820" y="1613"/>
                    <a:pt x="2991" y="1565"/>
                    <a:pt x="3162" y="1516"/>
                  </a:cubicBezTo>
                  <a:cubicBezTo>
                    <a:pt x="3319" y="1465"/>
                    <a:pt x="3472" y="1422"/>
                    <a:pt x="3629" y="1382"/>
                  </a:cubicBezTo>
                  <a:cubicBezTo>
                    <a:pt x="3833" y="1329"/>
                    <a:pt x="4041" y="1281"/>
                    <a:pt x="4248" y="1238"/>
                  </a:cubicBezTo>
                  <a:cubicBezTo>
                    <a:pt x="4472" y="1191"/>
                    <a:pt x="4696" y="1128"/>
                    <a:pt x="4920" y="1068"/>
                  </a:cubicBezTo>
                  <a:cubicBezTo>
                    <a:pt x="5031" y="1040"/>
                    <a:pt x="5141" y="1014"/>
                    <a:pt x="5255" y="983"/>
                  </a:cubicBezTo>
                  <a:cubicBezTo>
                    <a:pt x="5378" y="954"/>
                    <a:pt x="5506" y="920"/>
                    <a:pt x="5636" y="894"/>
                  </a:cubicBezTo>
                  <a:cubicBezTo>
                    <a:pt x="5897" y="843"/>
                    <a:pt x="6158" y="790"/>
                    <a:pt x="6416" y="730"/>
                  </a:cubicBezTo>
                  <a:cubicBezTo>
                    <a:pt x="6660" y="673"/>
                    <a:pt x="6900" y="602"/>
                    <a:pt x="7138" y="529"/>
                  </a:cubicBezTo>
                  <a:cubicBezTo>
                    <a:pt x="7192" y="515"/>
                    <a:pt x="7241" y="502"/>
                    <a:pt x="7288" y="479"/>
                  </a:cubicBezTo>
                  <a:cubicBezTo>
                    <a:pt x="7339" y="458"/>
                    <a:pt x="7396" y="426"/>
                    <a:pt x="7425" y="378"/>
                  </a:cubicBezTo>
                  <a:cubicBezTo>
                    <a:pt x="7445" y="345"/>
                    <a:pt x="7462" y="318"/>
                    <a:pt x="7465" y="281"/>
                  </a:cubicBezTo>
                  <a:cubicBezTo>
                    <a:pt x="7469" y="261"/>
                    <a:pt x="7469" y="238"/>
                    <a:pt x="7465" y="218"/>
                  </a:cubicBezTo>
                  <a:cubicBezTo>
                    <a:pt x="7462" y="178"/>
                    <a:pt x="7442" y="137"/>
                    <a:pt x="7419" y="105"/>
                  </a:cubicBezTo>
                  <a:cubicBezTo>
                    <a:pt x="7359" y="23"/>
                    <a:pt x="7265" y="1"/>
                    <a:pt x="7172" y="1"/>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6" name="Google Shape;376;p18"/>
            <p:cNvSpPr/>
            <p:nvPr/>
          </p:nvSpPr>
          <p:spPr>
            <a:xfrm>
              <a:off x="2319526" y="3032142"/>
              <a:ext cx="56028" cy="111277"/>
            </a:xfrm>
            <a:custGeom>
              <a:avLst/>
              <a:gdLst/>
              <a:ahLst/>
              <a:cxnLst/>
              <a:rect l="l" t="t" r="r" b="b"/>
              <a:pathLst>
                <a:path w="576" h="1144" extrusionOk="0">
                  <a:moveTo>
                    <a:pt x="219" y="0"/>
                  </a:moveTo>
                  <a:cubicBezTo>
                    <a:pt x="203" y="0"/>
                    <a:pt x="187" y="2"/>
                    <a:pt x="171" y="6"/>
                  </a:cubicBezTo>
                  <a:cubicBezTo>
                    <a:pt x="131" y="16"/>
                    <a:pt x="91" y="36"/>
                    <a:pt x="64" y="73"/>
                  </a:cubicBezTo>
                  <a:cubicBezTo>
                    <a:pt x="1" y="153"/>
                    <a:pt x="14" y="273"/>
                    <a:pt x="94" y="341"/>
                  </a:cubicBezTo>
                  <a:cubicBezTo>
                    <a:pt x="111" y="384"/>
                    <a:pt x="125" y="431"/>
                    <a:pt x="137" y="477"/>
                  </a:cubicBezTo>
                  <a:cubicBezTo>
                    <a:pt x="148" y="514"/>
                    <a:pt x="154" y="548"/>
                    <a:pt x="154" y="585"/>
                  </a:cubicBezTo>
                  <a:cubicBezTo>
                    <a:pt x="162" y="634"/>
                    <a:pt x="162" y="682"/>
                    <a:pt x="162" y="732"/>
                  </a:cubicBezTo>
                  <a:cubicBezTo>
                    <a:pt x="162" y="778"/>
                    <a:pt x="165" y="822"/>
                    <a:pt x="171" y="869"/>
                  </a:cubicBezTo>
                  <a:cubicBezTo>
                    <a:pt x="174" y="906"/>
                    <a:pt x="185" y="943"/>
                    <a:pt x="194" y="979"/>
                  </a:cubicBezTo>
                  <a:cubicBezTo>
                    <a:pt x="202" y="999"/>
                    <a:pt x="211" y="1016"/>
                    <a:pt x="222" y="1036"/>
                  </a:cubicBezTo>
                  <a:cubicBezTo>
                    <a:pt x="248" y="1090"/>
                    <a:pt x="292" y="1133"/>
                    <a:pt x="355" y="1139"/>
                  </a:cubicBezTo>
                  <a:cubicBezTo>
                    <a:pt x="366" y="1142"/>
                    <a:pt x="376" y="1143"/>
                    <a:pt x="386" y="1143"/>
                  </a:cubicBezTo>
                  <a:cubicBezTo>
                    <a:pt x="406" y="1143"/>
                    <a:pt x="425" y="1139"/>
                    <a:pt x="442" y="1130"/>
                  </a:cubicBezTo>
                  <a:cubicBezTo>
                    <a:pt x="455" y="1123"/>
                    <a:pt x="469" y="1116"/>
                    <a:pt x="483" y="1110"/>
                  </a:cubicBezTo>
                  <a:cubicBezTo>
                    <a:pt x="506" y="1090"/>
                    <a:pt x="523" y="1066"/>
                    <a:pt x="536" y="1039"/>
                  </a:cubicBezTo>
                  <a:cubicBezTo>
                    <a:pt x="556" y="1006"/>
                    <a:pt x="569" y="966"/>
                    <a:pt x="572" y="923"/>
                  </a:cubicBezTo>
                  <a:cubicBezTo>
                    <a:pt x="576" y="875"/>
                    <a:pt x="572" y="832"/>
                    <a:pt x="569" y="785"/>
                  </a:cubicBezTo>
                  <a:cubicBezTo>
                    <a:pt x="563" y="728"/>
                    <a:pt x="563" y="671"/>
                    <a:pt x="556" y="614"/>
                  </a:cubicBezTo>
                  <a:cubicBezTo>
                    <a:pt x="552" y="537"/>
                    <a:pt x="543" y="461"/>
                    <a:pt x="519" y="390"/>
                  </a:cubicBezTo>
                  <a:cubicBezTo>
                    <a:pt x="509" y="357"/>
                    <a:pt x="499" y="327"/>
                    <a:pt x="489" y="297"/>
                  </a:cubicBezTo>
                  <a:cubicBezTo>
                    <a:pt x="475" y="260"/>
                    <a:pt x="463" y="224"/>
                    <a:pt x="449" y="187"/>
                  </a:cubicBezTo>
                  <a:cubicBezTo>
                    <a:pt x="422" y="130"/>
                    <a:pt x="385" y="80"/>
                    <a:pt x="335" y="40"/>
                  </a:cubicBezTo>
                  <a:cubicBezTo>
                    <a:pt x="301" y="13"/>
                    <a:pt x="261" y="0"/>
                    <a:pt x="219" y="0"/>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7" name="Google Shape;377;p18"/>
            <p:cNvSpPr/>
            <p:nvPr/>
          </p:nvSpPr>
          <p:spPr>
            <a:xfrm>
              <a:off x="2338104" y="3151882"/>
              <a:ext cx="28695" cy="28208"/>
            </a:xfrm>
            <a:custGeom>
              <a:avLst/>
              <a:gdLst/>
              <a:ahLst/>
              <a:cxnLst/>
              <a:rect l="l" t="t" r="r" b="b"/>
              <a:pathLst>
                <a:path w="295" h="290" extrusionOk="0">
                  <a:moveTo>
                    <a:pt x="147" y="1"/>
                  </a:moveTo>
                  <a:cubicBezTo>
                    <a:pt x="142" y="1"/>
                    <a:pt x="136" y="1"/>
                    <a:pt x="131" y="2"/>
                  </a:cubicBezTo>
                  <a:cubicBezTo>
                    <a:pt x="117" y="5"/>
                    <a:pt x="107" y="9"/>
                    <a:pt x="94" y="13"/>
                  </a:cubicBezTo>
                  <a:cubicBezTo>
                    <a:pt x="71" y="22"/>
                    <a:pt x="54" y="36"/>
                    <a:pt x="37" y="56"/>
                  </a:cubicBezTo>
                  <a:cubicBezTo>
                    <a:pt x="14" y="86"/>
                    <a:pt x="0" y="126"/>
                    <a:pt x="7" y="163"/>
                  </a:cubicBezTo>
                  <a:cubicBezTo>
                    <a:pt x="11" y="200"/>
                    <a:pt x="31" y="237"/>
                    <a:pt x="60" y="257"/>
                  </a:cubicBezTo>
                  <a:cubicBezTo>
                    <a:pt x="81" y="275"/>
                    <a:pt x="113" y="290"/>
                    <a:pt x="144" y="290"/>
                  </a:cubicBezTo>
                  <a:cubicBezTo>
                    <a:pt x="152" y="290"/>
                    <a:pt x="160" y="289"/>
                    <a:pt x="167" y="286"/>
                  </a:cubicBezTo>
                  <a:cubicBezTo>
                    <a:pt x="178" y="286"/>
                    <a:pt x="191" y="283"/>
                    <a:pt x="201" y="280"/>
                  </a:cubicBezTo>
                  <a:cubicBezTo>
                    <a:pt x="224" y="270"/>
                    <a:pt x="244" y="254"/>
                    <a:pt x="261" y="237"/>
                  </a:cubicBezTo>
                  <a:cubicBezTo>
                    <a:pt x="284" y="206"/>
                    <a:pt x="295" y="166"/>
                    <a:pt x="292" y="129"/>
                  </a:cubicBezTo>
                  <a:cubicBezTo>
                    <a:pt x="284" y="93"/>
                    <a:pt x="267" y="56"/>
                    <a:pt x="238" y="33"/>
                  </a:cubicBezTo>
                  <a:cubicBezTo>
                    <a:pt x="215" y="16"/>
                    <a:pt x="180" y="1"/>
                    <a:pt x="147" y="1"/>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8" name="Google Shape;378;p18"/>
            <p:cNvSpPr/>
            <p:nvPr/>
          </p:nvSpPr>
          <p:spPr>
            <a:xfrm>
              <a:off x="2369328" y="2868629"/>
              <a:ext cx="40756" cy="71493"/>
            </a:xfrm>
            <a:custGeom>
              <a:avLst/>
              <a:gdLst/>
              <a:ahLst/>
              <a:cxnLst/>
              <a:rect l="l" t="t" r="r" b="b"/>
              <a:pathLst>
                <a:path w="419" h="735" extrusionOk="0">
                  <a:moveTo>
                    <a:pt x="277" y="0"/>
                  </a:moveTo>
                  <a:cubicBezTo>
                    <a:pt x="272" y="0"/>
                    <a:pt x="267" y="1"/>
                    <a:pt x="261" y="1"/>
                  </a:cubicBezTo>
                  <a:lnTo>
                    <a:pt x="252" y="1"/>
                  </a:lnTo>
                  <a:cubicBezTo>
                    <a:pt x="235" y="5"/>
                    <a:pt x="221" y="15"/>
                    <a:pt x="211" y="21"/>
                  </a:cubicBezTo>
                  <a:cubicBezTo>
                    <a:pt x="201" y="28"/>
                    <a:pt x="191" y="31"/>
                    <a:pt x="181" y="38"/>
                  </a:cubicBezTo>
                  <a:cubicBezTo>
                    <a:pt x="154" y="51"/>
                    <a:pt x="138" y="88"/>
                    <a:pt x="124" y="111"/>
                  </a:cubicBezTo>
                  <a:cubicBezTo>
                    <a:pt x="111" y="135"/>
                    <a:pt x="107" y="165"/>
                    <a:pt x="101" y="192"/>
                  </a:cubicBezTo>
                  <a:cubicBezTo>
                    <a:pt x="94" y="232"/>
                    <a:pt x="91" y="269"/>
                    <a:pt x="84" y="309"/>
                  </a:cubicBezTo>
                  <a:cubicBezTo>
                    <a:pt x="77" y="352"/>
                    <a:pt x="64" y="396"/>
                    <a:pt x="51" y="443"/>
                  </a:cubicBezTo>
                  <a:cubicBezTo>
                    <a:pt x="37" y="489"/>
                    <a:pt x="24" y="540"/>
                    <a:pt x="11" y="590"/>
                  </a:cubicBezTo>
                  <a:cubicBezTo>
                    <a:pt x="0" y="620"/>
                    <a:pt x="17" y="660"/>
                    <a:pt x="34" y="684"/>
                  </a:cubicBezTo>
                  <a:cubicBezTo>
                    <a:pt x="54" y="710"/>
                    <a:pt x="84" y="730"/>
                    <a:pt x="117" y="733"/>
                  </a:cubicBezTo>
                  <a:cubicBezTo>
                    <a:pt x="123" y="734"/>
                    <a:pt x="129" y="734"/>
                    <a:pt x="135" y="734"/>
                  </a:cubicBezTo>
                  <a:cubicBezTo>
                    <a:pt x="163" y="734"/>
                    <a:pt x="189" y="727"/>
                    <a:pt x="211" y="710"/>
                  </a:cubicBezTo>
                  <a:lnTo>
                    <a:pt x="235" y="687"/>
                  </a:lnTo>
                  <a:cubicBezTo>
                    <a:pt x="238" y="680"/>
                    <a:pt x="244" y="673"/>
                    <a:pt x="247" y="664"/>
                  </a:cubicBezTo>
                  <a:cubicBezTo>
                    <a:pt x="272" y="657"/>
                    <a:pt x="292" y="644"/>
                    <a:pt x="308" y="623"/>
                  </a:cubicBezTo>
                  <a:cubicBezTo>
                    <a:pt x="335" y="590"/>
                    <a:pt x="348" y="543"/>
                    <a:pt x="361" y="500"/>
                  </a:cubicBezTo>
                  <a:cubicBezTo>
                    <a:pt x="375" y="452"/>
                    <a:pt x="388" y="406"/>
                    <a:pt x="402" y="359"/>
                  </a:cubicBezTo>
                  <a:cubicBezTo>
                    <a:pt x="412" y="322"/>
                    <a:pt x="418" y="282"/>
                    <a:pt x="418" y="245"/>
                  </a:cubicBezTo>
                  <a:cubicBezTo>
                    <a:pt x="418" y="212"/>
                    <a:pt x="418" y="182"/>
                    <a:pt x="412" y="148"/>
                  </a:cubicBezTo>
                  <a:cubicBezTo>
                    <a:pt x="405" y="115"/>
                    <a:pt x="395" y="85"/>
                    <a:pt x="375" y="62"/>
                  </a:cubicBezTo>
                  <a:cubicBezTo>
                    <a:pt x="361" y="38"/>
                    <a:pt x="345" y="18"/>
                    <a:pt x="321" y="8"/>
                  </a:cubicBezTo>
                  <a:cubicBezTo>
                    <a:pt x="307" y="3"/>
                    <a:pt x="292" y="0"/>
                    <a:pt x="277"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79" name="Google Shape;379;p18"/>
            <p:cNvSpPr/>
            <p:nvPr/>
          </p:nvSpPr>
          <p:spPr>
            <a:xfrm>
              <a:off x="1677051" y="2930105"/>
              <a:ext cx="702095" cy="209228"/>
            </a:xfrm>
            <a:custGeom>
              <a:avLst/>
              <a:gdLst/>
              <a:ahLst/>
              <a:cxnLst/>
              <a:rect l="l" t="t" r="r" b="b"/>
              <a:pathLst>
                <a:path w="7218" h="2151" extrusionOk="0">
                  <a:moveTo>
                    <a:pt x="7076" y="0"/>
                  </a:moveTo>
                  <a:cubicBezTo>
                    <a:pt x="7071" y="0"/>
                    <a:pt x="7067" y="1"/>
                    <a:pt x="7063" y="1"/>
                  </a:cubicBezTo>
                  <a:lnTo>
                    <a:pt x="7040" y="8"/>
                  </a:lnTo>
                  <a:cubicBezTo>
                    <a:pt x="7027" y="12"/>
                    <a:pt x="7017" y="15"/>
                    <a:pt x="7003" y="18"/>
                  </a:cubicBezTo>
                  <a:cubicBezTo>
                    <a:pt x="6983" y="25"/>
                    <a:pt x="6963" y="28"/>
                    <a:pt x="6943" y="35"/>
                  </a:cubicBezTo>
                  <a:cubicBezTo>
                    <a:pt x="6907" y="45"/>
                    <a:pt x="6870" y="58"/>
                    <a:pt x="6833" y="72"/>
                  </a:cubicBezTo>
                  <a:cubicBezTo>
                    <a:pt x="6767" y="92"/>
                    <a:pt x="6699" y="115"/>
                    <a:pt x="6632" y="135"/>
                  </a:cubicBezTo>
                  <a:cubicBezTo>
                    <a:pt x="6502" y="178"/>
                    <a:pt x="6365" y="215"/>
                    <a:pt x="6231" y="252"/>
                  </a:cubicBezTo>
                  <a:cubicBezTo>
                    <a:pt x="6161" y="269"/>
                    <a:pt x="6094" y="286"/>
                    <a:pt x="6024" y="302"/>
                  </a:cubicBezTo>
                  <a:lnTo>
                    <a:pt x="5783" y="362"/>
                  </a:lnTo>
                  <a:cubicBezTo>
                    <a:pt x="5619" y="402"/>
                    <a:pt x="5458" y="447"/>
                    <a:pt x="5298" y="490"/>
                  </a:cubicBezTo>
                  <a:cubicBezTo>
                    <a:pt x="5184" y="520"/>
                    <a:pt x="5067" y="547"/>
                    <a:pt x="4953" y="573"/>
                  </a:cubicBezTo>
                  <a:cubicBezTo>
                    <a:pt x="4840" y="597"/>
                    <a:pt x="4726" y="617"/>
                    <a:pt x="4615" y="643"/>
                  </a:cubicBezTo>
                  <a:cubicBezTo>
                    <a:pt x="4388" y="691"/>
                    <a:pt x="4167" y="754"/>
                    <a:pt x="3944" y="811"/>
                  </a:cubicBezTo>
                  <a:cubicBezTo>
                    <a:pt x="3850" y="834"/>
                    <a:pt x="3757" y="858"/>
                    <a:pt x="3663" y="878"/>
                  </a:cubicBezTo>
                  <a:cubicBezTo>
                    <a:pt x="3576" y="894"/>
                    <a:pt x="3492" y="915"/>
                    <a:pt x="3405" y="935"/>
                  </a:cubicBezTo>
                  <a:cubicBezTo>
                    <a:pt x="3212" y="984"/>
                    <a:pt x="3024" y="1043"/>
                    <a:pt x="2831" y="1100"/>
                  </a:cubicBezTo>
                  <a:lnTo>
                    <a:pt x="2831" y="1100"/>
                  </a:lnTo>
                  <a:cubicBezTo>
                    <a:pt x="2801" y="1106"/>
                    <a:pt x="2770" y="1116"/>
                    <a:pt x="2740" y="1122"/>
                  </a:cubicBezTo>
                  <a:cubicBezTo>
                    <a:pt x="2693" y="1132"/>
                    <a:pt x="2642" y="1142"/>
                    <a:pt x="2593" y="1152"/>
                  </a:cubicBezTo>
                  <a:cubicBezTo>
                    <a:pt x="2553" y="1159"/>
                    <a:pt x="2512" y="1169"/>
                    <a:pt x="2472" y="1175"/>
                  </a:cubicBezTo>
                  <a:cubicBezTo>
                    <a:pt x="2425" y="1185"/>
                    <a:pt x="2378" y="1192"/>
                    <a:pt x="2328" y="1202"/>
                  </a:cubicBezTo>
                  <a:cubicBezTo>
                    <a:pt x="2301" y="1209"/>
                    <a:pt x="2281" y="1219"/>
                    <a:pt x="2261" y="1239"/>
                  </a:cubicBezTo>
                  <a:cubicBezTo>
                    <a:pt x="2255" y="1249"/>
                    <a:pt x="2248" y="1262"/>
                    <a:pt x="2244" y="1276"/>
                  </a:cubicBezTo>
                  <a:cubicBezTo>
                    <a:pt x="2218" y="1282"/>
                    <a:pt x="2187" y="1289"/>
                    <a:pt x="2161" y="1299"/>
                  </a:cubicBezTo>
                  <a:cubicBezTo>
                    <a:pt x="2054" y="1325"/>
                    <a:pt x="1947" y="1356"/>
                    <a:pt x="1840" y="1386"/>
                  </a:cubicBezTo>
                  <a:cubicBezTo>
                    <a:pt x="1585" y="1450"/>
                    <a:pt x="1328" y="1510"/>
                    <a:pt x="1074" y="1583"/>
                  </a:cubicBezTo>
                  <a:cubicBezTo>
                    <a:pt x="937" y="1623"/>
                    <a:pt x="803" y="1667"/>
                    <a:pt x="666" y="1711"/>
                  </a:cubicBezTo>
                  <a:cubicBezTo>
                    <a:pt x="539" y="1751"/>
                    <a:pt x="412" y="1794"/>
                    <a:pt x="285" y="1838"/>
                  </a:cubicBezTo>
                  <a:cubicBezTo>
                    <a:pt x="225" y="1858"/>
                    <a:pt x="161" y="1881"/>
                    <a:pt x="97" y="1901"/>
                  </a:cubicBezTo>
                  <a:cubicBezTo>
                    <a:pt x="31" y="1924"/>
                    <a:pt x="0" y="2008"/>
                    <a:pt x="27" y="2068"/>
                  </a:cubicBezTo>
                  <a:cubicBezTo>
                    <a:pt x="40" y="2102"/>
                    <a:pt x="64" y="2125"/>
                    <a:pt x="94" y="2139"/>
                  </a:cubicBezTo>
                  <a:cubicBezTo>
                    <a:pt x="111" y="2147"/>
                    <a:pt x="127" y="2150"/>
                    <a:pt x="144" y="2150"/>
                  </a:cubicBezTo>
                  <a:cubicBezTo>
                    <a:pt x="161" y="2150"/>
                    <a:pt x="177" y="2147"/>
                    <a:pt x="194" y="2142"/>
                  </a:cubicBezTo>
                  <a:cubicBezTo>
                    <a:pt x="378" y="2082"/>
                    <a:pt x="559" y="2018"/>
                    <a:pt x="743" y="1958"/>
                  </a:cubicBezTo>
                  <a:cubicBezTo>
                    <a:pt x="883" y="1911"/>
                    <a:pt x="1027" y="1871"/>
                    <a:pt x="1174" y="1831"/>
                  </a:cubicBezTo>
                  <a:cubicBezTo>
                    <a:pt x="1298" y="1801"/>
                    <a:pt x="1422" y="1771"/>
                    <a:pt x="1545" y="1740"/>
                  </a:cubicBezTo>
                  <a:cubicBezTo>
                    <a:pt x="1666" y="1714"/>
                    <a:pt x="1790" y="1687"/>
                    <a:pt x="1910" y="1660"/>
                  </a:cubicBezTo>
                  <a:cubicBezTo>
                    <a:pt x="2171" y="1597"/>
                    <a:pt x="2432" y="1537"/>
                    <a:pt x="2693" y="1476"/>
                  </a:cubicBezTo>
                  <a:cubicBezTo>
                    <a:pt x="2753" y="1463"/>
                    <a:pt x="2813" y="1450"/>
                    <a:pt x="2874" y="1436"/>
                  </a:cubicBezTo>
                  <a:cubicBezTo>
                    <a:pt x="2937" y="1423"/>
                    <a:pt x="3004" y="1410"/>
                    <a:pt x="3067" y="1393"/>
                  </a:cubicBezTo>
                  <a:cubicBezTo>
                    <a:pt x="3127" y="1379"/>
                    <a:pt x="3187" y="1362"/>
                    <a:pt x="3248" y="1350"/>
                  </a:cubicBezTo>
                  <a:cubicBezTo>
                    <a:pt x="3311" y="1336"/>
                    <a:pt x="3375" y="1322"/>
                    <a:pt x="3439" y="1309"/>
                  </a:cubicBezTo>
                  <a:cubicBezTo>
                    <a:pt x="3496" y="1296"/>
                    <a:pt x="3552" y="1279"/>
                    <a:pt x="3609" y="1265"/>
                  </a:cubicBezTo>
                  <a:cubicBezTo>
                    <a:pt x="3669" y="1252"/>
                    <a:pt x="3729" y="1239"/>
                    <a:pt x="3789" y="1225"/>
                  </a:cubicBezTo>
                  <a:cubicBezTo>
                    <a:pt x="3857" y="1212"/>
                    <a:pt x="3920" y="1195"/>
                    <a:pt x="3987" y="1182"/>
                  </a:cubicBezTo>
                  <a:cubicBezTo>
                    <a:pt x="4047" y="1165"/>
                    <a:pt x="4104" y="1149"/>
                    <a:pt x="4164" y="1135"/>
                  </a:cubicBezTo>
                  <a:cubicBezTo>
                    <a:pt x="4291" y="1105"/>
                    <a:pt x="4419" y="1081"/>
                    <a:pt x="4546" y="1052"/>
                  </a:cubicBezTo>
                  <a:cubicBezTo>
                    <a:pt x="4680" y="1021"/>
                    <a:pt x="4813" y="992"/>
                    <a:pt x="4947" y="961"/>
                  </a:cubicBezTo>
                  <a:cubicBezTo>
                    <a:pt x="5007" y="944"/>
                    <a:pt x="5070" y="931"/>
                    <a:pt x="5134" y="915"/>
                  </a:cubicBezTo>
                  <a:cubicBezTo>
                    <a:pt x="5211" y="898"/>
                    <a:pt x="5285" y="874"/>
                    <a:pt x="5362" y="851"/>
                  </a:cubicBezTo>
                  <a:cubicBezTo>
                    <a:pt x="5478" y="817"/>
                    <a:pt x="5595" y="784"/>
                    <a:pt x="5713" y="748"/>
                  </a:cubicBezTo>
                  <a:cubicBezTo>
                    <a:pt x="5830" y="711"/>
                    <a:pt x="5947" y="677"/>
                    <a:pt x="6064" y="640"/>
                  </a:cubicBezTo>
                  <a:cubicBezTo>
                    <a:pt x="6174" y="603"/>
                    <a:pt x="6288" y="573"/>
                    <a:pt x="6398" y="536"/>
                  </a:cubicBezTo>
                  <a:cubicBezTo>
                    <a:pt x="6449" y="523"/>
                    <a:pt x="6498" y="507"/>
                    <a:pt x="6549" y="493"/>
                  </a:cubicBezTo>
                  <a:cubicBezTo>
                    <a:pt x="6606" y="476"/>
                    <a:pt x="6662" y="459"/>
                    <a:pt x="6719" y="443"/>
                  </a:cubicBezTo>
                  <a:cubicBezTo>
                    <a:pt x="6776" y="427"/>
                    <a:pt x="6830" y="402"/>
                    <a:pt x="6883" y="382"/>
                  </a:cubicBezTo>
                  <a:cubicBezTo>
                    <a:pt x="6947" y="359"/>
                    <a:pt x="7011" y="336"/>
                    <a:pt x="7068" y="302"/>
                  </a:cubicBezTo>
                  <a:cubicBezTo>
                    <a:pt x="7084" y="292"/>
                    <a:pt x="7097" y="282"/>
                    <a:pt x="7114" y="272"/>
                  </a:cubicBezTo>
                  <a:cubicBezTo>
                    <a:pt x="7120" y="269"/>
                    <a:pt x="7131" y="262"/>
                    <a:pt x="7141" y="259"/>
                  </a:cubicBezTo>
                  <a:cubicBezTo>
                    <a:pt x="7157" y="249"/>
                    <a:pt x="7171" y="232"/>
                    <a:pt x="7188" y="219"/>
                  </a:cubicBezTo>
                  <a:cubicBezTo>
                    <a:pt x="7211" y="195"/>
                    <a:pt x="7218" y="152"/>
                    <a:pt x="7214" y="118"/>
                  </a:cubicBezTo>
                  <a:cubicBezTo>
                    <a:pt x="7208" y="75"/>
                    <a:pt x="7177" y="32"/>
                    <a:pt x="7137" y="15"/>
                  </a:cubicBezTo>
                  <a:cubicBezTo>
                    <a:pt x="7118" y="7"/>
                    <a:pt x="7096" y="0"/>
                    <a:pt x="7076"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0" name="Google Shape;380;p18"/>
            <p:cNvSpPr/>
            <p:nvPr/>
          </p:nvSpPr>
          <p:spPr>
            <a:xfrm>
              <a:off x="1663725" y="2859875"/>
              <a:ext cx="767460" cy="488295"/>
            </a:xfrm>
            <a:custGeom>
              <a:avLst/>
              <a:gdLst/>
              <a:ahLst/>
              <a:cxnLst/>
              <a:rect l="l" t="t" r="r" b="b"/>
              <a:pathLst>
                <a:path w="7890" h="5020" extrusionOk="0">
                  <a:moveTo>
                    <a:pt x="7551" y="197"/>
                  </a:moveTo>
                  <a:cubicBezTo>
                    <a:pt x="7580" y="197"/>
                    <a:pt x="7610" y="199"/>
                    <a:pt x="7639" y="201"/>
                  </a:cubicBezTo>
                  <a:lnTo>
                    <a:pt x="7639" y="205"/>
                  </a:lnTo>
                  <a:cubicBezTo>
                    <a:pt x="7639" y="215"/>
                    <a:pt x="7639" y="225"/>
                    <a:pt x="7636" y="235"/>
                  </a:cubicBezTo>
                  <a:cubicBezTo>
                    <a:pt x="7622" y="309"/>
                    <a:pt x="7606" y="382"/>
                    <a:pt x="7586" y="453"/>
                  </a:cubicBezTo>
                  <a:cubicBezTo>
                    <a:pt x="7575" y="493"/>
                    <a:pt x="7569" y="530"/>
                    <a:pt x="7562" y="567"/>
                  </a:cubicBezTo>
                  <a:cubicBezTo>
                    <a:pt x="7555" y="603"/>
                    <a:pt x="7549" y="640"/>
                    <a:pt x="7535" y="673"/>
                  </a:cubicBezTo>
                  <a:cubicBezTo>
                    <a:pt x="7532" y="683"/>
                    <a:pt x="7526" y="693"/>
                    <a:pt x="7518" y="707"/>
                  </a:cubicBezTo>
                  <a:lnTo>
                    <a:pt x="7512" y="710"/>
                  </a:lnTo>
                  <a:cubicBezTo>
                    <a:pt x="7501" y="717"/>
                    <a:pt x="7492" y="720"/>
                    <a:pt x="7481" y="727"/>
                  </a:cubicBezTo>
                  <a:lnTo>
                    <a:pt x="7478" y="727"/>
                  </a:lnTo>
                  <a:lnTo>
                    <a:pt x="7469" y="703"/>
                  </a:lnTo>
                  <a:cubicBezTo>
                    <a:pt x="7461" y="690"/>
                    <a:pt x="7452" y="677"/>
                    <a:pt x="7441" y="663"/>
                  </a:cubicBezTo>
                  <a:cubicBezTo>
                    <a:pt x="7425" y="643"/>
                    <a:pt x="7405" y="633"/>
                    <a:pt x="7381" y="627"/>
                  </a:cubicBezTo>
                  <a:cubicBezTo>
                    <a:pt x="7385" y="613"/>
                    <a:pt x="7388" y="603"/>
                    <a:pt x="7392" y="593"/>
                  </a:cubicBezTo>
                  <a:cubicBezTo>
                    <a:pt x="7408" y="542"/>
                    <a:pt x="7425" y="493"/>
                    <a:pt x="7435" y="439"/>
                  </a:cubicBezTo>
                  <a:cubicBezTo>
                    <a:pt x="7449" y="392"/>
                    <a:pt x="7458" y="346"/>
                    <a:pt x="7469" y="295"/>
                  </a:cubicBezTo>
                  <a:cubicBezTo>
                    <a:pt x="7475" y="266"/>
                    <a:pt x="7481" y="232"/>
                    <a:pt x="7492" y="201"/>
                  </a:cubicBezTo>
                  <a:lnTo>
                    <a:pt x="7515" y="198"/>
                  </a:lnTo>
                  <a:cubicBezTo>
                    <a:pt x="7527" y="197"/>
                    <a:pt x="7539" y="197"/>
                    <a:pt x="7551" y="197"/>
                  </a:cubicBezTo>
                  <a:close/>
                  <a:moveTo>
                    <a:pt x="7860" y="2741"/>
                  </a:moveTo>
                  <a:cubicBezTo>
                    <a:pt x="7861" y="2749"/>
                    <a:pt x="7863" y="2758"/>
                    <a:pt x="7863" y="2767"/>
                  </a:cubicBezTo>
                  <a:cubicBezTo>
                    <a:pt x="7862" y="2758"/>
                    <a:pt x="7861" y="2749"/>
                    <a:pt x="7860" y="2741"/>
                  </a:cubicBezTo>
                  <a:close/>
                  <a:moveTo>
                    <a:pt x="7188" y="874"/>
                  </a:moveTo>
                  <a:cubicBezTo>
                    <a:pt x="7194" y="891"/>
                    <a:pt x="7205" y="904"/>
                    <a:pt x="7214" y="917"/>
                  </a:cubicBezTo>
                  <a:cubicBezTo>
                    <a:pt x="7234" y="941"/>
                    <a:pt x="7268" y="951"/>
                    <a:pt x="7294" y="954"/>
                  </a:cubicBezTo>
                  <a:cubicBezTo>
                    <a:pt x="7305" y="984"/>
                    <a:pt x="7314" y="1011"/>
                    <a:pt x="7321" y="1041"/>
                  </a:cubicBezTo>
                  <a:cubicBezTo>
                    <a:pt x="7341" y="1098"/>
                    <a:pt x="7351" y="1155"/>
                    <a:pt x="7365" y="1212"/>
                  </a:cubicBezTo>
                  <a:cubicBezTo>
                    <a:pt x="7392" y="1332"/>
                    <a:pt x="7412" y="1453"/>
                    <a:pt x="7425" y="1576"/>
                  </a:cubicBezTo>
                  <a:lnTo>
                    <a:pt x="7421" y="1559"/>
                  </a:lnTo>
                  <a:lnTo>
                    <a:pt x="7421" y="1559"/>
                  </a:lnTo>
                  <a:cubicBezTo>
                    <a:pt x="7428" y="1606"/>
                    <a:pt x="7432" y="1657"/>
                    <a:pt x="7438" y="1706"/>
                  </a:cubicBezTo>
                  <a:cubicBezTo>
                    <a:pt x="7449" y="1757"/>
                    <a:pt x="7455" y="1807"/>
                    <a:pt x="7465" y="1857"/>
                  </a:cubicBezTo>
                  <a:cubicBezTo>
                    <a:pt x="7478" y="1958"/>
                    <a:pt x="7485" y="2055"/>
                    <a:pt x="7506" y="2155"/>
                  </a:cubicBezTo>
                  <a:cubicBezTo>
                    <a:pt x="7522" y="2248"/>
                    <a:pt x="7529" y="2345"/>
                    <a:pt x="7542" y="2442"/>
                  </a:cubicBezTo>
                  <a:cubicBezTo>
                    <a:pt x="7552" y="2540"/>
                    <a:pt x="7566" y="2633"/>
                    <a:pt x="7575" y="2727"/>
                  </a:cubicBezTo>
                  <a:cubicBezTo>
                    <a:pt x="7579" y="2797"/>
                    <a:pt x="7586" y="2867"/>
                    <a:pt x="7595" y="2938"/>
                  </a:cubicBezTo>
                  <a:cubicBezTo>
                    <a:pt x="7599" y="2991"/>
                    <a:pt x="7595" y="3048"/>
                    <a:pt x="7595" y="3105"/>
                  </a:cubicBezTo>
                  <a:cubicBezTo>
                    <a:pt x="7595" y="3131"/>
                    <a:pt x="7592" y="3162"/>
                    <a:pt x="7592" y="3191"/>
                  </a:cubicBezTo>
                  <a:cubicBezTo>
                    <a:pt x="7592" y="3219"/>
                    <a:pt x="7592" y="3245"/>
                    <a:pt x="7589" y="3276"/>
                  </a:cubicBezTo>
                  <a:lnTo>
                    <a:pt x="7582" y="3282"/>
                  </a:lnTo>
                  <a:lnTo>
                    <a:pt x="7569" y="3296"/>
                  </a:lnTo>
                  <a:cubicBezTo>
                    <a:pt x="7532" y="3322"/>
                    <a:pt x="7492" y="3339"/>
                    <a:pt x="7449" y="3356"/>
                  </a:cubicBezTo>
                  <a:cubicBezTo>
                    <a:pt x="7341" y="3396"/>
                    <a:pt x="7234" y="3432"/>
                    <a:pt x="7127" y="3469"/>
                  </a:cubicBezTo>
                  <a:cubicBezTo>
                    <a:pt x="7007" y="3509"/>
                    <a:pt x="6890" y="3557"/>
                    <a:pt x="6769" y="3593"/>
                  </a:cubicBezTo>
                  <a:cubicBezTo>
                    <a:pt x="6639" y="3633"/>
                    <a:pt x="6509" y="3673"/>
                    <a:pt x="6378" y="3710"/>
                  </a:cubicBezTo>
                  <a:cubicBezTo>
                    <a:pt x="6251" y="3747"/>
                    <a:pt x="6127" y="3777"/>
                    <a:pt x="6001" y="3810"/>
                  </a:cubicBezTo>
                  <a:cubicBezTo>
                    <a:pt x="5743" y="3881"/>
                    <a:pt x="5488" y="3954"/>
                    <a:pt x="5228" y="4018"/>
                  </a:cubicBezTo>
                  <a:cubicBezTo>
                    <a:pt x="4967" y="4081"/>
                    <a:pt x="4706" y="4142"/>
                    <a:pt x="4445" y="4199"/>
                  </a:cubicBezTo>
                  <a:cubicBezTo>
                    <a:pt x="4298" y="4232"/>
                    <a:pt x="4154" y="4262"/>
                    <a:pt x="4007" y="4289"/>
                  </a:cubicBezTo>
                  <a:cubicBezTo>
                    <a:pt x="3880" y="4315"/>
                    <a:pt x="3753" y="4335"/>
                    <a:pt x="3625" y="4355"/>
                  </a:cubicBezTo>
                  <a:cubicBezTo>
                    <a:pt x="3372" y="4399"/>
                    <a:pt x="3117" y="4449"/>
                    <a:pt x="2863" y="4486"/>
                  </a:cubicBezTo>
                  <a:cubicBezTo>
                    <a:pt x="2656" y="4516"/>
                    <a:pt x="2452" y="4549"/>
                    <a:pt x="2248" y="4576"/>
                  </a:cubicBezTo>
                  <a:cubicBezTo>
                    <a:pt x="2141" y="4590"/>
                    <a:pt x="2037" y="4606"/>
                    <a:pt x="1933" y="4616"/>
                  </a:cubicBezTo>
                  <a:cubicBezTo>
                    <a:pt x="1840" y="4630"/>
                    <a:pt x="1742" y="4640"/>
                    <a:pt x="1649" y="4650"/>
                  </a:cubicBezTo>
                  <a:cubicBezTo>
                    <a:pt x="1489" y="4663"/>
                    <a:pt x="1325" y="4680"/>
                    <a:pt x="1164" y="4696"/>
                  </a:cubicBezTo>
                  <a:cubicBezTo>
                    <a:pt x="1124" y="4700"/>
                    <a:pt x="1087" y="4704"/>
                    <a:pt x="1047" y="4707"/>
                  </a:cubicBezTo>
                  <a:cubicBezTo>
                    <a:pt x="1014" y="4710"/>
                    <a:pt x="980" y="4713"/>
                    <a:pt x="947" y="4713"/>
                  </a:cubicBezTo>
                  <a:cubicBezTo>
                    <a:pt x="873" y="4710"/>
                    <a:pt x="803" y="4710"/>
                    <a:pt x="729" y="4700"/>
                  </a:cubicBezTo>
                  <a:cubicBezTo>
                    <a:pt x="709" y="4696"/>
                    <a:pt x="689" y="4693"/>
                    <a:pt x="672" y="4687"/>
                  </a:cubicBezTo>
                  <a:lnTo>
                    <a:pt x="669" y="4687"/>
                  </a:lnTo>
                  <a:lnTo>
                    <a:pt x="663" y="4680"/>
                  </a:lnTo>
                  <a:cubicBezTo>
                    <a:pt x="649" y="4626"/>
                    <a:pt x="639" y="4573"/>
                    <a:pt x="629" y="4520"/>
                  </a:cubicBezTo>
                  <a:cubicBezTo>
                    <a:pt x="615" y="4455"/>
                    <a:pt x="599" y="4395"/>
                    <a:pt x="586" y="4335"/>
                  </a:cubicBezTo>
                  <a:cubicBezTo>
                    <a:pt x="558" y="4205"/>
                    <a:pt x="535" y="4074"/>
                    <a:pt x="505" y="3944"/>
                  </a:cubicBezTo>
                  <a:cubicBezTo>
                    <a:pt x="475" y="3821"/>
                    <a:pt x="449" y="3693"/>
                    <a:pt x="428" y="3566"/>
                  </a:cubicBezTo>
                  <a:cubicBezTo>
                    <a:pt x="405" y="3439"/>
                    <a:pt x="385" y="3312"/>
                    <a:pt x="365" y="3185"/>
                  </a:cubicBezTo>
                  <a:cubicBezTo>
                    <a:pt x="351" y="3111"/>
                    <a:pt x="338" y="3038"/>
                    <a:pt x="328" y="2964"/>
                  </a:cubicBezTo>
                  <a:cubicBezTo>
                    <a:pt x="318" y="2898"/>
                    <a:pt x="305" y="2830"/>
                    <a:pt x="294" y="2763"/>
                  </a:cubicBezTo>
                  <a:lnTo>
                    <a:pt x="294" y="2757"/>
                  </a:lnTo>
                  <a:cubicBezTo>
                    <a:pt x="318" y="2743"/>
                    <a:pt x="342" y="2734"/>
                    <a:pt x="368" y="2723"/>
                  </a:cubicBezTo>
                  <a:cubicBezTo>
                    <a:pt x="402" y="2706"/>
                    <a:pt x="435" y="2694"/>
                    <a:pt x="472" y="2680"/>
                  </a:cubicBezTo>
                  <a:cubicBezTo>
                    <a:pt x="586" y="2640"/>
                    <a:pt x="703" y="2597"/>
                    <a:pt x="819" y="2556"/>
                  </a:cubicBezTo>
                  <a:cubicBezTo>
                    <a:pt x="950" y="2513"/>
                    <a:pt x="1080" y="2473"/>
                    <a:pt x="1211" y="2433"/>
                  </a:cubicBezTo>
                  <a:cubicBezTo>
                    <a:pt x="1465" y="2348"/>
                    <a:pt x="1716" y="2265"/>
                    <a:pt x="1970" y="2195"/>
                  </a:cubicBezTo>
                  <a:cubicBezTo>
                    <a:pt x="2492" y="2047"/>
                    <a:pt x="3014" y="1901"/>
                    <a:pt x="3536" y="1760"/>
                  </a:cubicBezTo>
                  <a:cubicBezTo>
                    <a:pt x="3786" y="1697"/>
                    <a:pt x="4037" y="1637"/>
                    <a:pt x="4288" y="1570"/>
                  </a:cubicBezTo>
                  <a:cubicBezTo>
                    <a:pt x="4425" y="1533"/>
                    <a:pt x="4565" y="1499"/>
                    <a:pt x="4706" y="1462"/>
                  </a:cubicBezTo>
                  <a:cubicBezTo>
                    <a:pt x="4840" y="1429"/>
                    <a:pt x="4970" y="1399"/>
                    <a:pt x="5101" y="1369"/>
                  </a:cubicBezTo>
                  <a:cubicBezTo>
                    <a:pt x="5348" y="1309"/>
                    <a:pt x="5592" y="1249"/>
                    <a:pt x="5836" y="1192"/>
                  </a:cubicBezTo>
                  <a:cubicBezTo>
                    <a:pt x="5980" y="1158"/>
                    <a:pt x="6127" y="1124"/>
                    <a:pt x="6271" y="1095"/>
                  </a:cubicBezTo>
                  <a:cubicBezTo>
                    <a:pt x="6365" y="1075"/>
                    <a:pt x="6462" y="1051"/>
                    <a:pt x="6558" y="1031"/>
                  </a:cubicBezTo>
                  <a:cubicBezTo>
                    <a:pt x="6582" y="1024"/>
                    <a:pt x="6606" y="1018"/>
                    <a:pt x="6629" y="1011"/>
                  </a:cubicBezTo>
                  <a:cubicBezTo>
                    <a:pt x="6816" y="968"/>
                    <a:pt x="7000" y="921"/>
                    <a:pt x="7188" y="874"/>
                  </a:cubicBezTo>
                  <a:close/>
                  <a:moveTo>
                    <a:pt x="7549" y="1"/>
                  </a:moveTo>
                  <a:cubicBezTo>
                    <a:pt x="7509" y="1"/>
                    <a:pt x="7468" y="5"/>
                    <a:pt x="7428" y="14"/>
                  </a:cubicBezTo>
                  <a:lnTo>
                    <a:pt x="7408" y="18"/>
                  </a:lnTo>
                  <a:cubicBezTo>
                    <a:pt x="7368" y="31"/>
                    <a:pt x="7328" y="54"/>
                    <a:pt x="7308" y="95"/>
                  </a:cubicBezTo>
                  <a:cubicBezTo>
                    <a:pt x="7301" y="111"/>
                    <a:pt x="7294" y="125"/>
                    <a:pt x="7291" y="141"/>
                  </a:cubicBezTo>
                  <a:cubicBezTo>
                    <a:pt x="7288" y="152"/>
                    <a:pt x="7285" y="165"/>
                    <a:pt x="7281" y="178"/>
                  </a:cubicBezTo>
                  <a:cubicBezTo>
                    <a:pt x="7268" y="229"/>
                    <a:pt x="7261" y="282"/>
                    <a:pt x="7251" y="332"/>
                  </a:cubicBezTo>
                  <a:cubicBezTo>
                    <a:pt x="7237" y="389"/>
                    <a:pt x="7225" y="442"/>
                    <a:pt x="7208" y="499"/>
                  </a:cubicBezTo>
                  <a:cubicBezTo>
                    <a:pt x="7194" y="547"/>
                    <a:pt x="7180" y="593"/>
                    <a:pt x="7174" y="640"/>
                  </a:cubicBezTo>
                  <a:lnTo>
                    <a:pt x="7171" y="650"/>
                  </a:lnTo>
                  <a:cubicBezTo>
                    <a:pt x="6924" y="713"/>
                    <a:pt x="6672" y="774"/>
                    <a:pt x="6422" y="827"/>
                  </a:cubicBezTo>
                  <a:cubicBezTo>
                    <a:pt x="6358" y="840"/>
                    <a:pt x="6291" y="854"/>
                    <a:pt x="6228" y="864"/>
                  </a:cubicBezTo>
                  <a:cubicBezTo>
                    <a:pt x="6157" y="877"/>
                    <a:pt x="6090" y="894"/>
                    <a:pt x="6021" y="908"/>
                  </a:cubicBezTo>
                  <a:cubicBezTo>
                    <a:pt x="5896" y="931"/>
                    <a:pt x="5773" y="961"/>
                    <a:pt x="5649" y="988"/>
                  </a:cubicBezTo>
                  <a:cubicBezTo>
                    <a:pt x="5388" y="1044"/>
                    <a:pt x="5130" y="1104"/>
                    <a:pt x="4870" y="1165"/>
                  </a:cubicBezTo>
                  <a:cubicBezTo>
                    <a:pt x="4732" y="1195"/>
                    <a:pt x="4596" y="1229"/>
                    <a:pt x="4459" y="1262"/>
                  </a:cubicBezTo>
                  <a:cubicBezTo>
                    <a:pt x="4331" y="1292"/>
                    <a:pt x="4204" y="1325"/>
                    <a:pt x="4077" y="1359"/>
                  </a:cubicBezTo>
                  <a:cubicBezTo>
                    <a:pt x="3957" y="1389"/>
                    <a:pt x="3833" y="1419"/>
                    <a:pt x="3713" y="1450"/>
                  </a:cubicBezTo>
                  <a:cubicBezTo>
                    <a:pt x="3579" y="1482"/>
                    <a:pt x="3448" y="1516"/>
                    <a:pt x="3315" y="1553"/>
                  </a:cubicBezTo>
                  <a:lnTo>
                    <a:pt x="2532" y="1763"/>
                  </a:lnTo>
                  <a:cubicBezTo>
                    <a:pt x="2278" y="1834"/>
                    <a:pt x="2020" y="1901"/>
                    <a:pt x="1770" y="1974"/>
                  </a:cubicBezTo>
                  <a:cubicBezTo>
                    <a:pt x="1506" y="2052"/>
                    <a:pt x="1245" y="2135"/>
                    <a:pt x="984" y="2215"/>
                  </a:cubicBezTo>
                  <a:cubicBezTo>
                    <a:pt x="850" y="2255"/>
                    <a:pt x="716" y="2302"/>
                    <a:pt x="583" y="2345"/>
                  </a:cubicBezTo>
                  <a:cubicBezTo>
                    <a:pt x="518" y="2365"/>
                    <a:pt x="462" y="2385"/>
                    <a:pt x="398" y="2405"/>
                  </a:cubicBezTo>
                  <a:cubicBezTo>
                    <a:pt x="335" y="2426"/>
                    <a:pt x="271" y="2453"/>
                    <a:pt x="208" y="2479"/>
                  </a:cubicBezTo>
                  <a:cubicBezTo>
                    <a:pt x="177" y="2489"/>
                    <a:pt x="148" y="2503"/>
                    <a:pt x="121" y="2516"/>
                  </a:cubicBezTo>
                  <a:cubicBezTo>
                    <a:pt x="84" y="2536"/>
                    <a:pt x="54" y="2566"/>
                    <a:pt x="34" y="2603"/>
                  </a:cubicBezTo>
                  <a:cubicBezTo>
                    <a:pt x="7" y="2649"/>
                    <a:pt x="1" y="2703"/>
                    <a:pt x="1" y="2754"/>
                  </a:cubicBezTo>
                  <a:cubicBezTo>
                    <a:pt x="1" y="2804"/>
                    <a:pt x="7" y="2854"/>
                    <a:pt x="13" y="2901"/>
                  </a:cubicBezTo>
                  <a:cubicBezTo>
                    <a:pt x="21" y="2938"/>
                    <a:pt x="24" y="2978"/>
                    <a:pt x="30" y="3015"/>
                  </a:cubicBezTo>
                  <a:cubicBezTo>
                    <a:pt x="44" y="3145"/>
                    <a:pt x="61" y="3279"/>
                    <a:pt x="77" y="3409"/>
                  </a:cubicBezTo>
                  <a:cubicBezTo>
                    <a:pt x="84" y="3476"/>
                    <a:pt x="94" y="3540"/>
                    <a:pt x="101" y="3603"/>
                  </a:cubicBezTo>
                  <a:cubicBezTo>
                    <a:pt x="111" y="3666"/>
                    <a:pt x="117" y="3730"/>
                    <a:pt x="127" y="3793"/>
                  </a:cubicBezTo>
                  <a:cubicBezTo>
                    <a:pt x="154" y="3924"/>
                    <a:pt x="181" y="4058"/>
                    <a:pt x="204" y="4188"/>
                  </a:cubicBezTo>
                  <a:cubicBezTo>
                    <a:pt x="225" y="4312"/>
                    <a:pt x="248" y="4439"/>
                    <a:pt x="271" y="4563"/>
                  </a:cubicBezTo>
                  <a:cubicBezTo>
                    <a:pt x="288" y="4640"/>
                    <a:pt x="302" y="4713"/>
                    <a:pt x="335" y="4784"/>
                  </a:cubicBezTo>
                  <a:cubicBezTo>
                    <a:pt x="362" y="4844"/>
                    <a:pt x="402" y="4901"/>
                    <a:pt x="458" y="4937"/>
                  </a:cubicBezTo>
                  <a:cubicBezTo>
                    <a:pt x="492" y="4957"/>
                    <a:pt x="529" y="4974"/>
                    <a:pt x="569" y="4988"/>
                  </a:cubicBezTo>
                  <a:cubicBezTo>
                    <a:pt x="595" y="4997"/>
                    <a:pt x="629" y="5001"/>
                    <a:pt x="659" y="5005"/>
                  </a:cubicBezTo>
                  <a:cubicBezTo>
                    <a:pt x="731" y="5014"/>
                    <a:pt x="803" y="5019"/>
                    <a:pt x="875" y="5019"/>
                  </a:cubicBezTo>
                  <a:cubicBezTo>
                    <a:pt x="928" y="5019"/>
                    <a:pt x="980" y="5017"/>
                    <a:pt x="1030" y="5011"/>
                  </a:cubicBezTo>
                  <a:cubicBezTo>
                    <a:pt x="1181" y="4997"/>
                    <a:pt x="1331" y="4981"/>
                    <a:pt x="1482" y="4964"/>
                  </a:cubicBezTo>
                  <a:cubicBezTo>
                    <a:pt x="1616" y="4948"/>
                    <a:pt x="1753" y="4937"/>
                    <a:pt x="1887" y="4921"/>
                  </a:cubicBezTo>
                  <a:cubicBezTo>
                    <a:pt x="2020" y="4907"/>
                    <a:pt x="2154" y="4884"/>
                    <a:pt x="2291" y="4867"/>
                  </a:cubicBezTo>
                  <a:cubicBezTo>
                    <a:pt x="2552" y="4830"/>
                    <a:pt x="2813" y="4790"/>
                    <a:pt x="3077" y="4750"/>
                  </a:cubicBezTo>
                  <a:cubicBezTo>
                    <a:pt x="3201" y="4730"/>
                    <a:pt x="3328" y="4707"/>
                    <a:pt x="3452" y="4683"/>
                  </a:cubicBezTo>
                  <a:cubicBezTo>
                    <a:pt x="3582" y="4663"/>
                    <a:pt x="3709" y="4640"/>
                    <a:pt x="3840" y="4620"/>
                  </a:cubicBezTo>
                  <a:cubicBezTo>
                    <a:pt x="3914" y="4606"/>
                    <a:pt x="3983" y="4596"/>
                    <a:pt x="4057" y="4583"/>
                  </a:cubicBezTo>
                  <a:cubicBezTo>
                    <a:pt x="4130" y="4573"/>
                    <a:pt x="4204" y="4556"/>
                    <a:pt x="4278" y="4543"/>
                  </a:cubicBezTo>
                  <a:cubicBezTo>
                    <a:pt x="4405" y="4516"/>
                    <a:pt x="4528" y="4489"/>
                    <a:pt x="4656" y="4459"/>
                  </a:cubicBezTo>
                  <a:cubicBezTo>
                    <a:pt x="4913" y="4403"/>
                    <a:pt x="5174" y="4346"/>
                    <a:pt x="5431" y="4275"/>
                  </a:cubicBezTo>
                  <a:cubicBezTo>
                    <a:pt x="5696" y="4205"/>
                    <a:pt x="5960" y="4131"/>
                    <a:pt x="6224" y="4058"/>
                  </a:cubicBezTo>
                  <a:cubicBezTo>
                    <a:pt x="6478" y="3988"/>
                    <a:pt x="6729" y="3904"/>
                    <a:pt x="6977" y="3817"/>
                  </a:cubicBezTo>
                  <a:cubicBezTo>
                    <a:pt x="7094" y="3773"/>
                    <a:pt x="7208" y="3733"/>
                    <a:pt x="7321" y="3693"/>
                  </a:cubicBezTo>
                  <a:cubicBezTo>
                    <a:pt x="7381" y="3670"/>
                    <a:pt x="7441" y="3650"/>
                    <a:pt x="7498" y="3626"/>
                  </a:cubicBezTo>
                  <a:cubicBezTo>
                    <a:pt x="7566" y="3603"/>
                    <a:pt x="7629" y="3580"/>
                    <a:pt x="7689" y="3546"/>
                  </a:cubicBezTo>
                  <a:cubicBezTo>
                    <a:pt x="7729" y="3526"/>
                    <a:pt x="7770" y="3500"/>
                    <a:pt x="7799" y="3469"/>
                  </a:cubicBezTo>
                  <a:cubicBezTo>
                    <a:pt x="7819" y="3446"/>
                    <a:pt x="7839" y="3419"/>
                    <a:pt x="7850" y="3392"/>
                  </a:cubicBezTo>
                  <a:cubicBezTo>
                    <a:pt x="7859" y="3372"/>
                    <a:pt x="7870" y="3356"/>
                    <a:pt x="7873" y="3332"/>
                  </a:cubicBezTo>
                  <a:cubicBezTo>
                    <a:pt x="7876" y="3312"/>
                    <a:pt x="7880" y="3292"/>
                    <a:pt x="7883" y="3272"/>
                  </a:cubicBezTo>
                  <a:cubicBezTo>
                    <a:pt x="7890" y="3219"/>
                    <a:pt x="7890" y="3162"/>
                    <a:pt x="7890" y="3105"/>
                  </a:cubicBezTo>
                  <a:cubicBezTo>
                    <a:pt x="7890" y="3038"/>
                    <a:pt x="7887" y="2971"/>
                    <a:pt x="7880" y="2904"/>
                  </a:cubicBezTo>
                  <a:cubicBezTo>
                    <a:pt x="7873" y="2844"/>
                    <a:pt x="7867" y="2787"/>
                    <a:pt x="7859" y="2730"/>
                  </a:cubicBezTo>
                  <a:lnTo>
                    <a:pt x="7859" y="2730"/>
                  </a:lnTo>
                  <a:cubicBezTo>
                    <a:pt x="7859" y="2731"/>
                    <a:pt x="7860" y="2733"/>
                    <a:pt x="7860" y="2735"/>
                  </a:cubicBezTo>
                  <a:lnTo>
                    <a:pt x="7860" y="2735"/>
                  </a:lnTo>
                  <a:cubicBezTo>
                    <a:pt x="7853" y="2673"/>
                    <a:pt x="7845" y="2612"/>
                    <a:pt x="7836" y="2549"/>
                  </a:cubicBezTo>
                  <a:cubicBezTo>
                    <a:pt x="7827" y="2483"/>
                    <a:pt x="7816" y="2419"/>
                    <a:pt x="7810" y="2353"/>
                  </a:cubicBezTo>
                  <a:cubicBezTo>
                    <a:pt x="7799" y="2292"/>
                    <a:pt x="7793" y="2228"/>
                    <a:pt x="7779" y="2168"/>
                  </a:cubicBezTo>
                  <a:cubicBezTo>
                    <a:pt x="7770" y="2104"/>
                    <a:pt x="7756" y="2047"/>
                    <a:pt x="7750" y="1987"/>
                  </a:cubicBezTo>
                  <a:cubicBezTo>
                    <a:pt x="7739" y="1927"/>
                    <a:pt x="7733" y="1864"/>
                    <a:pt x="7722" y="1807"/>
                  </a:cubicBezTo>
                  <a:cubicBezTo>
                    <a:pt x="7713" y="1743"/>
                    <a:pt x="7699" y="1680"/>
                    <a:pt x="7689" y="1620"/>
                  </a:cubicBezTo>
                  <a:cubicBezTo>
                    <a:pt x="7679" y="1556"/>
                    <a:pt x="7672" y="1493"/>
                    <a:pt x="7662" y="1433"/>
                  </a:cubicBezTo>
                  <a:cubicBezTo>
                    <a:pt x="7656" y="1369"/>
                    <a:pt x="7642" y="1305"/>
                    <a:pt x="7629" y="1242"/>
                  </a:cubicBezTo>
                  <a:cubicBezTo>
                    <a:pt x="7612" y="1155"/>
                    <a:pt x="7595" y="1068"/>
                    <a:pt x="7569" y="981"/>
                  </a:cubicBezTo>
                  <a:cubicBezTo>
                    <a:pt x="7562" y="964"/>
                    <a:pt x="7558" y="944"/>
                    <a:pt x="7552" y="924"/>
                  </a:cubicBezTo>
                  <a:cubicBezTo>
                    <a:pt x="7566" y="921"/>
                    <a:pt x="7579" y="914"/>
                    <a:pt x="7592" y="908"/>
                  </a:cubicBezTo>
                  <a:cubicBezTo>
                    <a:pt x="7626" y="888"/>
                    <a:pt x="7656" y="860"/>
                    <a:pt x="7679" y="827"/>
                  </a:cubicBezTo>
                  <a:cubicBezTo>
                    <a:pt x="7693" y="811"/>
                    <a:pt x="7702" y="791"/>
                    <a:pt x="7713" y="770"/>
                  </a:cubicBezTo>
                  <a:cubicBezTo>
                    <a:pt x="7726" y="740"/>
                    <a:pt x="7736" y="713"/>
                    <a:pt x="7746" y="680"/>
                  </a:cubicBezTo>
                  <a:cubicBezTo>
                    <a:pt x="7753" y="647"/>
                    <a:pt x="7756" y="613"/>
                    <a:pt x="7762" y="583"/>
                  </a:cubicBezTo>
                  <a:cubicBezTo>
                    <a:pt x="7776" y="522"/>
                    <a:pt x="7793" y="462"/>
                    <a:pt x="7807" y="402"/>
                  </a:cubicBezTo>
                  <a:cubicBezTo>
                    <a:pt x="7813" y="369"/>
                    <a:pt x="7816" y="339"/>
                    <a:pt x="7823" y="306"/>
                  </a:cubicBezTo>
                  <a:cubicBezTo>
                    <a:pt x="7827" y="272"/>
                    <a:pt x="7833" y="241"/>
                    <a:pt x="7833" y="212"/>
                  </a:cubicBezTo>
                  <a:cubicBezTo>
                    <a:pt x="7833" y="178"/>
                    <a:pt x="7830" y="141"/>
                    <a:pt x="7816" y="111"/>
                  </a:cubicBezTo>
                  <a:cubicBezTo>
                    <a:pt x="7799" y="85"/>
                    <a:pt x="7779" y="65"/>
                    <a:pt x="7756" y="45"/>
                  </a:cubicBezTo>
                  <a:cubicBezTo>
                    <a:pt x="7746" y="34"/>
                    <a:pt x="7722" y="28"/>
                    <a:pt x="7713" y="25"/>
                  </a:cubicBezTo>
                  <a:cubicBezTo>
                    <a:pt x="7702" y="18"/>
                    <a:pt x="7689" y="14"/>
                    <a:pt x="7679" y="14"/>
                  </a:cubicBezTo>
                  <a:cubicBezTo>
                    <a:pt x="7656" y="11"/>
                    <a:pt x="7632" y="5"/>
                    <a:pt x="7612" y="5"/>
                  </a:cubicBezTo>
                  <a:cubicBezTo>
                    <a:pt x="7591" y="2"/>
                    <a:pt x="7570" y="1"/>
                    <a:pt x="7549"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1" name="Google Shape;381;p18"/>
            <p:cNvSpPr/>
            <p:nvPr/>
          </p:nvSpPr>
          <p:spPr>
            <a:xfrm>
              <a:off x="1673452" y="2943333"/>
              <a:ext cx="716102" cy="216718"/>
            </a:xfrm>
            <a:custGeom>
              <a:avLst/>
              <a:gdLst/>
              <a:ahLst/>
              <a:cxnLst/>
              <a:rect l="l" t="t" r="r" b="b"/>
              <a:pathLst>
                <a:path w="7362" h="2228" extrusionOk="0">
                  <a:moveTo>
                    <a:pt x="7245" y="1"/>
                  </a:moveTo>
                  <a:cubicBezTo>
                    <a:pt x="7235" y="1"/>
                    <a:pt x="7225" y="2"/>
                    <a:pt x="7214" y="6"/>
                  </a:cubicBezTo>
                  <a:cubicBezTo>
                    <a:pt x="7205" y="10"/>
                    <a:pt x="7191" y="13"/>
                    <a:pt x="7181" y="19"/>
                  </a:cubicBezTo>
                  <a:cubicBezTo>
                    <a:pt x="7171" y="22"/>
                    <a:pt x="7165" y="26"/>
                    <a:pt x="7154" y="33"/>
                  </a:cubicBezTo>
                  <a:cubicBezTo>
                    <a:pt x="7114" y="42"/>
                    <a:pt x="7071" y="53"/>
                    <a:pt x="7031" y="63"/>
                  </a:cubicBezTo>
                  <a:cubicBezTo>
                    <a:pt x="6974" y="76"/>
                    <a:pt x="6917" y="90"/>
                    <a:pt x="6860" y="103"/>
                  </a:cubicBezTo>
                  <a:cubicBezTo>
                    <a:pt x="6807" y="116"/>
                    <a:pt x="6753" y="133"/>
                    <a:pt x="6696" y="146"/>
                  </a:cubicBezTo>
                  <a:cubicBezTo>
                    <a:pt x="6649" y="163"/>
                    <a:pt x="6599" y="177"/>
                    <a:pt x="6549" y="193"/>
                  </a:cubicBezTo>
                  <a:cubicBezTo>
                    <a:pt x="6492" y="206"/>
                    <a:pt x="6435" y="220"/>
                    <a:pt x="6378" y="234"/>
                  </a:cubicBezTo>
                  <a:cubicBezTo>
                    <a:pt x="6325" y="246"/>
                    <a:pt x="6268" y="263"/>
                    <a:pt x="6214" y="280"/>
                  </a:cubicBezTo>
                  <a:cubicBezTo>
                    <a:pt x="6101" y="311"/>
                    <a:pt x="5987" y="337"/>
                    <a:pt x="5873" y="367"/>
                  </a:cubicBezTo>
                  <a:cubicBezTo>
                    <a:pt x="5820" y="384"/>
                    <a:pt x="5763" y="400"/>
                    <a:pt x="5706" y="414"/>
                  </a:cubicBezTo>
                  <a:cubicBezTo>
                    <a:pt x="5649" y="431"/>
                    <a:pt x="5596" y="444"/>
                    <a:pt x="5539" y="461"/>
                  </a:cubicBezTo>
                  <a:cubicBezTo>
                    <a:pt x="5479" y="474"/>
                    <a:pt x="5422" y="491"/>
                    <a:pt x="5365" y="507"/>
                  </a:cubicBezTo>
                  <a:cubicBezTo>
                    <a:pt x="5325" y="518"/>
                    <a:pt x="5285" y="527"/>
                    <a:pt x="5242" y="538"/>
                  </a:cubicBezTo>
                  <a:cubicBezTo>
                    <a:pt x="5225" y="541"/>
                    <a:pt x="5208" y="544"/>
                    <a:pt x="5188" y="551"/>
                  </a:cubicBezTo>
                  <a:cubicBezTo>
                    <a:pt x="5074" y="578"/>
                    <a:pt x="4961" y="604"/>
                    <a:pt x="4850" y="638"/>
                  </a:cubicBezTo>
                  <a:cubicBezTo>
                    <a:pt x="4790" y="655"/>
                    <a:pt x="4729" y="675"/>
                    <a:pt x="4669" y="692"/>
                  </a:cubicBezTo>
                  <a:cubicBezTo>
                    <a:pt x="4612" y="708"/>
                    <a:pt x="4556" y="725"/>
                    <a:pt x="4499" y="742"/>
                  </a:cubicBezTo>
                  <a:cubicBezTo>
                    <a:pt x="4261" y="812"/>
                    <a:pt x="4024" y="876"/>
                    <a:pt x="3783" y="939"/>
                  </a:cubicBezTo>
                  <a:cubicBezTo>
                    <a:pt x="3673" y="966"/>
                    <a:pt x="3562" y="996"/>
                    <a:pt x="3452" y="1029"/>
                  </a:cubicBezTo>
                  <a:cubicBezTo>
                    <a:pt x="3335" y="1066"/>
                    <a:pt x="3221" y="1103"/>
                    <a:pt x="3104" y="1137"/>
                  </a:cubicBezTo>
                  <a:cubicBezTo>
                    <a:pt x="3054" y="1153"/>
                    <a:pt x="3000" y="1163"/>
                    <a:pt x="2951" y="1177"/>
                  </a:cubicBezTo>
                  <a:cubicBezTo>
                    <a:pt x="2883" y="1197"/>
                    <a:pt x="2817" y="1214"/>
                    <a:pt x="2750" y="1230"/>
                  </a:cubicBezTo>
                  <a:cubicBezTo>
                    <a:pt x="2643" y="1260"/>
                    <a:pt x="2533" y="1294"/>
                    <a:pt x="2422" y="1320"/>
                  </a:cubicBezTo>
                  <a:cubicBezTo>
                    <a:pt x="2301" y="1354"/>
                    <a:pt x="2181" y="1381"/>
                    <a:pt x="2064" y="1414"/>
                  </a:cubicBezTo>
                  <a:cubicBezTo>
                    <a:pt x="1943" y="1447"/>
                    <a:pt x="1823" y="1481"/>
                    <a:pt x="1707" y="1518"/>
                  </a:cubicBezTo>
                  <a:cubicBezTo>
                    <a:pt x="1593" y="1547"/>
                    <a:pt x="1482" y="1581"/>
                    <a:pt x="1372" y="1611"/>
                  </a:cubicBezTo>
                  <a:cubicBezTo>
                    <a:pt x="1265" y="1645"/>
                    <a:pt x="1154" y="1668"/>
                    <a:pt x="1048" y="1698"/>
                  </a:cubicBezTo>
                  <a:cubicBezTo>
                    <a:pt x="940" y="1731"/>
                    <a:pt x="837" y="1771"/>
                    <a:pt x="733" y="1808"/>
                  </a:cubicBezTo>
                  <a:cubicBezTo>
                    <a:pt x="633" y="1845"/>
                    <a:pt x="532" y="1879"/>
                    <a:pt x="432" y="1916"/>
                  </a:cubicBezTo>
                  <a:cubicBezTo>
                    <a:pt x="422" y="1919"/>
                    <a:pt x="415" y="1922"/>
                    <a:pt x="405" y="1926"/>
                  </a:cubicBezTo>
                  <a:cubicBezTo>
                    <a:pt x="358" y="1946"/>
                    <a:pt x="308" y="1962"/>
                    <a:pt x="262" y="1979"/>
                  </a:cubicBezTo>
                  <a:cubicBezTo>
                    <a:pt x="205" y="1999"/>
                    <a:pt x="145" y="2016"/>
                    <a:pt x="84" y="2032"/>
                  </a:cubicBezTo>
                  <a:cubicBezTo>
                    <a:pt x="34" y="2046"/>
                    <a:pt x="1" y="2097"/>
                    <a:pt x="11" y="2149"/>
                  </a:cubicBezTo>
                  <a:cubicBezTo>
                    <a:pt x="22" y="2192"/>
                    <a:pt x="61" y="2227"/>
                    <a:pt x="106" y="2227"/>
                  </a:cubicBezTo>
                  <a:cubicBezTo>
                    <a:pt x="114" y="2227"/>
                    <a:pt x="122" y="2226"/>
                    <a:pt x="131" y="2223"/>
                  </a:cubicBezTo>
                  <a:cubicBezTo>
                    <a:pt x="245" y="2190"/>
                    <a:pt x="358" y="2160"/>
                    <a:pt x="472" y="2123"/>
                  </a:cubicBezTo>
                  <a:cubicBezTo>
                    <a:pt x="572" y="2089"/>
                    <a:pt x="673" y="2063"/>
                    <a:pt x="773" y="2026"/>
                  </a:cubicBezTo>
                  <a:cubicBezTo>
                    <a:pt x="877" y="1992"/>
                    <a:pt x="977" y="1952"/>
                    <a:pt x="1085" y="1919"/>
                  </a:cubicBezTo>
                  <a:cubicBezTo>
                    <a:pt x="1191" y="1889"/>
                    <a:pt x="1305" y="1862"/>
                    <a:pt x="1415" y="1832"/>
                  </a:cubicBezTo>
                  <a:cubicBezTo>
                    <a:pt x="1469" y="1816"/>
                    <a:pt x="1522" y="1799"/>
                    <a:pt x="1576" y="1785"/>
                  </a:cubicBezTo>
                  <a:cubicBezTo>
                    <a:pt x="1633" y="1771"/>
                    <a:pt x="1687" y="1755"/>
                    <a:pt x="1743" y="1742"/>
                  </a:cubicBezTo>
                  <a:cubicBezTo>
                    <a:pt x="1860" y="1708"/>
                    <a:pt x="1980" y="1671"/>
                    <a:pt x="2101" y="1641"/>
                  </a:cubicBezTo>
                  <a:cubicBezTo>
                    <a:pt x="2221" y="1611"/>
                    <a:pt x="2342" y="1584"/>
                    <a:pt x="2462" y="1555"/>
                  </a:cubicBezTo>
                  <a:cubicBezTo>
                    <a:pt x="2573" y="1527"/>
                    <a:pt x="2683" y="1498"/>
                    <a:pt x="2793" y="1467"/>
                  </a:cubicBezTo>
                  <a:cubicBezTo>
                    <a:pt x="2860" y="1450"/>
                    <a:pt x="2923" y="1434"/>
                    <a:pt x="2991" y="1421"/>
                  </a:cubicBezTo>
                  <a:cubicBezTo>
                    <a:pt x="3011" y="1414"/>
                    <a:pt x="3027" y="1410"/>
                    <a:pt x="3047" y="1407"/>
                  </a:cubicBezTo>
                  <a:cubicBezTo>
                    <a:pt x="3081" y="1397"/>
                    <a:pt x="3114" y="1390"/>
                    <a:pt x="3147" y="1381"/>
                  </a:cubicBezTo>
                  <a:cubicBezTo>
                    <a:pt x="3261" y="1350"/>
                    <a:pt x="3375" y="1317"/>
                    <a:pt x="3489" y="1283"/>
                  </a:cubicBezTo>
                  <a:cubicBezTo>
                    <a:pt x="3606" y="1246"/>
                    <a:pt x="3723" y="1217"/>
                    <a:pt x="3840" y="1189"/>
                  </a:cubicBezTo>
                  <a:cubicBezTo>
                    <a:pt x="3957" y="1160"/>
                    <a:pt x="4070" y="1129"/>
                    <a:pt x="4188" y="1100"/>
                  </a:cubicBezTo>
                  <a:cubicBezTo>
                    <a:pt x="4305" y="1066"/>
                    <a:pt x="4425" y="1036"/>
                    <a:pt x="4542" y="1002"/>
                  </a:cubicBezTo>
                  <a:cubicBezTo>
                    <a:pt x="4603" y="986"/>
                    <a:pt x="4663" y="969"/>
                    <a:pt x="4723" y="953"/>
                  </a:cubicBezTo>
                  <a:cubicBezTo>
                    <a:pt x="4783" y="936"/>
                    <a:pt x="4840" y="916"/>
                    <a:pt x="4900" y="899"/>
                  </a:cubicBezTo>
                  <a:cubicBezTo>
                    <a:pt x="5014" y="865"/>
                    <a:pt x="5128" y="836"/>
                    <a:pt x="5242" y="805"/>
                  </a:cubicBezTo>
                  <a:cubicBezTo>
                    <a:pt x="5295" y="792"/>
                    <a:pt x="5351" y="779"/>
                    <a:pt x="5408" y="765"/>
                  </a:cubicBezTo>
                  <a:cubicBezTo>
                    <a:pt x="5469" y="748"/>
                    <a:pt x="5526" y="728"/>
                    <a:pt x="5586" y="712"/>
                  </a:cubicBezTo>
                  <a:cubicBezTo>
                    <a:pt x="5640" y="695"/>
                    <a:pt x="5696" y="681"/>
                    <a:pt x="5753" y="665"/>
                  </a:cubicBezTo>
                  <a:cubicBezTo>
                    <a:pt x="5807" y="648"/>
                    <a:pt x="5860" y="632"/>
                    <a:pt x="5913" y="615"/>
                  </a:cubicBezTo>
                  <a:cubicBezTo>
                    <a:pt x="6027" y="578"/>
                    <a:pt x="6148" y="547"/>
                    <a:pt x="6262" y="514"/>
                  </a:cubicBezTo>
                  <a:cubicBezTo>
                    <a:pt x="6368" y="478"/>
                    <a:pt x="6478" y="447"/>
                    <a:pt x="6586" y="417"/>
                  </a:cubicBezTo>
                  <a:cubicBezTo>
                    <a:pt x="6636" y="404"/>
                    <a:pt x="6686" y="387"/>
                    <a:pt x="6733" y="371"/>
                  </a:cubicBezTo>
                  <a:cubicBezTo>
                    <a:pt x="6790" y="354"/>
                    <a:pt x="6844" y="337"/>
                    <a:pt x="6900" y="320"/>
                  </a:cubicBezTo>
                  <a:cubicBezTo>
                    <a:pt x="6974" y="303"/>
                    <a:pt x="7044" y="286"/>
                    <a:pt x="7117" y="270"/>
                  </a:cubicBezTo>
                  <a:cubicBezTo>
                    <a:pt x="7148" y="263"/>
                    <a:pt x="7174" y="257"/>
                    <a:pt x="7205" y="250"/>
                  </a:cubicBezTo>
                  <a:cubicBezTo>
                    <a:pt x="7221" y="246"/>
                    <a:pt x="7238" y="243"/>
                    <a:pt x="7255" y="240"/>
                  </a:cubicBezTo>
                  <a:cubicBezTo>
                    <a:pt x="7301" y="230"/>
                    <a:pt x="7345" y="197"/>
                    <a:pt x="7355" y="150"/>
                  </a:cubicBezTo>
                  <a:cubicBezTo>
                    <a:pt x="7361" y="130"/>
                    <a:pt x="7361" y="110"/>
                    <a:pt x="7358" y="90"/>
                  </a:cubicBezTo>
                  <a:cubicBezTo>
                    <a:pt x="7352" y="63"/>
                    <a:pt x="7332" y="33"/>
                    <a:pt x="7308" y="22"/>
                  </a:cubicBezTo>
                  <a:cubicBezTo>
                    <a:pt x="7298" y="16"/>
                    <a:pt x="7285" y="10"/>
                    <a:pt x="7275" y="6"/>
                  </a:cubicBezTo>
                  <a:cubicBezTo>
                    <a:pt x="7265" y="2"/>
                    <a:pt x="7255" y="1"/>
                    <a:pt x="7245"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2" name="Google Shape;382;p18"/>
            <p:cNvSpPr/>
            <p:nvPr/>
          </p:nvSpPr>
          <p:spPr>
            <a:xfrm>
              <a:off x="1724519" y="3083793"/>
              <a:ext cx="26749" cy="43869"/>
            </a:xfrm>
            <a:custGeom>
              <a:avLst/>
              <a:gdLst/>
              <a:ahLst/>
              <a:cxnLst/>
              <a:rect l="l" t="t" r="r" b="b"/>
              <a:pathLst>
                <a:path w="275" h="451" extrusionOk="0">
                  <a:moveTo>
                    <a:pt x="113" y="1"/>
                  </a:moveTo>
                  <a:cubicBezTo>
                    <a:pt x="106" y="1"/>
                    <a:pt x="98" y="1"/>
                    <a:pt x="91" y="3"/>
                  </a:cubicBezTo>
                  <a:cubicBezTo>
                    <a:pt x="38" y="17"/>
                    <a:pt x="1" y="71"/>
                    <a:pt x="14" y="124"/>
                  </a:cubicBezTo>
                  <a:cubicBezTo>
                    <a:pt x="27" y="171"/>
                    <a:pt x="41" y="217"/>
                    <a:pt x="51" y="264"/>
                  </a:cubicBezTo>
                  <a:cubicBezTo>
                    <a:pt x="58" y="287"/>
                    <a:pt x="61" y="307"/>
                    <a:pt x="68" y="331"/>
                  </a:cubicBezTo>
                  <a:cubicBezTo>
                    <a:pt x="74" y="347"/>
                    <a:pt x="78" y="361"/>
                    <a:pt x="84" y="378"/>
                  </a:cubicBezTo>
                  <a:cubicBezTo>
                    <a:pt x="98" y="404"/>
                    <a:pt x="114" y="425"/>
                    <a:pt x="141" y="438"/>
                  </a:cubicBezTo>
                  <a:cubicBezTo>
                    <a:pt x="155" y="447"/>
                    <a:pt x="170" y="451"/>
                    <a:pt x="185" y="451"/>
                  </a:cubicBezTo>
                  <a:cubicBezTo>
                    <a:pt x="229" y="451"/>
                    <a:pt x="271" y="418"/>
                    <a:pt x="271" y="368"/>
                  </a:cubicBezTo>
                  <a:cubicBezTo>
                    <a:pt x="275" y="315"/>
                    <a:pt x="259" y="267"/>
                    <a:pt x="245" y="217"/>
                  </a:cubicBezTo>
                  <a:cubicBezTo>
                    <a:pt x="234" y="171"/>
                    <a:pt x="222" y="124"/>
                    <a:pt x="208" y="77"/>
                  </a:cubicBezTo>
                  <a:cubicBezTo>
                    <a:pt x="196" y="33"/>
                    <a:pt x="158" y="1"/>
                    <a:pt x="113"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3" name="Google Shape;383;p18"/>
            <p:cNvSpPr/>
            <p:nvPr/>
          </p:nvSpPr>
          <p:spPr>
            <a:xfrm>
              <a:off x="1779866" y="3075525"/>
              <a:ext cx="22567" cy="30932"/>
            </a:xfrm>
            <a:custGeom>
              <a:avLst/>
              <a:gdLst/>
              <a:ahLst/>
              <a:cxnLst/>
              <a:rect l="l" t="t" r="r" b="b"/>
              <a:pathLst>
                <a:path w="232" h="318" extrusionOk="0">
                  <a:moveTo>
                    <a:pt x="78" y="0"/>
                  </a:moveTo>
                  <a:cubicBezTo>
                    <a:pt x="73" y="0"/>
                    <a:pt x="69" y="1"/>
                    <a:pt x="64" y="1"/>
                  </a:cubicBezTo>
                  <a:lnTo>
                    <a:pt x="44" y="11"/>
                  </a:lnTo>
                  <a:cubicBezTo>
                    <a:pt x="27" y="22"/>
                    <a:pt x="14" y="38"/>
                    <a:pt x="7" y="58"/>
                  </a:cubicBezTo>
                  <a:cubicBezTo>
                    <a:pt x="0" y="82"/>
                    <a:pt x="3" y="102"/>
                    <a:pt x="14" y="122"/>
                  </a:cubicBezTo>
                  <a:cubicBezTo>
                    <a:pt x="34" y="176"/>
                    <a:pt x="54" y="229"/>
                    <a:pt x="80" y="279"/>
                  </a:cubicBezTo>
                  <a:cubicBezTo>
                    <a:pt x="95" y="304"/>
                    <a:pt x="123" y="318"/>
                    <a:pt x="151" y="318"/>
                  </a:cubicBezTo>
                  <a:cubicBezTo>
                    <a:pt x="156" y="318"/>
                    <a:pt x="162" y="317"/>
                    <a:pt x="167" y="316"/>
                  </a:cubicBezTo>
                  <a:cubicBezTo>
                    <a:pt x="187" y="312"/>
                    <a:pt x="204" y="299"/>
                    <a:pt x="214" y="282"/>
                  </a:cubicBezTo>
                  <a:cubicBezTo>
                    <a:pt x="224" y="266"/>
                    <a:pt x="231" y="242"/>
                    <a:pt x="224" y="222"/>
                  </a:cubicBezTo>
                  <a:cubicBezTo>
                    <a:pt x="201" y="162"/>
                    <a:pt x="181" y="102"/>
                    <a:pt x="157" y="45"/>
                  </a:cubicBezTo>
                  <a:cubicBezTo>
                    <a:pt x="147" y="25"/>
                    <a:pt x="127" y="11"/>
                    <a:pt x="107" y="5"/>
                  </a:cubicBezTo>
                  <a:cubicBezTo>
                    <a:pt x="98" y="2"/>
                    <a:pt x="88" y="0"/>
                    <a:pt x="78"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4" name="Google Shape;384;p18"/>
            <p:cNvSpPr/>
            <p:nvPr/>
          </p:nvSpPr>
          <p:spPr>
            <a:xfrm>
              <a:off x="1833560" y="3052860"/>
              <a:ext cx="25096" cy="41340"/>
            </a:xfrm>
            <a:custGeom>
              <a:avLst/>
              <a:gdLst/>
              <a:ahLst/>
              <a:cxnLst/>
              <a:rect l="l" t="t" r="r" b="b"/>
              <a:pathLst>
                <a:path w="258" h="425" extrusionOk="0">
                  <a:moveTo>
                    <a:pt x="114" y="1"/>
                  </a:moveTo>
                  <a:cubicBezTo>
                    <a:pt x="106" y="1"/>
                    <a:pt x="98" y="1"/>
                    <a:pt x="90" y="3"/>
                  </a:cubicBezTo>
                  <a:cubicBezTo>
                    <a:pt x="33" y="17"/>
                    <a:pt x="0" y="71"/>
                    <a:pt x="10" y="128"/>
                  </a:cubicBezTo>
                  <a:cubicBezTo>
                    <a:pt x="27" y="201"/>
                    <a:pt x="41" y="275"/>
                    <a:pt x="57" y="348"/>
                  </a:cubicBezTo>
                  <a:cubicBezTo>
                    <a:pt x="65" y="393"/>
                    <a:pt x="110" y="425"/>
                    <a:pt x="154" y="425"/>
                  </a:cubicBezTo>
                  <a:cubicBezTo>
                    <a:pt x="162" y="425"/>
                    <a:pt x="169" y="424"/>
                    <a:pt x="177" y="421"/>
                  </a:cubicBezTo>
                  <a:cubicBezTo>
                    <a:pt x="204" y="415"/>
                    <a:pt x="228" y="401"/>
                    <a:pt x="241" y="378"/>
                  </a:cubicBezTo>
                  <a:cubicBezTo>
                    <a:pt x="257" y="352"/>
                    <a:pt x="257" y="328"/>
                    <a:pt x="254" y="301"/>
                  </a:cubicBezTo>
                  <a:cubicBezTo>
                    <a:pt x="244" y="228"/>
                    <a:pt x="228" y="154"/>
                    <a:pt x="214" y="80"/>
                  </a:cubicBezTo>
                  <a:cubicBezTo>
                    <a:pt x="206" y="32"/>
                    <a:pt x="161" y="1"/>
                    <a:pt x="11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5" name="Google Shape;385;p18"/>
            <p:cNvSpPr/>
            <p:nvPr/>
          </p:nvSpPr>
          <p:spPr>
            <a:xfrm>
              <a:off x="1891047" y="3042161"/>
              <a:ext cx="20329" cy="37157"/>
            </a:xfrm>
            <a:custGeom>
              <a:avLst/>
              <a:gdLst/>
              <a:ahLst/>
              <a:cxnLst/>
              <a:rect l="l" t="t" r="r" b="b"/>
              <a:pathLst>
                <a:path w="209" h="382" extrusionOk="0">
                  <a:moveTo>
                    <a:pt x="97" y="0"/>
                  </a:moveTo>
                  <a:cubicBezTo>
                    <a:pt x="89" y="0"/>
                    <a:pt x="82" y="1"/>
                    <a:pt x="75" y="3"/>
                  </a:cubicBezTo>
                  <a:cubicBezTo>
                    <a:pt x="52" y="7"/>
                    <a:pt x="31" y="20"/>
                    <a:pt x="18" y="43"/>
                  </a:cubicBezTo>
                  <a:cubicBezTo>
                    <a:pt x="4" y="64"/>
                    <a:pt x="1" y="87"/>
                    <a:pt x="7" y="110"/>
                  </a:cubicBezTo>
                  <a:cubicBezTo>
                    <a:pt x="15" y="144"/>
                    <a:pt x="21" y="181"/>
                    <a:pt x="24" y="218"/>
                  </a:cubicBezTo>
                  <a:cubicBezTo>
                    <a:pt x="31" y="251"/>
                    <a:pt x="38" y="284"/>
                    <a:pt x="48" y="318"/>
                  </a:cubicBezTo>
                  <a:cubicBezTo>
                    <a:pt x="52" y="331"/>
                    <a:pt x="58" y="344"/>
                    <a:pt x="68" y="354"/>
                  </a:cubicBezTo>
                  <a:cubicBezTo>
                    <a:pt x="81" y="371"/>
                    <a:pt x="105" y="381"/>
                    <a:pt x="125" y="381"/>
                  </a:cubicBezTo>
                  <a:cubicBezTo>
                    <a:pt x="168" y="381"/>
                    <a:pt x="208" y="348"/>
                    <a:pt x="208" y="301"/>
                  </a:cubicBezTo>
                  <a:cubicBezTo>
                    <a:pt x="208" y="261"/>
                    <a:pt x="205" y="224"/>
                    <a:pt x="202" y="184"/>
                  </a:cubicBezTo>
                  <a:cubicBezTo>
                    <a:pt x="195" y="144"/>
                    <a:pt x="188" y="107"/>
                    <a:pt x="182" y="67"/>
                  </a:cubicBezTo>
                  <a:cubicBezTo>
                    <a:pt x="174" y="28"/>
                    <a:pt x="135" y="0"/>
                    <a:pt x="97"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6" name="Google Shape;386;p18"/>
            <p:cNvSpPr/>
            <p:nvPr/>
          </p:nvSpPr>
          <p:spPr>
            <a:xfrm>
              <a:off x="1942503" y="3024652"/>
              <a:ext cx="25387" cy="42118"/>
            </a:xfrm>
            <a:custGeom>
              <a:avLst/>
              <a:gdLst/>
              <a:ahLst/>
              <a:cxnLst/>
              <a:rect l="l" t="t" r="r" b="b"/>
              <a:pathLst>
                <a:path w="261" h="433" extrusionOk="0">
                  <a:moveTo>
                    <a:pt x="111" y="1"/>
                  </a:moveTo>
                  <a:cubicBezTo>
                    <a:pt x="104" y="1"/>
                    <a:pt x="97" y="1"/>
                    <a:pt x="91" y="3"/>
                  </a:cubicBezTo>
                  <a:cubicBezTo>
                    <a:pt x="37" y="16"/>
                    <a:pt x="0" y="73"/>
                    <a:pt x="14" y="126"/>
                  </a:cubicBezTo>
                  <a:cubicBezTo>
                    <a:pt x="31" y="203"/>
                    <a:pt x="51" y="280"/>
                    <a:pt x="71" y="358"/>
                  </a:cubicBezTo>
                  <a:cubicBezTo>
                    <a:pt x="83" y="401"/>
                    <a:pt x="122" y="432"/>
                    <a:pt x="168" y="432"/>
                  </a:cubicBezTo>
                  <a:cubicBezTo>
                    <a:pt x="175" y="432"/>
                    <a:pt x="181" y="432"/>
                    <a:pt x="188" y="431"/>
                  </a:cubicBezTo>
                  <a:cubicBezTo>
                    <a:pt x="211" y="424"/>
                    <a:pt x="234" y="407"/>
                    <a:pt x="248" y="387"/>
                  </a:cubicBezTo>
                  <a:cubicBezTo>
                    <a:pt x="261" y="364"/>
                    <a:pt x="261" y="341"/>
                    <a:pt x="258" y="313"/>
                  </a:cubicBezTo>
                  <a:cubicBezTo>
                    <a:pt x="248" y="233"/>
                    <a:pt x="228" y="157"/>
                    <a:pt x="211" y="80"/>
                  </a:cubicBezTo>
                  <a:cubicBezTo>
                    <a:pt x="202" y="33"/>
                    <a:pt x="158" y="1"/>
                    <a:pt x="111"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7" name="Google Shape;387;p18"/>
            <p:cNvSpPr/>
            <p:nvPr/>
          </p:nvSpPr>
          <p:spPr>
            <a:xfrm>
              <a:off x="2014387" y="3009964"/>
              <a:ext cx="19940" cy="42993"/>
            </a:xfrm>
            <a:custGeom>
              <a:avLst/>
              <a:gdLst/>
              <a:ahLst/>
              <a:cxnLst/>
              <a:rect l="l" t="t" r="r" b="b"/>
              <a:pathLst>
                <a:path w="205" h="442" extrusionOk="0">
                  <a:moveTo>
                    <a:pt x="83" y="0"/>
                  </a:moveTo>
                  <a:cubicBezTo>
                    <a:pt x="77" y="0"/>
                    <a:pt x="70" y="1"/>
                    <a:pt x="64" y="3"/>
                  </a:cubicBezTo>
                  <a:cubicBezTo>
                    <a:pt x="44" y="7"/>
                    <a:pt x="28" y="20"/>
                    <a:pt x="14" y="40"/>
                  </a:cubicBezTo>
                  <a:cubicBezTo>
                    <a:pt x="4" y="60"/>
                    <a:pt x="0" y="80"/>
                    <a:pt x="4" y="100"/>
                  </a:cubicBezTo>
                  <a:cubicBezTo>
                    <a:pt x="17" y="194"/>
                    <a:pt x="34" y="288"/>
                    <a:pt x="51" y="381"/>
                  </a:cubicBezTo>
                  <a:cubicBezTo>
                    <a:pt x="54" y="415"/>
                    <a:pt x="88" y="438"/>
                    <a:pt x="121" y="441"/>
                  </a:cubicBezTo>
                  <a:cubicBezTo>
                    <a:pt x="144" y="441"/>
                    <a:pt x="164" y="435"/>
                    <a:pt x="178" y="418"/>
                  </a:cubicBezTo>
                  <a:cubicBezTo>
                    <a:pt x="191" y="408"/>
                    <a:pt x="204" y="384"/>
                    <a:pt x="204" y="364"/>
                  </a:cubicBezTo>
                  <a:cubicBezTo>
                    <a:pt x="195" y="264"/>
                    <a:pt x="178" y="163"/>
                    <a:pt x="164" y="63"/>
                  </a:cubicBezTo>
                  <a:cubicBezTo>
                    <a:pt x="161" y="43"/>
                    <a:pt x="144" y="23"/>
                    <a:pt x="128" y="13"/>
                  </a:cubicBezTo>
                  <a:cubicBezTo>
                    <a:pt x="113" y="6"/>
                    <a:pt x="99" y="0"/>
                    <a:pt x="83"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8" name="Google Shape;388;p18"/>
            <p:cNvSpPr/>
            <p:nvPr/>
          </p:nvSpPr>
          <p:spPr>
            <a:xfrm>
              <a:off x="2061174" y="2994303"/>
              <a:ext cx="19065" cy="46592"/>
            </a:xfrm>
            <a:custGeom>
              <a:avLst/>
              <a:gdLst/>
              <a:ahLst/>
              <a:cxnLst/>
              <a:rect l="l" t="t" r="r" b="b"/>
              <a:pathLst>
                <a:path w="196" h="479" extrusionOk="0">
                  <a:moveTo>
                    <a:pt x="85" y="0"/>
                  </a:moveTo>
                  <a:cubicBezTo>
                    <a:pt x="78" y="0"/>
                    <a:pt x="71" y="1"/>
                    <a:pt x="64" y="3"/>
                  </a:cubicBezTo>
                  <a:cubicBezTo>
                    <a:pt x="44" y="7"/>
                    <a:pt x="24" y="20"/>
                    <a:pt x="15" y="40"/>
                  </a:cubicBezTo>
                  <a:cubicBezTo>
                    <a:pt x="1" y="60"/>
                    <a:pt x="1" y="77"/>
                    <a:pt x="4" y="100"/>
                  </a:cubicBezTo>
                  <a:cubicBezTo>
                    <a:pt x="18" y="208"/>
                    <a:pt x="28" y="315"/>
                    <a:pt x="41" y="418"/>
                  </a:cubicBezTo>
                  <a:cubicBezTo>
                    <a:pt x="48" y="452"/>
                    <a:pt x="81" y="475"/>
                    <a:pt x="115" y="478"/>
                  </a:cubicBezTo>
                  <a:cubicBezTo>
                    <a:pt x="155" y="478"/>
                    <a:pt x="189" y="445"/>
                    <a:pt x="192" y="405"/>
                  </a:cubicBezTo>
                  <a:cubicBezTo>
                    <a:pt x="195" y="348"/>
                    <a:pt x="189" y="295"/>
                    <a:pt x="182" y="238"/>
                  </a:cubicBezTo>
                  <a:cubicBezTo>
                    <a:pt x="175" y="181"/>
                    <a:pt x="169" y="120"/>
                    <a:pt x="162" y="63"/>
                  </a:cubicBezTo>
                  <a:cubicBezTo>
                    <a:pt x="158" y="43"/>
                    <a:pt x="141" y="23"/>
                    <a:pt x="125" y="14"/>
                  </a:cubicBezTo>
                  <a:cubicBezTo>
                    <a:pt x="114" y="5"/>
                    <a:pt x="99" y="0"/>
                    <a:pt x="85"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89" name="Google Shape;389;p18"/>
            <p:cNvSpPr/>
            <p:nvPr/>
          </p:nvSpPr>
          <p:spPr>
            <a:xfrm>
              <a:off x="2121385" y="2979324"/>
              <a:ext cx="17411" cy="43382"/>
            </a:xfrm>
            <a:custGeom>
              <a:avLst/>
              <a:gdLst/>
              <a:ahLst/>
              <a:cxnLst/>
              <a:rect l="l" t="t" r="r" b="b"/>
              <a:pathLst>
                <a:path w="179" h="446" extrusionOk="0">
                  <a:moveTo>
                    <a:pt x="84" y="1"/>
                  </a:moveTo>
                  <a:lnTo>
                    <a:pt x="64" y="4"/>
                  </a:lnTo>
                  <a:cubicBezTo>
                    <a:pt x="51" y="7"/>
                    <a:pt x="38" y="14"/>
                    <a:pt x="27" y="24"/>
                  </a:cubicBezTo>
                  <a:cubicBezTo>
                    <a:pt x="11" y="37"/>
                    <a:pt x="1" y="57"/>
                    <a:pt x="1" y="77"/>
                  </a:cubicBezTo>
                  <a:cubicBezTo>
                    <a:pt x="7" y="174"/>
                    <a:pt x="14" y="268"/>
                    <a:pt x="21" y="362"/>
                  </a:cubicBezTo>
                  <a:lnTo>
                    <a:pt x="24" y="385"/>
                  </a:lnTo>
                  <a:cubicBezTo>
                    <a:pt x="27" y="398"/>
                    <a:pt x="35" y="409"/>
                    <a:pt x="44" y="418"/>
                  </a:cubicBezTo>
                  <a:cubicBezTo>
                    <a:pt x="58" y="435"/>
                    <a:pt x="75" y="442"/>
                    <a:pt x="95" y="445"/>
                  </a:cubicBezTo>
                  <a:cubicBezTo>
                    <a:pt x="135" y="445"/>
                    <a:pt x="178" y="412"/>
                    <a:pt x="178" y="368"/>
                  </a:cubicBezTo>
                  <a:cubicBezTo>
                    <a:pt x="172" y="274"/>
                    <a:pt x="168" y="177"/>
                    <a:pt x="161" y="84"/>
                  </a:cubicBezTo>
                  <a:cubicBezTo>
                    <a:pt x="161" y="61"/>
                    <a:pt x="155" y="44"/>
                    <a:pt x="138" y="27"/>
                  </a:cubicBezTo>
                  <a:cubicBezTo>
                    <a:pt x="124" y="10"/>
                    <a:pt x="104" y="1"/>
                    <a:pt x="8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0" name="Google Shape;390;p18"/>
            <p:cNvSpPr/>
            <p:nvPr/>
          </p:nvSpPr>
          <p:spPr>
            <a:xfrm>
              <a:off x="2164670" y="2969888"/>
              <a:ext cx="19940" cy="46690"/>
            </a:xfrm>
            <a:custGeom>
              <a:avLst/>
              <a:gdLst/>
              <a:ahLst/>
              <a:cxnLst/>
              <a:rect l="l" t="t" r="r" b="b"/>
              <a:pathLst>
                <a:path w="205" h="480" extrusionOk="0">
                  <a:moveTo>
                    <a:pt x="98" y="1"/>
                  </a:moveTo>
                  <a:cubicBezTo>
                    <a:pt x="91" y="1"/>
                    <a:pt x="81" y="1"/>
                    <a:pt x="74" y="4"/>
                  </a:cubicBezTo>
                  <a:cubicBezTo>
                    <a:pt x="57" y="7"/>
                    <a:pt x="44" y="13"/>
                    <a:pt x="31" y="27"/>
                  </a:cubicBezTo>
                  <a:cubicBezTo>
                    <a:pt x="17" y="41"/>
                    <a:pt x="0" y="67"/>
                    <a:pt x="4" y="91"/>
                  </a:cubicBezTo>
                  <a:cubicBezTo>
                    <a:pt x="8" y="151"/>
                    <a:pt x="14" y="211"/>
                    <a:pt x="21" y="271"/>
                  </a:cubicBezTo>
                  <a:cubicBezTo>
                    <a:pt x="24" y="322"/>
                    <a:pt x="31" y="371"/>
                    <a:pt x="51" y="419"/>
                  </a:cubicBezTo>
                  <a:cubicBezTo>
                    <a:pt x="54" y="432"/>
                    <a:pt x="61" y="442"/>
                    <a:pt x="68" y="455"/>
                  </a:cubicBezTo>
                  <a:cubicBezTo>
                    <a:pt x="84" y="469"/>
                    <a:pt x="101" y="479"/>
                    <a:pt x="121" y="479"/>
                  </a:cubicBezTo>
                  <a:cubicBezTo>
                    <a:pt x="164" y="479"/>
                    <a:pt x="204" y="445"/>
                    <a:pt x="204" y="402"/>
                  </a:cubicBezTo>
                  <a:lnTo>
                    <a:pt x="204" y="328"/>
                  </a:lnTo>
                  <a:cubicBezTo>
                    <a:pt x="204" y="308"/>
                    <a:pt x="201" y="285"/>
                    <a:pt x="201" y="262"/>
                  </a:cubicBezTo>
                  <a:cubicBezTo>
                    <a:pt x="198" y="208"/>
                    <a:pt x="192" y="151"/>
                    <a:pt x="188" y="98"/>
                  </a:cubicBezTo>
                  <a:cubicBezTo>
                    <a:pt x="188" y="87"/>
                    <a:pt x="184" y="81"/>
                    <a:pt x="184" y="74"/>
                  </a:cubicBezTo>
                  <a:cubicBezTo>
                    <a:pt x="181" y="58"/>
                    <a:pt x="175" y="41"/>
                    <a:pt x="161" y="30"/>
                  </a:cubicBezTo>
                  <a:cubicBezTo>
                    <a:pt x="144" y="13"/>
                    <a:pt x="124" y="1"/>
                    <a:pt x="98"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1" name="Google Shape;391;p18"/>
            <p:cNvSpPr/>
            <p:nvPr/>
          </p:nvSpPr>
          <p:spPr>
            <a:xfrm>
              <a:off x="2215446" y="2958216"/>
              <a:ext cx="24512" cy="49802"/>
            </a:xfrm>
            <a:custGeom>
              <a:avLst/>
              <a:gdLst/>
              <a:ahLst/>
              <a:cxnLst/>
              <a:rect l="l" t="t" r="r" b="b"/>
              <a:pathLst>
                <a:path w="252" h="512" extrusionOk="0">
                  <a:moveTo>
                    <a:pt x="101" y="0"/>
                  </a:moveTo>
                  <a:cubicBezTo>
                    <a:pt x="93" y="0"/>
                    <a:pt x="85" y="1"/>
                    <a:pt x="77" y="3"/>
                  </a:cubicBezTo>
                  <a:cubicBezTo>
                    <a:pt x="54" y="10"/>
                    <a:pt x="31" y="24"/>
                    <a:pt x="17" y="47"/>
                  </a:cubicBezTo>
                  <a:cubicBezTo>
                    <a:pt x="3" y="70"/>
                    <a:pt x="0" y="93"/>
                    <a:pt x="3" y="121"/>
                  </a:cubicBezTo>
                  <a:cubicBezTo>
                    <a:pt x="17" y="181"/>
                    <a:pt x="28" y="244"/>
                    <a:pt x="37" y="308"/>
                  </a:cubicBezTo>
                  <a:cubicBezTo>
                    <a:pt x="40" y="334"/>
                    <a:pt x="48" y="358"/>
                    <a:pt x="51" y="385"/>
                  </a:cubicBezTo>
                  <a:cubicBezTo>
                    <a:pt x="54" y="398"/>
                    <a:pt x="54" y="411"/>
                    <a:pt x="57" y="425"/>
                  </a:cubicBezTo>
                  <a:cubicBezTo>
                    <a:pt x="64" y="445"/>
                    <a:pt x="77" y="468"/>
                    <a:pt x="91" y="485"/>
                  </a:cubicBezTo>
                  <a:cubicBezTo>
                    <a:pt x="111" y="502"/>
                    <a:pt x="131" y="508"/>
                    <a:pt x="158" y="512"/>
                  </a:cubicBezTo>
                  <a:cubicBezTo>
                    <a:pt x="159" y="512"/>
                    <a:pt x="161" y="512"/>
                    <a:pt x="163" y="512"/>
                  </a:cubicBezTo>
                  <a:cubicBezTo>
                    <a:pt x="189" y="512"/>
                    <a:pt x="219" y="493"/>
                    <a:pt x="231" y="471"/>
                  </a:cubicBezTo>
                  <a:cubicBezTo>
                    <a:pt x="251" y="442"/>
                    <a:pt x="251" y="408"/>
                    <a:pt x="244" y="374"/>
                  </a:cubicBezTo>
                  <a:cubicBezTo>
                    <a:pt x="244" y="361"/>
                    <a:pt x="241" y="348"/>
                    <a:pt x="238" y="338"/>
                  </a:cubicBezTo>
                  <a:cubicBezTo>
                    <a:pt x="235" y="311"/>
                    <a:pt x="231" y="288"/>
                    <a:pt x="224" y="261"/>
                  </a:cubicBezTo>
                  <a:cubicBezTo>
                    <a:pt x="215" y="201"/>
                    <a:pt x="204" y="138"/>
                    <a:pt x="194" y="73"/>
                  </a:cubicBezTo>
                  <a:cubicBezTo>
                    <a:pt x="186" y="31"/>
                    <a:pt x="144" y="0"/>
                    <a:pt x="101"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2" name="Google Shape;392;p18"/>
            <p:cNvSpPr/>
            <p:nvPr/>
          </p:nvSpPr>
          <p:spPr>
            <a:xfrm>
              <a:off x="2286356" y="2938664"/>
              <a:ext cx="18287" cy="39589"/>
            </a:xfrm>
            <a:custGeom>
              <a:avLst/>
              <a:gdLst/>
              <a:ahLst/>
              <a:cxnLst/>
              <a:rect l="l" t="t" r="r" b="b"/>
              <a:pathLst>
                <a:path w="188" h="407" extrusionOk="0">
                  <a:moveTo>
                    <a:pt x="94" y="1"/>
                  </a:moveTo>
                  <a:lnTo>
                    <a:pt x="71" y="4"/>
                  </a:lnTo>
                  <a:cubicBezTo>
                    <a:pt x="57" y="7"/>
                    <a:pt x="41" y="13"/>
                    <a:pt x="31" y="24"/>
                  </a:cubicBezTo>
                  <a:cubicBezTo>
                    <a:pt x="14" y="41"/>
                    <a:pt x="1" y="64"/>
                    <a:pt x="4" y="87"/>
                  </a:cubicBezTo>
                  <a:cubicBezTo>
                    <a:pt x="4" y="131"/>
                    <a:pt x="7" y="174"/>
                    <a:pt x="10" y="218"/>
                  </a:cubicBezTo>
                  <a:cubicBezTo>
                    <a:pt x="14" y="245"/>
                    <a:pt x="17" y="268"/>
                    <a:pt x="21" y="291"/>
                  </a:cubicBezTo>
                  <a:cubicBezTo>
                    <a:pt x="24" y="318"/>
                    <a:pt x="34" y="342"/>
                    <a:pt x="44" y="368"/>
                  </a:cubicBezTo>
                  <a:cubicBezTo>
                    <a:pt x="55" y="394"/>
                    <a:pt x="84" y="407"/>
                    <a:pt x="112" y="407"/>
                  </a:cubicBezTo>
                  <a:cubicBezTo>
                    <a:pt x="117" y="407"/>
                    <a:pt x="123" y="406"/>
                    <a:pt x="128" y="405"/>
                  </a:cubicBezTo>
                  <a:cubicBezTo>
                    <a:pt x="161" y="395"/>
                    <a:pt x="181" y="368"/>
                    <a:pt x="185" y="334"/>
                  </a:cubicBezTo>
                  <a:cubicBezTo>
                    <a:pt x="188" y="298"/>
                    <a:pt x="188" y="261"/>
                    <a:pt x="185" y="225"/>
                  </a:cubicBezTo>
                  <a:cubicBezTo>
                    <a:pt x="185" y="181"/>
                    <a:pt x="181" y="138"/>
                    <a:pt x="181" y="94"/>
                  </a:cubicBezTo>
                  <a:cubicBezTo>
                    <a:pt x="177" y="67"/>
                    <a:pt x="174" y="47"/>
                    <a:pt x="154" y="27"/>
                  </a:cubicBezTo>
                  <a:cubicBezTo>
                    <a:pt x="141" y="10"/>
                    <a:pt x="117" y="1"/>
                    <a:pt x="94"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3" name="Google Shape;393;p18"/>
            <p:cNvSpPr/>
            <p:nvPr/>
          </p:nvSpPr>
          <p:spPr>
            <a:xfrm>
              <a:off x="1913614" y="3146046"/>
              <a:ext cx="32196" cy="29376"/>
            </a:xfrm>
            <a:custGeom>
              <a:avLst/>
              <a:gdLst/>
              <a:ahLst/>
              <a:cxnLst/>
              <a:rect l="l" t="t" r="r" b="b"/>
              <a:pathLst>
                <a:path w="331" h="302" extrusionOk="0">
                  <a:moveTo>
                    <a:pt x="167" y="0"/>
                  </a:moveTo>
                  <a:cubicBezTo>
                    <a:pt x="154" y="0"/>
                    <a:pt x="140" y="2"/>
                    <a:pt x="127" y="5"/>
                  </a:cubicBezTo>
                  <a:cubicBezTo>
                    <a:pt x="47" y="25"/>
                    <a:pt x="0" y="116"/>
                    <a:pt x="23" y="193"/>
                  </a:cubicBezTo>
                  <a:cubicBezTo>
                    <a:pt x="33" y="229"/>
                    <a:pt x="56" y="263"/>
                    <a:pt x="90" y="280"/>
                  </a:cubicBezTo>
                  <a:cubicBezTo>
                    <a:pt x="114" y="295"/>
                    <a:pt x="140" y="302"/>
                    <a:pt x="166" y="302"/>
                  </a:cubicBezTo>
                  <a:cubicBezTo>
                    <a:pt x="180" y="302"/>
                    <a:pt x="193" y="300"/>
                    <a:pt x="207" y="297"/>
                  </a:cubicBezTo>
                  <a:cubicBezTo>
                    <a:pt x="287" y="277"/>
                    <a:pt x="331" y="186"/>
                    <a:pt x="311" y="109"/>
                  </a:cubicBezTo>
                  <a:cubicBezTo>
                    <a:pt x="301" y="73"/>
                    <a:pt x="274" y="39"/>
                    <a:pt x="241" y="19"/>
                  </a:cubicBezTo>
                  <a:cubicBezTo>
                    <a:pt x="217" y="6"/>
                    <a:pt x="192" y="0"/>
                    <a:pt x="167"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4" name="Google Shape;394;p18"/>
            <p:cNvSpPr/>
            <p:nvPr/>
          </p:nvSpPr>
          <p:spPr>
            <a:xfrm>
              <a:off x="2098331" y="3097508"/>
              <a:ext cx="33947" cy="30446"/>
            </a:xfrm>
            <a:custGeom>
              <a:avLst/>
              <a:gdLst/>
              <a:ahLst/>
              <a:cxnLst/>
              <a:rect l="l" t="t" r="r" b="b"/>
              <a:pathLst>
                <a:path w="349" h="313" extrusionOk="0">
                  <a:moveTo>
                    <a:pt x="176" y="1"/>
                  </a:moveTo>
                  <a:cubicBezTo>
                    <a:pt x="161" y="1"/>
                    <a:pt x="146" y="2"/>
                    <a:pt x="131" y="6"/>
                  </a:cubicBezTo>
                  <a:cubicBezTo>
                    <a:pt x="48" y="23"/>
                    <a:pt x="0" y="120"/>
                    <a:pt x="24" y="200"/>
                  </a:cubicBezTo>
                  <a:cubicBezTo>
                    <a:pt x="34" y="237"/>
                    <a:pt x="60" y="271"/>
                    <a:pt x="97" y="291"/>
                  </a:cubicBezTo>
                  <a:cubicBezTo>
                    <a:pt x="121" y="306"/>
                    <a:pt x="146" y="312"/>
                    <a:pt x="173" y="312"/>
                  </a:cubicBezTo>
                  <a:cubicBezTo>
                    <a:pt x="188" y="312"/>
                    <a:pt x="202" y="311"/>
                    <a:pt x="218" y="307"/>
                  </a:cubicBezTo>
                  <a:cubicBezTo>
                    <a:pt x="298" y="287"/>
                    <a:pt x="349" y="194"/>
                    <a:pt x="325" y="113"/>
                  </a:cubicBezTo>
                  <a:cubicBezTo>
                    <a:pt x="315" y="73"/>
                    <a:pt x="288" y="40"/>
                    <a:pt x="251" y="19"/>
                  </a:cubicBezTo>
                  <a:cubicBezTo>
                    <a:pt x="228" y="7"/>
                    <a:pt x="203" y="1"/>
                    <a:pt x="176"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5" name="Google Shape;395;p18"/>
            <p:cNvSpPr/>
            <p:nvPr/>
          </p:nvSpPr>
          <p:spPr>
            <a:xfrm>
              <a:off x="1976937" y="3123090"/>
              <a:ext cx="59335" cy="25582"/>
            </a:xfrm>
            <a:custGeom>
              <a:avLst/>
              <a:gdLst/>
              <a:ahLst/>
              <a:cxnLst/>
              <a:rect l="l" t="t" r="r" b="b"/>
              <a:pathLst>
                <a:path w="610" h="263" extrusionOk="0">
                  <a:moveTo>
                    <a:pt x="526" y="0"/>
                  </a:moveTo>
                  <a:cubicBezTo>
                    <a:pt x="503" y="0"/>
                    <a:pt x="486" y="11"/>
                    <a:pt x="469" y="24"/>
                  </a:cubicBezTo>
                  <a:cubicBezTo>
                    <a:pt x="459" y="34"/>
                    <a:pt x="449" y="44"/>
                    <a:pt x="439" y="51"/>
                  </a:cubicBezTo>
                  <a:cubicBezTo>
                    <a:pt x="419" y="68"/>
                    <a:pt x="399" y="81"/>
                    <a:pt x="376" y="91"/>
                  </a:cubicBezTo>
                  <a:cubicBezTo>
                    <a:pt x="362" y="98"/>
                    <a:pt x="345" y="101"/>
                    <a:pt x="328" y="104"/>
                  </a:cubicBezTo>
                  <a:cubicBezTo>
                    <a:pt x="318" y="105"/>
                    <a:pt x="307" y="106"/>
                    <a:pt x="297" y="106"/>
                  </a:cubicBezTo>
                  <a:cubicBezTo>
                    <a:pt x="272" y="106"/>
                    <a:pt x="248" y="103"/>
                    <a:pt x="225" y="101"/>
                  </a:cubicBezTo>
                  <a:cubicBezTo>
                    <a:pt x="181" y="94"/>
                    <a:pt x="141" y="88"/>
                    <a:pt x="101" y="81"/>
                  </a:cubicBezTo>
                  <a:cubicBezTo>
                    <a:pt x="93" y="79"/>
                    <a:pt x="86" y="78"/>
                    <a:pt x="80" y="78"/>
                  </a:cubicBezTo>
                  <a:cubicBezTo>
                    <a:pt x="74" y="78"/>
                    <a:pt x="68" y="79"/>
                    <a:pt x="61" y="81"/>
                  </a:cubicBezTo>
                  <a:lnTo>
                    <a:pt x="41" y="91"/>
                  </a:lnTo>
                  <a:cubicBezTo>
                    <a:pt x="24" y="101"/>
                    <a:pt x="11" y="118"/>
                    <a:pt x="4" y="138"/>
                  </a:cubicBezTo>
                  <a:cubicBezTo>
                    <a:pt x="1" y="158"/>
                    <a:pt x="4" y="178"/>
                    <a:pt x="15" y="195"/>
                  </a:cubicBezTo>
                  <a:cubicBezTo>
                    <a:pt x="24" y="212"/>
                    <a:pt x="41" y="228"/>
                    <a:pt x="61" y="232"/>
                  </a:cubicBezTo>
                  <a:cubicBezTo>
                    <a:pt x="104" y="238"/>
                    <a:pt x="148" y="244"/>
                    <a:pt x="195" y="252"/>
                  </a:cubicBezTo>
                  <a:cubicBezTo>
                    <a:pt x="231" y="257"/>
                    <a:pt x="266" y="262"/>
                    <a:pt x="301" y="262"/>
                  </a:cubicBezTo>
                  <a:cubicBezTo>
                    <a:pt x="309" y="262"/>
                    <a:pt x="317" y="262"/>
                    <a:pt x="325" y="261"/>
                  </a:cubicBezTo>
                  <a:cubicBezTo>
                    <a:pt x="379" y="261"/>
                    <a:pt x="436" y="244"/>
                    <a:pt x="486" y="218"/>
                  </a:cubicBezTo>
                  <a:cubicBezTo>
                    <a:pt x="503" y="208"/>
                    <a:pt x="519" y="198"/>
                    <a:pt x="533" y="188"/>
                  </a:cubicBezTo>
                  <a:cubicBezTo>
                    <a:pt x="546" y="178"/>
                    <a:pt x="556" y="168"/>
                    <a:pt x="566" y="161"/>
                  </a:cubicBezTo>
                  <a:cubicBezTo>
                    <a:pt x="580" y="148"/>
                    <a:pt x="589" y="135"/>
                    <a:pt x="600" y="124"/>
                  </a:cubicBezTo>
                  <a:cubicBezTo>
                    <a:pt x="606" y="111"/>
                    <a:pt x="609" y="98"/>
                    <a:pt x="609" y="81"/>
                  </a:cubicBezTo>
                  <a:cubicBezTo>
                    <a:pt x="609" y="61"/>
                    <a:pt x="600" y="41"/>
                    <a:pt x="586" y="24"/>
                  </a:cubicBezTo>
                  <a:cubicBezTo>
                    <a:pt x="569" y="11"/>
                    <a:pt x="549" y="0"/>
                    <a:pt x="526"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396" name="Google Shape;396;p18"/>
          <p:cNvGrpSpPr/>
          <p:nvPr/>
        </p:nvGrpSpPr>
        <p:grpSpPr>
          <a:xfrm>
            <a:off x="606886" y="1031642"/>
            <a:ext cx="256687" cy="384397"/>
            <a:chOff x="1459800" y="1512500"/>
            <a:chExt cx="131625" cy="197100"/>
          </a:xfrm>
        </p:grpSpPr>
        <p:sp>
          <p:nvSpPr>
            <p:cNvPr id="397" name="Google Shape;397;p18"/>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8" name="Google Shape;398;p18"/>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399" name="Google Shape;399;p18"/>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0" name="Google Shape;400;p18"/>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01" name="Google Shape;401;p18"/>
          <p:cNvGrpSpPr/>
          <p:nvPr/>
        </p:nvGrpSpPr>
        <p:grpSpPr>
          <a:xfrm>
            <a:off x="11461805" y="2986744"/>
            <a:ext cx="256688" cy="303621"/>
            <a:chOff x="1824250" y="1008625"/>
            <a:chExt cx="144250" cy="170625"/>
          </a:xfrm>
        </p:grpSpPr>
        <p:sp>
          <p:nvSpPr>
            <p:cNvPr id="402" name="Google Shape;402;p18"/>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3" name="Google Shape;403;p18"/>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04" name="Google Shape;404;p18"/>
          <p:cNvGrpSpPr/>
          <p:nvPr/>
        </p:nvGrpSpPr>
        <p:grpSpPr>
          <a:xfrm>
            <a:off x="8428818" y="6260030"/>
            <a:ext cx="384645" cy="430220"/>
            <a:chOff x="4791500" y="4541438"/>
            <a:chExt cx="163225" cy="182575"/>
          </a:xfrm>
        </p:grpSpPr>
        <p:sp>
          <p:nvSpPr>
            <p:cNvPr id="405" name="Google Shape;405;p18"/>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rgbClr val="FCB7E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6" name="Google Shape;406;p18"/>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07" name="Google Shape;407;p18"/>
          <p:cNvGrpSpPr/>
          <p:nvPr/>
        </p:nvGrpSpPr>
        <p:grpSpPr>
          <a:xfrm>
            <a:off x="10216838" y="5232725"/>
            <a:ext cx="1002748" cy="1146603"/>
            <a:chOff x="7815028" y="1409944"/>
            <a:chExt cx="752061" cy="859952"/>
          </a:xfrm>
        </p:grpSpPr>
        <p:sp>
          <p:nvSpPr>
            <p:cNvPr id="408" name="Google Shape;408;p18"/>
            <p:cNvSpPr/>
            <p:nvPr/>
          </p:nvSpPr>
          <p:spPr>
            <a:xfrm>
              <a:off x="7852671" y="1571682"/>
              <a:ext cx="237470" cy="684305"/>
            </a:xfrm>
            <a:custGeom>
              <a:avLst/>
              <a:gdLst/>
              <a:ahLst/>
              <a:cxnLst/>
              <a:rect l="l" t="t" r="r" b="b"/>
              <a:pathLst>
                <a:path w="3312" h="9545" extrusionOk="0">
                  <a:moveTo>
                    <a:pt x="536" y="0"/>
                  </a:moveTo>
                  <a:cubicBezTo>
                    <a:pt x="520" y="0"/>
                    <a:pt x="503" y="2"/>
                    <a:pt x="489" y="6"/>
                  </a:cubicBezTo>
                  <a:lnTo>
                    <a:pt x="469" y="16"/>
                  </a:lnTo>
                  <a:cubicBezTo>
                    <a:pt x="395" y="63"/>
                    <a:pt x="322" y="106"/>
                    <a:pt x="242" y="140"/>
                  </a:cubicBezTo>
                  <a:cubicBezTo>
                    <a:pt x="218" y="147"/>
                    <a:pt x="198" y="153"/>
                    <a:pt x="178" y="163"/>
                  </a:cubicBezTo>
                  <a:cubicBezTo>
                    <a:pt x="131" y="180"/>
                    <a:pt x="101" y="210"/>
                    <a:pt x="71" y="244"/>
                  </a:cubicBezTo>
                  <a:cubicBezTo>
                    <a:pt x="54" y="267"/>
                    <a:pt x="41" y="293"/>
                    <a:pt x="30" y="321"/>
                  </a:cubicBezTo>
                  <a:cubicBezTo>
                    <a:pt x="18" y="347"/>
                    <a:pt x="10" y="387"/>
                    <a:pt x="4" y="414"/>
                  </a:cubicBezTo>
                  <a:cubicBezTo>
                    <a:pt x="1" y="451"/>
                    <a:pt x="1" y="484"/>
                    <a:pt x="4" y="521"/>
                  </a:cubicBezTo>
                  <a:lnTo>
                    <a:pt x="4" y="568"/>
                  </a:lnTo>
                  <a:cubicBezTo>
                    <a:pt x="7" y="685"/>
                    <a:pt x="10" y="806"/>
                    <a:pt x="27" y="923"/>
                  </a:cubicBezTo>
                  <a:cubicBezTo>
                    <a:pt x="44" y="1043"/>
                    <a:pt x="74" y="1164"/>
                    <a:pt x="94" y="1287"/>
                  </a:cubicBezTo>
                  <a:cubicBezTo>
                    <a:pt x="131" y="1521"/>
                    <a:pt x="174" y="1752"/>
                    <a:pt x="238" y="1979"/>
                  </a:cubicBezTo>
                  <a:cubicBezTo>
                    <a:pt x="271" y="2099"/>
                    <a:pt x="308" y="2217"/>
                    <a:pt x="342" y="2337"/>
                  </a:cubicBezTo>
                  <a:cubicBezTo>
                    <a:pt x="368" y="2448"/>
                    <a:pt x="395" y="2561"/>
                    <a:pt x="429" y="2672"/>
                  </a:cubicBezTo>
                  <a:cubicBezTo>
                    <a:pt x="466" y="2795"/>
                    <a:pt x="502" y="2916"/>
                    <a:pt x="535" y="3043"/>
                  </a:cubicBezTo>
                  <a:cubicBezTo>
                    <a:pt x="566" y="3160"/>
                    <a:pt x="589" y="3277"/>
                    <a:pt x="623" y="3394"/>
                  </a:cubicBezTo>
                  <a:cubicBezTo>
                    <a:pt x="660" y="3515"/>
                    <a:pt x="696" y="3635"/>
                    <a:pt x="726" y="3755"/>
                  </a:cubicBezTo>
                  <a:cubicBezTo>
                    <a:pt x="756" y="3879"/>
                    <a:pt x="776" y="3999"/>
                    <a:pt x="803" y="4123"/>
                  </a:cubicBezTo>
                  <a:cubicBezTo>
                    <a:pt x="853" y="4367"/>
                    <a:pt x="917" y="4611"/>
                    <a:pt x="987" y="4852"/>
                  </a:cubicBezTo>
                  <a:cubicBezTo>
                    <a:pt x="1017" y="4946"/>
                    <a:pt x="1044" y="5040"/>
                    <a:pt x="1074" y="5137"/>
                  </a:cubicBezTo>
                  <a:cubicBezTo>
                    <a:pt x="1111" y="5267"/>
                    <a:pt x="1145" y="5398"/>
                    <a:pt x="1188" y="5524"/>
                  </a:cubicBezTo>
                  <a:cubicBezTo>
                    <a:pt x="1245" y="5699"/>
                    <a:pt x="1302" y="5872"/>
                    <a:pt x="1355" y="6046"/>
                  </a:cubicBezTo>
                  <a:cubicBezTo>
                    <a:pt x="1422" y="6284"/>
                    <a:pt x="1492" y="6517"/>
                    <a:pt x="1552" y="6755"/>
                  </a:cubicBezTo>
                  <a:cubicBezTo>
                    <a:pt x="1616" y="6992"/>
                    <a:pt x="1676" y="7227"/>
                    <a:pt x="1736" y="7464"/>
                  </a:cubicBezTo>
                  <a:cubicBezTo>
                    <a:pt x="1767" y="7588"/>
                    <a:pt x="1800" y="7712"/>
                    <a:pt x="1827" y="7835"/>
                  </a:cubicBezTo>
                  <a:cubicBezTo>
                    <a:pt x="1840" y="7892"/>
                    <a:pt x="1850" y="7949"/>
                    <a:pt x="1864" y="8006"/>
                  </a:cubicBezTo>
                  <a:cubicBezTo>
                    <a:pt x="1884" y="8099"/>
                    <a:pt x="1914" y="8187"/>
                    <a:pt x="1944" y="8277"/>
                  </a:cubicBezTo>
                  <a:cubicBezTo>
                    <a:pt x="1977" y="8388"/>
                    <a:pt x="2020" y="8497"/>
                    <a:pt x="2064" y="8608"/>
                  </a:cubicBezTo>
                  <a:cubicBezTo>
                    <a:pt x="2085" y="8664"/>
                    <a:pt x="2111" y="8718"/>
                    <a:pt x="2141" y="8772"/>
                  </a:cubicBezTo>
                  <a:cubicBezTo>
                    <a:pt x="2178" y="8845"/>
                    <a:pt x="2228" y="8919"/>
                    <a:pt x="2281" y="8982"/>
                  </a:cubicBezTo>
                  <a:cubicBezTo>
                    <a:pt x="2349" y="9063"/>
                    <a:pt x="2426" y="9130"/>
                    <a:pt x="2486" y="9210"/>
                  </a:cubicBezTo>
                  <a:cubicBezTo>
                    <a:pt x="2516" y="9260"/>
                    <a:pt x="2542" y="9311"/>
                    <a:pt x="2576" y="9357"/>
                  </a:cubicBezTo>
                  <a:cubicBezTo>
                    <a:pt x="2626" y="9427"/>
                    <a:pt x="2693" y="9481"/>
                    <a:pt x="2773" y="9518"/>
                  </a:cubicBezTo>
                  <a:cubicBezTo>
                    <a:pt x="2815" y="9535"/>
                    <a:pt x="2864" y="9545"/>
                    <a:pt x="2912" y="9545"/>
                  </a:cubicBezTo>
                  <a:cubicBezTo>
                    <a:pt x="2930" y="9545"/>
                    <a:pt x="2947" y="9544"/>
                    <a:pt x="2963" y="9541"/>
                  </a:cubicBezTo>
                  <a:cubicBezTo>
                    <a:pt x="2997" y="9538"/>
                    <a:pt x="3044" y="9524"/>
                    <a:pt x="3071" y="9511"/>
                  </a:cubicBezTo>
                  <a:cubicBezTo>
                    <a:pt x="3101" y="9498"/>
                    <a:pt x="3124" y="9478"/>
                    <a:pt x="3151" y="9461"/>
                  </a:cubicBezTo>
                  <a:lnTo>
                    <a:pt x="3171" y="9444"/>
                  </a:lnTo>
                  <a:cubicBezTo>
                    <a:pt x="3198" y="9421"/>
                    <a:pt x="3224" y="9391"/>
                    <a:pt x="3244" y="9360"/>
                  </a:cubicBezTo>
                  <a:cubicBezTo>
                    <a:pt x="3284" y="9311"/>
                    <a:pt x="3298" y="9246"/>
                    <a:pt x="3309" y="9183"/>
                  </a:cubicBezTo>
                  <a:cubicBezTo>
                    <a:pt x="3312" y="9173"/>
                    <a:pt x="3312" y="9160"/>
                    <a:pt x="3312" y="9146"/>
                  </a:cubicBezTo>
                  <a:cubicBezTo>
                    <a:pt x="3312" y="9130"/>
                    <a:pt x="3312" y="9116"/>
                    <a:pt x="3309" y="9099"/>
                  </a:cubicBezTo>
                  <a:cubicBezTo>
                    <a:pt x="3301" y="9076"/>
                    <a:pt x="3295" y="9056"/>
                    <a:pt x="3289" y="9033"/>
                  </a:cubicBezTo>
                  <a:cubicBezTo>
                    <a:pt x="3284" y="9026"/>
                    <a:pt x="3284" y="9016"/>
                    <a:pt x="3281" y="9010"/>
                  </a:cubicBezTo>
                  <a:cubicBezTo>
                    <a:pt x="3275" y="8990"/>
                    <a:pt x="3272" y="8973"/>
                    <a:pt x="3272" y="8956"/>
                  </a:cubicBezTo>
                  <a:lnTo>
                    <a:pt x="3268" y="8936"/>
                  </a:lnTo>
                  <a:lnTo>
                    <a:pt x="3268" y="8925"/>
                  </a:lnTo>
                  <a:cubicBezTo>
                    <a:pt x="3264" y="8909"/>
                    <a:pt x="3261" y="8892"/>
                    <a:pt x="3258" y="8876"/>
                  </a:cubicBezTo>
                  <a:cubicBezTo>
                    <a:pt x="3241" y="8829"/>
                    <a:pt x="3224" y="8785"/>
                    <a:pt x="3208" y="8741"/>
                  </a:cubicBezTo>
                  <a:cubicBezTo>
                    <a:pt x="3215" y="8735"/>
                    <a:pt x="3224" y="8729"/>
                    <a:pt x="3232" y="8718"/>
                  </a:cubicBezTo>
                  <a:cubicBezTo>
                    <a:pt x="3224" y="8692"/>
                    <a:pt x="3218" y="8664"/>
                    <a:pt x="3211" y="8638"/>
                  </a:cubicBezTo>
                  <a:cubicBezTo>
                    <a:pt x="3204" y="8611"/>
                    <a:pt x="3198" y="8581"/>
                    <a:pt x="3191" y="8554"/>
                  </a:cubicBezTo>
                  <a:cubicBezTo>
                    <a:pt x="3168" y="8468"/>
                    <a:pt x="3144" y="8377"/>
                    <a:pt x="3128" y="8287"/>
                  </a:cubicBezTo>
                  <a:cubicBezTo>
                    <a:pt x="3108" y="8193"/>
                    <a:pt x="3081" y="8076"/>
                    <a:pt x="3054" y="7959"/>
                  </a:cubicBezTo>
                  <a:lnTo>
                    <a:pt x="2994" y="7688"/>
                  </a:lnTo>
                  <a:cubicBezTo>
                    <a:pt x="2977" y="7605"/>
                    <a:pt x="2957" y="7514"/>
                    <a:pt x="2937" y="7428"/>
                  </a:cubicBezTo>
                  <a:cubicBezTo>
                    <a:pt x="2920" y="7377"/>
                    <a:pt x="2903" y="7327"/>
                    <a:pt x="2887" y="7277"/>
                  </a:cubicBezTo>
                  <a:cubicBezTo>
                    <a:pt x="2820" y="7039"/>
                    <a:pt x="2753" y="6802"/>
                    <a:pt x="2690" y="6565"/>
                  </a:cubicBezTo>
                  <a:cubicBezTo>
                    <a:pt x="2616" y="6297"/>
                    <a:pt x="2536" y="6033"/>
                    <a:pt x="2449" y="5772"/>
                  </a:cubicBezTo>
                  <a:cubicBezTo>
                    <a:pt x="2372" y="5541"/>
                    <a:pt x="2301" y="5307"/>
                    <a:pt x="2228" y="5077"/>
                  </a:cubicBezTo>
                  <a:cubicBezTo>
                    <a:pt x="2185" y="4946"/>
                    <a:pt x="2145" y="4819"/>
                    <a:pt x="2097" y="4691"/>
                  </a:cubicBezTo>
                  <a:cubicBezTo>
                    <a:pt x="2054" y="4564"/>
                    <a:pt x="2007" y="4434"/>
                    <a:pt x="1960" y="4307"/>
                  </a:cubicBezTo>
                  <a:cubicBezTo>
                    <a:pt x="1917" y="4197"/>
                    <a:pt x="1880" y="4086"/>
                    <a:pt x="1840" y="3976"/>
                  </a:cubicBezTo>
                  <a:cubicBezTo>
                    <a:pt x="1810" y="3896"/>
                    <a:pt x="1787" y="3812"/>
                    <a:pt x="1763" y="3732"/>
                  </a:cubicBezTo>
                  <a:cubicBezTo>
                    <a:pt x="1713" y="3551"/>
                    <a:pt x="1666" y="3371"/>
                    <a:pt x="1616" y="3190"/>
                  </a:cubicBezTo>
                  <a:cubicBezTo>
                    <a:pt x="1599" y="3140"/>
                    <a:pt x="1579" y="3086"/>
                    <a:pt x="1559" y="3030"/>
                  </a:cubicBezTo>
                  <a:cubicBezTo>
                    <a:pt x="1532" y="2959"/>
                    <a:pt x="1509" y="2885"/>
                    <a:pt x="1486" y="2815"/>
                  </a:cubicBezTo>
                  <a:cubicBezTo>
                    <a:pt x="1472" y="2775"/>
                    <a:pt x="1458" y="2738"/>
                    <a:pt x="1446" y="2701"/>
                  </a:cubicBezTo>
                  <a:cubicBezTo>
                    <a:pt x="1432" y="2658"/>
                    <a:pt x="1418" y="2618"/>
                    <a:pt x="1402" y="2578"/>
                  </a:cubicBezTo>
                  <a:lnTo>
                    <a:pt x="1389" y="2538"/>
                  </a:lnTo>
                  <a:cubicBezTo>
                    <a:pt x="1362" y="2461"/>
                    <a:pt x="1335" y="2380"/>
                    <a:pt x="1315" y="2314"/>
                  </a:cubicBezTo>
                  <a:cubicBezTo>
                    <a:pt x="1278" y="2193"/>
                    <a:pt x="1245" y="2070"/>
                    <a:pt x="1214" y="1949"/>
                  </a:cubicBezTo>
                  <a:cubicBezTo>
                    <a:pt x="1188" y="1849"/>
                    <a:pt x="1157" y="1741"/>
                    <a:pt x="1128" y="1638"/>
                  </a:cubicBezTo>
                  <a:cubicBezTo>
                    <a:pt x="1114" y="1595"/>
                    <a:pt x="1101" y="1551"/>
                    <a:pt x="1091" y="1508"/>
                  </a:cubicBezTo>
                  <a:cubicBezTo>
                    <a:pt x="1077" y="1471"/>
                    <a:pt x="1068" y="1437"/>
                    <a:pt x="1057" y="1400"/>
                  </a:cubicBezTo>
                  <a:cubicBezTo>
                    <a:pt x="1024" y="1294"/>
                    <a:pt x="984" y="1187"/>
                    <a:pt x="944" y="1083"/>
                  </a:cubicBezTo>
                  <a:cubicBezTo>
                    <a:pt x="913" y="996"/>
                    <a:pt x="881" y="906"/>
                    <a:pt x="850" y="818"/>
                  </a:cubicBezTo>
                  <a:cubicBezTo>
                    <a:pt x="840" y="785"/>
                    <a:pt x="827" y="755"/>
                    <a:pt x="816" y="725"/>
                  </a:cubicBezTo>
                  <a:cubicBezTo>
                    <a:pt x="787" y="642"/>
                    <a:pt x="756" y="554"/>
                    <a:pt x="733" y="464"/>
                  </a:cubicBezTo>
                  <a:cubicBezTo>
                    <a:pt x="723" y="434"/>
                    <a:pt x="716" y="401"/>
                    <a:pt x="706" y="367"/>
                  </a:cubicBezTo>
                  <a:cubicBezTo>
                    <a:pt x="696" y="347"/>
                    <a:pt x="683" y="330"/>
                    <a:pt x="673" y="317"/>
                  </a:cubicBezTo>
                  <a:lnTo>
                    <a:pt x="689" y="297"/>
                  </a:lnTo>
                  <a:cubicBezTo>
                    <a:pt x="680" y="250"/>
                    <a:pt x="669" y="207"/>
                    <a:pt x="660" y="160"/>
                  </a:cubicBezTo>
                  <a:cubicBezTo>
                    <a:pt x="653" y="123"/>
                    <a:pt x="656" y="86"/>
                    <a:pt x="673" y="53"/>
                  </a:cubicBezTo>
                  <a:cubicBezTo>
                    <a:pt x="656" y="36"/>
                    <a:pt x="632" y="20"/>
                    <a:pt x="609" y="13"/>
                  </a:cubicBezTo>
                  <a:cubicBezTo>
                    <a:pt x="589" y="5"/>
                    <a:pt x="562" y="0"/>
                    <a:pt x="536" y="0"/>
                  </a:cubicBezTo>
                  <a:close/>
                </a:path>
              </a:pathLst>
            </a:custGeom>
            <a:solidFill>
              <a:srgbClr val="FFF2DF"/>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09" name="Google Shape;409;p18"/>
            <p:cNvSpPr/>
            <p:nvPr/>
          </p:nvSpPr>
          <p:spPr>
            <a:xfrm>
              <a:off x="7898702" y="1420124"/>
              <a:ext cx="662365" cy="826686"/>
            </a:xfrm>
            <a:custGeom>
              <a:avLst/>
              <a:gdLst/>
              <a:ahLst/>
              <a:cxnLst/>
              <a:rect l="l" t="t" r="r" b="b"/>
              <a:pathLst>
                <a:path w="9238" h="11531" extrusionOk="0">
                  <a:moveTo>
                    <a:pt x="5839" y="0"/>
                  </a:moveTo>
                  <a:cubicBezTo>
                    <a:pt x="5827" y="0"/>
                    <a:pt x="5815" y="1"/>
                    <a:pt x="5803" y="3"/>
                  </a:cubicBezTo>
                  <a:cubicBezTo>
                    <a:pt x="5780" y="7"/>
                    <a:pt x="5753" y="16"/>
                    <a:pt x="5730" y="23"/>
                  </a:cubicBezTo>
                  <a:lnTo>
                    <a:pt x="5723" y="27"/>
                  </a:lnTo>
                  <a:cubicBezTo>
                    <a:pt x="5717" y="30"/>
                    <a:pt x="5706" y="30"/>
                    <a:pt x="5700" y="33"/>
                  </a:cubicBezTo>
                  <a:cubicBezTo>
                    <a:pt x="5689" y="36"/>
                    <a:pt x="5680" y="40"/>
                    <a:pt x="5666" y="43"/>
                  </a:cubicBezTo>
                  <a:cubicBezTo>
                    <a:pt x="5649" y="50"/>
                    <a:pt x="5632" y="56"/>
                    <a:pt x="5612" y="63"/>
                  </a:cubicBezTo>
                  <a:lnTo>
                    <a:pt x="5596" y="70"/>
                  </a:lnTo>
                  <a:cubicBezTo>
                    <a:pt x="5583" y="73"/>
                    <a:pt x="5572" y="77"/>
                    <a:pt x="5563" y="80"/>
                  </a:cubicBezTo>
                  <a:cubicBezTo>
                    <a:pt x="5502" y="103"/>
                    <a:pt x="5442" y="123"/>
                    <a:pt x="5396" y="137"/>
                  </a:cubicBezTo>
                  <a:cubicBezTo>
                    <a:pt x="5285" y="170"/>
                    <a:pt x="5171" y="211"/>
                    <a:pt x="5061" y="243"/>
                  </a:cubicBezTo>
                  <a:cubicBezTo>
                    <a:pt x="4981" y="271"/>
                    <a:pt x="4897" y="300"/>
                    <a:pt x="4814" y="328"/>
                  </a:cubicBezTo>
                  <a:cubicBezTo>
                    <a:pt x="4723" y="351"/>
                    <a:pt x="4636" y="374"/>
                    <a:pt x="4546" y="394"/>
                  </a:cubicBezTo>
                  <a:cubicBezTo>
                    <a:pt x="4473" y="411"/>
                    <a:pt x="4396" y="431"/>
                    <a:pt x="4318" y="451"/>
                  </a:cubicBezTo>
                  <a:cubicBezTo>
                    <a:pt x="4144" y="501"/>
                    <a:pt x="3951" y="555"/>
                    <a:pt x="3760" y="615"/>
                  </a:cubicBezTo>
                  <a:lnTo>
                    <a:pt x="3757" y="615"/>
                  </a:lnTo>
                  <a:lnTo>
                    <a:pt x="3753" y="618"/>
                  </a:lnTo>
                  <a:lnTo>
                    <a:pt x="3750" y="618"/>
                  </a:lnTo>
                  <a:lnTo>
                    <a:pt x="3740" y="622"/>
                  </a:lnTo>
                  <a:lnTo>
                    <a:pt x="3730" y="625"/>
                  </a:lnTo>
                  <a:lnTo>
                    <a:pt x="3726" y="625"/>
                  </a:lnTo>
                  <a:lnTo>
                    <a:pt x="3720" y="629"/>
                  </a:lnTo>
                  <a:lnTo>
                    <a:pt x="3713" y="629"/>
                  </a:lnTo>
                  <a:lnTo>
                    <a:pt x="3710" y="632"/>
                  </a:lnTo>
                  <a:lnTo>
                    <a:pt x="3703" y="632"/>
                  </a:lnTo>
                  <a:lnTo>
                    <a:pt x="3693" y="635"/>
                  </a:lnTo>
                  <a:lnTo>
                    <a:pt x="3683" y="638"/>
                  </a:lnTo>
                  <a:lnTo>
                    <a:pt x="3653" y="649"/>
                  </a:lnTo>
                  <a:lnTo>
                    <a:pt x="3650" y="649"/>
                  </a:lnTo>
                  <a:lnTo>
                    <a:pt x="3636" y="652"/>
                  </a:lnTo>
                  <a:lnTo>
                    <a:pt x="3630" y="655"/>
                  </a:lnTo>
                  <a:lnTo>
                    <a:pt x="3619" y="658"/>
                  </a:lnTo>
                  <a:lnTo>
                    <a:pt x="3596" y="665"/>
                  </a:lnTo>
                  <a:lnTo>
                    <a:pt x="3593" y="665"/>
                  </a:lnTo>
                  <a:lnTo>
                    <a:pt x="3590" y="669"/>
                  </a:lnTo>
                  <a:cubicBezTo>
                    <a:pt x="3545" y="682"/>
                    <a:pt x="3502" y="695"/>
                    <a:pt x="3459" y="709"/>
                  </a:cubicBezTo>
                  <a:lnTo>
                    <a:pt x="3405" y="725"/>
                  </a:lnTo>
                  <a:cubicBezTo>
                    <a:pt x="3379" y="736"/>
                    <a:pt x="3352" y="742"/>
                    <a:pt x="3325" y="752"/>
                  </a:cubicBezTo>
                  <a:cubicBezTo>
                    <a:pt x="3235" y="785"/>
                    <a:pt x="3144" y="819"/>
                    <a:pt x="3078" y="845"/>
                  </a:cubicBezTo>
                  <a:cubicBezTo>
                    <a:pt x="2991" y="882"/>
                    <a:pt x="2903" y="916"/>
                    <a:pt x="2820" y="950"/>
                  </a:cubicBezTo>
                  <a:cubicBezTo>
                    <a:pt x="2670" y="1006"/>
                    <a:pt x="2512" y="1066"/>
                    <a:pt x="2362" y="1130"/>
                  </a:cubicBezTo>
                  <a:cubicBezTo>
                    <a:pt x="2125" y="1231"/>
                    <a:pt x="1894" y="1341"/>
                    <a:pt x="1670" y="1447"/>
                  </a:cubicBezTo>
                  <a:lnTo>
                    <a:pt x="1616" y="1472"/>
                  </a:lnTo>
                  <a:cubicBezTo>
                    <a:pt x="1526" y="1515"/>
                    <a:pt x="1435" y="1558"/>
                    <a:pt x="1345" y="1605"/>
                  </a:cubicBezTo>
                  <a:cubicBezTo>
                    <a:pt x="1305" y="1625"/>
                    <a:pt x="1265" y="1645"/>
                    <a:pt x="1225" y="1668"/>
                  </a:cubicBezTo>
                  <a:cubicBezTo>
                    <a:pt x="1174" y="1695"/>
                    <a:pt x="1117" y="1725"/>
                    <a:pt x="1064" y="1752"/>
                  </a:cubicBezTo>
                  <a:cubicBezTo>
                    <a:pt x="1034" y="1722"/>
                    <a:pt x="1024" y="1716"/>
                    <a:pt x="991" y="1699"/>
                  </a:cubicBezTo>
                  <a:cubicBezTo>
                    <a:pt x="968" y="1690"/>
                    <a:pt x="948" y="1687"/>
                    <a:pt x="928" y="1687"/>
                  </a:cubicBezTo>
                  <a:cubicBezTo>
                    <a:pt x="918" y="1687"/>
                    <a:pt x="908" y="1687"/>
                    <a:pt x="897" y="1688"/>
                  </a:cubicBezTo>
                  <a:lnTo>
                    <a:pt x="893" y="1688"/>
                  </a:lnTo>
                  <a:cubicBezTo>
                    <a:pt x="877" y="1688"/>
                    <a:pt x="861" y="1692"/>
                    <a:pt x="841" y="1699"/>
                  </a:cubicBezTo>
                  <a:cubicBezTo>
                    <a:pt x="830" y="1702"/>
                    <a:pt x="824" y="1705"/>
                    <a:pt x="813" y="1708"/>
                  </a:cubicBezTo>
                  <a:cubicBezTo>
                    <a:pt x="796" y="1719"/>
                    <a:pt x="780" y="1728"/>
                    <a:pt x="763" y="1736"/>
                  </a:cubicBezTo>
                  <a:cubicBezTo>
                    <a:pt x="753" y="1742"/>
                    <a:pt x="743" y="1748"/>
                    <a:pt x="733" y="1756"/>
                  </a:cubicBezTo>
                  <a:cubicBezTo>
                    <a:pt x="680" y="1782"/>
                    <a:pt x="623" y="1809"/>
                    <a:pt x="572" y="1836"/>
                  </a:cubicBezTo>
                  <a:lnTo>
                    <a:pt x="560" y="1839"/>
                  </a:lnTo>
                  <a:cubicBezTo>
                    <a:pt x="509" y="1866"/>
                    <a:pt x="455" y="1886"/>
                    <a:pt x="405" y="1909"/>
                  </a:cubicBezTo>
                  <a:lnTo>
                    <a:pt x="389" y="1916"/>
                  </a:lnTo>
                  <a:cubicBezTo>
                    <a:pt x="365" y="1926"/>
                    <a:pt x="339" y="1939"/>
                    <a:pt x="312" y="1949"/>
                  </a:cubicBezTo>
                  <a:cubicBezTo>
                    <a:pt x="299" y="1956"/>
                    <a:pt x="285" y="1963"/>
                    <a:pt x="271" y="1966"/>
                  </a:cubicBezTo>
                  <a:lnTo>
                    <a:pt x="262" y="1969"/>
                  </a:lnTo>
                  <a:lnTo>
                    <a:pt x="251" y="1976"/>
                  </a:lnTo>
                  <a:cubicBezTo>
                    <a:pt x="231" y="1983"/>
                    <a:pt x="211" y="1993"/>
                    <a:pt x="194" y="2006"/>
                  </a:cubicBezTo>
                  <a:cubicBezTo>
                    <a:pt x="168" y="2023"/>
                    <a:pt x="151" y="2043"/>
                    <a:pt x="134" y="2074"/>
                  </a:cubicBezTo>
                  <a:cubicBezTo>
                    <a:pt x="51" y="2103"/>
                    <a:pt x="1" y="2194"/>
                    <a:pt x="18" y="2274"/>
                  </a:cubicBezTo>
                  <a:cubicBezTo>
                    <a:pt x="41" y="2378"/>
                    <a:pt x="64" y="2481"/>
                    <a:pt x="91" y="2578"/>
                  </a:cubicBezTo>
                  <a:cubicBezTo>
                    <a:pt x="114" y="2668"/>
                    <a:pt x="145" y="2756"/>
                    <a:pt x="174" y="2839"/>
                  </a:cubicBezTo>
                  <a:cubicBezTo>
                    <a:pt x="185" y="2869"/>
                    <a:pt x="198" y="2899"/>
                    <a:pt x="208" y="2929"/>
                  </a:cubicBezTo>
                  <a:cubicBezTo>
                    <a:pt x="239" y="3020"/>
                    <a:pt x="271" y="3110"/>
                    <a:pt x="302" y="3197"/>
                  </a:cubicBezTo>
                  <a:cubicBezTo>
                    <a:pt x="342" y="3301"/>
                    <a:pt x="382" y="3408"/>
                    <a:pt x="415" y="3514"/>
                  </a:cubicBezTo>
                  <a:cubicBezTo>
                    <a:pt x="426" y="3551"/>
                    <a:pt x="435" y="3585"/>
                    <a:pt x="449" y="3622"/>
                  </a:cubicBezTo>
                  <a:cubicBezTo>
                    <a:pt x="459" y="3665"/>
                    <a:pt x="472" y="3709"/>
                    <a:pt x="486" y="3752"/>
                  </a:cubicBezTo>
                  <a:cubicBezTo>
                    <a:pt x="515" y="3855"/>
                    <a:pt x="546" y="3963"/>
                    <a:pt x="572" y="4063"/>
                  </a:cubicBezTo>
                  <a:cubicBezTo>
                    <a:pt x="603" y="4184"/>
                    <a:pt x="636" y="4307"/>
                    <a:pt x="673" y="4428"/>
                  </a:cubicBezTo>
                  <a:cubicBezTo>
                    <a:pt x="693" y="4494"/>
                    <a:pt x="720" y="4575"/>
                    <a:pt x="747" y="4652"/>
                  </a:cubicBezTo>
                  <a:lnTo>
                    <a:pt x="760" y="4692"/>
                  </a:lnTo>
                  <a:cubicBezTo>
                    <a:pt x="776" y="4732"/>
                    <a:pt x="790" y="4772"/>
                    <a:pt x="807" y="4815"/>
                  </a:cubicBezTo>
                  <a:cubicBezTo>
                    <a:pt x="816" y="4852"/>
                    <a:pt x="830" y="4889"/>
                    <a:pt x="844" y="4929"/>
                  </a:cubicBezTo>
                  <a:cubicBezTo>
                    <a:pt x="867" y="4999"/>
                    <a:pt x="890" y="5073"/>
                    <a:pt x="917" y="5144"/>
                  </a:cubicBezTo>
                  <a:cubicBezTo>
                    <a:pt x="974" y="5294"/>
                    <a:pt x="1017" y="5421"/>
                    <a:pt x="1057" y="5545"/>
                  </a:cubicBezTo>
                  <a:lnTo>
                    <a:pt x="1064" y="5568"/>
                  </a:lnTo>
                  <a:cubicBezTo>
                    <a:pt x="1077" y="5618"/>
                    <a:pt x="1094" y="5669"/>
                    <a:pt x="1111" y="5718"/>
                  </a:cubicBezTo>
                  <a:cubicBezTo>
                    <a:pt x="1117" y="5742"/>
                    <a:pt x="1128" y="5769"/>
                    <a:pt x="1134" y="5792"/>
                  </a:cubicBezTo>
                  <a:cubicBezTo>
                    <a:pt x="1142" y="5809"/>
                    <a:pt x="1148" y="5829"/>
                    <a:pt x="1151" y="5846"/>
                  </a:cubicBezTo>
                  <a:cubicBezTo>
                    <a:pt x="1162" y="5869"/>
                    <a:pt x="1168" y="5893"/>
                    <a:pt x="1174" y="5916"/>
                  </a:cubicBezTo>
                  <a:lnTo>
                    <a:pt x="1188" y="5959"/>
                  </a:lnTo>
                  <a:lnTo>
                    <a:pt x="1198" y="5999"/>
                  </a:lnTo>
                  <a:cubicBezTo>
                    <a:pt x="1208" y="6027"/>
                    <a:pt x="1218" y="6053"/>
                    <a:pt x="1225" y="6080"/>
                  </a:cubicBezTo>
                  <a:cubicBezTo>
                    <a:pt x="1231" y="6100"/>
                    <a:pt x="1238" y="6120"/>
                    <a:pt x="1245" y="6140"/>
                  </a:cubicBezTo>
                  <a:cubicBezTo>
                    <a:pt x="1278" y="6251"/>
                    <a:pt x="1322" y="6381"/>
                    <a:pt x="1369" y="6504"/>
                  </a:cubicBezTo>
                  <a:cubicBezTo>
                    <a:pt x="1406" y="6601"/>
                    <a:pt x="1435" y="6695"/>
                    <a:pt x="1469" y="6805"/>
                  </a:cubicBezTo>
                  <a:lnTo>
                    <a:pt x="1475" y="6825"/>
                  </a:lnTo>
                  <a:cubicBezTo>
                    <a:pt x="1492" y="6886"/>
                    <a:pt x="1512" y="6950"/>
                    <a:pt x="1532" y="7013"/>
                  </a:cubicBezTo>
                  <a:cubicBezTo>
                    <a:pt x="1539" y="7040"/>
                    <a:pt x="1549" y="7066"/>
                    <a:pt x="1559" y="7090"/>
                  </a:cubicBezTo>
                  <a:cubicBezTo>
                    <a:pt x="1566" y="7113"/>
                    <a:pt x="1576" y="7134"/>
                    <a:pt x="1583" y="7157"/>
                  </a:cubicBezTo>
                  <a:cubicBezTo>
                    <a:pt x="1599" y="7207"/>
                    <a:pt x="1619" y="7260"/>
                    <a:pt x="1636" y="7311"/>
                  </a:cubicBezTo>
                  <a:cubicBezTo>
                    <a:pt x="1653" y="7357"/>
                    <a:pt x="1670" y="7404"/>
                    <a:pt x="1687" y="7455"/>
                  </a:cubicBezTo>
                  <a:lnTo>
                    <a:pt x="1707" y="7524"/>
                  </a:lnTo>
                  <a:cubicBezTo>
                    <a:pt x="1733" y="7608"/>
                    <a:pt x="1756" y="7699"/>
                    <a:pt x="1784" y="7785"/>
                  </a:cubicBezTo>
                  <a:lnTo>
                    <a:pt x="1787" y="7793"/>
                  </a:lnTo>
                  <a:cubicBezTo>
                    <a:pt x="1793" y="7819"/>
                    <a:pt x="1804" y="7846"/>
                    <a:pt x="1810" y="7873"/>
                  </a:cubicBezTo>
                  <a:lnTo>
                    <a:pt x="1810" y="7866"/>
                  </a:lnTo>
                  <a:cubicBezTo>
                    <a:pt x="1820" y="7906"/>
                    <a:pt x="1833" y="7949"/>
                    <a:pt x="1847" y="7989"/>
                  </a:cubicBezTo>
                  <a:cubicBezTo>
                    <a:pt x="1894" y="8150"/>
                    <a:pt x="1937" y="8290"/>
                    <a:pt x="1980" y="8421"/>
                  </a:cubicBezTo>
                  <a:cubicBezTo>
                    <a:pt x="1991" y="8458"/>
                    <a:pt x="2004" y="8495"/>
                    <a:pt x="2014" y="8531"/>
                  </a:cubicBezTo>
                  <a:cubicBezTo>
                    <a:pt x="2034" y="8588"/>
                    <a:pt x="2054" y="8645"/>
                    <a:pt x="2071" y="8705"/>
                  </a:cubicBezTo>
                  <a:cubicBezTo>
                    <a:pt x="2085" y="8749"/>
                    <a:pt x="2097" y="8796"/>
                    <a:pt x="2108" y="8839"/>
                  </a:cubicBezTo>
                  <a:cubicBezTo>
                    <a:pt x="2125" y="8899"/>
                    <a:pt x="2141" y="8960"/>
                    <a:pt x="2158" y="9020"/>
                  </a:cubicBezTo>
                  <a:cubicBezTo>
                    <a:pt x="2191" y="9127"/>
                    <a:pt x="2221" y="9237"/>
                    <a:pt x="2252" y="9358"/>
                  </a:cubicBezTo>
                  <a:cubicBezTo>
                    <a:pt x="2289" y="9505"/>
                    <a:pt x="2321" y="9659"/>
                    <a:pt x="2352" y="9802"/>
                  </a:cubicBezTo>
                  <a:lnTo>
                    <a:pt x="2412" y="10073"/>
                  </a:lnTo>
                  <a:cubicBezTo>
                    <a:pt x="2439" y="10190"/>
                    <a:pt x="2466" y="10307"/>
                    <a:pt x="2486" y="10401"/>
                  </a:cubicBezTo>
                  <a:cubicBezTo>
                    <a:pt x="2502" y="10491"/>
                    <a:pt x="2526" y="10582"/>
                    <a:pt x="2549" y="10668"/>
                  </a:cubicBezTo>
                  <a:cubicBezTo>
                    <a:pt x="2556" y="10695"/>
                    <a:pt x="2562" y="10725"/>
                    <a:pt x="2569" y="10752"/>
                  </a:cubicBezTo>
                  <a:cubicBezTo>
                    <a:pt x="2593" y="10846"/>
                    <a:pt x="2610" y="10946"/>
                    <a:pt x="2626" y="11039"/>
                  </a:cubicBezTo>
                  <a:lnTo>
                    <a:pt x="2626" y="11050"/>
                  </a:lnTo>
                  <a:lnTo>
                    <a:pt x="2630" y="11070"/>
                  </a:lnTo>
                  <a:cubicBezTo>
                    <a:pt x="2633" y="11087"/>
                    <a:pt x="2633" y="11107"/>
                    <a:pt x="2639" y="11124"/>
                  </a:cubicBezTo>
                  <a:cubicBezTo>
                    <a:pt x="2642" y="11130"/>
                    <a:pt x="2642" y="11140"/>
                    <a:pt x="2647" y="11147"/>
                  </a:cubicBezTo>
                  <a:cubicBezTo>
                    <a:pt x="2656" y="11180"/>
                    <a:pt x="2663" y="11204"/>
                    <a:pt x="2676" y="11234"/>
                  </a:cubicBezTo>
                  <a:cubicBezTo>
                    <a:pt x="2683" y="11247"/>
                    <a:pt x="2690" y="11260"/>
                    <a:pt x="2696" y="11270"/>
                  </a:cubicBezTo>
                  <a:cubicBezTo>
                    <a:pt x="2703" y="11294"/>
                    <a:pt x="2713" y="11317"/>
                    <a:pt x="2727" y="11340"/>
                  </a:cubicBezTo>
                  <a:lnTo>
                    <a:pt x="2733" y="11351"/>
                  </a:lnTo>
                  <a:cubicBezTo>
                    <a:pt x="2760" y="11394"/>
                    <a:pt x="2793" y="11448"/>
                    <a:pt x="2837" y="11474"/>
                  </a:cubicBezTo>
                  <a:lnTo>
                    <a:pt x="2847" y="11478"/>
                  </a:lnTo>
                  <a:cubicBezTo>
                    <a:pt x="2883" y="11505"/>
                    <a:pt x="2927" y="11521"/>
                    <a:pt x="2971" y="11525"/>
                  </a:cubicBezTo>
                  <a:cubicBezTo>
                    <a:pt x="2984" y="11529"/>
                    <a:pt x="2997" y="11530"/>
                    <a:pt x="3011" y="11530"/>
                  </a:cubicBezTo>
                  <a:cubicBezTo>
                    <a:pt x="3032" y="11530"/>
                    <a:pt x="3054" y="11527"/>
                    <a:pt x="3074" y="11525"/>
                  </a:cubicBezTo>
                  <a:cubicBezTo>
                    <a:pt x="3118" y="11521"/>
                    <a:pt x="3158" y="11508"/>
                    <a:pt x="3195" y="11494"/>
                  </a:cubicBezTo>
                  <a:lnTo>
                    <a:pt x="3212" y="11488"/>
                  </a:lnTo>
                  <a:lnTo>
                    <a:pt x="3228" y="11481"/>
                  </a:lnTo>
                  <a:lnTo>
                    <a:pt x="3249" y="11474"/>
                  </a:lnTo>
                  <a:cubicBezTo>
                    <a:pt x="3261" y="11471"/>
                    <a:pt x="3272" y="11468"/>
                    <a:pt x="3285" y="11465"/>
                  </a:cubicBezTo>
                  <a:cubicBezTo>
                    <a:pt x="3322" y="11454"/>
                    <a:pt x="3355" y="11445"/>
                    <a:pt x="3392" y="11434"/>
                  </a:cubicBezTo>
                  <a:cubicBezTo>
                    <a:pt x="3479" y="11411"/>
                    <a:pt x="3570" y="11388"/>
                    <a:pt x="3659" y="11357"/>
                  </a:cubicBezTo>
                  <a:lnTo>
                    <a:pt x="3666" y="11354"/>
                  </a:lnTo>
                  <a:cubicBezTo>
                    <a:pt x="3740" y="11327"/>
                    <a:pt x="3814" y="11300"/>
                    <a:pt x="3883" y="11274"/>
                  </a:cubicBezTo>
                  <a:cubicBezTo>
                    <a:pt x="3927" y="11257"/>
                    <a:pt x="3971" y="11240"/>
                    <a:pt x="4017" y="11224"/>
                  </a:cubicBezTo>
                  <a:lnTo>
                    <a:pt x="4161" y="11173"/>
                  </a:lnTo>
                  <a:cubicBezTo>
                    <a:pt x="4345" y="11107"/>
                    <a:pt x="4533" y="11036"/>
                    <a:pt x="4720" y="10966"/>
                  </a:cubicBezTo>
                  <a:cubicBezTo>
                    <a:pt x="4867" y="10909"/>
                    <a:pt x="5021" y="10852"/>
                    <a:pt x="5164" y="10799"/>
                  </a:cubicBezTo>
                  <a:cubicBezTo>
                    <a:pt x="5248" y="10769"/>
                    <a:pt x="5331" y="10738"/>
                    <a:pt x="5416" y="10709"/>
                  </a:cubicBezTo>
                  <a:cubicBezTo>
                    <a:pt x="5539" y="10662"/>
                    <a:pt x="5663" y="10611"/>
                    <a:pt x="5777" y="10565"/>
                  </a:cubicBezTo>
                  <a:cubicBezTo>
                    <a:pt x="5820" y="10545"/>
                    <a:pt x="5864" y="10528"/>
                    <a:pt x="5907" y="10508"/>
                  </a:cubicBezTo>
                  <a:cubicBezTo>
                    <a:pt x="5967" y="10481"/>
                    <a:pt x="6031" y="10451"/>
                    <a:pt x="6094" y="10428"/>
                  </a:cubicBezTo>
                  <a:cubicBezTo>
                    <a:pt x="6174" y="10394"/>
                    <a:pt x="6254" y="10364"/>
                    <a:pt x="6332" y="10334"/>
                  </a:cubicBezTo>
                  <a:cubicBezTo>
                    <a:pt x="6375" y="10317"/>
                    <a:pt x="6419" y="10301"/>
                    <a:pt x="6462" y="10284"/>
                  </a:cubicBezTo>
                  <a:cubicBezTo>
                    <a:pt x="6519" y="10264"/>
                    <a:pt x="6576" y="10241"/>
                    <a:pt x="6629" y="10217"/>
                  </a:cubicBezTo>
                  <a:cubicBezTo>
                    <a:pt x="6683" y="10193"/>
                    <a:pt x="6740" y="10170"/>
                    <a:pt x="6793" y="10150"/>
                  </a:cubicBezTo>
                  <a:cubicBezTo>
                    <a:pt x="6910" y="10103"/>
                    <a:pt x="7034" y="10060"/>
                    <a:pt x="7151" y="10020"/>
                  </a:cubicBezTo>
                  <a:cubicBezTo>
                    <a:pt x="7225" y="9993"/>
                    <a:pt x="7302" y="9963"/>
                    <a:pt x="7375" y="9932"/>
                  </a:cubicBezTo>
                  <a:cubicBezTo>
                    <a:pt x="7412" y="9920"/>
                    <a:pt x="7452" y="9903"/>
                    <a:pt x="7492" y="9886"/>
                  </a:cubicBezTo>
                  <a:cubicBezTo>
                    <a:pt x="7546" y="9866"/>
                    <a:pt x="7596" y="9849"/>
                    <a:pt x="7646" y="9829"/>
                  </a:cubicBezTo>
                  <a:cubicBezTo>
                    <a:pt x="7710" y="9809"/>
                    <a:pt x="7776" y="9782"/>
                    <a:pt x="7840" y="9759"/>
                  </a:cubicBezTo>
                  <a:cubicBezTo>
                    <a:pt x="7880" y="9742"/>
                    <a:pt x="7917" y="9725"/>
                    <a:pt x="7957" y="9708"/>
                  </a:cubicBezTo>
                  <a:lnTo>
                    <a:pt x="8007" y="9688"/>
                  </a:lnTo>
                  <a:cubicBezTo>
                    <a:pt x="8037" y="9675"/>
                    <a:pt x="8068" y="9665"/>
                    <a:pt x="8097" y="9651"/>
                  </a:cubicBezTo>
                  <a:cubicBezTo>
                    <a:pt x="8121" y="9642"/>
                    <a:pt x="8145" y="9635"/>
                    <a:pt x="8168" y="9625"/>
                  </a:cubicBezTo>
                  <a:cubicBezTo>
                    <a:pt x="8218" y="9605"/>
                    <a:pt x="8268" y="9582"/>
                    <a:pt x="8315" y="9562"/>
                  </a:cubicBezTo>
                  <a:cubicBezTo>
                    <a:pt x="8375" y="9534"/>
                    <a:pt x="8435" y="9508"/>
                    <a:pt x="8499" y="9485"/>
                  </a:cubicBezTo>
                  <a:cubicBezTo>
                    <a:pt x="8529" y="9471"/>
                    <a:pt x="8559" y="9461"/>
                    <a:pt x="8589" y="9451"/>
                  </a:cubicBezTo>
                  <a:cubicBezTo>
                    <a:pt x="8613" y="9441"/>
                    <a:pt x="8639" y="9431"/>
                    <a:pt x="8666" y="9421"/>
                  </a:cubicBezTo>
                  <a:cubicBezTo>
                    <a:pt x="8723" y="9401"/>
                    <a:pt x="8780" y="9371"/>
                    <a:pt x="8827" y="9347"/>
                  </a:cubicBezTo>
                  <a:cubicBezTo>
                    <a:pt x="8874" y="9327"/>
                    <a:pt x="8910" y="9301"/>
                    <a:pt x="8940" y="9273"/>
                  </a:cubicBezTo>
                  <a:cubicBezTo>
                    <a:pt x="8960" y="9257"/>
                    <a:pt x="8977" y="9237"/>
                    <a:pt x="8991" y="9220"/>
                  </a:cubicBezTo>
                  <a:lnTo>
                    <a:pt x="9004" y="9207"/>
                  </a:lnTo>
                  <a:cubicBezTo>
                    <a:pt x="9011" y="9200"/>
                    <a:pt x="9017" y="9190"/>
                    <a:pt x="9024" y="9180"/>
                  </a:cubicBezTo>
                  <a:cubicBezTo>
                    <a:pt x="9034" y="9163"/>
                    <a:pt x="9044" y="9143"/>
                    <a:pt x="9054" y="9123"/>
                  </a:cubicBezTo>
                  <a:cubicBezTo>
                    <a:pt x="9061" y="9110"/>
                    <a:pt x="9064" y="9097"/>
                    <a:pt x="9064" y="9080"/>
                  </a:cubicBezTo>
                  <a:lnTo>
                    <a:pt x="9068" y="9070"/>
                  </a:lnTo>
                  <a:cubicBezTo>
                    <a:pt x="9081" y="9063"/>
                    <a:pt x="9091" y="9053"/>
                    <a:pt x="9101" y="9046"/>
                  </a:cubicBezTo>
                  <a:cubicBezTo>
                    <a:pt x="9161" y="8997"/>
                    <a:pt x="9184" y="8926"/>
                    <a:pt x="9201" y="8872"/>
                  </a:cubicBezTo>
                  <a:cubicBezTo>
                    <a:pt x="9211" y="8829"/>
                    <a:pt x="9221" y="8782"/>
                    <a:pt x="9228" y="8739"/>
                  </a:cubicBezTo>
                  <a:cubicBezTo>
                    <a:pt x="9238" y="8662"/>
                    <a:pt x="9228" y="8582"/>
                    <a:pt x="9218" y="8515"/>
                  </a:cubicBezTo>
                  <a:cubicBezTo>
                    <a:pt x="9215" y="8498"/>
                    <a:pt x="9211" y="8484"/>
                    <a:pt x="9208" y="8468"/>
                  </a:cubicBezTo>
                  <a:cubicBezTo>
                    <a:pt x="9201" y="8431"/>
                    <a:pt x="9195" y="8391"/>
                    <a:pt x="9188" y="8350"/>
                  </a:cubicBezTo>
                  <a:cubicBezTo>
                    <a:pt x="9171" y="8277"/>
                    <a:pt x="9151" y="8203"/>
                    <a:pt x="9121" y="8130"/>
                  </a:cubicBezTo>
                  <a:cubicBezTo>
                    <a:pt x="9068" y="7980"/>
                    <a:pt x="9000" y="7836"/>
                    <a:pt x="8934" y="7692"/>
                  </a:cubicBezTo>
                  <a:cubicBezTo>
                    <a:pt x="8897" y="7615"/>
                    <a:pt x="8857" y="7532"/>
                    <a:pt x="8823" y="7451"/>
                  </a:cubicBezTo>
                  <a:cubicBezTo>
                    <a:pt x="8780" y="7357"/>
                    <a:pt x="8743" y="7257"/>
                    <a:pt x="8707" y="7163"/>
                  </a:cubicBezTo>
                  <a:lnTo>
                    <a:pt x="8687" y="7117"/>
                  </a:lnTo>
                  <a:cubicBezTo>
                    <a:pt x="8633" y="6979"/>
                    <a:pt x="8582" y="6856"/>
                    <a:pt x="8532" y="6739"/>
                  </a:cubicBezTo>
                  <a:cubicBezTo>
                    <a:pt x="8489" y="6635"/>
                    <a:pt x="8439" y="6532"/>
                    <a:pt x="8389" y="6421"/>
                  </a:cubicBezTo>
                  <a:lnTo>
                    <a:pt x="8365" y="6368"/>
                  </a:lnTo>
                  <a:lnTo>
                    <a:pt x="8345" y="6311"/>
                  </a:lnTo>
                  <a:cubicBezTo>
                    <a:pt x="8332" y="6274"/>
                    <a:pt x="8321" y="6234"/>
                    <a:pt x="8312" y="6194"/>
                  </a:cubicBezTo>
                  <a:cubicBezTo>
                    <a:pt x="8301" y="6157"/>
                    <a:pt x="8292" y="6117"/>
                    <a:pt x="8285" y="6080"/>
                  </a:cubicBezTo>
                  <a:cubicBezTo>
                    <a:pt x="8278" y="6053"/>
                    <a:pt x="8272" y="6027"/>
                    <a:pt x="8265" y="5999"/>
                  </a:cubicBezTo>
                  <a:cubicBezTo>
                    <a:pt x="8248" y="5926"/>
                    <a:pt x="8225" y="5846"/>
                    <a:pt x="8195" y="5752"/>
                  </a:cubicBezTo>
                  <a:cubicBezTo>
                    <a:pt x="8188" y="5729"/>
                    <a:pt x="8178" y="5702"/>
                    <a:pt x="8171" y="5675"/>
                  </a:cubicBezTo>
                  <a:cubicBezTo>
                    <a:pt x="8165" y="5649"/>
                    <a:pt x="8154" y="5621"/>
                    <a:pt x="8148" y="5595"/>
                  </a:cubicBezTo>
                  <a:cubicBezTo>
                    <a:pt x="8128" y="5518"/>
                    <a:pt x="8105" y="5438"/>
                    <a:pt x="8074" y="5364"/>
                  </a:cubicBezTo>
                  <a:cubicBezTo>
                    <a:pt x="8024" y="5240"/>
                    <a:pt x="7974" y="5120"/>
                    <a:pt x="7904" y="5019"/>
                  </a:cubicBezTo>
                  <a:cubicBezTo>
                    <a:pt x="7887" y="4976"/>
                    <a:pt x="7873" y="4929"/>
                    <a:pt x="7857" y="4886"/>
                  </a:cubicBezTo>
                  <a:cubicBezTo>
                    <a:pt x="7847" y="4863"/>
                    <a:pt x="7837" y="4836"/>
                    <a:pt x="7827" y="4812"/>
                  </a:cubicBezTo>
                  <a:cubicBezTo>
                    <a:pt x="7804" y="4746"/>
                    <a:pt x="7776" y="4675"/>
                    <a:pt x="7753" y="4608"/>
                  </a:cubicBezTo>
                  <a:cubicBezTo>
                    <a:pt x="7730" y="4522"/>
                    <a:pt x="7699" y="4428"/>
                    <a:pt x="7666" y="4321"/>
                  </a:cubicBezTo>
                  <a:lnTo>
                    <a:pt x="7663" y="4307"/>
                  </a:lnTo>
                  <a:cubicBezTo>
                    <a:pt x="7643" y="4241"/>
                    <a:pt x="7623" y="4173"/>
                    <a:pt x="7603" y="4103"/>
                  </a:cubicBezTo>
                  <a:lnTo>
                    <a:pt x="7599" y="4083"/>
                  </a:lnTo>
                  <a:cubicBezTo>
                    <a:pt x="7579" y="4006"/>
                    <a:pt x="7556" y="3926"/>
                    <a:pt x="7532" y="3849"/>
                  </a:cubicBezTo>
                  <a:cubicBezTo>
                    <a:pt x="7495" y="3725"/>
                    <a:pt x="7458" y="3602"/>
                    <a:pt x="7418" y="3485"/>
                  </a:cubicBezTo>
                  <a:cubicBezTo>
                    <a:pt x="7395" y="3408"/>
                    <a:pt x="7372" y="3327"/>
                    <a:pt x="7349" y="3250"/>
                  </a:cubicBezTo>
                  <a:lnTo>
                    <a:pt x="7349" y="3250"/>
                  </a:lnTo>
                  <a:lnTo>
                    <a:pt x="7352" y="3274"/>
                  </a:lnTo>
                  <a:cubicBezTo>
                    <a:pt x="7315" y="3150"/>
                    <a:pt x="7275" y="3030"/>
                    <a:pt x="7231" y="2912"/>
                  </a:cubicBezTo>
                  <a:cubicBezTo>
                    <a:pt x="7208" y="2846"/>
                    <a:pt x="7178" y="2779"/>
                    <a:pt x="7151" y="2716"/>
                  </a:cubicBezTo>
                  <a:cubicBezTo>
                    <a:pt x="7134" y="2668"/>
                    <a:pt x="7114" y="2622"/>
                    <a:pt x="7094" y="2575"/>
                  </a:cubicBezTo>
                  <a:cubicBezTo>
                    <a:pt x="7081" y="2541"/>
                    <a:pt x="7068" y="2505"/>
                    <a:pt x="7054" y="2468"/>
                  </a:cubicBezTo>
                  <a:cubicBezTo>
                    <a:pt x="7021" y="2384"/>
                    <a:pt x="6987" y="2301"/>
                    <a:pt x="6954" y="2217"/>
                  </a:cubicBezTo>
                  <a:lnTo>
                    <a:pt x="6893" y="2077"/>
                  </a:lnTo>
                  <a:cubicBezTo>
                    <a:pt x="6870" y="2017"/>
                    <a:pt x="6844" y="1956"/>
                    <a:pt x="6816" y="1893"/>
                  </a:cubicBezTo>
                  <a:cubicBezTo>
                    <a:pt x="6790" y="1829"/>
                    <a:pt x="6763" y="1759"/>
                    <a:pt x="6740" y="1682"/>
                  </a:cubicBezTo>
                  <a:cubicBezTo>
                    <a:pt x="6733" y="1665"/>
                    <a:pt x="6726" y="1645"/>
                    <a:pt x="6723" y="1628"/>
                  </a:cubicBezTo>
                  <a:cubicBezTo>
                    <a:pt x="6706" y="1582"/>
                    <a:pt x="6693" y="1535"/>
                    <a:pt x="6676" y="1492"/>
                  </a:cubicBezTo>
                  <a:cubicBezTo>
                    <a:pt x="6653" y="1431"/>
                    <a:pt x="6626" y="1371"/>
                    <a:pt x="6603" y="1314"/>
                  </a:cubicBezTo>
                  <a:cubicBezTo>
                    <a:pt x="6572" y="1244"/>
                    <a:pt x="6539" y="1174"/>
                    <a:pt x="6515" y="1103"/>
                  </a:cubicBezTo>
                  <a:lnTo>
                    <a:pt x="6512" y="1090"/>
                  </a:lnTo>
                  <a:cubicBezTo>
                    <a:pt x="6486" y="1010"/>
                    <a:pt x="6462" y="926"/>
                    <a:pt x="6432" y="845"/>
                  </a:cubicBezTo>
                  <a:cubicBezTo>
                    <a:pt x="6412" y="782"/>
                    <a:pt x="6385" y="722"/>
                    <a:pt x="6362" y="665"/>
                  </a:cubicBezTo>
                  <a:cubicBezTo>
                    <a:pt x="6348" y="638"/>
                    <a:pt x="6339" y="612"/>
                    <a:pt x="6328" y="585"/>
                  </a:cubicBezTo>
                  <a:lnTo>
                    <a:pt x="6315" y="555"/>
                  </a:lnTo>
                  <a:cubicBezTo>
                    <a:pt x="6305" y="528"/>
                    <a:pt x="6291" y="498"/>
                    <a:pt x="6279" y="471"/>
                  </a:cubicBezTo>
                  <a:cubicBezTo>
                    <a:pt x="6254" y="414"/>
                    <a:pt x="6222" y="357"/>
                    <a:pt x="6181" y="297"/>
                  </a:cubicBezTo>
                  <a:cubicBezTo>
                    <a:pt x="6148" y="243"/>
                    <a:pt x="6111" y="187"/>
                    <a:pt x="6071" y="127"/>
                  </a:cubicBezTo>
                  <a:cubicBezTo>
                    <a:pt x="6051" y="100"/>
                    <a:pt x="6027" y="70"/>
                    <a:pt x="5990" y="47"/>
                  </a:cubicBezTo>
                  <a:cubicBezTo>
                    <a:pt x="5957" y="23"/>
                    <a:pt x="5917" y="7"/>
                    <a:pt x="5873" y="3"/>
                  </a:cubicBezTo>
                  <a:cubicBezTo>
                    <a:pt x="5863" y="1"/>
                    <a:pt x="5852" y="0"/>
                    <a:pt x="5839"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0" name="Google Shape;410;p18"/>
            <p:cNvSpPr/>
            <p:nvPr/>
          </p:nvSpPr>
          <p:spPr>
            <a:xfrm>
              <a:off x="8289324" y="1460559"/>
              <a:ext cx="208002" cy="544146"/>
            </a:xfrm>
            <a:custGeom>
              <a:avLst/>
              <a:gdLst/>
              <a:ahLst/>
              <a:cxnLst/>
              <a:rect l="l" t="t" r="r" b="b"/>
              <a:pathLst>
                <a:path w="2901" h="7590" extrusionOk="0">
                  <a:moveTo>
                    <a:pt x="135" y="1"/>
                  </a:moveTo>
                  <a:cubicBezTo>
                    <a:pt x="121" y="1"/>
                    <a:pt x="107" y="3"/>
                    <a:pt x="95" y="8"/>
                  </a:cubicBezTo>
                  <a:lnTo>
                    <a:pt x="78" y="14"/>
                  </a:lnTo>
                  <a:cubicBezTo>
                    <a:pt x="17" y="48"/>
                    <a:pt x="1" y="118"/>
                    <a:pt x="28" y="178"/>
                  </a:cubicBezTo>
                  <a:cubicBezTo>
                    <a:pt x="115" y="349"/>
                    <a:pt x="192" y="526"/>
                    <a:pt x="269" y="700"/>
                  </a:cubicBezTo>
                  <a:cubicBezTo>
                    <a:pt x="289" y="743"/>
                    <a:pt x="305" y="787"/>
                    <a:pt x="322" y="830"/>
                  </a:cubicBezTo>
                  <a:cubicBezTo>
                    <a:pt x="339" y="874"/>
                    <a:pt x="355" y="917"/>
                    <a:pt x="372" y="957"/>
                  </a:cubicBezTo>
                  <a:cubicBezTo>
                    <a:pt x="405" y="1038"/>
                    <a:pt x="436" y="1118"/>
                    <a:pt x="465" y="1198"/>
                  </a:cubicBezTo>
                  <a:cubicBezTo>
                    <a:pt x="550" y="1425"/>
                    <a:pt x="630" y="1656"/>
                    <a:pt x="713" y="1887"/>
                  </a:cubicBezTo>
                  <a:cubicBezTo>
                    <a:pt x="806" y="2144"/>
                    <a:pt x="900" y="2402"/>
                    <a:pt x="1001" y="2660"/>
                  </a:cubicBezTo>
                  <a:cubicBezTo>
                    <a:pt x="1034" y="2743"/>
                    <a:pt x="1064" y="2830"/>
                    <a:pt x="1098" y="2914"/>
                  </a:cubicBezTo>
                  <a:cubicBezTo>
                    <a:pt x="1178" y="3141"/>
                    <a:pt x="1262" y="3365"/>
                    <a:pt x="1345" y="3589"/>
                  </a:cubicBezTo>
                  <a:cubicBezTo>
                    <a:pt x="1385" y="3690"/>
                    <a:pt x="1422" y="3790"/>
                    <a:pt x="1462" y="3890"/>
                  </a:cubicBezTo>
                  <a:cubicBezTo>
                    <a:pt x="1506" y="3998"/>
                    <a:pt x="1546" y="4105"/>
                    <a:pt x="1586" y="4215"/>
                  </a:cubicBezTo>
                  <a:cubicBezTo>
                    <a:pt x="1673" y="4449"/>
                    <a:pt x="1757" y="4683"/>
                    <a:pt x="1837" y="4917"/>
                  </a:cubicBezTo>
                  <a:cubicBezTo>
                    <a:pt x="1877" y="5028"/>
                    <a:pt x="1917" y="5138"/>
                    <a:pt x="1961" y="5248"/>
                  </a:cubicBezTo>
                  <a:cubicBezTo>
                    <a:pt x="2004" y="5369"/>
                    <a:pt x="2044" y="5492"/>
                    <a:pt x="2084" y="5613"/>
                  </a:cubicBezTo>
                  <a:cubicBezTo>
                    <a:pt x="2128" y="5740"/>
                    <a:pt x="2165" y="5870"/>
                    <a:pt x="2205" y="5997"/>
                  </a:cubicBezTo>
                  <a:cubicBezTo>
                    <a:pt x="2238" y="6114"/>
                    <a:pt x="2271" y="6232"/>
                    <a:pt x="2302" y="6352"/>
                  </a:cubicBezTo>
                  <a:cubicBezTo>
                    <a:pt x="2365" y="6593"/>
                    <a:pt x="2436" y="6834"/>
                    <a:pt x="2512" y="7071"/>
                  </a:cubicBezTo>
                  <a:cubicBezTo>
                    <a:pt x="2539" y="7144"/>
                    <a:pt x="2563" y="7218"/>
                    <a:pt x="2586" y="7295"/>
                  </a:cubicBezTo>
                  <a:cubicBezTo>
                    <a:pt x="2600" y="7332"/>
                    <a:pt x="2612" y="7369"/>
                    <a:pt x="2623" y="7409"/>
                  </a:cubicBezTo>
                  <a:cubicBezTo>
                    <a:pt x="2629" y="7425"/>
                    <a:pt x="2637" y="7439"/>
                    <a:pt x="2640" y="7456"/>
                  </a:cubicBezTo>
                  <a:cubicBezTo>
                    <a:pt x="2646" y="7473"/>
                    <a:pt x="2653" y="7489"/>
                    <a:pt x="2660" y="7505"/>
                  </a:cubicBezTo>
                  <a:cubicBezTo>
                    <a:pt x="2666" y="7522"/>
                    <a:pt x="2680" y="7539"/>
                    <a:pt x="2690" y="7553"/>
                  </a:cubicBezTo>
                  <a:cubicBezTo>
                    <a:pt x="2710" y="7578"/>
                    <a:pt x="2743" y="7590"/>
                    <a:pt x="2776" y="7590"/>
                  </a:cubicBezTo>
                  <a:cubicBezTo>
                    <a:pt x="2786" y="7590"/>
                    <a:pt x="2797" y="7588"/>
                    <a:pt x="2807" y="7586"/>
                  </a:cubicBezTo>
                  <a:cubicBezTo>
                    <a:pt x="2827" y="7583"/>
                    <a:pt x="2844" y="7573"/>
                    <a:pt x="2860" y="7559"/>
                  </a:cubicBezTo>
                  <a:cubicBezTo>
                    <a:pt x="2873" y="7546"/>
                    <a:pt x="2884" y="7530"/>
                    <a:pt x="2890" y="7509"/>
                  </a:cubicBezTo>
                  <a:cubicBezTo>
                    <a:pt x="2893" y="7493"/>
                    <a:pt x="2897" y="7479"/>
                    <a:pt x="2901" y="7462"/>
                  </a:cubicBezTo>
                  <a:cubicBezTo>
                    <a:pt x="2901" y="7449"/>
                    <a:pt x="2897" y="7432"/>
                    <a:pt x="2897" y="7419"/>
                  </a:cubicBezTo>
                  <a:cubicBezTo>
                    <a:pt x="2893" y="7405"/>
                    <a:pt x="2890" y="7392"/>
                    <a:pt x="2890" y="7379"/>
                  </a:cubicBezTo>
                  <a:cubicBezTo>
                    <a:pt x="2884" y="7352"/>
                    <a:pt x="2877" y="7322"/>
                    <a:pt x="2870" y="7295"/>
                  </a:cubicBezTo>
                  <a:cubicBezTo>
                    <a:pt x="2853" y="7235"/>
                    <a:pt x="2833" y="7175"/>
                    <a:pt x="2817" y="7115"/>
                  </a:cubicBezTo>
                  <a:cubicBezTo>
                    <a:pt x="2780" y="7001"/>
                    <a:pt x="2743" y="6883"/>
                    <a:pt x="2706" y="6770"/>
                  </a:cubicBezTo>
                  <a:cubicBezTo>
                    <a:pt x="2669" y="6643"/>
                    <a:pt x="2633" y="6519"/>
                    <a:pt x="2600" y="6395"/>
                  </a:cubicBezTo>
                  <a:cubicBezTo>
                    <a:pt x="2566" y="6272"/>
                    <a:pt x="2536" y="6148"/>
                    <a:pt x="2503" y="6028"/>
                  </a:cubicBezTo>
                  <a:cubicBezTo>
                    <a:pt x="2469" y="5911"/>
                    <a:pt x="2436" y="5797"/>
                    <a:pt x="2399" y="5679"/>
                  </a:cubicBezTo>
                  <a:cubicBezTo>
                    <a:pt x="2362" y="5563"/>
                    <a:pt x="2325" y="5443"/>
                    <a:pt x="2285" y="5325"/>
                  </a:cubicBezTo>
                  <a:cubicBezTo>
                    <a:pt x="2242" y="5202"/>
                    <a:pt x="2195" y="5074"/>
                    <a:pt x="2151" y="4951"/>
                  </a:cubicBezTo>
                  <a:cubicBezTo>
                    <a:pt x="2111" y="4837"/>
                    <a:pt x="2075" y="4727"/>
                    <a:pt x="2035" y="4613"/>
                  </a:cubicBezTo>
                  <a:cubicBezTo>
                    <a:pt x="1954" y="4389"/>
                    <a:pt x="1874" y="4162"/>
                    <a:pt x="1790" y="3938"/>
                  </a:cubicBezTo>
                  <a:cubicBezTo>
                    <a:pt x="1750" y="3837"/>
                    <a:pt x="1713" y="3740"/>
                    <a:pt x="1673" y="3640"/>
                  </a:cubicBezTo>
                  <a:cubicBezTo>
                    <a:pt x="1629" y="3536"/>
                    <a:pt x="1589" y="3429"/>
                    <a:pt x="1549" y="3325"/>
                  </a:cubicBezTo>
                  <a:cubicBezTo>
                    <a:pt x="1459" y="3081"/>
                    <a:pt x="1372" y="2840"/>
                    <a:pt x="1278" y="2596"/>
                  </a:cubicBezTo>
                  <a:cubicBezTo>
                    <a:pt x="1238" y="2496"/>
                    <a:pt x="1195" y="2392"/>
                    <a:pt x="1155" y="2288"/>
                  </a:cubicBezTo>
                  <a:cubicBezTo>
                    <a:pt x="1107" y="2161"/>
                    <a:pt x="1058" y="2038"/>
                    <a:pt x="1011" y="1911"/>
                  </a:cubicBezTo>
                  <a:cubicBezTo>
                    <a:pt x="998" y="1877"/>
                    <a:pt x="984" y="1840"/>
                    <a:pt x="971" y="1807"/>
                  </a:cubicBezTo>
                  <a:lnTo>
                    <a:pt x="969" y="1797"/>
                  </a:lnTo>
                  <a:lnTo>
                    <a:pt x="969" y="1797"/>
                  </a:lnTo>
                  <a:cubicBezTo>
                    <a:pt x="969" y="1799"/>
                    <a:pt x="970" y="1801"/>
                    <a:pt x="971" y="1803"/>
                  </a:cubicBezTo>
                  <a:lnTo>
                    <a:pt x="967" y="1790"/>
                  </a:lnTo>
                  <a:lnTo>
                    <a:pt x="969" y="1797"/>
                  </a:lnTo>
                  <a:lnTo>
                    <a:pt x="969" y="1797"/>
                  </a:lnTo>
                  <a:cubicBezTo>
                    <a:pt x="795" y="1331"/>
                    <a:pt x="618" y="861"/>
                    <a:pt x="405" y="409"/>
                  </a:cubicBezTo>
                  <a:cubicBezTo>
                    <a:pt x="352" y="295"/>
                    <a:pt x="298" y="178"/>
                    <a:pt x="241" y="65"/>
                  </a:cubicBezTo>
                  <a:cubicBezTo>
                    <a:pt x="221" y="24"/>
                    <a:pt x="178" y="1"/>
                    <a:pt x="135" y="1"/>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1" name="Google Shape;411;p18"/>
            <p:cNvSpPr/>
            <p:nvPr/>
          </p:nvSpPr>
          <p:spPr>
            <a:xfrm>
              <a:off x="8484778" y="2032808"/>
              <a:ext cx="34129" cy="33409"/>
            </a:xfrm>
            <a:custGeom>
              <a:avLst/>
              <a:gdLst/>
              <a:ahLst/>
              <a:cxnLst/>
              <a:rect l="l" t="t" r="r" b="b"/>
              <a:pathLst>
                <a:path w="476" h="466" extrusionOk="0">
                  <a:moveTo>
                    <a:pt x="236" y="1"/>
                  </a:moveTo>
                  <a:cubicBezTo>
                    <a:pt x="219" y="1"/>
                    <a:pt x="203" y="3"/>
                    <a:pt x="187" y="9"/>
                  </a:cubicBezTo>
                  <a:cubicBezTo>
                    <a:pt x="167" y="15"/>
                    <a:pt x="151" y="22"/>
                    <a:pt x="131" y="29"/>
                  </a:cubicBezTo>
                  <a:cubicBezTo>
                    <a:pt x="94" y="49"/>
                    <a:pt x="67" y="76"/>
                    <a:pt x="44" y="109"/>
                  </a:cubicBezTo>
                  <a:cubicBezTo>
                    <a:pt x="11" y="159"/>
                    <a:pt x="0" y="226"/>
                    <a:pt x="14" y="286"/>
                  </a:cubicBezTo>
                  <a:cubicBezTo>
                    <a:pt x="27" y="343"/>
                    <a:pt x="64" y="394"/>
                    <a:pt x="114" y="426"/>
                  </a:cubicBezTo>
                  <a:cubicBezTo>
                    <a:pt x="148" y="448"/>
                    <a:pt x="196" y="465"/>
                    <a:pt x="241" y="465"/>
                  </a:cubicBezTo>
                  <a:cubicBezTo>
                    <a:pt x="259" y="465"/>
                    <a:pt x="276" y="463"/>
                    <a:pt x="292" y="457"/>
                  </a:cubicBezTo>
                  <a:cubicBezTo>
                    <a:pt x="308" y="451"/>
                    <a:pt x="328" y="443"/>
                    <a:pt x="345" y="437"/>
                  </a:cubicBezTo>
                  <a:cubicBezTo>
                    <a:pt x="382" y="417"/>
                    <a:pt x="408" y="390"/>
                    <a:pt x="432" y="357"/>
                  </a:cubicBezTo>
                  <a:cubicBezTo>
                    <a:pt x="465" y="306"/>
                    <a:pt x="476" y="243"/>
                    <a:pt x="462" y="182"/>
                  </a:cubicBezTo>
                  <a:cubicBezTo>
                    <a:pt x="448" y="122"/>
                    <a:pt x="412" y="72"/>
                    <a:pt x="362" y="39"/>
                  </a:cubicBezTo>
                  <a:cubicBezTo>
                    <a:pt x="328" y="17"/>
                    <a:pt x="280" y="1"/>
                    <a:pt x="236" y="1"/>
                  </a:cubicBezTo>
                  <a:close/>
                </a:path>
              </a:pathLst>
            </a:custGeom>
            <a:solidFill>
              <a:srgbClr val="FEFEFE"/>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2" name="Google Shape;412;p18"/>
            <p:cNvSpPr/>
            <p:nvPr/>
          </p:nvSpPr>
          <p:spPr>
            <a:xfrm>
              <a:off x="7836108" y="1411449"/>
              <a:ext cx="730982" cy="858446"/>
            </a:xfrm>
            <a:custGeom>
              <a:avLst/>
              <a:gdLst/>
              <a:ahLst/>
              <a:cxnLst/>
              <a:rect l="l" t="t" r="r" b="b"/>
              <a:pathLst>
                <a:path w="10195" h="11974" extrusionOk="0">
                  <a:moveTo>
                    <a:pt x="6820" y="221"/>
                  </a:moveTo>
                  <a:cubicBezTo>
                    <a:pt x="6820" y="238"/>
                    <a:pt x="6823" y="258"/>
                    <a:pt x="6826" y="278"/>
                  </a:cubicBezTo>
                  <a:cubicBezTo>
                    <a:pt x="6837" y="344"/>
                    <a:pt x="6854" y="409"/>
                    <a:pt x="6874" y="472"/>
                  </a:cubicBezTo>
                  <a:cubicBezTo>
                    <a:pt x="6911" y="576"/>
                    <a:pt x="6961" y="673"/>
                    <a:pt x="7011" y="770"/>
                  </a:cubicBezTo>
                  <a:cubicBezTo>
                    <a:pt x="7031" y="816"/>
                    <a:pt x="7047" y="866"/>
                    <a:pt x="7071" y="917"/>
                  </a:cubicBezTo>
                  <a:cubicBezTo>
                    <a:pt x="7091" y="970"/>
                    <a:pt x="7115" y="1023"/>
                    <a:pt x="7138" y="1074"/>
                  </a:cubicBezTo>
                  <a:cubicBezTo>
                    <a:pt x="7164" y="1131"/>
                    <a:pt x="7192" y="1184"/>
                    <a:pt x="7218" y="1238"/>
                  </a:cubicBezTo>
                  <a:cubicBezTo>
                    <a:pt x="7241" y="1292"/>
                    <a:pt x="7268" y="1348"/>
                    <a:pt x="7292" y="1402"/>
                  </a:cubicBezTo>
                  <a:cubicBezTo>
                    <a:pt x="7319" y="1459"/>
                    <a:pt x="7345" y="1515"/>
                    <a:pt x="7368" y="1572"/>
                  </a:cubicBezTo>
                  <a:cubicBezTo>
                    <a:pt x="7392" y="1625"/>
                    <a:pt x="7416" y="1682"/>
                    <a:pt x="7436" y="1736"/>
                  </a:cubicBezTo>
                  <a:cubicBezTo>
                    <a:pt x="7482" y="1853"/>
                    <a:pt x="7519" y="1970"/>
                    <a:pt x="7566" y="2087"/>
                  </a:cubicBezTo>
                  <a:cubicBezTo>
                    <a:pt x="7649" y="2311"/>
                    <a:pt x="7754" y="2532"/>
                    <a:pt x="7850" y="2752"/>
                  </a:cubicBezTo>
                  <a:cubicBezTo>
                    <a:pt x="7904" y="2873"/>
                    <a:pt x="7957" y="2997"/>
                    <a:pt x="8007" y="3118"/>
                  </a:cubicBezTo>
                  <a:cubicBezTo>
                    <a:pt x="8030" y="3174"/>
                    <a:pt x="8051" y="3234"/>
                    <a:pt x="8071" y="3291"/>
                  </a:cubicBezTo>
                  <a:cubicBezTo>
                    <a:pt x="8091" y="3348"/>
                    <a:pt x="8108" y="3405"/>
                    <a:pt x="8128" y="3462"/>
                  </a:cubicBezTo>
                  <a:cubicBezTo>
                    <a:pt x="8208" y="3692"/>
                    <a:pt x="8288" y="3923"/>
                    <a:pt x="8372" y="4154"/>
                  </a:cubicBezTo>
                  <a:cubicBezTo>
                    <a:pt x="8462" y="4402"/>
                    <a:pt x="8559" y="4646"/>
                    <a:pt x="8653" y="4893"/>
                  </a:cubicBezTo>
                  <a:cubicBezTo>
                    <a:pt x="8673" y="4950"/>
                    <a:pt x="8693" y="5014"/>
                    <a:pt x="8717" y="5070"/>
                  </a:cubicBezTo>
                  <a:lnTo>
                    <a:pt x="8777" y="5251"/>
                  </a:lnTo>
                  <a:cubicBezTo>
                    <a:pt x="8817" y="5365"/>
                    <a:pt x="8857" y="5478"/>
                    <a:pt x="8897" y="5592"/>
                  </a:cubicBezTo>
                  <a:cubicBezTo>
                    <a:pt x="8981" y="5830"/>
                    <a:pt x="9064" y="6071"/>
                    <a:pt x="9148" y="6311"/>
                  </a:cubicBezTo>
                  <a:cubicBezTo>
                    <a:pt x="9228" y="6542"/>
                    <a:pt x="9308" y="6773"/>
                    <a:pt x="9389" y="7000"/>
                  </a:cubicBezTo>
                  <a:cubicBezTo>
                    <a:pt x="9472" y="7241"/>
                    <a:pt x="9560" y="7482"/>
                    <a:pt x="9636" y="7726"/>
                  </a:cubicBezTo>
                  <a:cubicBezTo>
                    <a:pt x="9676" y="7857"/>
                    <a:pt x="9716" y="7983"/>
                    <a:pt x="9750" y="8114"/>
                  </a:cubicBezTo>
                  <a:cubicBezTo>
                    <a:pt x="9767" y="8181"/>
                    <a:pt x="9787" y="8244"/>
                    <a:pt x="9804" y="8308"/>
                  </a:cubicBezTo>
                  <a:cubicBezTo>
                    <a:pt x="9816" y="8358"/>
                    <a:pt x="9830" y="8408"/>
                    <a:pt x="9840" y="8459"/>
                  </a:cubicBezTo>
                  <a:cubicBezTo>
                    <a:pt x="9861" y="8576"/>
                    <a:pt x="9881" y="8692"/>
                    <a:pt x="9897" y="8806"/>
                  </a:cubicBezTo>
                  <a:cubicBezTo>
                    <a:pt x="9904" y="8873"/>
                    <a:pt x="9917" y="8937"/>
                    <a:pt x="9921" y="9004"/>
                  </a:cubicBezTo>
                  <a:cubicBezTo>
                    <a:pt x="9924" y="9057"/>
                    <a:pt x="9924" y="9114"/>
                    <a:pt x="9921" y="9171"/>
                  </a:cubicBezTo>
                  <a:cubicBezTo>
                    <a:pt x="9921" y="9187"/>
                    <a:pt x="9921" y="9201"/>
                    <a:pt x="9917" y="9218"/>
                  </a:cubicBezTo>
                  <a:lnTo>
                    <a:pt x="9921" y="9204"/>
                  </a:lnTo>
                  <a:lnTo>
                    <a:pt x="9921" y="9204"/>
                  </a:lnTo>
                  <a:cubicBezTo>
                    <a:pt x="9917" y="9227"/>
                    <a:pt x="9914" y="9254"/>
                    <a:pt x="9907" y="9278"/>
                  </a:cubicBezTo>
                  <a:lnTo>
                    <a:pt x="9907" y="9284"/>
                  </a:lnTo>
                  <a:lnTo>
                    <a:pt x="9904" y="9288"/>
                  </a:lnTo>
                  <a:cubicBezTo>
                    <a:pt x="9884" y="9305"/>
                    <a:pt x="9861" y="9314"/>
                    <a:pt x="9836" y="9328"/>
                  </a:cubicBezTo>
                  <a:cubicBezTo>
                    <a:pt x="9816" y="9341"/>
                    <a:pt x="9796" y="9354"/>
                    <a:pt x="9776" y="9365"/>
                  </a:cubicBezTo>
                  <a:cubicBezTo>
                    <a:pt x="9720" y="9391"/>
                    <a:pt x="9660" y="9422"/>
                    <a:pt x="9603" y="9451"/>
                  </a:cubicBezTo>
                  <a:cubicBezTo>
                    <a:pt x="9560" y="9475"/>
                    <a:pt x="9512" y="9495"/>
                    <a:pt x="9469" y="9515"/>
                  </a:cubicBezTo>
                  <a:cubicBezTo>
                    <a:pt x="9409" y="9542"/>
                    <a:pt x="9352" y="9569"/>
                    <a:pt x="9291" y="9592"/>
                  </a:cubicBezTo>
                  <a:cubicBezTo>
                    <a:pt x="9234" y="9615"/>
                    <a:pt x="9178" y="9639"/>
                    <a:pt x="9121" y="9663"/>
                  </a:cubicBezTo>
                  <a:cubicBezTo>
                    <a:pt x="9064" y="9686"/>
                    <a:pt x="9007" y="9716"/>
                    <a:pt x="8950" y="9740"/>
                  </a:cubicBezTo>
                  <a:cubicBezTo>
                    <a:pt x="8893" y="9766"/>
                    <a:pt x="8837" y="9786"/>
                    <a:pt x="8780" y="9809"/>
                  </a:cubicBezTo>
                  <a:cubicBezTo>
                    <a:pt x="8723" y="9833"/>
                    <a:pt x="8669" y="9856"/>
                    <a:pt x="8612" y="9880"/>
                  </a:cubicBezTo>
                  <a:cubicBezTo>
                    <a:pt x="8499" y="9930"/>
                    <a:pt x="8379" y="9973"/>
                    <a:pt x="8262" y="10021"/>
                  </a:cubicBezTo>
                  <a:cubicBezTo>
                    <a:pt x="8148" y="10064"/>
                    <a:pt x="8034" y="10110"/>
                    <a:pt x="7921" y="10161"/>
                  </a:cubicBezTo>
                  <a:cubicBezTo>
                    <a:pt x="7814" y="10208"/>
                    <a:pt x="7703" y="10251"/>
                    <a:pt x="7596" y="10294"/>
                  </a:cubicBezTo>
                  <a:cubicBezTo>
                    <a:pt x="7539" y="10318"/>
                    <a:pt x="7482" y="10345"/>
                    <a:pt x="7425" y="10365"/>
                  </a:cubicBezTo>
                  <a:cubicBezTo>
                    <a:pt x="7365" y="10388"/>
                    <a:pt x="7305" y="10411"/>
                    <a:pt x="7245" y="10435"/>
                  </a:cubicBezTo>
                  <a:cubicBezTo>
                    <a:pt x="7124" y="10478"/>
                    <a:pt x="7007" y="10525"/>
                    <a:pt x="6891" y="10575"/>
                  </a:cubicBezTo>
                  <a:cubicBezTo>
                    <a:pt x="6783" y="10619"/>
                    <a:pt x="6670" y="10655"/>
                    <a:pt x="6559" y="10696"/>
                  </a:cubicBezTo>
                  <a:cubicBezTo>
                    <a:pt x="6439" y="10736"/>
                    <a:pt x="6322" y="10779"/>
                    <a:pt x="6201" y="10816"/>
                  </a:cubicBezTo>
                  <a:cubicBezTo>
                    <a:pt x="5964" y="10896"/>
                    <a:pt x="5727" y="10973"/>
                    <a:pt x="5489" y="11047"/>
                  </a:cubicBezTo>
                  <a:cubicBezTo>
                    <a:pt x="5366" y="11087"/>
                    <a:pt x="5245" y="11124"/>
                    <a:pt x="5121" y="11157"/>
                  </a:cubicBezTo>
                  <a:cubicBezTo>
                    <a:pt x="5065" y="11174"/>
                    <a:pt x="5008" y="11191"/>
                    <a:pt x="4951" y="11204"/>
                  </a:cubicBezTo>
                  <a:cubicBezTo>
                    <a:pt x="4890" y="11221"/>
                    <a:pt x="4833" y="11241"/>
                    <a:pt x="4776" y="11261"/>
                  </a:cubicBezTo>
                  <a:cubicBezTo>
                    <a:pt x="4536" y="11334"/>
                    <a:pt x="4292" y="11415"/>
                    <a:pt x="4044" y="11472"/>
                  </a:cubicBezTo>
                  <a:cubicBezTo>
                    <a:pt x="3904" y="11501"/>
                    <a:pt x="3767" y="11535"/>
                    <a:pt x="3629" y="11569"/>
                  </a:cubicBezTo>
                  <a:cubicBezTo>
                    <a:pt x="3499" y="11599"/>
                    <a:pt x="3372" y="11626"/>
                    <a:pt x="3245" y="11652"/>
                  </a:cubicBezTo>
                  <a:cubicBezTo>
                    <a:pt x="3202" y="11662"/>
                    <a:pt x="3162" y="11669"/>
                    <a:pt x="3121" y="11672"/>
                  </a:cubicBezTo>
                  <a:cubicBezTo>
                    <a:pt x="3071" y="11679"/>
                    <a:pt x="3021" y="11686"/>
                    <a:pt x="2967" y="11686"/>
                  </a:cubicBezTo>
                  <a:lnTo>
                    <a:pt x="2950" y="11682"/>
                  </a:lnTo>
                  <a:cubicBezTo>
                    <a:pt x="2944" y="11676"/>
                    <a:pt x="2938" y="11666"/>
                    <a:pt x="2934" y="11656"/>
                  </a:cubicBezTo>
                  <a:cubicBezTo>
                    <a:pt x="2910" y="11612"/>
                    <a:pt x="2893" y="11562"/>
                    <a:pt x="2881" y="11515"/>
                  </a:cubicBezTo>
                  <a:cubicBezTo>
                    <a:pt x="2861" y="11461"/>
                    <a:pt x="2844" y="11408"/>
                    <a:pt x="2824" y="11351"/>
                  </a:cubicBezTo>
                  <a:cubicBezTo>
                    <a:pt x="2783" y="11234"/>
                    <a:pt x="2743" y="11117"/>
                    <a:pt x="2703" y="11000"/>
                  </a:cubicBezTo>
                  <a:cubicBezTo>
                    <a:pt x="2626" y="10769"/>
                    <a:pt x="2546" y="10538"/>
                    <a:pt x="2466" y="10308"/>
                  </a:cubicBezTo>
                  <a:cubicBezTo>
                    <a:pt x="2382" y="10073"/>
                    <a:pt x="2302" y="9840"/>
                    <a:pt x="2222" y="9606"/>
                  </a:cubicBezTo>
                  <a:cubicBezTo>
                    <a:pt x="2175" y="9472"/>
                    <a:pt x="2135" y="9341"/>
                    <a:pt x="2091" y="9207"/>
                  </a:cubicBezTo>
                  <a:cubicBezTo>
                    <a:pt x="2051" y="9084"/>
                    <a:pt x="2015" y="8957"/>
                    <a:pt x="1974" y="8833"/>
                  </a:cubicBezTo>
                  <a:cubicBezTo>
                    <a:pt x="1901" y="8592"/>
                    <a:pt x="1830" y="8348"/>
                    <a:pt x="1760" y="8107"/>
                  </a:cubicBezTo>
                  <a:cubicBezTo>
                    <a:pt x="1689" y="7869"/>
                    <a:pt x="1609" y="7633"/>
                    <a:pt x="1536" y="7392"/>
                  </a:cubicBezTo>
                  <a:cubicBezTo>
                    <a:pt x="1456" y="7151"/>
                    <a:pt x="1392" y="6906"/>
                    <a:pt x="1325" y="6659"/>
                  </a:cubicBezTo>
                  <a:cubicBezTo>
                    <a:pt x="1265" y="6421"/>
                    <a:pt x="1198" y="6184"/>
                    <a:pt x="1128" y="5950"/>
                  </a:cubicBezTo>
                  <a:cubicBezTo>
                    <a:pt x="1095" y="5827"/>
                    <a:pt x="1058" y="5699"/>
                    <a:pt x="1027" y="5575"/>
                  </a:cubicBezTo>
                  <a:cubicBezTo>
                    <a:pt x="998" y="5455"/>
                    <a:pt x="964" y="5338"/>
                    <a:pt x="931" y="5221"/>
                  </a:cubicBezTo>
                  <a:cubicBezTo>
                    <a:pt x="867" y="4977"/>
                    <a:pt x="803" y="4733"/>
                    <a:pt x="743" y="4485"/>
                  </a:cubicBezTo>
                  <a:cubicBezTo>
                    <a:pt x="713" y="4362"/>
                    <a:pt x="686" y="4237"/>
                    <a:pt x="660" y="4117"/>
                  </a:cubicBezTo>
                  <a:cubicBezTo>
                    <a:pt x="633" y="4001"/>
                    <a:pt x="610" y="3887"/>
                    <a:pt x="583" y="3769"/>
                  </a:cubicBezTo>
                  <a:cubicBezTo>
                    <a:pt x="556" y="3649"/>
                    <a:pt x="530" y="3529"/>
                    <a:pt x="496" y="3408"/>
                  </a:cubicBezTo>
                  <a:cubicBezTo>
                    <a:pt x="462" y="3288"/>
                    <a:pt x="432" y="3164"/>
                    <a:pt x="399" y="3044"/>
                  </a:cubicBezTo>
                  <a:cubicBezTo>
                    <a:pt x="375" y="2963"/>
                    <a:pt x="355" y="2883"/>
                    <a:pt x="335" y="2803"/>
                  </a:cubicBezTo>
                  <a:cubicBezTo>
                    <a:pt x="329" y="2760"/>
                    <a:pt x="322" y="2712"/>
                    <a:pt x="322" y="2669"/>
                  </a:cubicBezTo>
                  <a:lnTo>
                    <a:pt x="325" y="2659"/>
                  </a:lnTo>
                  <a:lnTo>
                    <a:pt x="342" y="2639"/>
                  </a:lnTo>
                  <a:cubicBezTo>
                    <a:pt x="405" y="2589"/>
                    <a:pt x="479" y="2552"/>
                    <a:pt x="550" y="2516"/>
                  </a:cubicBezTo>
                  <a:cubicBezTo>
                    <a:pt x="646" y="2468"/>
                    <a:pt x="746" y="2428"/>
                    <a:pt x="847" y="2385"/>
                  </a:cubicBezTo>
                  <a:cubicBezTo>
                    <a:pt x="964" y="2335"/>
                    <a:pt x="1078" y="2281"/>
                    <a:pt x="1192" y="2227"/>
                  </a:cubicBezTo>
                  <a:cubicBezTo>
                    <a:pt x="1416" y="2117"/>
                    <a:pt x="1649" y="2027"/>
                    <a:pt x="1880" y="1934"/>
                  </a:cubicBezTo>
                  <a:cubicBezTo>
                    <a:pt x="1994" y="1890"/>
                    <a:pt x="2104" y="1843"/>
                    <a:pt x="2215" y="1803"/>
                  </a:cubicBezTo>
                  <a:cubicBezTo>
                    <a:pt x="2332" y="1763"/>
                    <a:pt x="2446" y="1723"/>
                    <a:pt x="2560" y="1682"/>
                  </a:cubicBezTo>
                  <a:cubicBezTo>
                    <a:pt x="2790" y="1599"/>
                    <a:pt x="3024" y="1519"/>
                    <a:pt x="3255" y="1438"/>
                  </a:cubicBezTo>
                  <a:cubicBezTo>
                    <a:pt x="3372" y="1398"/>
                    <a:pt x="3486" y="1358"/>
                    <a:pt x="3603" y="1324"/>
                  </a:cubicBezTo>
                  <a:cubicBezTo>
                    <a:pt x="3660" y="1304"/>
                    <a:pt x="3716" y="1288"/>
                    <a:pt x="3776" y="1271"/>
                  </a:cubicBezTo>
                  <a:cubicBezTo>
                    <a:pt x="3830" y="1255"/>
                    <a:pt x="3884" y="1238"/>
                    <a:pt x="3937" y="1221"/>
                  </a:cubicBezTo>
                  <a:lnTo>
                    <a:pt x="3947" y="1218"/>
                  </a:lnTo>
                  <a:cubicBezTo>
                    <a:pt x="4182" y="1131"/>
                    <a:pt x="4418" y="1047"/>
                    <a:pt x="4653" y="963"/>
                  </a:cubicBezTo>
                  <a:cubicBezTo>
                    <a:pt x="4884" y="877"/>
                    <a:pt x="5118" y="790"/>
                    <a:pt x="5352" y="706"/>
                  </a:cubicBezTo>
                  <a:cubicBezTo>
                    <a:pt x="5579" y="619"/>
                    <a:pt x="5810" y="539"/>
                    <a:pt x="6044" y="455"/>
                  </a:cubicBezTo>
                  <a:cubicBezTo>
                    <a:pt x="6195" y="401"/>
                    <a:pt x="6345" y="348"/>
                    <a:pt x="6493" y="295"/>
                  </a:cubicBezTo>
                  <a:cubicBezTo>
                    <a:pt x="6519" y="295"/>
                    <a:pt x="6546" y="288"/>
                    <a:pt x="6576" y="281"/>
                  </a:cubicBezTo>
                  <a:cubicBezTo>
                    <a:pt x="6606" y="275"/>
                    <a:pt x="6636" y="268"/>
                    <a:pt x="6666" y="261"/>
                  </a:cubicBezTo>
                  <a:cubicBezTo>
                    <a:pt x="6717" y="244"/>
                    <a:pt x="6770" y="231"/>
                    <a:pt x="6820" y="221"/>
                  </a:cubicBezTo>
                  <a:close/>
                  <a:moveTo>
                    <a:pt x="6870" y="1"/>
                  </a:moveTo>
                  <a:cubicBezTo>
                    <a:pt x="6861" y="1"/>
                    <a:pt x="6852" y="2"/>
                    <a:pt x="6843" y="3"/>
                  </a:cubicBezTo>
                  <a:cubicBezTo>
                    <a:pt x="6817" y="7"/>
                    <a:pt x="6794" y="14"/>
                    <a:pt x="6770" y="23"/>
                  </a:cubicBezTo>
                  <a:cubicBezTo>
                    <a:pt x="6753" y="11"/>
                    <a:pt x="6733" y="3"/>
                    <a:pt x="6712" y="3"/>
                  </a:cubicBezTo>
                  <a:cubicBezTo>
                    <a:pt x="6701" y="3"/>
                    <a:pt x="6689" y="6"/>
                    <a:pt x="6676" y="10"/>
                  </a:cubicBezTo>
                  <a:cubicBezTo>
                    <a:pt x="6201" y="191"/>
                    <a:pt x="5720" y="355"/>
                    <a:pt x="5238" y="512"/>
                  </a:cubicBezTo>
                  <a:cubicBezTo>
                    <a:pt x="5008" y="589"/>
                    <a:pt x="4780" y="662"/>
                    <a:pt x="4549" y="739"/>
                  </a:cubicBezTo>
                  <a:cubicBezTo>
                    <a:pt x="4432" y="779"/>
                    <a:pt x="4312" y="816"/>
                    <a:pt x="4195" y="857"/>
                  </a:cubicBezTo>
                  <a:cubicBezTo>
                    <a:pt x="4138" y="877"/>
                    <a:pt x="4081" y="897"/>
                    <a:pt x="4024" y="913"/>
                  </a:cubicBezTo>
                  <a:cubicBezTo>
                    <a:pt x="3967" y="934"/>
                    <a:pt x="3907" y="954"/>
                    <a:pt x="3850" y="974"/>
                  </a:cubicBezTo>
                  <a:cubicBezTo>
                    <a:pt x="3730" y="1007"/>
                    <a:pt x="3609" y="1040"/>
                    <a:pt x="3492" y="1074"/>
                  </a:cubicBezTo>
                  <a:cubicBezTo>
                    <a:pt x="3369" y="1107"/>
                    <a:pt x="3248" y="1147"/>
                    <a:pt x="3131" y="1187"/>
                  </a:cubicBezTo>
                  <a:cubicBezTo>
                    <a:pt x="2904" y="1261"/>
                    <a:pt x="2677" y="1338"/>
                    <a:pt x="2452" y="1415"/>
                  </a:cubicBezTo>
                  <a:cubicBezTo>
                    <a:pt x="2365" y="1445"/>
                    <a:pt x="2279" y="1475"/>
                    <a:pt x="2191" y="1505"/>
                  </a:cubicBezTo>
                  <a:cubicBezTo>
                    <a:pt x="2165" y="1512"/>
                    <a:pt x="2138" y="1522"/>
                    <a:pt x="2108" y="1532"/>
                  </a:cubicBezTo>
                  <a:cubicBezTo>
                    <a:pt x="1990" y="1576"/>
                    <a:pt x="1874" y="1625"/>
                    <a:pt x="1754" y="1673"/>
                  </a:cubicBezTo>
                  <a:cubicBezTo>
                    <a:pt x="1640" y="1716"/>
                    <a:pt x="1522" y="1760"/>
                    <a:pt x="1409" y="1809"/>
                  </a:cubicBezTo>
                  <a:cubicBezTo>
                    <a:pt x="1292" y="1860"/>
                    <a:pt x="1172" y="1914"/>
                    <a:pt x="1055" y="1970"/>
                  </a:cubicBezTo>
                  <a:cubicBezTo>
                    <a:pt x="951" y="2020"/>
                    <a:pt x="847" y="2070"/>
                    <a:pt x="740" y="2114"/>
                  </a:cubicBezTo>
                  <a:cubicBezTo>
                    <a:pt x="630" y="2161"/>
                    <a:pt x="516" y="2204"/>
                    <a:pt x="409" y="2258"/>
                  </a:cubicBezTo>
                  <a:cubicBezTo>
                    <a:pt x="349" y="2288"/>
                    <a:pt x="289" y="2318"/>
                    <a:pt x="232" y="2351"/>
                  </a:cubicBezTo>
                  <a:cubicBezTo>
                    <a:pt x="209" y="2361"/>
                    <a:pt x="184" y="2375"/>
                    <a:pt x="164" y="2391"/>
                  </a:cubicBezTo>
                  <a:cubicBezTo>
                    <a:pt x="144" y="2405"/>
                    <a:pt x="128" y="2422"/>
                    <a:pt x="108" y="2439"/>
                  </a:cubicBezTo>
                  <a:cubicBezTo>
                    <a:pt x="91" y="2455"/>
                    <a:pt x="78" y="2468"/>
                    <a:pt x="68" y="2485"/>
                  </a:cubicBezTo>
                  <a:cubicBezTo>
                    <a:pt x="54" y="2502"/>
                    <a:pt x="44" y="2519"/>
                    <a:pt x="34" y="2536"/>
                  </a:cubicBezTo>
                  <a:cubicBezTo>
                    <a:pt x="28" y="2556"/>
                    <a:pt x="21" y="2576"/>
                    <a:pt x="14" y="2592"/>
                  </a:cubicBezTo>
                  <a:cubicBezTo>
                    <a:pt x="1" y="2676"/>
                    <a:pt x="4" y="2756"/>
                    <a:pt x="21" y="2837"/>
                  </a:cubicBezTo>
                  <a:cubicBezTo>
                    <a:pt x="31" y="2900"/>
                    <a:pt x="44" y="2963"/>
                    <a:pt x="64" y="3027"/>
                  </a:cubicBezTo>
                  <a:cubicBezTo>
                    <a:pt x="104" y="3181"/>
                    <a:pt x="144" y="3331"/>
                    <a:pt x="184" y="3485"/>
                  </a:cubicBezTo>
                  <a:cubicBezTo>
                    <a:pt x="205" y="3559"/>
                    <a:pt x="225" y="3632"/>
                    <a:pt x="241" y="3706"/>
                  </a:cubicBezTo>
                  <a:cubicBezTo>
                    <a:pt x="258" y="3789"/>
                    <a:pt x="275" y="3870"/>
                    <a:pt x="292" y="3953"/>
                  </a:cubicBezTo>
                  <a:lnTo>
                    <a:pt x="289" y="3936"/>
                  </a:lnTo>
                  <a:lnTo>
                    <a:pt x="289" y="3936"/>
                  </a:lnTo>
                  <a:cubicBezTo>
                    <a:pt x="339" y="4184"/>
                    <a:pt x="399" y="4428"/>
                    <a:pt x="456" y="4672"/>
                  </a:cubicBezTo>
                  <a:cubicBezTo>
                    <a:pt x="485" y="4796"/>
                    <a:pt x="519" y="4916"/>
                    <a:pt x="553" y="5040"/>
                  </a:cubicBezTo>
                  <a:cubicBezTo>
                    <a:pt x="579" y="5157"/>
                    <a:pt x="613" y="5274"/>
                    <a:pt x="646" y="5392"/>
                  </a:cubicBezTo>
                  <a:cubicBezTo>
                    <a:pt x="680" y="5512"/>
                    <a:pt x="713" y="5632"/>
                    <a:pt x="743" y="5753"/>
                  </a:cubicBezTo>
                  <a:cubicBezTo>
                    <a:pt x="774" y="5870"/>
                    <a:pt x="807" y="5987"/>
                    <a:pt x="840" y="6104"/>
                  </a:cubicBezTo>
                  <a:cubicBezTo>
                    <a:pt x="911" y="6348"/>
                    <a:pt x="977" y="6592"/>
                    <a:pt x="1044" y="6836"/>
                  </a:cubicBezTo>
                  <a:cubicBezTo>
                    <a:pt x="1112" y="7084"/>
                    <a:pt x="1181" y="7332"/>
                    <a:pt x="1258" y="7576"/>
                  </a:cubicBezTo>
                  <a:cubicBezTo>
                    <a:pt x="1302" y="7702"/>
                    <a:pt x="1342" y="7833"/>
                    <a:pt x="1385" y="7960"/>
                  </a:cubicBezTo>
                  <a:cubicBezTo>
                    <a:pt x="1422" y="8077"/>
                    <a:pt x="1459" y="8198"/>
                    <a:pt x="1493" y="8318"/>
                  </a:cubicBezTo>
                  <a:cubicBezTo>
                    <a:pt x="1566" y="8562"/>
                    <a:pt x="1640" y="8806"/>
                    <a:pt x="1714" y="9050"/>
                  </a:cubicBezTo>
                  <a:cubicBezTo>
                    <a:pt x="1787" y="9288"/>
                    <a:pt x="1864" y="9522"/>
                    <a:pt x="1944" y="9756"/>
                  </a:cubicBezTo>
                  <a:cubicBezTo>
                    <a:pt x="2108" y="10231"/>
                    <a:pt x="2271" y="10706"/>
                    <a:pt x="2439" y="11180"/>
                  </a:cubicBezTo>
                  <a:cubicBezTo>
                    <a:pt x="2479" y="11294"/>
                    <a:pt x="2516" y="11408"/>
                    <a:pt x="2556" y="11522"/>
                  </a:cubicBezTo>
                  <a:cubicBezTo>
                    <a:pt x="2576" y="11578"/>
                    <a:pt x="2596" y="11635"/>
                    <a:pt x="2620" y="11689"/>
                  </a:cubicBezTo>
                  <a:cubicBezTo>
                    <a:pt x="2633" y="11726"/>
                    <a:pt x="2649" y="11759"/>
                    <a:pt x="2669" y="11790"/>
                  </a:cubicBezTo>
                  <a:cubicBezTo>
                    <a:pt x="2680" y="11813"/>
                    <a:pt x="2693" y="11830"/>
                    <a:pt x="2706" y="11850"/>
                  </a:cubicBezTo>
                  <a:cubicBezTo>
                    <a:pt x="2740" y="11893"/>
                    <a:pt x="2783" y="11933"/>
                    <a:pt x="2837" y="11950"/>
                  </a:cubicBezTo>
                  <a:cubicBezTo>
                    <a:pt x="2857" y="11957"/>
                    <a:pt x="2877" y="11963"/>
                    <a:pt x="2897" y="11967"/>
                  </a:cubicBezTo>
                  <a:cubicBezTo>
                    <a:pt x="2921" y="11970"/>
                    <a:pt x="2944" y="11973"/>
                    <a:pt x="2964" y="11973"/>
                  </a:cubicBezTo>
                  <a:lnTo>
                    <a:pt x="3041" y="11973"/>
                  </a:lnTo>
                  <a:cubicBezTo>
                    <a:pt x="3074" y="11970"/>
                    <a:pt x="3108" y="11967"/>
                    <a:pt x="3138" y="11963"/>
                  </a:cubicBezTo>
                  <a:cubicBezTo>
                    <a:pt x="3198" y="11957"/>
                    <a:pt x="3259" y="11950"/>
                    <a:pt x="3315" y="11936"/>
                  </a:cubicBezTo>
                  <a:cubicBezTo>
                    <a:pt x="3446" y="11913"/>
                    <a:pt x="3576" y="11883"/>
                    <a:pt x="3707" y="11856"/>
                  </a:cubicBezTo>
                  <a:cubicBezTo>
                    <a:pt x="3833" y="11827"/>
                    <a:pt x="3957" y="11796"/>
                    <a:pt x="4085" y="11766"/>
                  </a:cubicBezTo>
                  <a:cubicBezTo>
                    <a:pt x="4145" y="11753"/>
                    <a:pt x="4205" y="11736"/>
                    <a:pt x="4265" y="11722"/>
                  </a:cubicBezTo>
                  <a:cubicBezTo>
                    <a:pt x="4325" y="11706"/>
                    <a:pt x="4386" y="11686"/>
                    <a:pt x="4446" y="11669"/>
                  </a:cubicBezTo>
                  <a:cubicBezTo>
                    <a:pt x="4559" y="11635"/>
                    <a:pt x="4673" y="11595"/>
                    <a:pt x="4787" y="11555"/>
                  </a:cubicBezTo>
                  <a:cubicBezTo>
                    <a:pt x="4847" y="11535"/>
                    <a:pt x="4911" y="11512"/>
                    <a:pt x="4971" y="11492"/>
                  </a:cubicBezTo>
                  <a:cubicBezTo>
                    <a:pt x="5034" y="11469"/>
                    <a:pt x="5098" y="11448"/>
                    <a:pt x="5161" y="11428"/>
                  </a:cubicBezTo>
                  <a:cubicBezTo>
                    <a:pt x="5275" y="11391"/>
                    <a:pt x="5386" y="11358"/>
                    <a:pt x="5496" y="11321"/>
                  </a:cubicBezTo>
                  <a:cubicBezTo>
                    <a:pt x="5616" y="11281"/>
                    <a:pt x="5733" y="11245"/>
                    <a:pt x="5854" y="11200"/>
                  </a:cubicBezTo>
                  <a:cubicBezTo>
                    <a:pt x="6094" y="11117"/>
                    <a:pt x="6335" y="11030"/>
                    <a:pt x="6576" y="10947"/>
                  </a:cubicBezTo>
                  <a:lnTo>
                    <a:pt x="6666" y="10916"/>
                  </a:lnTo>
                  <a:cubicBezTo>
                    <a:pt x="6753" y="10887"/>
                    <a:pt x="6840" y="10856"/>
                    <a:pt x="6924" y="10823"/>
                  </a:cubicBezTo>
                  <a:cubicBezTo>
                    <a:pt x="7041" y="10776"/>
                    <a:pt x="7158" y="10726"/>
                    <a:pt x="7278" y="10683"/>
                  </a:cubicBezTo>
                  <a:cubicBezTo>
                    <a:pt x="7392" y="10639"/>
                    <a:pt x="7506" y="10595"/>
                    <a:pt x="7620" y="10549"/>
                  </a:cubicBezTo>
                  <a:cubicBezTo>
                    <a:pt x="7676" y="10525"/>
                    <a:pt x="7733" y="10502"/>
                    <a:pt x="7790" y="10478"/>
                  </a:cubicBezTo>
                  <a:cubicBezTo>
                    <a:pt x="7840" y="10458"/>
                    <a:pt x="7894" y="10438"/>
                    <a:pt x="7944" y="10418"/>
                  </a:cubicBezTo>
                  <a:cubicBezTo>
                    <a:pt x="8058" y="10368"/>
                    <a:pt x="8171" y="10322"/>
                    <a:pt x="8288" y="10274"/>
                  </a:cubicBezTo>
                  <a:cubicBezTo>
                    <a:pt x="8405" y="10231"/>
                    <a:pt x="8519" y="10187"/>
                    <a:pt x="8632" y="10141"/>
                  </a:cubicBezTo>
                  <a:cubicBezTo>
                    <a:pt x="8689" y="10117"/>
                    <a:pt x="8746" y="10094"/>
                    <a:pt x="8803" y="10067"/>
                  </a:cubicBezTo>
                  <a:cubicBezTo>
                    <a:pt x="8860" y="10044"/>
                    <a:pt x="8917" y="10024"/>
                    <a:pt x="8974" y="10000"/>
                  </a:cubicBezTo>
                  <a:cubicBezTo>
                    <a:pt x="9031" y="9976"/>
                    <a:pt x="9088" y="9953"/>
                    <a:pt x="9145" y="9927"/>
                  </a:cubicBezTo>
                  <a:cubicBezTo>
                    <a:pt x="9202" y="9903"/>
                    <a:pt x="9262" y="9880"/>
                    <a:pt x="9319" y="9856"/>
                  </a:cubicBezTo>
                  <a:cubicBezTo>
                    <a:pt x="9399" y="9826"/>
                    <a:pt x="9479" y="9789"/>
                    <a:pt x="9563" y="9756"/>
                  </a:cubicBezTo>
                  <a:cubicBezTo>
                    <a:pt x="9600" y="9740"/>
                    <a:pt x="9640" y="9723"/>
                    <a:pt x="9680" y="9703"/>
                  </a:cubicBezTo>
                  <a:lnTo>
                    <a:pt x="9800" y="9642"/>
                  </a:lnTo>
                  <a:cubicBezTo>
                    <a:pt x="9853" y="9615"/>
                    <a:pt x="9904" y="9595"/>
                    <a:pt x="9954" y="9565"/>
                  </a:cubicBezTo>
                  <a:cubicBezTo>
                    <a:pt x="9977" y="9552"/>
                    <a:pt x="10001" y="9539"/>
                    <a:pt x="10021" y="9525"/>
                  </a:cubicBezTo>
                  <a:cubicBezTo>
                    <a:pt x="10034" y="9519"/>
                    <a:pt x="10048" y="9508"/>
                    <a:pt x="10057" y="9499"/>
                  </a:cubicBezTo>
                  <a:cubicBezTo>
                    <a:pt x="10077" y="9482"/>
                    <a:pt x="10101" y="9465"/>
                    <a:pt x="10114" y="9445"/>
                  </a:cubicBezTo>
                  <a:cubicBezTo>
                    <a:pt x="10128" y="9428"/>
                    <a:pt x="10137" y="9408"/>
                    <a:pt x="10151" y="9391"/>
                  </a:cubicBezTo>
                  <a:cubicBezTo>
                    <a:pt x="10158" y="9378"/>
                    <a:pt x="10165" y="9351"/>
                    <a:pt x="10168" y="9338"/>
                  </a:cubicBezTo>
                  <a:lnTo>
                    <a:pt x="10174" y="9321"/>
                  </a:lnTo>
                  <a:cubicBezTo>
                    <a:pt x="10182" y="9298"/>
                    <a:pt x="10182" y="9268"/>
                    <a:pt x="10185" y="9241"/>
                  </a:cubicBezTo>
                  <a:cubicBezTo>
                    <a:pt x="10191" y="9178"/>
                    <a:pt x="10194" y="9114"/>
                    <a:pt x="10191" y="9047"/>
                  </a:cubicBezTo>
                  <a:cubicBezTo>
                    <a:pt x="10188" y="8990"/>
                    <a:pt x="10188" y="8933"/>
                    <a:pt x="10182" y="8877"/>
                  </a:cubicBezTo>
                  <a:cubicBezTo>
                    <a:pt x="10171" y="8820"/>
                    <a:pt x="10165" y="8763"/>
                    <a:pt x="10154" y="8703"/>
                  </a:cubicBezTo>
                  <a:cubicBezTo>
                    <a:pt x="10141" y="8589"/>
                    <a:pt x="10125" y="8475"/>
                    <a:pt x="10101" y="8365"/>
                  </a:cubicBezTo>
                  <a:cubicBezTo>
                    <a:pt x="10077" y="8238"/>
                    <a:pt x="10044" y="8114"/>
                    <a:pt x="10014" y="7990"/>
                  </a:cubicBezTo>
                  <a:cubicBezTo>
                    <a:pt x="9981" y="7866"/>
                    <a:pt x="9947" y="7743"/>
                    <a:pt x="9907" y="7622"/>
                  </a:cubicBezTo>
                  <a:cubicBezTo>
                    <a:pt x="9830" y="7375"/>
                    <a:pt x="9750" y="7131"/>
                    <a:pt x="9670" y="6886"/>
                  </a:cubicBezTo>
                  <a:cubicBezTo>
                    <a:pt x="9509" y="6405"/>
                    <a:pt x="9342" y="5927"/>
                    <a:pt x="9178" y="5445"/>
                  </a:cubicBezTo>
                  <a:cubicBezTo>
                    <a:pt x="9138" y="5331"/>
                    <a:pt x="9101" y="5221"/>
                    <a:pt x="9061" y="5107"/>
                  </a:cubicBezTo>
                  <a:cubicBezTo>
                    <a:pt x="9021" y="4990"/>
                    <a:pt x="8984" y="4876"/>
                    <a:pt x="8941" y="4763"/>
                  </a:cubicBezTo>
                  <a:cubicBezTo>
                    <a:pt x="8847" y="4518"/>
                    <a:pt x="8753" y="4271"/>
                    <a:pt x="8663" y="4024"/>
                  </a:cubicBezTo>
                  <a:cubicBezTo>
                    <a:pt x="8579" y="3796"/>
                    <a:pt x="8502" y="3569"/>
                    <a:pt x="8422" y="3342"/>
                  </a:cubicBezTo>
                  <a:cubicBezTo>
                    <a:pt x="8379" y="3218"/>
                    <a:pt x="8339" y="3094"/>
                    <a:pt x="8288" y="2973"/>
                  </a:cubicBezTo>
                  <a:cubicBezTo>
                    <a:pt x="8242" y="2863"/>
                    <a:pt x="8195" y="2752"/>
                    <a:pt x="8148" y="2642"/>
                  </a:cubicBezTo>
                  <a:cubicBezTo>
                    <a:pt x="8044" y="2411"/>
                    <a:pt x="7937" y="2181"/>
                    <a:pt x="7847" y="1947"/>
                  </a:cubicBezTo>
                  <a:cubicBezTo>
                    <a:pt x="7827" y="1894"/>
                    <a:pt x="7807" y="1837"/>
                    <a:pt x="7790" y="1783"/>
                  </a:cubicBezTo>
                  <a:cubicBezTo>
                    <a:pt x="7766" y="1723"/>
                    <a:pt x="7743" y="1659"/>
                    <a:pt x="7720" y="1599"/>
                  </a:cubicBezTo>
                  <a:cubicBezTo>
                    <a:pt x="7700" y="1545"/>
                    <a:pt x="7676" y="1492"/>
                    <a:pt x="7653" y="1435"/>
                  </a:cubicBezTo>
                  <a:cubicBezTo>
                    <a:pt x="7633" y="1385"/>
                    <a:pt x="7606" y="1335"/>
                    <a:pt x="7586" y="1284"/>
                  </a:cubicBezTo>
                  <a:cubicBezTo>
                    <a:pt x="7536" y="1167"/>
                    <a:pt x="7479" y="1057"/>
                    <a:pt x="7428" y="943"/>
                  </a:cubicBezTo>
                  <a:cubicBezTo>
                    <a:pt x="7405" y="893"/>
                    <a:pt x="7385" y="840"/>
                    <a:pt x="7365" y="786"/>
                  </a:cubicBezTo>
                  <a:cubicBezTo>
                    <a:pt x="7345" y="736"/>
                    <a:pt x="7328" y="682"/>
                    <a:pt x="7305" y="633"/>
                  </a:cubicBezTo>
                  <a:cubicBezTo>
                    <a:pt x="7282" y="585"/>
                    <a:pt x="7258" y="539"/>
                    <a:pt x="7238" y="489"/>
                  </a:cubicBezTo>
                  <a:cubicBezTo>
                    <a:pt x="7218" y="442"/>
                    <a:pt x="7201" y="395"/>
                    <a:pt x="7181" y="348"/>
                  </a:cubicBezTo>
                  <a:cubicBezTo>
                    <a:pt x="7158" y="288"/>
                    <a:pt x="7131" y="228"/>
                    <a:pt x="7101" y="171"/>
                  </a:cubicBezTo>
                  <a:cubicBezTo>
                    <a:pt x="7091" y="154"/>
                    <a:pt x="7081" y="141"/>
                    <a:pt x="7071" y="124"/>
                  </a:cubicBezTo>
                  <a:cubicBezTo>
                    <a:pt x="7054" y="100"/>
                    <a:pt x="7038" y="77"/>
                    <a:pt x="7018" y="57"/>
                  </a:cubicBezTo>
                  <a:cubicBezTo>
                    <a:pt x="7001" y="43"/>
                    <a:pt x="6971" y="31"/>
                    <a:pt x="6951" y="20"/>
                  </a:cubicBezTo>
                  <a:cubicBezTo>
                    <a:pt x="6926" y="8"/>
                    <a:pt x="6897" y="1"/>
                    <a:pt x="6870"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3" name="Google Shape;413;p18"/>
            <p:cNvSpPr/>
            <p:nvPr/>
          </p:nvSpPr>
          <p:spPr>
            <a:xfrm>
              <a:off x="7926737" y="1409944"/>
              <a:ext cx="424321" cy="149694"/>
            </a:xfrm>
            <a:custGeom>
              <a:avLst/>
              <a:gdLst/>
              <a:ahLst/>
              <a:cxnLst/>
              <a:rect l="l" t="t" r="r" b="b"/>
              <a:pathLst>
                <a:path w="5918" h="2088" extrusionOk="0">
                  <a:moveTo>
                    <a:pt x="5576" y="1"/>
                  </a:moveTo>
                  <a:cubicBezTo>
                    <a:pt x="5566" y="1"/>
                    <a:pt x="5556" y="1"/>
                    <a:pt x="5546" y="4"/>
                  </a:cubicBezTo>
                  <a:cubicBezTo>
                    <a:pt x="5506" y="8"/>
                    <a:pt x="5469" y="18"/>
                    <a:pt x="5429" y="28"/>
                  </a:cubicBezTo>
                  <a:cubicBezTo>
                    <a:pt x="5396" y="38"/>
                    <a:pt x="5359" y="48"/>
                    <a:pt x="5326" y="61"/>
                  </a:cubicBezTo>
                  <a:cubicBezTo>
                    <a:pt x="5306" y="68"/>
                    <a:pt x="5282" y="75"/>
                    <a:pt x="5261" y="81"/>
                  </a:cubicBezTo>
                  <a:cubicBezTo>
                    <a:pt x="5249" y="84"/>
                    <a:pt x="5238" y="88"/>
                    <a:pt x="5225" y="95"/>
                  </a:cubicBezTo>
                  <a:cubicBezTo>
                    <a:pt x="5158" y="121"/>
                    <a:pt x="5088" y="155"/>
                    <a:pt x="5021" y="185"/>
                  </a:cubicBezTo>
                  <a:cubicBezTo>
                    <a:pt x="4951" y="215"/>
                    <a:pt x="4877" y="242"/>
                    <a:pt x="4807" y="272"/>
                  </a:cubicBezTo>
                  <a:cubicBezTo>
                    <a:pt x="4667" y="325"/>
                    <a:pt x="4523" y="379"/>
                    <a:pt x="4379" y="430"/>
                  </a:cubicBezTo>
                  <a:cubicBezTo>
                    <a:pt x="4105" y="530"/>
                    <a:pt x="3827" y="623"/>
                    <a:pt x="3549" y="720"/>
                  </a:cubicBezTo>
                  <a:cubicBezTo>
                    <a:pt x="3463" y="747"/>
                    <a:pt x="3379" y="777"/>
                    <a:pt x="3295" y="807"/>
                  </a:cubicBezTo>
                  <a:cubicBezTo>
                    <a:pt x="3239" y="827"/>
                    <a:pt x="3185" y="847"/>
                    <a:pt x="3128" y="864"/>
                  </a:cubicBezTo>
                  <a:cubicBezTo>
                    <a:pt x="3061" y="887"/>
                    <a:pt x="2991" y="907"/>
                    <a:pt x="2921" y="927"/>
                  </a:cubicBezTo>
                  <a:cubicBezTo>
                    <a:pt x="2847" y="947"/>
                    <a:pt x="2773" y="971"/>
                    <a:pt x="2700" y="995"/>
                  </a:cubicBezTo>
                  <a:cubicBezTo>
                    <a:pt x="2402" y="1092"/>
                    <a:pt x="2108" y="1195"/>
                    <a:pt x="1814" y="1299"/>
                  </a:cubicBezTo>
                  <a:cubicBezTo>
                    <a:pt x="1526" y="1402"/>
                    <a:pt x="1235" y="1503"/>
                    <a:pt x="944" y="1606"/>
                  </a:cubicBezTo>
                  <a:cubicBezTo>
                    <a:pt x="803" y="1657"/>
                    <a:pt x="666" y="1717"/>
                    <a:pt x="526" y="1770"/>
                  </a:cubicBezTo>
                  <a:cubicBezTo>
                    <a:pt x="453" y="1801"/>
                    <a:pt x="379" y="1827"/>
                    <a:pt x="305" y="1858"/>
                  </a:cubicBezTo>
                  <a:cubicBezTo>
                    <a:pt x="238" y="1884"/>
                    <a:pt x="175" y="1918"/>
                    <a:pt x="108" y="1947"/>
                  </a:cubicBezTo>
                  <a:cubicBezTo>
                    <a:pt x="84" y="1958"/>
                    <a:pt x="61" y="1968"/>
                    <a:pt x="38" y="1978"/>
                  </a:cubicBezTo>
                  <a:cubicBezTo>
                    <a:pt x="24" y="1984"/>
                    <a:pt x="14" y="1995"/>
                    <a:pt x="8" y="2008"/>
                  </a:cubicBezTo>
                  <a:cubicBezTo>
                    <a:pt x="1" y="2021"/>
                    <a:pt x="1" y="2035"/>
                    <a:pt x="4" y="2048"/>
                  </a:cubicBezTo>
                  <a:cubicBezTo>
                    <a:pt x="12" y="2072"/>
                    <a:pt x="36" y="2088"/>
                    <a:pt x="58" y="2088"/>
                  </a:cubicBezTo>
                  <a:cubicBezTo>
                    <a:pt x="64" y="2088"/>
                    <a:pt x="69" y="2087"/>
                    <a:pt x="75" y="2085"/>
                  </a:cubicBezTo>
                  <a:cubicBezTo>
                    <a:pt x="152" y="2055"/>
                    <a:pt x="229" y="2025"/>
                    <a:pt x="302" y="1995"/>
                  </a:cubicBezTo>
                  <a:cubicBezTo>
                    <a:pt x="376" y="1964"/>
                    <a:pt x="450" y="1935"/>
                    <a:pt x="523" y="1907"/>
                  </a:cubicBezTo>
                  <a:cubicBezTo>
                    <a:pt x="663" y="1850"/>
                    <a:pt x="803" y="1790"/>
                    <a:pt x="944" y="1737"/>
                  </a:cubicBezTo>
                  <a:cubicBezTo>
                    <a:pt x="1015" y="1714"/>
                    <a:pt x="1081" y="1690"/>
                    <a:pt x="1152" y="1667"/>
                  </a:cubicBezTo>
                  <a:cubicBezTo>
                    <a:pt x="1228" y="1640"/>
                    <a:pt x="1305" y="1617"/>
                    <a:pt x="1382" y="1589"/>
                  </a:cubicBezTo>
                  <a:cubicBezTo>
                    <a:pt x="1523" y="1540"/>
                    <a:pt x="1666" y="1493"/>
                    <a:pt x="1810" y="1443"/>
                  </a:cubicBezTo>
                  <a:cubicBezTo>
                    <a:pt x="2101" y="1342"/>
                    <a:pt x="2392" y="1242"/>
                    <a:pt x="2687" y="1152"/>
                  </a:cubicBezTo>
                  <a:cubicBezTo>
                    <a:pt x="2760" y="1128"/>
                    <a:pt x="2833" y="1105"/>
                    <a:pt x="2907" y="1085"/>
                  </a:cubicBezTo>
                  <a:cubicBezTo>
                    <a:pt x="2984" y="1061"/>
                    <a:pt x="3058" y="1041"/>
                    <a:pt x="3131" y="1018"/>
                  </a:cubicBezTo>
                  <a:cubicBezTo>
                    <a:pt x="3188" y="1001"/>
                    <a:pt x="3245" y="984"/>
                    <a:pt x="3299" y="964"/>
                  </a:cubicBezTo>
                  <a:cubicBezTo>
                    <a:pt x="3315" y="958"/>
                    <a:pt x="3332" y="951"/>
                    <a:pt x="3349" y="947"/>
                  </a:cubicBezTo>
                  <a:cubicBezTo>
                    <a:pt x="3415" y="924"/>
                    <a:pt x="3480" y="901"/>
                    <a:pt x="3546" y="878"/>
                  </a:cubicBezTo>
                  <a:cubicBezTo>
                    <a:pt x="3824" y="780"/>
                    <a:pt x="4102" y="683"/>
                    <a:pt x="4383" y="586"/>
                  </a:cubicBezTo>
                  <a:cubicBezTo>
                    <a:pt x="4526" y="533"/>
                    <a:pt x="4673" y="483"/>
                    <a:pt x="4820" y="433"/>
                  </a:cubicBezTo>
                  <a:cubicBezTo>
                    <a:pt x="4891" y="410"/>
                    <a:pt x="4960" y="382"/>
                    <a:pt x="5031" y="356"/>
                  </a:cubicBezTo>
                  <a:cubicBezTo>
                    <a:pt x="5098" y="332"/>
                    <a:pt x="5165" y="305"/>
                    <a:pt x="5232" y="279"/>
                  </a:cubicBezTo>
                  <a:cubicBezTo>
                    <a:pt x="5289" y="255"/>
                    <a:pt x="5346" y="235"/>
                    <a:pt x="5402" y="219"/>
                  </a:cubicBezTo>
                  <a:cubicBezTo>
                    <a:pt x="5453" y="198"/>
                    <a:pt x="5506" y="182"/>
                    <a:pt x="5559" y="169"/>
                  </a:cubicBezTo>
                  <a:cubicBezTo>
                    <a:pt x="5573" y="165"/>
                    <a:pt x="5587" y="165"/>
                    <a:pt x="5599" y="165"/>
                  </a:cubicBezTo>
                  <a:lnTo>
                    <a:pt x="5619" y="169"/>
                  </a:lnTo>
                  <a:cubicBezTo>
                    <a:pt x="5630" y="172"/>
                    <a:pt x="5636" y="175"/>
                    <a:pt x="5647" y="178"/>
                  </a:cubicBezTo>
                  <a:lnTo>
                    <a:pt x="5660" y="198"/>
                  </a:lnTo>
                  <a:cubicBezTo>
                    <a:pt x="5673" y="212"/>
                    <a:pt x="5683" y="222"/>
                    <a:pt x="5690" y="239"/>
                  </a:cubicBezTo>
                  <a:cubicBezTo>
                    <a:pt x="5700" y="259"/>
                    <a:pt x="5710" y="282"/>
                    <a:pt x="5717" y="302"/>
                  </a:cubicBezTo>
                  <a:cubicBezTo>
                    <a:pt x="5723" y="325"/>
                    <a:pt x="5730" y="349"/>
                    <a:pt x="5733" y="369"/>
                  </a:cubicBezTo>
                  <a:cubicBezTo>
                    <a:pt x="5747" y="433"/>
                    <a:pt x="5757" y="496"/>
                    <a:pt x="5767" y="556"/>
                  </a:cubicBezTo>
                  <a:cubicBezTo>
                    <a:pt x="5770" y="580"/>
                    <a:pt x="5777" y="597"/>
                    <a:pt x="5794" y="610"/>
                  </a:cubicBezTo>
                  <a:cubicBezTo>
                    <a:pt x="5807" y="620"/>
                    <a:pt x="5827" y="626"/>
                    <a:pt x="5847" y="626"/>
                  </a:cubicBezTo>
                  <a:cubicBezTo>
                    <a:pt x="5863" y="626"/>
                    <a:pt x="5884" y="617"/>
                    <a:pt x="5897" y="600"/>
                  </a:cubicBezTo>
                  <a:cubicBezTo>
                    <a:pt x="5908" y="586"/>
                    <a:pt x="5917" y="566"/>
                    <a:pt x="5914" y="550"/>
                  </a:cubicBezTo>
                  <a:cubicBezTo>
                    <a:pt x="5908" y="506"/>
                    <a:pt x="5900" y="463"/>
                    <a:pt x="5891" y="419"/>
                  </a:cubicBezTo>
                  <a:cubicBezTo>
                    <a:pt x="5884" y="376"/>
                    <a:pt x="5877" y="336"/>
                    <a:pt x="5867" y="296"/>
                  </a:cubicBezTo>
                  <a:cubicBezTo>
                    <a:pt x="5860" y="259"/>
                    <a:pt x="5847" y="222"/>
                    <a:pt x="5834" y="185"/>
                  </a:cubicBezTo>
                  <a:cubicBezTo>
                    <a:pt x="5823" y="158"/>
                    <a:pt x="5810" y="132"/>
                    <a:pt x="5790" y="109"/>
                  </a:cubicBezTo>
                  <a:lnTo>
                    <a:pt x="5777" y="88"/>
                  </a:lnTo>
                  <a:cubicBezTo>
                    <a:pt x="5760" y="64"/>
                    <a:pt x="5737" y="44"/>
                    <a:pt x="5710" y="31"/>
                  </a:cubicBezTo>
                  <a:cubicBezTo>
                    <a:pt x="5700" y="28"/>
                    <a:pt x="5690" y="24"/>
                    <a:pt x="5680" y="21"/>
                  </a:cubicBezTo>
                  <a:cubicBezTo>
                    <a:pt x="5667" y="15"/>
                    <a:pt x="5650" y="11"/>
                    <a:pt x="5636" y="8"/>
                  </a:cubicBezTo>
                  <a:cubicBezTo>
                    <a:pt x="5623" y="1"/>
                    <a:pt x="5603" y="1"/>
                    <a:pt x="5590" y="1"/>
                  </a:cubicBezTo>
                  <a:close/>
                </a:path>
              </a:pathLst>
            </a:custGeom>
            <a:solidFill>
              <a:srgbClr val="524A83"/>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4" name="Google Shape;414;p18"/>
            <p:cNvSpPr/>
            <p:nvPr/>
          </p:nvSpPr>
          <p:spPr>
            <a:xfrm>
              <a:off x="7888449" y="1571825"/>
              <a:ext cx="218470" cy="686599"/>
            </a:xfrm>
            <a:custGeom>
              <a:avLst/>
              <a:gdLst/>
              <a:ahLst/>
              <a:cxnLst/>
              <a:rect l="l" t="t" r="r" b="b"/>
              <a:pathLst>
                <a:path w="3047" h="9577" extrusionOk="0">
                  <a:moveTo>
                    <a:pt x="135" y="1"/>
                  </a:moveTo>
                  <a:cubicBezTo>
                    <a:pt x="121" y="1"/>
                    <a:pt x="107" y="3"/>
                    <a:pt x="93" y="7"/>
                  </a:cubicBezTo>
                  <a:cubicBezTo>
                    <a:pt x="60" y="21"/>
                    <a:pt x="33" y="44"/>
                    <a:pt x="16" y="78"/>
                  </a:cubicBezTo>
                  <a:cubicBezTo>
                    <a:pt x="0" y="111"/>
                    <a:pt x="0" y="145"/>
                    <a:pt x="10" y="181"/>
                  </a:cubicBezTo>
                  <a:cubicBezTo>
                    <a:pt x="24" y="234"/>
                    <a:pt x="40" y="288"/>
                    <a:pt x="53" y="342"/>
                  </a:cubicBezTo>
                  <a:cubicBezTo>
                    <a:pt x="67" y="395"/>
                    <a:pt x="81" y="452"/>
                    <a:pt x="97" y="506"/>
                  </a:cubicBezTo>
                  <a:cubicBezTo>
                    <a:pt x="133" y="620"/>
                    <a:pt x="174" y="730"/>
                    <a:pt x="207" y="844"/>
                  </a:cubicBezTo>
                  <a:cubicBezTo>
                    <a:pt x="244" y="961"/>
                    <a:pt x="277" y="1074"/>
                    <a:pt x="314" y="1188"/>
                  </a:cubicBezTo>
                  <a:cubicBezTo>
                    <a:pt x="357" y="1312"/>
                    <a:pt x="398" y="1432"/>
                    <a:pt x="438" y="1556"/>
                  </a:cubicBezTo>
                  <a:cubicBezTo>
                    <a:pt x="475" y="1666"/>
                    <a:pt x="508" y="1776"/>
                    <a:pt x="542" y="1887"/>
                  </a:cubicBezTo>
                  <a:cubicBezTo>
                    <a:pt x="578" y="2011"/>
                    <a:pt x="612" y="2131"/>
                    <a:pt x="649" y="2255"/>
                  </a:cubicBezTo>
                  <a:cubicBezTo>
                    <a:pt x="719" y="2499"/>
                    <a:pt x="789" y="2743"/>
                    <a:pt x="863" y="2988"/>
                  </a:cubicBezTo>
                  <a:cubicBezTo>
                    <a:pt x="899" y="3114"/>
                    <a:pt x="939" y="3238"/>
                    <a:pt x="980" y="3365"/>
                  </a:cubicBezTo>
                  <a:cubicBezTo>
                    <a:pt x="1016" y="3479"/>
                    <a:pt x="1053" y="3590"/>
                    <a:pt x="1090" y="3706"/>
                  </a:cubicBezTo>
                  <a:cubicBezTo>
                    <a:pt x="1127" y="3823"/>
                    <a:pt x="1160" y="3940"/>
                    <a:pt x="1200" y="4058"/>
                  </a:cubicBezTo>
                  <a:cubicBezTo>
                    <a:pt x="1244" y="4184"/>
                    <a:pt x="1285" y="4312"/>
                    <a:pt x="1328" y="4439"/>
                  </a:cubicBezTo>
                  <a:cubicBezTo>
                    <a:pt x="1405" y="4673"/>
                    <a:pt x="1475" y="4907"/>
                    <a:pt x="1549" y="5141"/>
                  </a:cubicBezTo>
                  <a:cubicBezTo>
                    <a:pt x="1629" y="5385"/>
                    <a:pt x="1699" y="5629"/>
                    <a:pt x="1773" y="5877"/>
                  </a:cubicBezTo>
                  <a:cubicBezTo>
                    <a:pt x="1842" y="6118"/>
                    <a:pt x="1919" y="6359"/>
                    <a:pt x="1987" y="6603"/>
                  </a:cubicBezTo>
                  <a:cubicBezTo>
                    <a:pt x="2020" y="6723"/>
                    <a:pt x="2057" y="6844"/>
                    <a:pt x="2090" y="6964"/>
                  </a:cubicBezTo>
                  <a:cubicBezTo>
                    <a:pt x="2123" y="7084"/>
                    <a:pt x="2163" y="7208"/>
                    <a:pt x="2200" y="7328"/>
                  </a:cubicBezTo>
                  <a:cubicBezTo>
                    <a:pt x="2271" y="7566"/>
                    <a:pt x="2338" y="7804"/>
                    <a:pt x="2404" y="8040"/>
                  </a:cubicBezTo>
                  <a:cubicBezTo>
                    <a:pt x="2418" y="8101"/>
                    <a:pt x="2438" y="8161"/>
                    <a:pt x="2455" y="8221"/>
                  </a:cubicBezTo>
                  <a:cubicBezTo>
                    <a:pt x="2472" y="8275"/>
                    <a:pt x="2492" y="8329"/>
                    <a:pt x="2505" y="8382"/>
                  </a:cubicBezTo>
                  <a:cubicBezTo>
                    <a:pt x="2525" y="8442"/>
                    <a:pt x="2541" y="8506"/>
                    <a:pt x="2562" y="8562"/>
                  </a:cubicBezTo>
                  <a:cubicBezTo>
                    <a:pt x="2578" y="8622"/>
                    <a:pt x="2598" y="8679"/>
                    <a:pt x="2619" y="8739"/>
                  </a:cubicBezTo>
                  <a:cubicBezTo>
                    <a:pt x="2652" y="8837"/>
                    <a:pt x="2682" y="8934"/>
                    <a:pt x="2712" y="9031"/>
                  </a:cubicBezTo>
                  <a:cubicBezTo>
                    <a:pt x="2739" y="9118"/>
                    <a:pt x="2759" y="9208"/>
                    <a:pt x="2779" y="9295"/>
                  </a:cubicBezTo>
                  <a:cubicBezTo>
                    <a:pt x="2790" y="9352"/>
                    <a:pt x="2799" y="9409"/>
                    <a:pt x="2806" y="9469"/>
                  </a:cubicBezTo>
                  <a:cubicBezTo>
                    <a:pt x="2813" y="9499"/>
                    <a:pt x="2822" y="9525"/>
                    <a:pt x="2846" y="9549"/>
                  </a:cubicBezTo>
                  <a:cubicBezTo>
                    <a:pt x="2867" y="9567"/>
                    <a:pt x="2892" y="9576"/>
                    <a:pt x="2918" y="9576"/>
                  </a:cubicBezTo>
                  <a:cubicBezTo>
                    <a:pt x="2922" y="9576"/>
                    <a:pt x="2926" y="9576"/>
                    <a:pt x="2930" y="9576"/>
                  </a:cubicBezTo>
                  <a:cubicBezTo>
                    <a:pt x="2990" y="9573"/>
                    <a:pt x="3046" y="9516"/>
                    <a:pt x="3040" y="9452"/>
                  </a:cubicBezTo>
                  <a:cubicBezTo>
                    <a:pt x="3006" y="9188"/>
                    <a:pt x="2933" y="8934"/>
                    <a:pt x="2853" y="8679"/>
                  </a:cubicBezTo>
                  <a:cubicBezTo>
                    <a:pt x="2816" y="8562"/>
                    <a:pt x="2779" y="8442"/>
                    <a:pt x="2745" y="8321"/>
                  </a:cubicBezTo>
                  <a:cubicBezTo>
                    <a:pt x="2712" y="8208"/>
                    <a:pt x="2676" y="8094"/>
                    <a:pt x="2645" y="7980"/>
                  </a:cubicBezTo>
                  <a:cubicBezTo>
                    <a:pt x="2615" y="7864"/>
                    <a:pt x="2585" y="7743"/>
                    <a:pt x="2552" y="7629"/>
                  </a:cubicBezTo>
                  <a:cubicBezTo>
                    <a:pt x="2518" y="7506"/>
                    <a:pt x="2484" y="7385"/>
                    <a:pt x="2452" y="7265"/>
                  </a:cubicBezTo>
                  <a:cubicBezTo>
                    <a:pt x="2381" y="7017"/>
                    <a:pt x="2314" y="6767"/>
                    <a:pt x="2248" y="6519"/>
                  </a:cubicBezTo>
                  <a:cubicBezTo>
                    <a:pt x="2180" y="6279"/>
                    <a:pt x="2110" y="6044"/>
                    <a:pt x="2043" y="5807"/>
                  </a:cubicBezTo>
                  <a:cubicBezTo>
                    <a:pt x="1973" y="5559"/>
                    <a:pt x="1903" y="5311"/>
                    <a:pt x="1830" y="5067"/>
                  </a:cubicBezTo>
                  <a:cubicBezTo>
                    <a:pt x="1759" y="4830"/>
                    <a:pt x="1689" y="4593"/>
                    <a:pt x="1612" y="4359"/>
                  </a:cubicBezTo>
                  <a:cubicBezTo>
                    <a:pt x="1572" y="4228"/>
                    <a:pt x="1532" y="4101"/>
                    <a:pt x="1488" y="3974"/>
                  </a:cubicBezTo>
                  <a:cubicBezTo>
                    <a:pt x="1451" y="3857"/>
                    <a:pt x="1421" y="3743"/>
                    <a:pt x="1385" y="3626"/>
                  </a:cubicBezTo>
                  <a:cubicBezTo>
                    <a:pt x="1308" y="3389"/>
                    <a:pt x="1228" y="3151"/>
                    <a:pt x="1150" y="2911"/>
                  </a:cubicBezTo>
                  <a:cubicBezTo>
                    <a:pt x="1073" y="2667"/>
                    <a:pt x="1000" y="2419"/>
                    <a:pt x="923" y="2175"/>
                  </a:cubicBezTo>
                  <a:cubicBezTo>
                    <a:pt x="883" y="2051"/>
                    <a:pt x="846" y="1930"/>
                    <a:pt x="809" y="1810"/>
                  </a:cubicBezTo>
                  <a:cubicBezTo>
                    <a:pt x="776" y="1699"/>
                    <a:pt x="739" y="1589"/>
                    <a:pt x="703" y="1483"/>
                  </a:cubicBezTo>
                  <a:cubicBezTo>
                    <a:pt x="658" y="1362"/>
                    <a:pt x="618" y="1242"/>
                    <a:pt x="578" y="1121"/>
                  </a:cubicBezTo>
                  <a:cubicBezTo>
                    <a:pt x="538" y="1004"/>
                    <a:pt x="505" y="887"/>
                    <a:pt x="471" y="773"/>
                  </a:cubicBezTo>
                  <a:cubicBezTo>
                    <a:pt x="438" y="653"/>
                    <a:pt x="402" y="539"/>
                    <a:pt x="361" y="422"/>
                  </a:cubicBezTo>
                  <a:cubicBezTo>
                    <a:pt x="345" y="369"/>
                    <a:pt x="331" y="315"/>
                    <a:pt x="314" y="259"/>
                  </a:cubicBezTo>
                  <a:cubicBezTo>
                    <a:pt x="301" y="205"/>
                    <a:pt x="288" y="148"/>
                    <a:pt x="268" y="94"/>
                  </a:cubicBezTo>
                  <a:cubicBezTo>
                    <a:pt x="249" y="38"/>
                    <a:pt x="193" y="1"/>
                    <a:pt x="135"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5" name="Google Shape;415;p18"/>
            <p:cNvSpPr/>
            <p:nvPr/>
          </p:nvSpPr>
          <p:spPr>
            <a:xfrm>
              <a:off x="8020807" y="2155689"/>
              <a:ext cx="30257" cy="26956"/>
            </a:xfrm>
            <a:custGeom>
              <a:avLst/>
              <a:gdLst/>
              <a:ahLst/>
              <a:cxnLst/>
              <a:rect l="l" t="t" r="r" b="b"/>
              <a:pathLst>
                <a:path w="422" h="376" extrusionOk="0">
                  <a:moveTo>
                    <a:pt x="210" y="0"/>
                  </a:moveTo>
                  <a:cubicBezTo>
                    <a:pt x="190" y="0"/>
                    <a:pt x="170" y="4"/>
                    <a:pt x="150" y="10"/>
                  </a:cubicBezTo>
                  <a:cubicBezTo>
                    <a:pt x="53" y="44"/>
                    <a:pt x="0" y="154"/>
                    <a:pt x="33" y="251"/>
                  </a:cubicBezTo>
                  <a:cubicBezTo>
                    <a:pt x="60" y="328"/>
                    <a:pt x="134" y="375"/>
                    <a:pt x="213" y="375"/>
                  </a:cubicBezTo>
                  <a:cubicBezTo>
                    <a:pt x="233" y="375"/>
                    <a:pt x="254" y="372"/>
                    <a:pt x="274" y="365"/>
                  </a:cubicBezTo>
                  <a:cubicBezTo>
                    <a:pt x="368" y="331"/>
                    <a:pt x="422" y="225"/>
                    <a:pt x="388" y="128"/>
                  </a:cubicBezTo>
                  <a:cubicBezTo>
                    <a:pt x="361" y="50"/>
                    <a:pt x="288" y="0"/>
                    <a:pt x="210"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6" name="Google Shape;416;p18"/>
            <p:cNvSpPr/>
            <p:nvPr/>
          </p:nvSpPr>
          <p:spPr>
            <a:xfrm>
              <a:off x="7990550" y="2051376"/>
              <a:ext cx="30042" cy="26885"/>
            </a:xfrm>
            <a:custGeom>
              <a:avLst/>
              <a:gdLst/>
              <a:ahLst/>
              <a:cxnLst/>
              <a:rect l="l" t="t" r="r" b="b"/>
              <a:pathLst>
                <a:path w="419" h="375" extrusionOk="0">
                  <a:moveTo>
                    <a:pt x="208" y="1"/>
                  </a:moveTo>
                  <a:cubicBezTo>
                    <a:pt x="188" y="1"/>
                    <a:pt x="168" y="4"/>
                    <a:pt x="148" y="11"/>
                  </a:cubicBezTo>
                  <a:cubicBezTo>
                    <a:pt x="51" y="44"/>
                    <a:pt x="1" y="151"/>
                    <a:pt x="34" y="248"/>
                  </a:cubicBezTo>
                  <a:cubicBezTo>
                    <a:pt x="58" y="325"/>
                    <a:pt x="133" y="375"/>
                    <a:pt x="210" y="375"/>
                  </a:cubicBezTo>
                  <a:cubicBezTo>
                    <a:pt x="229" y="375"/>
                    <a:pt x="249" y="372"/>
                    <a:pt x="268" y="365"/>
                  </a:cubicBezTo>
                  <a:cubicBezTo>
                    <a:pt x="365" y="332"/>
                    <a:pt x="418" y="221"/>
                    <a:pt x="385" y="127"/>
                  </a:cubicBezTo>
                  <a:cubicBezTo>
                    <a:pt x="359" y="51"/>
                    <a:pt x="285" y="1"/>
                    <a:pt x="208"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7" name="Google Shape;417;p18"/>
            <p:cNvSpPr/>
            <p:nvPr/>
          </p:nvSpPr>
          <p:spPr>
            <a:xfrm>
              <a:off x="7959862" y="1947996"/>
              <a:ext cx="33125" cy="29466"/>
            </a:xfrm>
            <a:custGeom>
              <a:avLst/>
              <a:gdLst/>
              <a:ahLst/>
              <a:cxnLst/>
              <a:rect l="l" t="t" r="r" b="b"/>
              <a:pathLst>
                <a:path w="462" h="411" extrusionOk="0">
                  <a:moveTo>
                    <a:pt x="231" y="0"/>
                  </a:moveTo>
                  <a:cubicBezTo>
                    <a:pt x="209" y="0"/>
                    <a:pt x="186" y="4"/>
                    <a:pt x="164" y="11"/>
                  </a:cubicBezTo>
                  <a:cubicBezTo>
                    <a:pt x="61" y="48"/>
                    <a:pt x="0" y="169"/>
                    <a:pt x="37" y="272"/>
                  </a:cubicBezTo>
                  <a:cubicBezTo>
                    <a:pt x="67" y="357"/>
                    <a:pt x="148" y="410"/>
                    <a:pt x="233" y="410"/>
                  </a:cubicBezTo>
                  <a:cubicBezTo>
                    <a:pt x="255" y="410"/>
                    <a:pt x="277" y="407"/>
                    <a:pt x="298" y="399"/>
                  </a:cubicBezTo>
                  <a:cubicBezTo>
                    <a:pt x="405" y="362"/>
                    <a:pt x="462" y="245"/>
                    <a:pt x="425" y="138"/>
                  </a:cubicBezTo>
                  <a:cubicBezTo>
                    <a:pt x="396" y="53"/>
                    <a:pt x="317" y="0"/>
                    <a:pt x="23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8" name="Google Shape;418;p18"/>
            <p:cNvSpPr/>
            <p:nvPr/>
          </p:nvSpPr>
          <p:spPr>
            <a:xfrm>
              <a:off x="7937062" y="1851498"/>
              <a:ext cx="26959" cy="23874"/>
            </a:xfrm>
            <a:custGeom>
              <a:avLst/>
              <a:gdLst/>
              <a:ahLst/>
              <a:cxnLst/>
              <a:rect l="l" t="t" r="r" b="b"/>
              <a:pathLst>
                <a:path w="376" h="333" extrusionOk="0">
                  <a:moveTo>
                    <a:pt x="189" y="0"/>
                  </a:moveTo>
                  <a:cubicBezTo>
                    <a:pt x="171" y="0"/>
                    <a:pt x="153" y="3"/>
                    <a:pt x="135" y="10"/>
                  </a:cubicBezTo>
                  <a:cubicBezTo>
                    <a:pt x="48" y="39"/>
                    <a:pt x="1" y="136"/>
                    <a:pt x="31" y="220"/>
                  </a:cubicBezTo>
                  <a:cubicBezTo>
                    <a:pt x="55" y="289"/>
                    <a:pt x="121" y="333"/>
                    <a:pt x="191" y="333"/>
                  </a:cubicBezTo>
                  <a:cubicBezTo>
                    <a:pt x="209" y="333"/>
                    <a:pt x="227" y="330"/>
                    <a:pt x="245" y="324"/>
                  </a:cubicBezTo>
                  <a:cubicBezTo>
                    <a:pt x="329" y="294"/>
                    <a:pt x="375" y="197"/>
                    <a:pt x="349" y="113"/>
                  </a:cubicBezTo>
                  <a:cubicBezTo>
                    <a:pt x="325" y="44"/>
                    <a:pt x="259" y="0"/>
                    <a:pt x="18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19" name="Google Shape;419;p18"/>
            <p:cNvSpPr/>
            <p:nvPr/>
          </p:nvSpPr>
          <p:spPr>
            <a:xfrm>
              <a:off x="7910963" y="1759588"/>
              <a:ext cx="28106" cy="25164"/>
            </a:xfrm>
            <a:custGeom>
              <a:avLst/>
              <a:gdLst/>
              <a:ahLst/>
              <a:cxnLst/>
              <a:rect l="l" t="t" r="r" b="b"/>
              <a:pathLst>
                <a:path w="392" h="351" extrusionOk="0">
                  <a:moveTo>
                    <a:pt x="196" y="0"/>
                  </a:moveTo>
                  <a:cubicBezTo>
                    <a:pt x="176" y="0"/>
                    <a:pt x="157" y="3"/>
                    <a:pt x="137" y="11"/>
                  </a:cubicBezTo>
                  <a:cubicBezTo>
                    <a:pt x="47" y="40"/>
                    <a:pt x="0" y="141"/>
                    <a:pt x="31" y="231"/>
                  </a:cubicBezTo>
                  <a:cubicBezTo>
                    <a:pt x="54" y="303"/>
                    <a:pt x="124" y="350"/>
                    <a:pt x="197" y="350"/>
                  </a:cubicBezTo>
                  <a:cubicBezTo>
                    <a:pt x="215" y="350"/>
                    <a:pt x="233" y="347"/>
                    <a:pt x="251" y="341"/>
                  </a:cubicBezTo>
                  <a:cubicBezTo>
                    <a:pt x="341" y="308"/>
                    <a:pt x="392" y="208"/>
                    <a:pt x="361" y="117"/>
                  </a:cubicBezTo>
                  <a:cubicBezTo>
                    <a:pt x="335" y="47"/>
                    <a:pt x="268" y="0"/>
                    <a:pt x="19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0" name="Google Shape;420;p18"/>
            <p:cNvSpPr/>
            <p:nvPr/>
          </p:nvSpPr>
          <p:spPr>
            <a:xfrm>
              <a:off x="7885581" y="1666173"/>
              <a:ext cx="26888" cy="24160"/>
            </a:xfrm>
            <a:custGeom>
              <a:avLst/>
              <a:gdLst/>
              <a:ahLst/>
              <a:cxnLst/>
              <a:rect l="l" t="t" r="r" b="b"/>
              <a:pathLst>
                <a:path w="375" h="337" extrusionOk="0">
                  <a:moveTo>
                    <a:pt x="184" y="0"/>
                  </a:moveTo>
                  <a:cubicBezTo>
                    <a:pt x="166" y="0"/>
                    <a:pt x="148" y="3"/>
                    <a:pt x="130" y="9"/>
                  </a:cubicBezTo>
                  <a:cubicBezTo>
                    <a:pt x="47" y="39"/>
                    <a:pt x="0" y="136"/>
                    <a:pt x="30" y="223"/>
                  </a:cubicBezTo>
                  <a:cubicBezTo>
                    <a:pt x="54" y="292"/>
                    <a:pt x="118" y="336"/>
                    <a:pt x="187" y="336"/>
                  </a:cubicBezTo>
                  <a:cubicBezTo>
                    <a:pt x="205" y="336"/>
                    <a:pt x="223" y="333"/>
                    <a:pt x="241" y="327"/>
                  </a:cubicBezTo>
                  <a:cubicBezTo>
                    <a:pt x="328" y="297"/>
                    <a:pt x="374" y="200"/>
                    <a:pt x="344" y="113"/>
                  </a:cubicBezTo>
                  <a:cubicBezTo>
                    <a:pt x="320" y="44"/>
                    <a:pt x="254" y="0"/>
                    <a:pt x="18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1" name="Google Shape;421;p18"/>
            <p:cNvSpPr/>
            <p:nvPr/>
          </p:nvSpPr>
          <p:spPr>
            <a:xfrm>
              <a:off x="7815028" y="1671263"/>
              <a:ext cx="85897" cy="50758"/>
            </a:xfrm>
            <a:custGeom>
              <a:avLst/>
              <a:gdLst/>
              <a:ahLst/>
              <a:cxnLst/>
              <a:rect l="l" t="t" r="r" b="b"/>
              <a:pathLst>
                <a:path w="1198" h="708" extrusionOk="0">
                  <a:moveTo>
                    <a:pt x="1091" y="0"/>
                  </a:moveTo>
                  <a:cubicBezTo>
                    <a:pt x="1083" y="0"/>
                    <a:pt x="1076" y="1"/>
                    <a:pt x="1068" y="2"/>
                  </a:cubicBezTo>
                  <a:cubicBezTo>
                    <a:pt x="1007" y="11"/>
                    <a:pt x="950" y="25"/>
                    <a:pt x="893" y="31"/>
                  </a:cubicBezTo>
                  <a:cubicBezTo>
                    <a:pt x="840" y="39"/>
                    <a:pt x="787" y="45"/>
                    <a:pt x="733" y="48"/>
                  </a:cubicBezTo>
                  <a:cubicBezTo>
                    <a:pt x="706" y="48"/>
                    <a:pt x="679" y="48"/>
                    <a:pt x="656" y="45"/>
                  </a:cubicBezTo>
                  <a:cubicBezTo>
                    <a:pt x="626" y="45"/>
                    <a:pt x="599" y="48"/>
                    <a:pt x="572" y="48"/>
                  </a:cubicBezTo>
                  <a:cubicBezTo>
                    <a:pt x="509" y="51"/>
                    <a:pt x="446" y="62"/>
                    <a:pt x="382" y="79"/>
                  </a:cubicBezTo>
                  <a:cubicBezTo>
                    <a:pt x="368" y="82"/>
                    <a:pt x="358" y="85"/>
                    <a:pt x="348" y="88"/>
                  </a:cubicBezTo>
                  <a:cubicBezTo>
                    <a:pt x="302" y="105"/>
                    <a:pt x="254" y="129"/>
                    <a:pt x="211" y="156"/>
                  </a:cubicBezTo>
                  <a:cubicBezTo>
                    <a:pt x="177" y="172"/>
                    <a:pt x="151" y="196"/>
                    <a:pt x="121" y="216"/>
                  </a:cubicBezTo>
                  <a:cubicBezTo>
                    <a:pt x="91" y="242"/>
                    <a:pt x="57" y="276"/>
                    <a:pt x="41" y="312"/>
                  </a:cubicBezTo>
                  <a:cubicBezTo>
                    <a:pt x="17" y="349"/>
                    <a:pt x="4" y="389"/>
                    <a:pt x="1" y="433"/>
                  </a:cubicBezTo>
                  <a:cubicBezTo>
                    <a:pt x="1" y="473"/>
                    <a:pt x="10" y="510"/>
                    <a:pt x="27" y="547"/>
                  </a:cubicBezTo>
                  <a:cubicBezTo>
                    <a:pt x="44" y="587"/>
                    <a:pt x="74" y="617"/>
                    <a:pt x="108" y="641"/>
                  </a:cubicBezTo>
                  <a:cubicBezTo>
                    <a:pt x="174" y="690"/>
                    <a:pt x="262" y="707"/>
                    <a:pt x="345" y="707"/>
                  </a:cubicBezTo>
                  <a:cubicBezTo>
                    <a:pt x="395" y="707"/>
                    <a:pt x="446" y="707"/>
                    <a:pt x="499" y="704"/>
                  </a:cubicBezTo>
                  <a:cubicBezTo>
                    <a:pt x="509" y="704"/>
                    <a:pt x="523" y="701"/>
                    <a:pt x="532" y="701"/>
                  </a:cubicBezTo>
                  <a:cubicBezTo>
                    <a:pt x="566" y="698"/>
                    <a:pt x="599" y="694"/>
                    <a:pt x="629" y="690"/>
                  </a:cubicBezTo>
                  <a:cubicBezTo>
                    <a:pt x="656" y="690"/>
                    <a:pt x="686" y="687"/>
                    <a:pt x="713" y="681"/>
                  </a:cubicBezTo>
                  <a:cubicBezTo>
                    <a:pt x="743" y="670"/>
                    <a:pt x="770" y="657"/>
                    <a:pt x="800" y="641"/>
                  </a:cubicBezTo>
                  <a:cubicBezTo>
                    <a:pt x="847" y="607"/>
                    <a:pt x="877" y="553"/>
                    <a:pt x="860" y="493"/>
                  </a:cubicBezTo>
                  <a:cubicBezTo>
                    <a:pt x="853" y="460"/>
                    <a:pt x="830" y="430"/>
                    <a:pt x="800" y="413"/>
                  </a:cubicBezTo>
                  <a:cubicBezTo>
                    <a:pt x="779" y="399"/>
                    <a:pt x="758" y="395"/>
                    <a:pt x="736" y="395"/>
                  </a:cubicBezTo>
                  <a:cubicBezTo>
                    <a:pt x="727" y="395"/>
                    <a:pt x="717" y="395"/>
                    <a:pt x="706" y="397"/>
                  </a:cubicBezTo>
                  <a:cubicBezTo>
                    <a:pt x="679" y="400"/>
                    <a:pt x="653" y="400"/>
                    <a:pt x="626" y="403"/>
                  </a:cubicBezTo>
                  <a:cubicBezTo>
                    <a:pt x="606" y="406"/>
                    <a:pt x="586" y="409"/>
                    <a:pt x="563" y="413"/>
                  </a:cubicBezTo>
                  <a:cubicBezTo>
                    <a:pt x="523" y="420"/>
                    <a:pt x="486" y="426"/>
                    <a:pt x="446" y="433"/>
                  </a:cubicBezTo>
                  <a:cubicBezTo>
                    <a:pt x="419" y="435"/>
                    <a:pt x="393" y="436"/>
                    <a:pt x="367" y="436"/>
                  </a:cubicBezTo>
                  <a:cubicBezTo>
                    <a:pt x="342" y="436"/>
                    <a:pt x="317" y="435"/>
                    <a:pt x="291" y="433"/>
                  </a:cubicBezTo>
                  <a:cubicBezTo>
                    <a:pt x="302" y="417"/>
                    <a:pt x="318" y="403"/>
                    <a:pt x="332" y="389"/>
                  </a:cubicBezTo>
                  <a:cubicBezTo>
                    <a:pt x="365" y="366"/>
                    <a:pt x="402" y="349"/>
                    <a:pt x="442" y="332"/>
                  </a:cubicBezTo>
                  <a:cubicBezTo>
                    <a:pt x="492" y="316"/>
                    <a:pt x="543" y="299"/>
                    <a:pt x="592" y="289"/>
                  </a:cubicBezTo>
                  <a:cubicBezTo>
                    <a:pt x="646" y="276"/>
                    <a:pt x="699" y="272"/>
                    <a:pt x="753" y="263"/>
                  </a:cubicBezTo>
                  <a:cubicBezTo>
                    <a:pt x="807" y="249"/>
                    <a:pt x="864" y="236"/>
                    <a:pt x="920" y="229"/>
                  </a:cubicBezTo>
                  <a:cubicBezTo>
                    <a:pt x="987" y="219"/>
                    <a:pt x="1051" y="206"/>
                    <a:pt x="1114" y="196"/>
                  </a:cubicBezTo>
                  <a:cubicBezTo>
                    <a:pt x="1168" y="186"/>
                    <a:pt x="1198" y="125"/>
                    <a:pt x="1188" y="76"/>
                  </a:cubicBezTo>
                  <a:cubicBezTo>
                    <a:pt x="1181" y="48"/>
                    <a:pt x="1165" y="28"/>
                    <a:pt x="1141" y="15"/>
                  </a:cubicBezTo>
                  <a:cubicBezTo>
                    <a:pt x="1124" y="4"/>
                    <a:pt x="1108" y="0"/>
                    <a:pt x="109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2" name="Google Shape;422;p18"/>
            <p:cNvSpPr/>
            <p:nvPr/>
          </p:nvSpPr>
          <p:spPr>
            <a:xfrm>
              <a:off x="7839478" y="1761667"/>
              <a:ext cx="89984" cy="54128"/>
            </a:xfrm>
            <a:custGeom>
              <a:avLst/>
              <a:gdLst/>
              <a:ahLst/>
              <a:cxnLst/>
              <a:rect l="l" t="t" r="r" b="b"/>
              <a:pathLst>
                <a:path w="1255" h="755" extrusionOk="0">
                  <a:moveTo>
                    <a:pt x="1147" y="0"/>
                  </a:moveTo>
                  <a:cubicBezTo>
                    <a:pt x="1139" y="0"/>
                    <a:pt x="1130" y="1"/>
                    <a:pt x="1121" y="2"/>
                  </a:cubicBezTo>
                  <a:cubicBezTo>
                    <a:pt x="1017" y="15"/>
                    <a:pt x="914" y="31"/>
                    <a:pt x="810" y="45"/>
                  </a:cubicBezTo>
                  <a:cubicBezTo>
                    <a:pt x="760" y="51"/>
                    <a:pt x="707" y="59"/>
                    <a:pt x="656" y="65"/>
                  </a:cubicBezTo>
                  <a:cubicBezTo>
                    <a:pt x="606" y="72"/>
                    <a:pt x="552" y="79"/>
                    <a:pt x="503" y="85"/>
                  </a:cubicBezTo>
                  <a:cubicBezTo>
                    <a:pt x="449" y="95"/>
                    <a:pt x="395" y="112"/>
                    <a:pt x="345" y="129"/>
                  </a:cubicBezTo>
                  <a:lnTo>
                    <a:pt x="335" y="132"/>
                  </a:lnTo>
                  <a:cubicBezTo>
                    <a:pt x="282" y="149"/>
                    <a:pt x="228" y="172"/>
                    <a:pt x="182" y="202"/>
                  </a:cubicBezTo>
                  <a:cubicBezTo>
                    <a:pt x="125" y="239"/>
                    <a:pt x="68" y="289"/>
                    <a:pt x="34" y="352"/>
                  </a:cubicBezTo>
                  <a:cubicBezTo>
                    <a:pt x="14" y="386"/>
                    <a:pt x="11" y="416"/>
                    <a:pt x="4" y="453"/>
                  </a:cubicBezTo>
                  <a:cubicBezTo>
                    <a:pt x="1" y="470"/>
                    <a:pt x="1" y="483"/>
                    <a:pt x="1" y="500"/>
                  </a:cubicBezTo>
                  <a:cubicBezTo>
                    <a:pt x="4" y="540"/>
                    <a:pt x="14" y="576"/>
                    <a:pt x="31" y="613"/>
                  </a:cubicBezTo>
                  <a:cubicBezTo>
                    <a:pt x="48" y="647"/>
                    <a:pt x="74" y="677"/>
                    <a:pt x="105" y="697"/>
                  </a:cubicBezTo>
                  <a:cubicBezTo>
                    <a:pt x="137" y="721"/>
                    <a:pt x="178" y="737"/>
                    <a:pt x="218" y="744"/>
                  </a:cubicBezTo>
                  <a:cubicBezTo>
                    <a:pt x="245" y="751"/>
                    <a:pt x="271" y="755"/>
                    <a:pt x="297" y="755"/>
                  </a:cubicBezTo>
                  <a:cubicBezTo>
                    <a:pt x="305" y="755"/>
                    <a:pt x="314" y="755"/>
                    <a:pt x="322" y="754"/>
                  </a:cubicBezTo>
                  <a:cubicBezTo>
                    <a:pt x="378" y="751"/>
                    <a:pt x="432" y="744"/>
                    <a:pt x="486" y="737"/>
                  </a:cubicBezTo>
                  <a:cubicBezTo>
                    <a:pt x="515" y="734"/>
                    <a:pt x="546" y="731"/>
                    <a:pt x="576" y="727"/>
                  </a:cubicBezTo>
                  <a:cubicBezTo>
                    <a:pt x="593" y="727"/>
                    <a:pt x="609" y="724"/>
                    <a:pt x="629" y="724"/>
                  </a:cubicBezTo>
                  <a:cubicBezTo>
                    <a:pt x="653" y="721"/>
                    <a:pt x="676" y="717"/>
                    <a:pt x="703" y="710"/>
                  </a:cubicBezTo>
                  <a:cubicBezTo>
                    <a:pt x="750" y="701"/>
                    <a:pt x="784" y="653"/>
                    <a:pt x="787" y="607"/>
                  </a:cubicBezTo>
                  <a:cubicBezTo>
                    <a:pt x="787" y="550"/>
                    <a:pt x="736" y="493"/>
                    <a:pt x="676" y="493"/>
                  </a:cubicBezTo>
                  <a:cubicBezTo>
                    <a:pt x="643" y="493"/>
                    <a:pt x="609" y="500"/>
                    <a:pt x="576" y="507"/>
                  </a:cubicBezTo>
                  <a:cubicBezTo>
                    <a:pt x="536" y="510"/>
                    <a:pt x="495" y="510"/>
                    <a:pt x="452" y="510"/>
                  </a:cubicBezTo>
                  <a:cubicBezTo>
                    <a:pt x="409" y="510"/>
                    <a:pt x="362" y="510"/>
                    <a:pt x="318" y="503"/>
                  </a:cubicBezTo>
                  <a:cubicBezTo>
                    <a:pt x="298" y="500"/>
                    <a:pt x="278" y="493"/>
                    <a:pt x="258" y="486"/>
                  </a:cubicBezTo>
                  <a:lnTo>
                    <a:pt x="262" y="483"/>
                  </a:lnTo>
                  <a:cubicBezTo>
                    <a:pt x="271" y="473"/>
                    <a:pt x="282" y="463"/>
                    <a:pt x="292" y="456"/>
                  </a:cubicBezTo>
                  <a:cubicBezTo>
                    <a:pt x="349" y="416"/>
                    <a:pt x="412" y="386"/>
                    <a:pt x="472" y="360"/>
                  </a:cubicBezTo>
                  <a:cubicBezTo>
                    <a:pt x="579" y="320"/>
                    <a:pt x="686" y="286"/>
                    <a:pt x="796" y="263"/>
                  </a:cubicBezTo>
                  <a:cubicBezTo>
                    <a:pt x="920" y="239"/>
                    <a:pt x="1048" y="219"/>
                    <a:pt x="1171" y="202"/>
                  </a:cubicBezTo>
                  <a:cubicBezTo>
                    <a:pt x="1198" y="199"/>
                    <a:pt x="1221" y="175"/>
                    <a:pt x="1235" y="155"/>
                  </a:cubicBezTo>
                  <a:cubicBezTo>
                    <a:pt x="1248" y="132"/>
                    <a:pt x="1255" y="102"/>
                    <a:pt x="1248" y="79"/>
                  </a:cubicBezTo>
                  <a:cubicBezTo>
                    <a:pt x="1241" y="51"/>
                    <a:pt x="1225" y="28"/>
                    <a:pt x="1201" y="15"/>
                  </a:cubicBezTo>
                  <a:cubicBezTo>
                    <a:pt x="1183" y="3"/>
                    <a:pt x="1166" y="0"/>
                    <a:pt x="1147"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3" name="Google Shape;423;p18"/>
            <p:cNvSpPr/>
            <p:nvPr/>
          </p:nvSpPr>
          <p:spPr>
            <a:xfrm>
              <a:off x="7865433" y="1854509"/>
              <a:ext cx="92135" cy="53698"/>
            </a:xfrm>
            <a:custGeom>
              <a:avLst/>
              <a:gdLst/>
              <a:ahLst/>
              <a:cxnLst/>
              <a:rect l="l" t="t" r="r" b="b"/>
              <a:pathLst>
                <a:path w="1285" h="749" extrusionOk="0">
                  <a:moveTo>
                    <a:pt x="1176" y="0"/>
                  </a:moveTo>
                  <a:cubicBezTo>
                    <a:pt x="1174" y="0"/>
                    <a:pt x="1172" y="0"/>
                    <a:pt x="1170" y="1"/>
                  </a:cubicBezTo>
                  <a:cubicBezTo>
                    <a:pt x="1100" y="8"/>
                    <a:pt x="1027" y="14"/>
                    <a:pt x="956" y="24"/>
                  </a:cubicBezTo>
                  <a:cubicBezTo>
                    <a:pt x="903" y="31"/>
                    <a:pt x="849" y="44"/>
                    <a:pt x="792" y="58"/>
                  </a:cubicBezTo>
                  <a:cubicBezTo>
                    <a:pt x="735" y="71"/>
                    <a:pt x="675" y="84"/>
                    <a:pt x="615" y="98"/>
                  </a:cubicBezTo>
                  <a:cubicBezTo>
                    <a:pt x="562" y="115"/>
                    <a:pt x="508" y="131"/>
                    <a:pt x="451" y="148"/>
                  </a:cubicBezTo>
                  <a:cubicBezTo>
                    <a:pt x="398" y="164"/>
                    <a:pt x="345" y="181"/>
                    <a:pt x="291" y="198"/>
                  </a:cubicBezTo>
                  <a:lnTo>
                    <a:pt x="281" y="201"/>
                  </a:lnTo>
                  <a:cubicBezTo>
                    <a:pt x="227" y="221"/>
                    <a:pt x="174" y="238"/>
                    <a:pt x="127" y="269"/>
                  </a:cubicBezTo>
                  <a:cubicBezTo>
                    <a:pt x="101" y="289"/>
                    <a:pt x="73" y="309"/>
                    <a:pt x="53" y="335"/>
                  </a:cubicBezTo>
                  <a:cubicBezTo>
                    <a:pt x="30" y="359"/>
                    <a:pt x="10" y="389"/>
                    <a:pt x="3" y="422"/>
                  </a:cubicBezTo>
                  <a:cubicBezTo>
                    <a:pt x="0" y="452"/>
                    <a:pt x="0" y="465"/>
                    <a:pt x="3" y="493"/>
                  </a:cubicBezTo>
                  <a:cubicBezTo>
                    <a:pt x="7" y="516"/>
                    <a:pt x="13" y="536"/>
                    <a:pt x="23" y="553"/>
                  </a:cubicBezTo>
                  <a:cubicBezTo>
                    <a:pt x="36" y="579"/>
                    <a:pt x="53" y="603"/>
                    <a:pt x="73" y="623"/>
                  </a:cubicBezTo>
                  <a:cubicBezTo>
                    <a:pt x="87" y="636"/>
                    <a:pt x="104" y="646"/>
                    <a:pt x="121" y="660"/>
                  </a:cubicBezTo>
                  <a:cubicBezTo>
                    <a:pt x="144" y="676"/>
                    <a:pt x="167" y="693"/>
                    <a:pt x="197" y="706"/>
                  </a:cubicBezTo>
                  <a:cubicBezTo>
                    <a:pt x="234" y="726"/>
                    <a:pt x="274" y="737"/>
                    <a:pt x="321" y="743"/>
                  </a:cubicBezTo>
                  <a:cubicBezTo>
                    <a:pt x="345" y="746"/>
                    <a:pt x="371" y="746"/>
                    <a:pt x="398" y="746"/>
                  </a:cubicBezTo>
                  <a:cubicBezTo>
                    <a:pt x="420" y="748"/>
                    <a:pt x="443" y="749"/>
                    <a:pt x="465" y="749"/>
                  </a:cubicBezTo>
                  <a:cubicBezTo>
                    <a:pt x="506" y="749"/>
                    <a:pt x="546" y="745"/>
                    <a:pt x="585" y="737"/>
                  </a:cubicBezTo>
                  <a:cubicBezTo>
                    <a:pt x="625" y="730"/>
                    <a:pt x="655" y="696"/>
                    <a:pt x="666" y="660"/>
                  </a:cubicBezTo>
                  <a:cubicBezTo>
                    <a:pt x="672" y="643"/>
                    <a:pt x="672" y="623"/>
                    <a:pt x="666" y="603"/>
                  </a:cubicBezTo>
                  <a:cubicBezTo>
                    <a:pt x="662" y="576"/>
                    <a:pt x="642" y="546"/>
                    <a:pt x="615" y="536"/>
                  </a:cubicBezTo>
                  <a:cubicBezTo>
                    <a:pt x="602" y="530"/>
                    <a:pt x="592" y="522"/>
                    <a:pt x="578" y="519"/>
                  </a:cubicBezTo>
                  <a:cubicBezTo>
                    <a:pt x="565" y="516"/>
                    <a:pt x="552" y="513"/>
                    <a:pt x="538" y="513"/>
                  </a:cubicBezTo>
                  <a:cubicBezTo>
                    <a:pt x="528" y="509"/>
                    <a:pt x="515" y="509"/>
                    <a:pt x="502" y="509"/>
                  </a:cubicBezTo>
                  <a:cubicBezTo>
                    <a:pt x="478" y="509"/>
                    <a:pt x="451" y="505"/>
                    <a:pt x="428" y="505"/>
                  </a:cubicBezTo>
                  <a:cubicBezTo>
                    <a:pt x="401" y="505"/>
                    <a:pt x="374" y="507"/>
                    <a:pt x="348" y="507"/>
                  </a:cubicBezTo>
                  <a:cubicBezTo>
                    <a:pt x="334" y="507"/>
                    <a:pt x="321" y="507"/>
                    <a:pt x="308" y="505"/>
                  </a:cubicBezTo>
                  <a:cubicBezTo>
                    <a:pt x="294" y="502"/>
                    <a:pt x="281" y="499"/>
                    <a:pt x="267" y="496"/>
                  </a:cubicBezTo>
                  <a:cubicBezTo>
                    <a:pt x="257" y="493"/>
                    <a:pt x="251" y="485"/>
                    <a:pt x="244" y="482"/>
                  </a:cubicBezTo>
                  <a:cubicBezTo>
                    <a:pt x="264" y="469"/>
                    <a:pt x="284" y="459"/>
                    <a:pt x="308" y="449"/>
                  </a:cubicBezTo>
                  <a:cubicBezTo>
                    <a:pt x="357" y="429"/>
                    <a:pt x="411" y="412"/>
                    <a:pt x="468" y="395"/>
                  </a:cubicBezTo>
                  <a:cubicBezTo>
                    <a:pt x="532" y="375"/>
                    <a:pt x="595" y="352"/>
                    <a:pt x="658" y="332"/>
                  </a:cubicBezTo>
                  <a:cubicBezTo>
                    <a:pt x="723" y="312"/>
                    <a:pt x="789" y="295"/>
                    <a:pt x="856" y="282"/>
                  </a:cubicBezTo>
                  <a:cubicBezTo>
                    <a:pt x="919" y="265"/>
                    <a:pt x="983" y="255"/>
                    <a:pt x="1047" y="245"/>
                  </a:cubicBezTo>
                  <a:cubicBezTo>
                    <a:pt x="1087" y="238"/>
                    <a:pt x="1127" y="235"/>
                    <a:pt x="1164" y="232"/>
                  </a:cubicBezTo>
                  <a:cubicBezTo>
                    <a:pt x="1197" y="232"/>
                    <a:pt x="1224" y="225"/>
                    <a:pt x="1248" y="198"/>
                  </a:cubicBezTo>
                  <a:cubicBezTo>
                    <a:pt x="1271" y="178"/>
                    <a:pt x="1284" y="148"/>
                    <a:pt x="1284" y="118"/>
                  </a:cubicBezTo>
                  <a:cubicBezTo>
                    <a:pt x="1284" y="88"/>
                    <a:pt x="1271" y="58"/>
                    <a:pt x="1251" y="34"/>
                  </a:cubicBezTo>
                  <a:cubicBezTo>
                    <a:pt x="1232" y="19"/>
                    <a:pt x="1202" y="0"/>
                    <a:pt x="117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4" name="Google Shape;424;p18"/>
            <p:cNvSpPr/>
            <p:nvPr/>
          </p:nvSpPr>
          <p:spPr>
            <a:xfrm>
              <a:off x="7897053" y="1953301"/>
              <a:ext cx="84678" cy="58788"/>
            </a:xfrm>
            <a:custGeom>
              <a:avLst/>
              <a:gdLst/>
              <a:ahLst/>
              <a:cxnLst/>
              <a:rect l="l" t="t" r="r" b="b"/>
              <a:pathLst>
                <a:path w="1181" h="820" extrusionOk="0">
                  <a:moveTo>
                    <a:pt x="1052" y="1"/>
                  </a:moveTo>
                  <a:cubicBezTo>
                    <a:pt x="1043" y="1"/>
                    <a:pt x="1033" y="2"/>
                    <a:pt x="1024" y="4"/>
                  </a:cubicBezTo>
                  <a:cubicBezTo>
                    <a:pt x="950" y="18"/>
                    <a:pt x="876" y="34"/>
                    <a:pt x="807" y="47"/>
                  </a:cubicBezTo>
                  <a:cubicBezTo>
                    <a:pt x="746" y="61"/>
                    <a:pt x="686" y="71"/>
                    <a:pt x="626" y="87"/>
                  </a:cubicBezTo>
                  <a:cubicBezTo>
                    <a:pt x="595" y="95"/>
                    <a:pt x="569" y="101"/>
                    <a:pt x="538" y="111"/>
                  </a:cubicBezTo>
                  <a:cubicBezTo>
                    <a:pt x="452" y="141"/>
                    <a:pt x="371" y="181"/>
                    <a:pt x="298" y="231"/>
                  </a:cubicBezTo>
                  <a:cubicBezTo>
                    <a:pt x="197" y="299"/>
                    <a:pt x="111" y="382"/>
                    <a:pt x="44" y="482"/>
                  </a:cubicBezTo>
                  <a:cubicBezTo>
                    <a:pt x="4" y="543"/>
                    <a:pt x="1" y="623"/>
                    <a:pt x="37" y="686"/>
                  </a:cubicBezTo>
                  <a:cubicBezTo>
                    <a:pt x="70" y="746"/>
                    <a:pt x="137" y="777"/>
                    <a:pt x="201" y="797"/>
                  </a:cubicBezTo>
                  <a:cubicBezTo>
                    <a:pt x="234" y="807"/>
                    <a:pt x="271" y="810"/>
                    <a:pt x="305" y="813"/>
                  </a:cubicBezTo>
                  <a:cubicBezTo>
                    <a:pt x="323" y="817"/>
                    <a:pt x="338" y="819"/>
                    <a:pt x="354" y="819"/>
                  </a:cubicBezTo>
                  <a:cubicBezTo>
                    <a:pt x="365" y="819"/>
                    <a:pt x="376" y="818"/>
                    <a:pt x="388" y="817"/>
                  </a:cubicBezTo>
                  <a:cubicBezTo>
                    <a:pt x="425" y="813"/>
                    <a:pt x="465" y="813"/>
                    <a:pt x="506" y="810"/>
                  </a:cubicBezTo>
                  <a:cubicBezTo>
                    <a:pt x="535" y="807"/>
                    <a:pt x="566" y="800"/>
                    <a:pt x="595" y="797"/>
                  </a:cubicBezTo>
                  <a:cubicBezTo>
                    <a:pt x="609" y="797"/>
                    <a:pt x="626" y="790"/>
                    <a:pt x="643" y="790"/>
                  </a:cubicBezTo>
                  <a:cubicBezTo>
                    <a:pt x="663" y="783"/>
                    <a:pt x="683" y="773"/>
                    <a:pt x="699" y="757"/>
                  </a:cubicBezTo>
                  <a:cubicBezTo>
                    <a:pt x="723" y="733"/>
                    <a:pt x="736" y="700"/>
                    <a:pt x="736" y="666"/>
                  </a:cubicBezTo>
                  <a:cubicBezTo>
                    <a:pt x="739" y="596"/>
                    <a:pt x="683" y="539"/>
                    <a:pt x="612" y="536"/>
                  </a:cubicBezTo>
                  <a:cubicBezTo>
                    <a:pt x="589" y="536"/>
                    <a:pt x="563" y="543"/>
                    <a:pt x="535" y="546"/>
                  </a:cubicBezTo>
                  <a:cubicBezTo>
                    <a:pt x="518" y="549"/>
                    <a:pt x="502" y="552"/>
                    <a:pt x="482" y="556"/>
                  </a:cubicBezTo>
                  <a:cubicBezTo>
                    <a:pt x="455" y="559"/>
                    <a:pt x="425" y="559"/>
                    <a:pt x="398" y="563"/>
                  </a:cubicBezTo>
                  <a:lnTo>
                    <a:pt x="342" y="563"/>
                  </a:lnTo>
                  <a:cubicBezTo>
                    <a:pt x="331" y="563"/>
                    <a:pt x="322" y="559"/>
                    <a:pt x="311" y="559"/>
                  </a:cubicBezTo>
                  <a:cubicBezTo>
                    <a:pt x="298" y="556"/>
                    <a:pt x="285" y="552"/>
                    <a:pt x="274" y="549"/>
                  </a:cubicBezTo>
                  <a:lnTo>
                    <a:pt x="278" y="539"/>
                  </a:lnTo>
                  <a:cubicBezTo>
                    <a:pt x="302" y="512"/>
                    <a:pt x="328" y="489"/>
                    <a:pt x="355" y="469"/>
                  </a:cubicBezTo>
                  <a:cubicBezTo>
                    <a:pt x="418" y="422"/>
                    <a:pt x="489" y="392"/>
                    <a:pt x="559" y="359"/>
                  </a:cubicBezTo>
                  <a:cubicBezTo>
                    <a:pt x="629" y="331"/>
                    <a:pt x="699" y="311"/>
                    <a:pt x="773" y="295"/>
                  </a:cubicBezTo>
                  <a:cubicBezTo>
                    <a:pt x="873" y="271"/>
                    <a:pt x="977" y="251"/>
                    <a:pt x="1080" y="231"/>
                  </a:cubicBezTo>
                  <a:cubicBezTo>
                    <a:pt x="1144" y="218"/>
                    <a:pt x="1181" y="148"/>
                    <a:pt x="1165" y="91"/>
                  </a:cubicBezTo>
                  <a:cubicBezTo>
                    <a:pt x="1157" y="61"/>
                    <a:pt x="1137" y="34"/>
                    <a:pt x="1111" y="18"/>
                  </a:cubicBezTo>
                  <a:cubicBezTo>
                    <a:pt x="1093" y="6"/>
                    <a:pt x="1072" y="1"/>
                    <a:pt x="1052"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5" name="Google Shape;425;p18"/>
            <p:cNvSpPr/>
            <p:nvPr/>
          </p:nvSpPr>
          <p:spPr>
            <a:xfrm>
              <a:off x="7934695" y="2053097"/>
              <a:ext cx="81308" cy="61225"/>
            </a:xfrm>
            <a:custGeom>
              <a:avLst/>
              <a:gdLst/>
              <a:ahLst/>
              <a:cxnLst/>
              <a:rect l="l" t="t" r="r" b="b"/>
              <a:pathLst>
                <a:path w="1134" h="854" extrusionOk="0">
                  <a:moveTo>
                    <a:pt x="258" y="642"/>
                  </a:moveTo>
                  <a:lnTo>
                    <a:pt x="261" y="649"/>
                  </a:lnTo>
                  <a:lnTo>
                    <a:pt x="258" y="645"/>
                  </a:lnTo>
                  <a:lnTo>
                    <a:pt x="258" y="642"/>
                  </a:lnTo>
                  <a:close/>
                  <a:moveTo>
                    <a:pt x="999" y="0"/>
                  </a:moveTo>
                  <a:cubicBezTo>
                    <a:pt x="990" y="0"/>
                    <a:pt x="982" y="1"/>
                    <a:pt x="973" y="3"/>
                  </a:cubicBezTo>
                  <a:cubicBezTo>
                    <a:pt x="916" y="17"/>
                    <a:pt x="856" y="30"/>
                    <a:pt x="800" y="43"/>
                  </a:cubicBezTo>
                  <a:cubicBezTo>
                    <a:pt x="760" y="54"/>
                    <a:pt x="716" y="67"/>
                    <a:pt x="676" y="80"/>
                  </a:cubicBezTo>
                  <a:cubicBezTo>
                    <a:pt x="660" y="87"/>
                    <a:pt x="643" y="94"/>
                    <a:pt x="629" y="97"/>
                  </a:cubicBezTo>
                  <a:cubicBezTo>
                    <a:pt x="515" y="140"/>
                    <a:pt x="402" y="177"/>
                    <a:pt x="298" y="234"/>
                  </a:cubicBezTo>
                  <a:cubicBezTo>
                    <a:pt x="248" y="264"/>
                    <a:pt x="201" y="298"/>
                    <a:pt x="158" y="338"/>
                  </a:cubicBezTo>
                  <a:cubicBezTo>
                    <a:pt x="134" y="364"/>
                    <a:pt x="111" y="391"/>
                    <a:pt x="90" y="421"/>
                  </a:cubicBezTo>
                  <a:cubicBezTo>
                    <a:pt x="67" y="455"/>
                    <a:pt x="47" y="492"/>
                    <a:pt x="30" y="529"/>
                  </a:cubicBezTo>
                  <a:cubicBezTo>
                    <a:pt x="13" y="572"/>
                    <a:pt x="1" y="622"/>
                    <a:pt x="1" y="669"/>
                  </a:cubicBezTo>
                  <a:cubicBezTo>
                    <a:pt x="4" y="716"/>
                    <a:pt x="21" y="756"/>
                    <a:pt x="58" y="790"/>
                  </a:cubicBezTo>
                  <a:cubicBezTo>
                    <a:pt x="94" y="830"/>
                    <a:pt x="144" y="843"/>
                    <a:pt x="194" y="850"/>
                  </a:cubicBezTo>
                  <a:cubicBezTo>
                    <a:pt x="212" y="852"/>
                    <a:pt x="231" y="854"/>
                    <a:pt x="249" y="854"/>
                  </a:cubicBezTo>
                  <a:cubicBezTo>
                    <a:pt x="298" y="854"/>
                    <a:pt x="345" y="845"/>
                    <a:pt x="391" y="833"/>
                  </a:cubicBezTo>
                  <a:cubicBezTo>
                    <a:pt x="428" y="826"/>
                    <a:pt x="462" y="813"/>
                    <a:pt x="495" y="799"/>
                  </a:cubicBezTo>
                  <a:cubicBezTo>
                    <a:pt x="512" y="790"/>
                    <a:pt x="529" y="776"/>
                    <a:pt x="539" y="756"/>
                  </a:cubicBezTo>
                  <a:cubicBezTo>
                    <a:pt x="555" y="729"/>
                    <a:pt x="559" y="696"/>
                    <a:pt x="552" y="665"/>
                  </a:cubicBezTo>
                  <a:cubicBezTo>
                    <a:pt x="539" y="615"/>
                    <a:pt x="492" y="575"/>
                    <a:pt x="439" y="575"/>
                  </a:cubicBezTo>
                  <a:cubicBezTo>
                    <a:pt x="388" y="578"/>
                    <a:pt x="342" y="585"/>
                    <a:pt x="291" y="592"/>
                  </a:cubicBezTo>
                  <a:lnTo>
                    <a:pt x="271" y="592"/>
                  </a:lnTo>
                  <a:cubicBezTo>
                    <a:pt x="282" y="572"/>
                    <a:pt x="291" y="552"/>
                    <a:pt x="305" y="532"/>
                  </a:cubicBezTo>
                  <a:cubicBezTo>
                    <a:pt x="325" y="515"/>
                    <a:pt x="342" y="495"/>
                    <a:pt x="365" y="478"/>
                  </a:cubicBezTo>
                  <a:cubicBezTo>
                    <a:pt x="412" y="444"/>
                    <a:pt x="465" y="421"/>
                    <a:pt x="522" y="398"/>
                  </a:cubicBezTo>
                  <a:cubicBezTo>
                    <a:pt x="555" y="384"/>
                    <a:pt x="592" y="371"/>
                    <a:pt x="626" y="358"/>
                  </a:cubicBezTo>
                  <a:cubicBezTo>
                    <a:pt x="669" y="344"/>
                    <a:pt x="713" y="324"/>
                    <a:pt x="756" y="311"/>
                  </a:cubicBezTo>
                  <a:cubicBezTo>
                    <a:pt x="847" y="281"/>
                    <a:pt x="941" y="261"/>
                    <a:pt x="1034" y="237"/>
                  </a:cubicBezTo>
                  <a:cubicBezTo>
                    <a:pt x="1097" y="224"/>
                    <a:pt x="1134" y="154"/>
                    <a:pt x="1121" y="90"/>
                  </a:cubicBezTo>
                  <a:cubicBezTo>
                    <a:pt x="1107" y="36"/>
                    <a:pt x="1054" y="0"/>
                    <a:pt x="99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6" name="Google Shape;426;p18"/>
            <p:cNvSpPr/>
            <p:nvPr/>
          </p:nvSpPr>
          <p:spPr>
            <a:xfrm>
              <a:off x="7965168" y="2160062"/>
              <a:ext cx="75070" cy="54056"/>
            </a:xfrm>
            <a:custGeom>
              <a:avLst/>
              <a:gdLst/>
              <a:ahLst/>
              <a:cxnLst/>
              <a:rect l="l" t="t" r="r" b="b"/>
              <a:pathLst>
                <a:path w="1047" h="754" extrusionOk="0">
                  <a:moveTo>
                    <a:pt x="926" y="0"/>
                  </a:moveTo>
                  <a:cubicBezTo>
                    <a:pt x="917" y="0"/>
                    <a:pt x="908" y="1"/>
                    <a:pt x="900" y="3"/>
                  </a:cubicBezTo>
                  <a:cubicBezTo>
                    <a:pt x="780" y="30"/>
                    <a:pt x="656" y="60"/>
                    <a:pt x="536" y="80"/>
                  </a:cubicBezTo>
                  <a:cubicBezTo>
                    <a:pt x="482" y="90"/>
                    <a:pt x="431" y="100"/>
                    <a:pt x="381" y="116"/>
                  </a:cubicBezTo>
                  <a:lnTo>
                    <a:pt x="371" y="120"/>
                  </a:lnTo>
                  <a:cubicBezTo>
                    <a:pt x="318" y="136"/>
                    <a:pt x="267" y="160"/>
                    <a:pt x="221" y="190"/>
                  </a:cubicBezTo>
                  <a:cubicBezTo>
                    <a:pt x="194" y="210"/>
                    <a:pt x="170" y="230"/>
                    <a:pt x="147" y="250"/>
                  </a:cubicBezTo>
                  <a:cubicBezTo>
                    <a:pt x="127" y="270"/>
                    <a:pt x="104" y="294"/>
                    <a:pt x="84" y="314"/>
                  </a:cubicBezTo>
                  <a:cubicBezTo>
                    <a:pt x="50" y="354"/>
                    <a:pt x="20" y="401"/>
                    <a:pt x="10" y="454"/>
                  </a:cubicBezTo>
                  <a:cubicBezTo>
                    <a:pt x="3" y="508"/>
                    <a:pt x="0" y="558"/>
                    <a:pt x="14" y="612"/>
                  </a:cubicBezTo>
                  <a:cubicBezTo>
                    <a:pt x="23" y="645"/>
                    <a:pt x="44" y="678"/>
                    <a:pt x="70" y="702"/>
                  </a:cubicBezTo>
                  <a:cubicBezTo>
                    <a:pt x="94" y="718"/>
                    <a:pt x="107" y="732"/>
                    <a:pt x="137" y="738"/>
                  </a:cubicBezTo>
                  <a:cubicBezTo>
                    <a:pt x="158" y="746"/>
                    <a:pt x="178" y="752"/>
                    <a:pt x="198" y="752"/>
                  </a:cubicBezTo>
                  <a:cubicBezTo>
                    <a:pt x="207" y="753"/>
                    <a:pt x="217" y="753"/>
                    <a:pt x="226" y="753"/>
                  </a:cubicBezTo>
                  <a:cubicBezTo>
                    <a:pt x="248" y="753"/>
                    <a:pt x="270" y="751"/>
                    <a:pt x="291" y="749"/>
                  </a:cubicBezTo>
                  <a:cubicBezTo>
                    <a:pt x="358" y="746"/>
                    <a:pt x="425" y="732"/>
                    <a:pt x="488" y="718"/>
                  </a:cubicBezTo>
                  <a:cubicBezTo>
                    <a:pt x="508" y="715"/>
                    <a:pt x="525" y="712"/>
                    <a:pt x="545" y="705"/>
                  </a:cubicBezTo>
                  <a:cubicBezTo>
                    <a:pt x="565" y="698"/>
                    <a:pt x="585" y="689"/>
                    <a:pt x="599" y="672"/>
                  </a:cubicBezTo>
                  <a:cubicBezTo>
                    <a:pt x="622" y="652"/>
                    <a:pt x="636" y="622"/>
                    <a:pt x="636" y="588"/>
                  </a:cubicBezTo>
                  <a:cubicBezTo>
                    <a:pt x="636" y="558"/>
                    <a:pt x="625" y="525"/>
                    <a:pt x="602" y="502"/>
                  </a:cubicBezTo>
                  <a:cubicBezTo>
                    <a:pt x="584" y="483"/>
                    <a:pt x="553" y="464"/>
                    <a:pt x="525" y="464"/>
                  </a:cubicBezTo>
                  <a:cubicBezTo>
                    <a:pt x="523" y="464"/>
                    <a:pt x="521" y="464"/>
                    <a:pt x="519" y="465"/>
                  </a:cubicBezTo>
                  <a:cubicBezTo>
                    <a:pt x="475" y="471"/>
                    <a:pt x="435" y="478"/>
                    <a:pt x="395" y="482"/>
                  </a:cubicBezTo>
                  <a:cubicBezTo>
                    <a:pt x="365" y="485"/>
                    <a:pt x="331" y="485"/>
                    <a:pt x="301" y="488"/>
                  </a:cubicBezTo>
                  <a:lnTo>
                    <a:pt x="255" y="488"/>
                  </a:lnTo>
                  <a:cubicBezTo>
                    <a:pt x="264" y="478"/>
                    <a:pt x="275" y="471"/>
                    <a:pt x="284" y="461"/>
                  </a:cubicBezTo>
                  <a:cubicBezTo>
                    <a:pt x="318" y="441"/>
                    <a:pt x="348" y="417"/>
                    <a:pt x="381" y="401"/>
                  </a:cubicBezTo>
                  <a:cubicBezTo>
                    <a:pt x="422" y="381"/>
                    <a:pt x="459" y="361"/>
                    <a:pt x="499" y="344"/>
                  </a:cubicBezTo>
                  <a:cubicBezTo>
                    <a:pt x="528" y="334"/>
                    <a:pt x="559" y="324"/>
                    <a:pt x="585" y="314"/>
                  </a:cubicBezTo>
                  <a:cubicBezTo>
                    <a:pt x="622" y="304"/>
                    <a:pt x="659" y="290"/>
                    <a:pt x="699" y="281"/>
                  </a:cubicBezTo>
                  <a:cubicBezTo>
                    <a:pt x="783" y="257"/>
                    <a:pt x="869" y="237"/>
                    <a:pt x="953" y="217"/>
                  </a:cubicBezTo>
                  <a:cubicBezTo>
                    <a:pt x="1013" y="204"/>
                    <a:pt x="1047" y="140"/>
                    <a:pt x="1033" y="83"/>
                  </a:cubicBezTo>
                  <a:cubicBezTo>
                    <a:pt x="1020" y="32"/>
                    <a:pt x="974" y="0"/>
                    <a:pt x="92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7" name="Google Shape;427;p18"/>
            <p:cNvSpPr/>
            <p:nvPr/>
          </p:nvSpPr>
          <p:spPr>
            <a:xfrm>
              <a:off x="8032279" y="1583368"/>
              <a:ext cx="21653" cy="19357"/>
            </a:xfrm>
            <a:custGeom>
              <a:avLst/>
              <a:gdLst/>
              <a:ahLst/>
              <a:cxnLst/>
              <a:rect l="l" t="t" r="r" b="b"/>
              <a:pathLst>
                <a:path w="302" h="270" extrusionOk="0">
                  <a:moveTo>
                    <a:pt x="154" y="0"/>
                  </a:moveTo>
                  <a:cubicBezTo>
                    <a:pt x="137" y="0"/>
                    <a:pt x="119" y="4"/>
                    <a:pt x="101" y="10"/>
                  </a:cubicBezTo>
                  <a:cubicBezTo>
                    <a:pt x="34" y="33"/>
                    <a:pt x="1" y="118"/>
                    <a:pt x="27" y="184"/>
                  </a:cubicBezTo>
                  <a:cubicBezTo>
                    <a:pt x="41" y="218"/>
                    <a:pt x="68" y="244"/>
                    <a:pt x="97" y="258"/>
                  </a:cubicBezTo>
                  <a:cubicBezTo>
                    <a:pt x="114" y="266"/>
                    <a:pt x="132" y="269"/>
                    <a:pt x="149" y="269"/>
                  </a:cubicBezTo>
                  <a:cubicBezTo>
                    <a:pt x="167" y="269"/>
                    <a:pt x="185" y="266"/>
                    <a:pt x="202" y="261"/>
                  </a:cubicBezTo>
                  <a:cubicBezTo>
                    <a:pt x="271" y="234"/>
                    <a:pt x="302" y="151"/>
                    <a:pt x="278" y="84"/>
                  </a:cubicBezTo>
                  <a:cubicBezTo>
                    <a:pt x="265" y="53"/>
                    <a:pt x="238" y="27"/>
                    <a:pt x="208" y="10"/>
                  </a:cubicBezTo>
                  <a:cubicBezTo>
                    <a:pt x="190" y="4"/>
                    <a:pt x="172" y="0"/>
                    <a:pt x="154"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8" name="Google Shape;428;p18"/>
            <p:cNvSpPr/>
            <p:nvPr/>
          </p:nvSpPr>
          <p:spPr>
            <a:xfrm>
              <a:off x="8160837" y="1532108"/>
              <a:ext cx="22872" cy="20361"/>
            </a:xfrm>
            <a:custGeom>
              <a:avLst/>
              <a:gdLst/>
              <a:ahLst/>
              <a:cxnLst/>
              <a:rect l="l" t="t" r="r" b="b"/>
              <a:pathLst>
                <a:path w="319" h="284" extrusionOk="0">
                  <a:moveTo>
                    <a:pt x="159" y="0"/>
                  </a:moveTo>
                  <a:cubicBezTo>
                    <a:pt x="142" y="0"/>
                    <a:pt x="124" y="3"/>
                    <a:pt x="107" y="10"/>
                  </a:cubicBezTo>
                  <a:cubicBezTo>
                    <a:pt x="34" y="36"/>
                    <a:pt x="0" y="123"/>
                    <a:pt x="27" y="194"/>
                  </a:cubicBezTo>
                  <a:cubicBezTo>
                    <a:pt x="40" y="227"/>
                    <a:pt x="67" y="257"/>
                    <a:pt x="101" y="271"/>
                  </a:cubicBezTo>
                  <a:cubicBezTo>
                    <a:pt x="120" y="279"/>
                    <a:pt x="140" y="283"/>
                    <a:pt x="159" y="283"/>
                  </a:cubicBezTo>
                  <a:cubicBezTo>
                    <a:pt x="176" y="283"/>
                    <a:pt x="193" y="280"/>
                    <a:pt x="211" y="274"/>
                  </a:cubicBezTo>
                  <a:cubicBezTo>
                    <a:pt x="284" y="247"/>
                    <a:pt x="318" y="157"/>
                    <a:pt x="291" y="90"/>
                  </a:cubicBezTo>
                  <a:cubicBezTo>
                    <a:pt x="278" y="53"/>
                    <a:pt x="251" y="26"/>
                    <a:pt x="218" y="13"/>
                  </a:cubicBezTo>
                  <a:cubicBezTo>
                    <a:pt x="198" y="4"/>
                    <a:pt x="179" y="0"/>
                    <a:pt x="159"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29" name="Google Shape;429;p18"/>
            <p:cNvSpPr/>
            <p:nvPr/>
          </p:nvSpPr>
          <p:spPr>
            <a:xfrm>
              <a:off x="8073292" y="1548740"/>
              <a:ext cx="45673" cy="28247"/>
            </a:xfrm>
            <a:custGeom>
              <a:avLst/>
              <a:gdLst/>
              <a:ahLst/>
              <a:cxnLst/>
              <a:rect l="l" t="t" r="r" b="b"/>
              <a:pathLst>
                <a:path w="637" h="394" extrusionOk="0">
                  <a:moveTo>
                    <a:pt x="546" y="0"/>
                  </a:moveTo>
                  <a:cubicBezTo>
                    <a:pt x="536" y="0"/>
                    <a:pt x="526" y="2"/>
                    <a:pt x="516" y="5"/>
                  </a:cubicBezTo>
                  <a:cubicBezTo>
                    <a:pt x="488" y="11"/>
                    <a:pt x="468" y="35"/>
                    <a:pt x="462" y="68"/>
                  </a:cubicBezTo>
                  <a:lnTo>
                    <a:pt x="459" y="89"/>
                  </a:lnTo>
                  <a:cubicBezTo>
                    <a:pt x="452" y="105"/>
                    <a:pt x="442" y="122"/>
                    <a:pt x="432" y="139"/>
                  </a:cubicBezTo>
                  <a:cubicBezTo>
                    <a:pt x="422" y="155"/>
                    <a:pt x="408" y="172"/>
                    <a:pt x="399" y="186"/>
                  </a:cubicBezTo>
                  <a:cubicBezTo>
                    <a:pt x="385" y="195"/>
                    <a:pt x="372" y="202"/>
                    <a:pt x="362" y="212"/>
                  </a:cubicBezTo>
                  <a:cubicBezTo>
                    <a:pt x="352" y="215"/>
                    <a:pt x="345" y="219"/>
                    <a:pt x="335" y="223"/>
                  </a:cubicBezTo>
                  <a:cubicBezTo>
                    <a:pt x="325" y="223"/>
                    <a:pt x="318" y="226"/>
                    <a:pt x="308" y="226"/>
                  </a:cubicBezTo>
                  <a:cubicBezTo>
                    <a:pt x="285" y="223"/>
                    <a:pt x="258" y="219"/>
                    <a:pt x="235" y="212"/>
                  </a:cubicBezTo>
                  <a:cubicBezTo>
                    <a:pt x="201" y="199"/>
                    <a:pt x="171" y="189"/>
                    <a:pt x="138" y="175"/>
                  </a:cubicBezTo>
                  <a:cubicBezTo>
                    <a:pt x="126" y="171"/>
                    <a:pt x="114" y="169"/>
                    <a:pt x="102" y="169"/>
                  </a:cubicBezTo>
                  <a:cubicBezTo>
                    <a:pt x="67" y="169"/>
                    <a:pt x="35" y="186"/>
                    <a:pt x="20" y="219"/>
                  </a:cubicBezTo>
                  <a:cubicBezTo>
                    <a:pt x="0" y="263"/>
                    <a:pt x="20" y="320"/>
                    <a:pt x="64" y="340"/>
                  </a:cubicBezTo>
                  <a:cubicBezTo>
                    <a:pt x="114" y="356"/>
                    <a:pt x="161" y="376"/>
                    <a:pt x="212" y="386"/>
                  </a:cubicBezTo>
                  <a:cubicBezTo>
                    <a:pt x="233" y="391"/>
                    <a:pt x="257" y="394"/>
                    <a:pt x="279" y="394"/>
                  </a:cubicBezTo>
                  <a:cubicBezTo>
                    <a:pt x="287" y="394"/>
                    <a:pt x="294" y="394"/>
                    <a:pt x="301" y="393"/>
                  </a:cubicBezTo>
                  <a:cubicBezTo>
                    <a:pt x="355" y="393"/>
                    <a:pt x="402" y="376"/>
                    <a:pt x="445" y="346"/>
                  </a:cubicBezTo>
                  <a:cubicBezTo>
                    <a:pt x="462" y="336"/>
                    <a:pt x="476" y="326"/>
                    <a:pt x="492" y="309"/>
                  </a:cubicBezTo>
                  <a:cubicBezTo>
                    <a:pt x="519" y="286"/>
                    <a:pt x="539" y="255"/>
                    <a:pt x="556" y="223"/>
                  </a:cubicBezTo>
                  <a:cubicBezTo>
                    <a:pt x="565" y="206"/>
                    <a:pt x="576" y="186"/>
                    <a:pt x="582" y="169"/>
                  </a:cubicBezTo>
                  <a:cubicBezTo>
                    <a:pt x="593" y="149"/>
                    <a:pt x="606" y="132"/>
                    <a:pt x="616" y="112"/>
                  </a:cubicBezTo>
                  <a:cubicBezTo>
                    <a:pt x="636" y="72"/>
                    <a:pt x="613" y="22"/>
                    <a:pt x="576" y="5"/>
                  </a:cubicBezTo>
                  <a:cubicBezTo>
                    <a:pt x="566" y="2"/>
                    <a:pt x="556" y="0"/>
                    <a:pt x="546"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30" name="Google Shape;430;p18"/>
          <p:cNvGrpSpPr/>
          <p:nvPr/>
        </p:nvGrpSpPr>
        <p:grpSpPr>
          <a:xfrm>
            <a:off x="320354" y="3835632"/>
            <a:ext cx="366276" cy="773264"/>
            <a:chOff x="304040" y="3020774"/>
            <a:chExt cx="274707" cy="579948"/>
          </a:xfrm>
        </p:grpSpPr>
        <p:sp>
          <p:nvSpPr>
            <p:cNvPr id="431" name="Google Shape;431;p18"/>
            <p:cNvSpPr/>
            <p:nvPr/>
          </p:nvSpPr>
          <p:spPr>
            <a:xfrm>
              <a:off x="331667" y="3093518"/>
              <a:ext cx="75931" cy="35025"/>
            </a:xfrm>
            <a:custGeom>
              <a:avLst/>
              <a:gdLst/>
              <a:ahLst/>
              <a:cxnLst/>
              <a:rect l="l" t="t" r="r" b="b"/>
              <a:pathLst>
                <a:path w="874" h="507" extrusionOk="0">
                  <a:moveTo>
                    <a:pt x="670" y="1"/>
                  </a:moveTo>
                  <a:cubicBezTo>
                    <a:pt x="650" y="1"/>
                    <a:pt x="630" y="4"/>
                    <a:pt x="613" y="10"/>
                  </a:cubicBezTo>
                  <a:lnTo>
                    <a:pt x="593" y="14"/>
                  </a:lnTo>
                  <a:cubicBezTo>
                    <a:pt x="566" y="26"/>
                    <a:pt x="536" y="51"/>
                    <a:pt x="516" y="74"/>
                  </a:cubicBezTo>
                  <a:cubicBezTo>
                    <a:pt x="509" y="83"/>
                    <a:pt x="502" y="94"/>
                    <a:pt x="499" y="104"/>
                  </a:cubicBezTo>
                  <a:cubicBezTo>
                    <a:pt x="485" y="107"/>
                    <a:pt x="473" y="107"/>
                    <a:pt x="459" y="107"/>
                  </a:cubicBezTo>
                  <a:cubicBezTo>
                    <a:pt x="362" y="114"/>
                    <a:pt x="265" y="127"/>
                    <a:pt x="168" y="140"/>
                  </a:cubicBezTo>
                  <a:cubicBezTo>
                    <a:pt x="68" y="154"/>
                    <a:pt x="1" y="251"/>
                    <a:pt x="14" y="348"/>
                  </a:cubicBezTo>
                  <a:cubicBezTo>
                    <a:pt x="27" y="440"/>
                    <a:pt x="106" y="507"/>
                    <a:pt x="196" y="507"/>
                  </a:cubicBezTo>
                  <a:cubicBezTo>
                    <a:pt x="205" y="507"/>
                    <a:pt x="213" y="506"/>
                    <a:pt x="221" y="505"/>
                  </a:cubicBezTo>
                  <a:cubicBezTo>
                    <a:pt x="302" y="492"/>
                    <a:pt x="385" y="478"/>
                    <a:pt x="465" y="472"/>
                  </a:cubicBezTo>
                  <a:cubicBezTo>
                    <a:pt x="499" y="468"/>
                    <a:pt x="530" y="465"/>
                    <a:pt x="562" y="455"/>
                  </a:cubicBezTo>
                  <a:cubicBezTo>
                    <a:pt x="593" y="448"/>
                    <a:pt x="619" y="438"/>
                    <a:pt x="650" y="428"/>
                  </a:cubicBezTo>
                  <a:cubicBezTo>
                    <a:pt x="656" y="425"/>
                    <a:pt x="663" y="421"/>
                    <a:pt x="673" y="418"/>
                  </a:cubicBezTo>
                  <a:cubicBezTo>
                    <a:pt x="683" y="418"/>
                    <a:pt x="696" y="418"/>
                    <a:pt x="706" y="415"/>
                  </a:cubicBezTo>
                  <a:lnTo>
                    <a:pt x="726" y="412"/>
                  </a:lnTo>
                  <a:lnTo>
                    <a:pt x="737" y="408"/>
                  </a:lnTo>
                  <a:cubicBezTo>
                    <a:pt x="760" y="401"/>
                    <a:pt x="790" y="395"/>
                    <a:pt x="806" y="375"/>
                  </a:cubicBezTo>
                  <a:cubicBezTo>
                    <a:pt x="831" y="355"/>
                    <a:pt x="851" y="335"/>
                    <a:pt x="860" y="304"/>
                  </a:cubicBezTo>
                  <a:cubicBezTo>
                    <a:pt x="874" y="264"/>
                    <a:pt x="874" y="247"/>
                    <a:pt x="874" y="207"/>
                  </a:cubicBezTo>
                  <a:cubicBezTo>
                    <a:pt x="874" y="164"/>
                    <a:pt x="851" y="127"/>
                    <a:pt x="826" y="91"/>
                  </a:cubicBezTo>
                  <a:cubicBezTo>
                    <a:pt x="803" y="57"/>
                    <a:pt x="766" y="34"/>
                    <a:pt x="730" y="14"/>
                  </a:cubicBezTo>
                  <a:cubicBezTo>
                    <a:pt x="712" y="5"/>
                    <a:pt x="691" y="1"/>
                    <a:pt x="670" y="1"/>
                  </a:cubicBezTo>
                  <a:close/>
                </a:path>
              </a:pathLst>
            </a:custGeom>
            <a:solidFill>
              <a:srgbClr val="FFC68D"/>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2" name="Google Shape;432;p18"/>
            <p:cNvSpPr/>
            <p:nvPr/>
          </p:nvSpPr>
          <p:spPr>
            <a:xfrm>
              <a:off x="345915" y="3132135"/>
              <a:ext cx="214501" cy="410557"/>
            </a:xfrm>
            <a:custGeom>
              <a:avLst/>
              <a:gdLst/>
              <a:ahLst/>
              <a:cxnLst/>
              <a:rect l="l" t="t" r="r" b="b"/>
              <a:pathLst>
                <a:path w="2469" h="5943" extrusionOk="0">
                  <a:moveTo>
                    <a:pt x="543" y="1"/>
                  </a:moveTo>
                  <a:cubicBezTo>
                    <a:pt x="523" y="1"/>
                    <a:pt x="503" y="3"/>
                    <a:pt x="486" y="3"/>
                  </a:cubicBezTo>
                  <a:cubicBezTo>
                    <a:pt x="466" y="6"/>
                    <a:pt x="442" y="9"/>
                    <a:pt x="422" y="17"/>
                  </a:cubicBezTo>
                  <a:cubicBezTo>
                    <a:pt x="398" y="23"/>
                    <a:pt x="378" y="29"/>
                    <a:pt x="355" y="37"/>
                  </a:cubicBezTo>
                  <a:cubicBezTo>
                    <a:pt x="301" y="53"/>
                    <a:pt x="252" y="94"/>
                    <a:pt x="215" y="137"/>
                  </a:cubicBezTo>
                  <a:cubicBezTo>
                    <a:pt x="203" y="133"/>
                    <a:pt x="192" y="132"/>
                    <a:pt x="180" y="132"/>
                  </a:cubicBezTo>
                  <a:cubicBezTo>
                    <a:pt x="157" y="132"/>
                    <a:pt x="134" y="138"/>
                    <a:pt x="111" y="147"/>
                  </a:cubicBezTo>
                  <a:cubicBezTo>
                    <a:pt x="71" y="163"/>
                    <a:pt x="37" y="197"/>
                    <a:pt x="20" y="240"/>
                  </a:cubicBezTo>
                  <a:cubicBezTo>
                    <a:pt x="0" y="287"/>
                    <a:pt x="8" y="327"/>
                    <a:pt x="20" y="374"/>
                  </a:cubicBezTo>
                  <a:cubicBezTo>
                    <a:pt x="65" y="511"/>
                    <a:pt x="121" y="645"/>
                    <a:pt x="168" y="779"/>
                  </a:cubicBezTo>
                  <a:cubicBezTo>
                    <a:pt x="211" y="896"/>
                    <a:pt x="241" y="1013"/>
                    <a:pt x="281" y="1127"/>
                  </a:cubicBezTo>
                  <a:cubicBezTo>
                    <a:pt x="318" y="1227"/>
                    <a:pt x="366" y="1324"/>
                    <a:pt x="406" y="1421"/>
                  </a:cubicBezTo>
                  <a:cubicBezTo>
                    <a:pt x="412" y="1444"/>
                    <a:pt x="418" y="1471"/>
                    <a:pt x="426" y="1494"/>
                  </a:cubicBezTo>
                  <a:cubicBezTo>
                    <a:pt x="446" y="1571"/>
                    <a:pt x="469" y="1648"/>
                    <a:pt x="489" y="1722"/>
                  </a:cubicBezTo>
                  <a:cubicBezTo>
                    <a:pt x="509" y="1786"/>
                    <a:pt x="536" y="1849"/>
                    <a:pt x="556" y="1912"/>
                  </a:cubicBezTo>
                  <a:cubicBezTo>
                    <a:pt x="566" y="1953"/>
                    <a:pt x="576" y="1993"/>
                    <a:pt x="589" y="2033"/>
                  </a:cubicBezTo>
                  <a:cubicBezTo>
                    <a:pt x="602" y="2067"/>
                    <a:pt x="616" y="2103"/>
                    <a:pt x="626" y="2140"/>
                  </a:cubicBezTo>
                  <a:cubicBezTo>
                    <a:pt x="642" y="2193"/>
                    <a:pt x="656" y="2247"/>
                    <a:pt x="673" y="2301"/>
                  </a:cubicBezTo>
                  <a:cubicBezTo>
                    <a:pt x="690" y="2354"/>
                    <a:pt x="710" y="2408"/>
                    <a:pt x="727" y="2461"/>
                  </a:cubicBezTo>
                  <a:cubicBezTo>
                    <a:pt x="743" y="2514"/>
                    <a:pt x="756" y="2571"/>
                    <a:pt x="780" y="2625"/>
                  </a:cubicBezTo>
                  <a:cubicBezTo>
                    <a:pt x="803" y="2682"/>
                    <a:pt x="830" y="2732"/>
                    <a:pt x="850" y="2789"/>
                  </a:cubicBezTo>
                  <a:cubicBezTo>
                    <a:pt x="870" y="2835"/>
                    <a:pt x="890" y="2886"/>
                    <a:pt x="911" y="2933"/>
                  </a:cubicBezTo>
                  <a:cubicBezTo>
                    <a:pt x="934" y="2986"/>
                    <a:pt x="957" y="3039"/>
                    <a:pt x="977" y="3093"/>
                  </a:cubicBezTo>
                  <a:cubicBezTo>
                    <a:pt x="994" y="3150"/>
                    <a:pt x="1011" y="3207"/>
                    <a:pt x="1031" y="3260"/>
                  </a:cubicBezTo>
                  <a:cubicBezTo>
                    <a:pt x="1048" y="3311"/>
                    <a:pt x="1068" y="3360"/>
                    <a:pt x="1081" y="3408"/>
                  </a:cubicBezTo>
                  <a:cubicBezTo>
                    <a:pt x="1111" y="3511"/>
                    <a:pt x="1138" y="3612"/>
                    <a:pt x="1171" y="3712"/>
                  </a:cubicBezTo>
                  <a:cubicBezTo>
                    <a:pt x="1198" y="3802"/>
                    <a:pt x="1228" y="3896"/>
                    <a:pt x="1255" y="3986"/>
                  </a:cubicBezTo>
                  <a:cubicBezTo>
                    <a:pt x="1289" y="4100"/>
                    <a:pt x="1318" y="4214"/>
                    <a:pt x="1349" y="4328"/>
                  </a:cubicBezTo>
                  <a:cubicBezTo>
                    <a:pt x="1385" y="4461"/>
                    <a:pt x="1415" y="4598"/>
                    <a:pt x="1456" y="4732"/>
                  </a:cubicBezTo>
                  <a:cubicBezTo>
                    <a:pt x="1496" y="4869"/>
                    <a:pt x="1539" y="5006"/>
                    <a:pt x="1582" y="5140"/>
                  </a:cubicBezTo>
                  <a:cubicBezTo>
                    <a:pt x="1622" y="5271"/>
                    <a:pt x="1659" y="5398"/>
                    <a:pt x="1696" y="5528"/>
                  </a:cubicBezTo>
                  <a:cubicBezTo>
                    <a:pt x="1710" y="5572"/>
                    <a:pt x="1723" y="5612"/>
                    <a:pt x="1733" y="5655"/>
                  </a:cubicBezTo>
                  <a:cubicBezTo>
                    <a:pt x="1740" y="5678"/>
                    <a:pt x="1746" y="5702"/>
                    <a:pt x="1753" y="5725"/>
                  </a:cubicBezTo>
                  <a:cubicBezTo>
                    <a:pt x="1760" y="5756"/>
                    <a:pt x="1763" y="5788"/>
                    <a:pt x="1780" y="5819"/>
                  </a:cubicBezTo>
                  <a:cubicBezTo>
                    <a:pt x="1793" y="5853"/>
                    <a:pt x="1814" y="5879"/>
                    <a:pt x="1843" y="5902"/>
                  </a:cubicBezTo>
                  <a:cubicBezTo>
                    <a:pt x="1860" y="5909"/>
                    <a:pt x="1877" y="5919"/>
                    <a:pt x="1891" y="5926"/>
                  </a:cubicBezTo>
                  <a:cubicBezTo>
                    <a:pt x="1913" y="5937"/>
                    <a:pt x="1938" y="5942"/>
                    <a:pt x="1963" y="5942"/>
                  </a:cubicBezTo>
                  <a:cubicBezTo>
                    <a:pt x="1974" y="5942"/>
                    <a:pt x="1986" y="5941"/>
                    <a:pt x="1997" y="5939"/>
                  </a:cubicBezTo>
                  <a:cubicBezTo>
                    <a:pt x="2044" y="5939"/>
                    <a:pt x="2084" y="5913"/>
                    <a:pt x="2118" y="5882"/>
                  </a:cubicBezTo>
                  <a:cubicBezTo>
                    <a:pt x="2138" y="5882"/>
                    <a:pt x="2158" y="5879"/>
                    <a:pt x="2178" y="5879"/>
                  </a:cubicBezTo>
                  <a:cubicBezTo>
                    <a:pt x="2212" y="5876"/>
                    <a:pt x="2245" y="5866"/>
                    <a:pt x="2275" y="5856"/>
                  </a:cubicBezTo>
                  <a:cubicBezTo>
                    <a:pt x="2322" y="5842"/>
                    <a:pt x="2379" y="5802"/>
                    <a:pt x="2405" y="5759"/>
                  </a:cubicBezTo>
                  <a:cubicBezTo>
                    <a:pt x="2436" y="5708"/>
                    <a:pt x="2456" y="5672"/>
                    <a:pt x="2462" y="5612"/>
                  </a:cubicBezTo>
                  <a:cubicBezTo>
                    <a:pt x="2468" y="5578"/>
                    <a:pt x="2468" y="5544"/>
                    <a:pt x="2462" y="5515"/>
                  </a:cubicBezTo>
                  <a:lnTo>
                    <a:pt x="2462" y="5495"/>
                  </a:lnTo>
                  <a:cubicBezTo>
                    <a:pt x="2462" y="5401"/>
                    <a:pt x="2452" y="5307"/>
                    <a:pt x="2436" y="5214"/>
                  </a:cubicBezTo>
                  <a:cubicBezTo>
                    <a:pt x="2408" y="5070"/>
                    <a:pt x="2379" y="4922"/>
                    <a:pt x="2332" y="4782"/>
                  </a:cubicBezTo>
                  <a:cubicBezTo>
                    <a:pt x="2288" y="4658"/>
                    <a:pt x="2241" y="4535"/>
                    <a:pt x="2198" y="4408"/>
                  </a:cubicBezTo>
                  <a:cubicBezTo>
                    <a:pt x="2155" y="4287"/>
                    <a:pt x="2115" y="4167"/>
                    <a:pt x="2078" y="4047"/>
                  </a:cubicBezTo>
                  <a:cubicBezTo>
                    <a:pt x="2031" y="3882"/>
                    <a:pt x="1987" y="3718"/>
                    <a:pt x="1937" y="3555"/>
                  </a:cubicBezTo>
                  <a:cubicBezTo>
                    <a:pt x="1914" y="3481"/>
                    <a:pt x="1891" y="3411"/>
                    <a:pt x="1866" y="3337"/>
                  </a:cubicBezTo>
                  <a:cubicBezTo>
                    <a:pt x="1843" y="3264"/>
                    <a:pt x="1823" y="3184"/>
                    <a:pt x="1793" y="3110"/>
                  </a:cubicBezTo>
                  <a:cubicBezTo>
                    <a:pt x="1786" y="3090"/>
                    <a:pt x="1773" y="3070"/>
                    <a:pt x="1757" y="3053"/>
                  </a:cubicBezTo>
                  <a:cubicBezTo>
                    <a:pt x="1726" y="2946"/>
                    <a:pt x="1700" y="2835"/>
                    <a:pt x="1673" y="2729"/>
                  </a:cubicBezTo>
                  <a:cubicBezTo>
                    <a:pt x="1633" y="2578"/>
                    <a:pt x="1590" y="2428"/>
                    <a:pt x="1539" y="2281"/>
                  </a:cubicBezTo>
                  <a:cubicBezTo>
                    <a:pt x="1519" y="2224"/>
                    <a:pt x="1499" y="2167"/>
                    <a:pt x="1479" y="2110"/>
                  </a:cubicBezTo>
                  <a:cubicBezTo>
                    <a:pt x="1459" y="2046"/>
                    <a:pt x="1439" y="1983"/>
                    <a:pt x="1419" y="1916"/>
                  </a:cubicBezTo>
                  <a:cubicBezTo>
                    <a:pt x="1399" y="1859"/>
                    <a:pt x="1375" y="1802"/>
                    <a:pt x="1352" y="1745"/>
                  </a:cubicBezTo>
                  <a:cubicBezTo>
                    <a:pt x="1325" y="1692"/>
                    <a:pt x="1305" y="1635"/>
                    <a:pt x="1281" y="1582"/>
                  </a:cubicBezTo>
                  <a:cubicBezTo>
                    <a:pt x="1235" y="1465"/>
                    <a:pt x="1191" y="1347"/>
                    <a:pt x="1158" y="1224"/>
                  </a:cubicBezTo>
                  <a:lnTo>
                    <a:pt x="1158" y="1224"/>
                  </a:lnTo>
                  <a:lnTo>
                    <a:pt x="1161" y="1244"/>
                  </a:lnTo>
                  <a:cubicBezTo>
                    <a:pt x="1134" y="1143"/>
                    <a:pt x="1104" y="1040"/>
                    <a:pt x="1071" y="940"/>
                  </a:cubicBezTo>
                  <a:cubicBezTo>
                    <a:pt x="1044" y="852"/>
                    <a:pt x="1017" y="765"/>
                    <a:pt x="991" y="679"/>
                  </a:cubicBezTo>
                  <a:cubicBezTo>
                    <a:pt x="977" y="628"/>
                    <a:pt x="963" y="582"/>
                    <a:pt x="951" y="531"/>
                  </a:cubicBezTo>
                  <a:cubicBezTo>
                    <a:pt x="934" y="458"/>
                    <a:pt x="914" y="381"/>
                    <a:pt x="887" y="304"/>
                  </a:cubicBezTo>
                  <a:cubicBezTo>
                    <a:pt x="857" y="210"/>
                    <a:pt x="807" y="123"/>
                    <a:pt x="727" y="63"/>
                  </a:cubicBezTo>
                  <a:cubicBezTo>
                    <a:pt x="683" y="29"/>
                    <a:pt x="639" y="20"/>
                    <a:pt x="586" y="6"/>
                  </a:cubicBezTo>
                  <a:cubicBezTo>
                    <a:pt x="573" y="2"/>
                    <a:pt x="558" y="1"/>
                    <a:pt x="543" y="1"/>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3" name="Google Shape;433;p18"/>
            <p:cNvSpPr/>
            <p:nvPr/>
          </p:nvSpPr>
          <p:spPr>
            <a:xfrm>
              <a:off x="320634" y="3031206"/>
              <a:ext cx="66896" cy="72398"/>
            </a:xfrm>
            <a:custGeom>
              <a:avLst/>
              <a:gdLst/>
              <a:ahLst/>
              <a:cxnLst/>
              <a:rect l="l" t="t" r="r" b="b"/>
              <a:pathLst>
                <a:path w="770" h="1048" extrusionOk="0">
                  <a:moveTo>
                    <a:pt x="283" y="1"/>
                  </a:moveTo>
                  <a:cubicBezTo>
                    <a:pt x="263" y="1"/>
                    <a:pt x="245" y="4"/>
                    <a:pt x="228" y="9"/>
                  </a:cubicBezTo>
                  <a:cubicBezTo>
                    <a:pt x="215" y="13"/>
                    <a:pt x="205" y="16"/>
                    <a:pt x="191" y="19"/>
                  </a:cubicBezTo>
                  <a:cubicBezTo>
                    <a:pt x="158" y="33"/>
                    <a:pt x="124" y="66"/>
                    <a:pt x="101" y="90"/>
                  </a:cubicBezTo>
                  <a:cubicBezTo>
                    <a:pt x="91" y="103"/>
                    <a:pt x="84" y="113"/>
                    <a:pt x="75" y="126"/>
                  </a:cubicBezTo>
                  <a:cubicBezTo>
                    <a:pt x="64" y="146"/>
                    <a:pt x="50" y="166"/>
                    <a:pt x="41" y="190"/>
                  </a:cubicBezTo>
                  <a:cubicBezTo>
                    <a:pt x="38" y="213"/>
                    <a:pt x="30" y="237"/>
                    <a:pt x="24" y="257"/>
                  </a:cubicBezTo>
                  <a:cubicBezTo>
                    <a:pt x="14" y="297"/>
                    <a:pt x="14" y="340"/>
                    <a:pt x="10" y="380"/>
                  </a:cubicBezTo>
                  <a:cubicBezTo>
                    <a:pt x="10" y="414"/>
                    <a:pt x="7" y="444"/>
                    <a:pt x="7" y="477"/>
                  </a:cubicBezTo>
                  <a:cubicBezTo>
                    <a:pt x="4" y="554"/>
                    <a:pt x="1" y="631"/>
                    <a:pt x="7" y="712"/>
                  </a:cubicBezTo>
                  <a:cubicBezTo>
                    <a:pt x="7" y="748"/>
                    <a:pt x="18" y="788"/>
                    <a:pt x="30" y="825"/>
                  </a:cubicBezTo>
                  <a:cubicBezTo>
                    <a:pt x="14" y="852"/>
                    <a:pt x="4" y="885"/>
                    <a:pt x="10" y="922"/>
                  </a:cubicBezTo>
                  <a:cubicBezTo>
                    <a:pt x="20" y="992"/>
                    <a:pt x="84" y="1048"/>
                    <a:pt x="153" y="1048"/>
                  </a:cubicBezTo>
                  <a:cubicBezTo>
                    <a:pt x="160" y="1048"/>
                    <a:pt x="168" y="1047"/>
                    <a:pt x="175" y="1046"/>
                  </a:cubicBezTo>
                  <a:cubicBezTo>
                    <a:pt x="215" y="1039"/>
                    <a:pt x="258" y="1029"/>
                    <a:pt x="299" y="1022"/>
                  </a:cubicBezTo>
                  <a:cubicBezTo>
                    <a:pt x="311" y="1022"/>
                    <a:pt x="325" y="1022"/>
                    <a:pt x="335" y="1019"/>
                  </a:cubicBezTo>
                  <a:cubicBezTo>
                    <a:pt x="365" y="1016"/>
                    <a:pt x="388" y="1009"/>
                    <a:pt x="412" y="996"/>
                  </a:cubicBezTo>
                  <a:cubicBezTo>
                    <a:pt x="456" y="985"/>
                    <a:pt x="499" y="976"/>
                    <a:pt x="539" y="959"/>
                  </a:cubicBezTo>
                  <a:cubicBezTo>
                    <a:pt x="563" y="949"/>
                    <a:pt x="586" y="939"/>
                    <a:pt x="609" y="928"/>
                  </a:cubicBezTo>
                  <a:cubicBezTo>
                    <a:pt x="620" y="925"/>
                    <a:pt x="632" y="922"/>
                    <a:pt x="643" y="919"/>
                  </a:cubicBezTo>
                  <a:cubicBezTo>
                    <a:pt x="680" y="905"/>
                    <a:pt x="706" y="882"/>
                    <a:pt x="730" y="852"/>
                  </a:cubicBezTo>
                  <a:cubicBezTo>
                    <a:pt x="766" y="812"/>
                    <a:pt x="770" y="752"/>
                    <a:pt x="766" y="698"/>
                  </a:cubicBezTo>
                  <a:cubicBezTo>
                    <a:pt x="766" y="675"/>
                    <a:pt x="760" y="652"/>
                    <a:pt x="753" y="631"/>
                  </a:cubicBezTo>
                  <a:cubicBezTo>
                    <a:pt x="737" y="564"/>
                    <a:pt x="720" y="497"/>
                    <a:pt x="693" y="434"/>
                  </a:cubicBezTo>
                  <a:cubicBezTo>
                    <a:pt x="673" y="387"/>
                    <a:pt x="649" y="340"/>
                    <a:pt x="629" y="294"/>
                  </a:cubicBezTo>
                  <a:cubicBezTo>
                    <a:pt x="609" y="253"/>
                    <a:pt x="586" y="213"/>
                    <a:pt x="556" y="176"/>
                  </a:cubicBezTo>
                  <a:cubicBezTo>
                    <a:pt x="539" y="156"/>
                    <a:pt x="519" y="136"/>
                    <a:pt x="499" y="116"/>
                  </a:cubicBezTo>
                  <a:cubicBezTo>
                    <a:pt x="479" y="96"/>
                    <a:pt x="459" y="79"/>
                    <a:pt x="439" y="59"/>
                  </a:cubicBezTo>
                  <a:cubicBezTo>
                    <a:pt x="402" y="29"/>
                    <a:pt x="351" y="5"/>
                    <a:pt x="305" y="2"/>
                  </a:cubicBezTo>
                  <a:cubicBezTo>
                    <a:pt x="297" y="1"/>
                    <a:pt x="290" y="1"/>
                    <a:pt x="283" y="1"/>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4" name="Google Shape;434;p18"/>
            <p:cNvSpPr/>
            <p:nvPr/>
          </p:nvSpPr>
          <p:spPr>
            <a:xfrm>
              <a:off x="392655" y="3123914"/>
              <a:ext cx="171844" cy="413459"/>
            </a:xfrm>
            <a:custGeom>
              <a:avLst/>
              <a:gdLst/>
              <a:ahLst/>
              <a:cxnLst/>
              <a:rect l="l" t="t" r="r" b="b"/>
              <a:pathLst>
                <a:path w="1978" h="5985" extrusionOk="0">
                  <a:moveTo>
                    <a:pt x="97" y="1"/>
                  </a:moveTo>
                  <a:cubicBezTo>
                    <a:pt x="93" y="1"/>
                    <a:pt x="88" y="1"/>
                    <a:pt x="84" y="1"/>
                  </a:cubicBezTo>
                  <a:lnTo>
                    <a:pt x="75" y="1"/>
                  </a:lnTo>
                  <a:cubicBezTo>
                    <a:pt x="35" y="15"/>
                    <a:pt x="1" y="58"/>
                    <a:pt x="11" y="102"/>
                  </a:cubicBezTo>
                  <a:cubicBezTo>
                    <a:pt x="41" y="225"/>
                    <a:pt x="68" y="353"/>
                    <a:pt x="95" y="477"/>
                  </a:cubicBezTo>
                  <a:cubicBezTo>
                    <a:pt x="118" y="600"/>
                    <a:pt x="149" y="724"/>
                    <a:pt x="178" y="847"/>
                  </a:cubicBezTo>
                  <a:cubicBezTo>
                    <a:pt x="209" y="968"/>
                    <a:pt x="242" y="1088"/>
                    <a:pt x="275" y="1212"/>
                  </a:cubicBezTo>
                  <a:cubicBezTo>
                    <a:pt x="309" y="1343"/>
                    <a:pt x="345" y="1473"/>
                    <a:pt x="376" y="1604"/>
                  </a:cubicBezTo>
                  <a:cubicBezTo>
                    <a:pt x="413" y="1741"/>
                    <a:pt x="442" y="1878"/>
                    <a:pt x="470" y="2019"/>
                  </a:cubicBezTo>
                  <a:cubicBezTo>
                    <a:pt x="499" y="2155"/>
                    <a:pt x="539" y="2292"/>
                    <a:pt x="580" y="2426"/>
                  </a:cubicBezTo>
                  <a:cubicBezTo>
                    <a:pt x="623" y="2576"/>
                    <a:pt x="663" y="2724"/>
                    <a:pt x="710" y="2871"/>
                  </a:cubicBezTo>
                  <a:cubicBezTo>
                    <a:pt x="740" y="2978"/>
                    <a:pt x="774" y="3089"/>
                    <a:pt x="807" y="3198"/>
                  </a:cubicBezTo>
                  <a:cubicBezTo>
                    <a:pt x="857" y="3376"/>
                    <a:pt x="907" y="3553"/>
                    <a:pt x="964" y="3727"/>
                  </a:cubicBezTo>
                  <a:cubicBezTo>
                    <a:pt x="1021" y="3905"/>
                    <a:pt x="1084" y="4078"/>
                    <a:pt x="1141" y="4256"/>
                  </a:cubicBezTo>
                  <a:cubicBezTo>
                    <a:pt x="1208" y="4493"/>
                    <a:pt x="1279" y="4734"/>
                    <a:pt x="1345" y="4975"/>
                  </a:cubicBezTo>
                  <a:cubicBezTo>
                    <a:pt x="1382" y="5105"/>
                    <a:pt x="1426" y="5232"/>
                    <a:pt x="1473" y="5359"/>
                  </a:cubicBezTo>
                  <a:cubicBezTo>
                    <a:pt x="1489" y="5410"/>
                    <a:pt x="1506" y="5463"/>
                    <a:pt x="1523" y="5517"/>
                  </a:cubicBezTo>
                  <a:cubicBezTo>
                    <a:pt x="1543" y="5574"/>
                    <a:pt x="1563" y="5631"/>
                    <a:pt x="1583" y="5687"/>
                  </a:cubicBezTo>
                  <a:cubicBezTo>
                    <a:pt x="1600" y="5724"/>
                    <a:pt x="1613" y="5764"/>
                    <a:pt x="1629" y="5804"/>
                  </a:cubicBezTo>
                  <a:cubicBezTo>
                    <a:pt x="1637" y="5821"/>
                    <a:pt x="1650" y="5841"/>
                    <a:pt x="1657" y="5861"/>
                  </a:cubicBezTo>
                  <a:cubicBezTo>
                    <a:pt x="1674" y="5891"/>
                    <a:pt x="1697" y="5928"/>
                    <a:pt x="1727" y="5952"/>
                  </a:cubicBezTo>
                  <a:cubicBezTo>
                    <a:pt x="1754" y="5972"/>
                    <a:pt x="1787" y="5984"/>
                    <a:pt x="1821" y="5984"/>
                  </a:cubicBezTo>
                  <a:cubicBezTo>
                    <a:pt x="1841" y="5984"/>
                    <a:pt x="1861" y="5980"/>
                    <a:pt x="1881" y="5972"/>
                  </a:cubicBezTo>
                  <a:cubicBezTo>
                    <a:pt x="1907" y="5958"/>
                    <a:pt x="1921" y="5944"/>
                    <a:pt x="1941" y="5924"/>
                  </a:cubicBezTo>
                  <a:cubicBezTo>
                    <a:pt x="1958" y="5904"/>
                    <a:pt x="1964" y="5878"/>
                    <a:pt x="1971" y="5851"/>
                  </a:cubicBezTo>
                  <a:cubicBezTo>
                    <a:pt x="1975" y="5831"/>
                    <a:pt x="1978" y="5811"/>
                    <a:pt x="1975" y="5787"/>
                  </a:cubicBezTo>
                  <a:cubicBezTo>
                    <a:pt x="1971" y="5757"/>
                    <a:pt x="1955" y="5737"/>
                    <a:pt x="1941" y="5717"/>
                  </a:cubicBezTo>
                  <a:lnTo>
                    <a:pt x="1921" y="5700"/>
                  </a:lnTo>
                  <a:cubicBezTo>
                    <a:pt x="1914" y="5684"/>
                    <a:pt x="1910" y="5667"/>
                    <a:pt x="1904" y="5651"/>
                  </a:cubicBezTo>
                  <a:cubicBezTo>
                    <a:pt x="1887" y="5600"/>
                    <a:pt x="1867" y="5546"/>
                    <a:pt x="1850" y="5496"/>
                  </a:cubicBezTo>
                  <a:cubicBezTo>
                    <a:pt x="1827" y="5440"/>
                    <a:pt x="1807" y="5383"/>
                    <a:pt x="1784" y="5322"/>
                  </a:cubicBezTo>
                  <a:cubicBezTo>
                    <a:pt x="1764" y="5269"/>
                    <a:pt x="1740" y="5216"/>
                    <a:pt x="1720" y="5162"/>
                  </a:cubicBezTo>
                  <a:cubicBezTo>
                    <a:pt x="1674" y="5045"/>
                    <a:pt x="1629" y="4928"/>
                    <a:pt x="1589" y="4808"/>
                  </a:cubicBezTo>
                  <a:cubicBezTo>
                    <a:pt x="1553" y="4691"/>
                    <a:pt x="1513" y="4570"/>
                    <a:pt x="1479" y="4450"/>
                  </a:cubicBezTo>
                  <a:cubicBezTo>
                    <a:pt x="1459" y="4393"/>
                    <a:pt x="1442" y="4333"/>
                    <a:pt x="1426" y="4276"/>
                  </a:cubicBezTo>
                  <a:cubicBezTo>
                    <a:pt x="1402" y="4192"/>
                    <a:pt x="1376" y="4109"/>
                    <a:pt x="1349" y="4025"/>
                  </a:cubicBezTo>
                  <a:cubicBezTo>
                    <a:pt x="1316" y="3938"/>
                    <a:pt x="1285" y="3851"/>
                    <a:pt x="1255" y="3760"/>
                  </a:cubicBezTo>
                  <a:cubicBezTo>
                    <a:pt x="1192" y="3587"/>
                    <a:pt x="1138" y="3410"/>
                    <a:pt x="1084" y="3232"/>
                  </a:cubicBezTo>
                  <a:lnTo>
                    <a:pt x="1084" y="3232"/>
                  </a:lnTo>
                  <a:cubicBezTo>
                    <a:pt x="1088" y="3243"/>
                    <a:pt x="1092" y="3255"/>
                    <a:pt x="1095" y="3266"/>
                  </a:cubicBezTo>
                  <a:cubicBezTo>
                    <a:pt x="1032" y="3052"/>
                    <a:pt x="964" y="2837"/>
                    <a:pt x="901" y="2624"/>
                  </a:cubicBezTo>
                  <a:cubicBezTo>
                    <a:pt x="847" y="2440"/>
                    <a:pt x="791" y="2255"/>
                    <a:pt x="734" y="2072"/>
                  </a:cubicBezTo>
                  <a:cubicBezTo>
                    <a:pt x="677" y="1874"/>
                    <a:pt x="630" y="1677"/>
                    <a:pt x="573" y="1480"/>
                  </a:cubicBezTo>
                  <a:cubicBezTo>
                    <a:pt x="513" y="1276"/>
                    <a:pt x="453" y="1071"/>
                    <a:pt x="393" y="868"/>
                  </a:cubicBezTo>
                  <a:cubicBezTo>
                    <a:pt x="356" y="741"/>
                    <a:pt x="322" y="614"/>
                    <a:pt x="289" y="486"/>
                  </a:cubicBezTo>
                  <a:cubicBezTo>
                    <a:pt x="252" y="349"/>
                    <a:pt x="218" y="213"/>
                    <a:pt x="185" y="75"/>
                  </a:cubicBezTo>
                  <a:cubicBezTo>
                    <a:pt x="181" y="52"/>
                    <a:pt x="172" y="32"/>
                    <a:pt x="152" y="18"/>
                  </a:cubicBezTo>
                  <a:cubicBezTo>
                    <a:pt x="135" y="7"/>
                    <a:pt x="116" y="1"/>
                    <a:pt x="97" y="1"/>
                  </a:cubicBezTo>
                  <a:close/>
                </a:path>
              </a:pathLst>
            </a:custGeom>
            <a:solidFill>
              <a:srgbClr val="524A83">
                <a:alpha val="25450"/>
              </a:srgbClr>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5" name="Google Shape;435;p18"/>
            <p:cNvSpPr/>
            <p:nvPr/>
          </p:nvSpPr>
          <p:spPr>
            <a:xfrm>
              <a:off x="304040" y="3020774"/>
              <a:ext cx="274707" cy="579948"/>
            </a:xfrm>
            <a:custGeom>
              <a:avLst/>
              <a:gdLst/>
              <a:ahLst/>
              <a:cxnLst/>
              <a:rect l="l" t="t" r="r" b="b"/>
              <a:pathLst>
                <a:path w="3162" h="8395" extrusionOk="0">
                  <a:moveTo>
                    <a:pt x="473" y="261"/>
                  </a:moveTo>
                  <a:cubicBezTo>
                    <a:pt x="490" y="264"/>
                    <a:pt x="506" y="267"/>
                    <a:pt x="522" y="274"/>
                  </a:cubicBezTo>
                  <a:cubicBezTo>
                    <a:pt x="539" y="281"/>
                    <a:pt x="556" y="290"/>
                    <a:pt x="570" y="301"/>
                  </a:cubicBezTo>
                  <a:cubicBezTo>
                    <a:pt x="596" y="324"/>
                    <a:pt x="620" y="351"/>
                    <a:pt x="643" y="377"/>
                  </a:cubicBezTo>
                  <a:cubicBezTo>
                    <a:pt x="670" y="411"/>
                    <a:pt x="693" y="448"/>
                    <a:pt x="713" y="485"/>
                  </a:cubicBezTo>
                  <a:cubicBezTo>
                    <a:pt x="740" y="528"/>
                    <a:pt x="763" y="575"/>
                    <a:pt x="787" y="622"/>
                  </a:cubicBezTo>
                  <a:cubicBezTo>
                    <a:pt x="834" y="715"/>
                    <a:pt x="877" y="812"/>
                    <a:pt x="917" y="906"/>
                  </a:cubicBezTo>
                  <a:cubicBezTo>
                    <a:pt x="957" y="1006"/>
                    <a:pt x="994" y="1107"/>
                    <a:pt x="1021" y="1207"/>
                  </a:cubicBezTo>
                  <a:cubicBezTo>
                    <a:pt x="1055" y="1324"/>
                    <a:pt x="1088" y="1441"/>
                    <a:pt x="1128" y="1555"/>
                  </a:cubicBezTo>
                  <a:cubicBezTo>
                    <a:pt x="1165" y="1669"/>
                    <a:pt x="1198" y="1786"/>
                    <a:pt x="1235" y="1899"/>
                  </a:cubicBezTo>
                  <a:cubicBezTo>
                    <a:pt x="1252" y="1956"/>
                    <a:pt x="1269" y="2010"/>
                    <a:pt x="1285" y="2063"/>
                  </a:cubicBezTo>
                  <a:cubicBezTo>
                    <a:pt x="1302" y="2123"/>
                    <a:pt x="1315" y="2180"/>
                    <a:pt x="1332" y="2240"/>
                  </a:cubicBezTo>
                  <a:cubicBezTo>
                    <a:pt x="1365" y="2351"/>
                    <a:pt x="1399" y="2461"/>
                    <a:pt x="1433" y="2575"/>
                  </a:cubicBezTo>
                  <a:cubicBezTo>
                    <a:pt x="1470" y="2692"/>
                    <a:pt x="1506" y="2805"/>
                    <a:pt x="1543" y="2922"/>
                  </a:cubicBezTo>
                  <a:cubicBezTo>
                    <a:pt x="1576" y="3036"/>
                    <a:pt x="1610" y="3150"/>
                    <a:pt x="1646" y="3264"/>
                  </a:cubicBezTo>
                  <a:cubicBezTo>
                    <a:pt x="1666" y="3324"/>
                    <a:pt x="1686" y="3384"/>
                    <a:pt x="1703" y="3447"/>
                  </a:cubicBezTo>
                  <a:cubicBezTo>
                    <a:pt x="1720" y="3498"/>
                    <a:pt x="1734" y="3548"/>
                    <a:pt x="1751" y="3601"/>
                  </a:cubicBezTo>
                  <a:cubicBezTo>
                    <a:pt x="1783" y="3722"/>
                    <a:pt x="1820" y="3842"/>
                    <a:pt x="1857" y="3963"/>
                  </a:cubicBezTo>
                  <a:cubicBezTo>
                    <a:pt x="1887" y="4073"/>
                    <a:pt x="1927" y="4177"/>
                    <a:pt x="1961" y="4287"/>
                  </a:cubicBezTo>
                  <a:cubicBezTo>
                    <a:pt x="1998" y="4407"/>
                    <a:pt x="2038" y="4528"/>
                    <a:pt x="2075" y="4651"/>
                  </a:cubicBezTo>
                  <a:cubicBezTo>
                    <a:pt x="2104" y="4762"/>
                    <a:pt x="2141" y="4872"/>
                    <a:pt x="2178" y="4983"/>
                  </a:cubicBezTo>
                  <a:cubicBezTo>
                    <a:pt x="2215" y="5097"/>
                    <a:pt x="2248" y="5210"/>
                    <a:pt x="2285" y="5321"/>
                  </a:cubicBezTo>
                  <a:cubicBezTo>
                    <a:pt x="2325" y="5438"/>
                    <a:pt x="2362" y="5554"/>
                    <a:pt x="2402" y="5672"/>
                  </a:cubicBezTo>
                  <a:cubicBezTo>
                    <a:pt x="2442" y="5782"/>
                    <a:pt x="2473" y="5895"/>
                    <a:pt x="2506" y="6006"/>
                  </a:cubicBezTo>
                  <a:cubicBezTo>
                    <a:pt x="2536" y="6110"/>
                    <a:pt x="2573" y="6217"/>
                    <a:pt x="2609" y="6321"/>
                  </a:cubicBezTo>
                  <a:cubicBezTo>
                    <a:pt x="2623" y="6364"/>
                    <a:pt x="2640" y="6404"/>
                    <a:pt x="2657" y="6448"/>
                  </a:cubicBezTo>
                  <a:cubicBezTo>
                    <a:pt x="2674" y="6491"/>
                    <a:pt x="2686" y="6534"/>
                    <a:pt x="2703" y="6582"/>
                  </a:cubicBezTo>
                  <a:cubicBezTo>
                    <a:pt x="2734" y="6668"/>
                    <a:pt x="2767" y="6752"/>
                    <a:pt x="2800" y="6835"/>
                  </a:cubicBezTo>
                  <a:cubicBezTo>
                    <a:pt x="2837" y="6929"/>
                    <a:pt x="2874" y="7023"/>
                    <a:pt x="2907" y="7120"/>
                  </a:cubicBezTo>
                  <a:cubicBezTo>
                    <a:pt x="2924" y="7164"/>
                    <a:pt x="2934" y="7210"/>
                    <a:pt x="2947" y="7260"/>
                  </a:cubicBezTo>
                  <a:cubicBezTo>
                    <a:pt x="2950" y="7270"/>
                    <a:pt x="2954" y="7284"/>
                    <a:pt x="2954" y="7294"/>
                  </a:cubicBezTo>
                  <a:cubicBezTo>
                    <a:pt x="2901" y="7311"/>
                    <a:pt x="2847" y="7337"/>
                    <a:pt x="2797" y="7360"/>
                  </a:cubicBezTo>
                  <a:cubicBezTo>
                    <a:pt x="2763" y="7371"/>
                    <a:pt x="2730" y="7380"/>
                    <a:pt x="2697" y="7394"/>
                  </a:cubicBezTo>
                  <a:cubicBezTo>
                    <a:pt x="2660" y="7408"/>
                    <a:pt x="2626" y="7428"/>
                    <a:pt x="2589" y="7445"/>
                  </a:cubicBezTo>
                  <a:cubicBezTo>
                    <a:pt x="2546" y="7461"/>
                    <a:pt x="2496" y="7468"/>
                    <a:pt x="2449" y="7474"/>
                  </a:cubicBezTo>
                  <a:cubicBezTo>
                    <a:pt x="2442" y="7474"/>
                    <a:pt x="2433" y="7478"/>
                    <a:pt x="2426" y="7478"/>
                  </a:cubicBezTo>
                  <a:cubicBezTo>
                    <a:pt x="2419" y="7465"/>
                    <a:pt x="2413" y="7451"/>
                    <a:pt x="2405" y="7441"/>
                  </a:cubicBezTo>
                  <a:cubicBezTo>
                    <a:pt x="2393" y="7417"/>
                    <a:pt x="2382" y="7397"/>
                    <a:pt x="2373" y="7374"/>
                  </a:cubicBezTo>
                  <a:cubicBezTo>
                    <a:pt x="2352" y="7334"/>
                    <a:pt x="2336" y="7294"/>
                    <a:pt x="2319" y="7250"/>
                  </a:cubicBezTo>
                  <a:cubicBezTo>
                    <a:pt x="2279" y="7153"/>
                    <a:pt x="2245" y="7053"/>
                    <a:pt x="2212" y="6956"/>
                  </a:cubicBezTo>
                  <a:cubicBezTo>
                    <a:pt x="2172" y="6846"/>
                    <a:pt x="2141" y="6732"/>
                    <a:pt x="2108" y="6618"/>
                  </a:cubicBezTo>
                  <a:cubicBezTo>
                    <a:pt x="2075" y="6508"/>
                    <a:pt x="2035" y="6397"/>
                    <a:pt x="1995" y="6284"/>
                  </a:cubicBezTo>
                  <a:cubicBezTo>
                    <a:pt x="1954" y="6176"/>
                    <a:pt x="1917" y="6066"/>
                    <a:pt x="1881" y="5956"/>
                  </a:cubicBezTo>
                  <a:cubicBezTo>
                    <a:pt x="1860" y="5903"/>
                    <a:pt x="1844" y="5849"/>
                    <a:pt x="1824" y="5792"/>
                  </a:cubicBezTo>
                  <a:cubicBezTo>
                    <a:pt x="1807" y="5739"/>
                    <a:pt x="1791" y="5685"/>
                    <a:pt x="1774" y="5631"/>
                  </a:cubicBezTo>
                  <a:cubicBezTo>
                    <a:pt x="1737" y="5514"/>
                    <a:pt x="1700" y="5401"/>
                    <a:pt x="1657" y="5287"/>
                  </a:cubicBezTo>
                  <a:cubicBezTo>
                    <a:pt x="1620" y="5180"/>
                    <a:pt x="1583" y="5077"/>
                    <a:pt x="1550" y="4969"/>
                  </a:cubicBezTo>
                  <a:cubicBezTo>
                    <a:pt x="1513" y="4856"/>
                    <a:pt x="1473" y="4745"/>
                    <a:pt x="1442" y="4631"/>
                  </a:cubicBezTo>
                  <a:cubicBezTo>
                    <a:pt x="1405" y="4518"/>
                    <a:pt x="1372" y="4404"/>
                    <a:pt x="1336" y="4290"/>
                  </a:cubicBezTo>
                  <a:cubicBezTo>
                    <a:pt x="1319" y="4237"/>
                    <a:pt x="1302" y="4183"/>
                    <a:pt x="1282" y="4130"/>
                  </a:cubicBezTo>
                  <a:cubicBezTo>
                    <a:pt x="1265" y="4077"/>
                    <a:pt x="1249" y="4020"/>
                    <a:pt x="1232" y="3966"/>
                  </a:cubicBezTo>
                  <a:cubicBezTo>
                    <a:pt x="1195" y="3849"/>
                    <a:pt x="1155" y="3732"/>
                    <a:pt x="1115" y="3618"/>
                  </a:cubicBezTo>
                  <a:cubicBezTo>
                    <a:pt x="1095" y="3565"/>
                    <a:pt x="1078" y="3508"/>
                    <a:pt x="1061" y="3455"/>
                  </a:cubicBezTo>
                  <a:cubicBezTo>
                    <a:pt x="1044" y="3398"/>
                    <a:pt x="1024" y="3344"/>
                    <a:pt x="1004" y="3291"/>
                  </a:cubicBezTo>
                  <a:cubicBezTo>
                    <a:pt x="988" y="3234"/>
                    <a:pt x="968" y="3177"/>
                    <a:pt x="951" y="3120"/>
                  </a:cubicBezTo>
                  <a:cubicBezTo>
                    <a:pt x="934" y="3070"/>
                    <a:pt x="914" y="3016"/>
                    <a:pt x="897" y="2966"/>
                  </a:cubicBezTo>
                  <a:cubicBezTo>
                    <a:pt x="860" y="2849"/>
                    <a:pt x="827" y="2732"/>
                    <a:pt x="791" y="2615"/>
                  </a:cubicBezTo>
                  <a:cubicBezTo>
                    <a:pt x="754" y="2501"/>
                    <a:pt x="723" y="2391"/>
                    <a:pt x="690" y="2277"/>
                  </a:cubicBezTo>
                  <a:cubicBezTo>
                    <a:pt x="656" y="2160"/>
                    <a:pt x="623" y="2047"/>
                    <a:pt x="590" y="1933"/>
                  </a:cubicBezTo>
                  <a:cubicBezTo>
                    <a:pt x="573" y="1876"/>
                    <a:pt x="556" y="1822"/>
                    <a:pt x="539" y="1766"/>
                  </a:cubicBezTo>
                  <a:cubicBezTo>
                    <a:pt x="522" y="1709"/>
                    <a:pt x="510" y="1649"/>
                    <a:pt x="493" y="1588"/>
                  </a:cubicBezTo>
                  <a:cubicBezTo>
                    <a:pt x="466" y="1468"/>
                    <a:pt x="439" y="1351"/>
                    <a:pt x="412" y="1234"/>
                  </a:cubicBezTo>
                  <a:cubicBezTo>
                    <a:pt x="389" y="1124"/>
                    <a:pt x="372" y="1013"/>
                    <a:pt x="349" y="903"/>
                  </a:cubicBezTo>
                  <a:cubicBezTo>
                    <a:pt x="335" y="839"/>
                    <a:pt x="326" y="778"/>
                    <a:pt x="312" y="718"/>
                  </a:cubicBezTo>
                  <a:cubicBezTo>
                    <a:pt x="302" y="662"/>
                    <a:pt x="295" y="602"/>
                    <a:pt x="289" y="545"/>
                  </a:cubicBezTo>
                  <a:cubicBezTo>
                    <a:pt x="286" y="531"/>
                    <a:pt x="286" y="522"/>
                    <a:pt x="282" y="508"/>
                  </a:cubicBezTo>
                  <a:cubicBezTo>
                    <a:pt x="278" y="465"/>
                    <a:pt x="272" y="421"/>
                    <a:pt x="275" y="381"/>
                  </a:cubicBezTo>
                  <a:cubicBezTo>
                    <a:pt x="278" y="364"/>
                    <a:pt x="282" y="347"/>
                    <a:pt x="289" y="331"/>
                  </a:cubicBezTo>
                  <a:lnTo>
                    <a:pt x="298" y="307"/>
                  </a:lnTo>
                  <a:lnTo>
                    <a:pt x="312" y="297"/>
                  </a:lnTo>
                  <a:cubicBezTo>
                    <a:pt x="319" y="294"/>
                    <a:pt x="326" y="287"/>
                    <a:pt x="335" y="284"/>
                  </a:cubicBezTo>
                  <a:cubicBezTo>
                    <a:pt x="362" y="274"/>
                    <a:pt x="392" y="267"/>
                    <a:pt x="419" y="261"/>
                  </a:cubicBezTo>
                  <a:close/>
                  <a:moveTo>
                    <a:pt x="2978" y="7494"/>
                  </a:moveTo>
                  <a:lnTo>
                    <a:pt x="2978" y="7525"/>
                  </a:lnTo>
                  <a:cubicBezTo>
                    <a:pt x="2975" y="7575"/>
                    <a:pt x="2975" y="7625"/>
                    <a:pt x="2971" y="7675"/>
                  </a:cubicBezTo>
                  <a:cubicBezTo>
                    <a:pt x="2971" y="7769"/>
                    <a:pt x="2967" y="7866"/>
                    <a:pt x="2954" y="7959"/>
                  </a:cubicBezTo>
                  <a:cubicBezTo>
                    <a:pt x="2954" y="7976"/>
                    <a:pt x="2950" y="7996"/>
                    <a:pt x="2947" y="8013"/>
                  </a:cubicBezTo>
                  <a:cubicBezTo>
                    <a:pt x="2941" y="8056"/>
                    <a:pt x="2938" y="8103"/>
                    <a:pt x="2927" y="8147"/>
                  </a:cubicBezTo>
                  <a:cubicBezTo>
                    <a:pt x="2887" y="8116"/>
                    <a:pt x="2850" y="8083"/>
                    <a:pt x="2814" y="8050"/>
                  </a:cubicBezTo>
                  <a:cubicBezTo>
                    <a:pt x="2780" y="8019"/>
                    <a:pt x="2750" y="7990"/>
                    <a:pt x="2723" y="7953"/>
                  </a:cubicBezTo>
                  <a:cubicBezTo>
                    <a:pt x="2683" y="7899"/>
                    <a:pt x="2643" y="7842"/>
                    <a:pt x="2603" y="7789"/>
                  </a:cubicBezTo>
                  <a:cubicBezTo>
                    <a:pt x="2583" y="7755"/>
                    <a:pt x="2560" y="7726"/>
                    <a:pt x="2536" y="7692"/>
                  </a:cubicBezTo>
                  <a:lnTo>
                    <a:pt x="2543" y="7692"/>
                  </a:lnTo>
                  <a:cubicBezTo>
                    <a:pt x="2563" y="7681"/>
                    <a:pt x="2586" y="7675"/>
                    <a:pt x="2609" y="7669"/>
                  </a:cubicBezTo>
                  <a:cubicBezTo>
                    <a:pt x="2643" y="7658"/>
                    <a:pt x="2670" y="7641"/>
                    <a:pt x="2700" y="7628"/>
                  </a:cubicBezTo>
                  <a:cubicBezTo>
                    <a:pt x="2720" y="7618"/>
                    <a:pt x="2740" y="7605"/>
                    <a:pt x="2760" y="7595"/>
                  </a:cubicBezTo>
                  <a:cubicBezTo>
                    <a:pt x="2780" y="7581"/>
                    <a:pt x="2800" y="7571"/>
                    <a:pt x="2820" y="7561"/>
                  </a:cubicBezTo>
                  <a:cubicBezTo>
                    <a:pt x="2844" y="7551"/>
                    <a:pt x="2864" y="7545"/>
                    <a:pt x="2887" y="7535"/>
                  </a:cubicBezTo>
                  <a:cubicBezTo>
                    <a:pt x="2904" y="7525"/>
                    <a:pt x="2924" y="7514"/>
                    <a:pt x="2941" y="7508"/>
                  </a:cubicBezTo>
                  <a:cubicBezTo>
                    <a:pt x="2954" y="7501"/>
                    <a:pt x="2967" y="7498"/>
                    <a:pt x="2978" y="7494"/>
                  </a:cubicBezTo>
                  <a:close/>
                  <a:moveTo>
                    <a:pt x="434" y="1"/>
                  </a:moveTo>
                  <a:cubicBezTo>
                    <a:pt x="385" y="1"/>
                    <a:pt x="334" y="9"/>
                    <a:pt x="286" y="16"/>
                  </a:cubicBezTo>
                  <a:cubicBezTo>
                    <a:pt x="278" y="20"/>
                    <a:pt x="269" y="20"/>
                    <a:pt x="262" y="23"/>
                  </a:cubicBezTo>
                  <a:cubicBezTo>
                    <a:pt x="201" y="40"/>
                    <a:pt x="148" y="73"/>
                    <a:pt x="105" y="116"/>
                  </a:cubicBezTo>
                  <a:cubicBezTo>
                    <a:pt x="91" y="130"/>
                    <a:pt x="81" y="147"/>
                    <a:pt x="71" y="160"/>
                  </a:cubicBezTo>
                  <a:cubicBezTo>
                    <a:pt x="65" y="170"/>
                    <a:pt x="61" y="176"/>
                    <a:pt x="54" y="187"/>
                  </a:cubicBezTo>
                  <a:cubicBezTo>
                    <a:pt x="38" y="217"/>
                    <a:pt x="28" y="250"/>
                    <a:pt x="18" y="287"/>
                  </a:cubicBezTo>
                  <a:cubicBezTo>
                    <a:pt x="8" y="344"/>
                    <a:pt x="1" y="401"/>
                    <a:pt x="8" y="461"/>
                  </a:cubicBezTo>
                  <a:cubicBezTo>
                    <a:pt x="14" y="502"/>
                    <a:pt x="21" y="542"/>
                    <a:pt x="28" y="582"/>
                  </a:cubicBezTo>
                  <a:cubicBezTo>
                    <a:pt x="38" y="642"/>
                    <a:pt x="51" y="698"/>
                    <a:pt x="61" y="758"/>
                  </a:cubicBezTo>
                  <a:cubicBezTo>
                    <a:pt x="85" y="872"/>
                    <a:pt x="115" y="986"/>
                    <a:pt x="145" y="1104"/>
                  </a:cubicBezTo>
                  <a:cubicBezTo>
                    <a:pt x="172" y="1214"/>
                    <a:pt x="198" y="1328"/>
                    <a:pt x="229" y="1437"/>
                  </a:cubicBezTo>
                  <a:cubicBezTo>
                    <a:pt x="241" y="1494"/>
                    <a:pt x="258" y="1551"/>
                    <a:pt x="275" y="1605"/>
                  </a:cubicBezTo>
                  <a:cubicBezTo>
                    <a:pt x="289" y="1661"/>
                    <a:pt x="306" y="1722"/>
                    <a:pt x="322" y="1779"/>
                  </a:cubicBezTo>
                  <a:cubicBezTo>
                    <a:pt x="362" y="1896"/>
                    <a:pt x="402" y="2013"/>
                    <a:pt x="436" y="2133"/>
                  </a:cubicBezTo>
                  <a:cubicBezTo>
                    <a:pt x="473" y="2247"/>
                    <a:pt x="506" y="2364"/>
                    <a:pt x="539" y="2481"/>
                  </a:cubicBezTo>
                  <a:cubicBezTo>
                    <a:pt x="570" y="2588"/>
                    <a:pt x="607" y="2695"/>
                    <a:pt x="640" y="2802"/>
                  </a:cubicBezTo>
                  <a:cubicBezTo>
                    <a:pt x="660" y="2862"/>
                    <a:pt x="677" y="2919"/>
                    <a:pt x="697" y="2979"/>
                  </a:cubicBezTo>
                  <a:cubicBezTo>
                    <a:pt x="713" y="3033"/>
                    <a:pt x="734" y="3090"/>
                    <a:pt x="750" y="3146"/>
                  </a:cubicBezTo>
                  <a:cubicBezTo>
                    <a:pt x="770" y="3197"/>
                    <a:pt x="783" y="3251"/>
                    <a:pt x="803" y="3304"/>
                  </a:cubicBezTo>
                  <a:cubicBezTo>
                    <a:pt x="820" y="3357"/>
                    <a:pt x="840" y="3411"/>
                    <a:pt x="857" y="3464"/>
                  </a:cubicBezTo>
                  <a:cubicBezTo>
                    <a:pt x="877" y="3524"/>
                    <a:pt x="897" y="3585"/>
                    <a:pt x="914" y="3645"/>
                  </a:cubicBezTo>
                  <a:cubicBezTo>
                    <a:pt x="934" y="3702"/>
                    <a:pt x="954" y="3759"/>
                    <a:pt x="974" y="3816"/>
                  </a:cubicBezTo>
                  <a:cubicBezTo>
                    <a:pt x="1011" y="3923"/>
                    <a:pt x="1041" y="4036"/>
                    <a:pt x="1075" y="4146"/>
                  </a:cubicBezTo>
                  <a:cubicBezTo>
                    <a:pt x="1092" y="4207"/>
                    <a:pt x="1115" y="4264"/>
                    <a:pt x="1132" y="4324"/>
                  </a:cubicBezTo>
                  <a:cubicBezTo>
                    <a:pt x="1152" y="4374"/>
                    <a:pt x="1169" y="4427"/>
                    <a:pt x="1181" y="4484"/>
                  </a:cubicBezTo>
                  <a:cubicBezTo>
                    <a:pt x="1215" y="4595"/>
                    <a:pt x="1245" y="4712"/>
                    <a:pt x="1282" y="4822"/>
                  </a:cubicBezTo>
                  <a:cubicBezTo>
                    <a:pt x="1315" y="4932"/>
                    <a:pt x="1352" y="5046"/>
                    <a:pt x="1389" y="5157"/>
                  </a:cubicBezTo>
                  <a:cubicBezTo>
                    <a:pt x="1425" y="5264"/>
                    <a:pt x="1462" y="5371"/>
                    <a:pt x="1499" y="5478"/>
                  </a:cubicBezTo>
                  <a:cubicBezTo>
                    <a:pt x="1536" y="5585"/>
                    <a:pt x="1570" y="5695"/>
                    <a:pt x="1603" y="5806"/>
                  </a:cubicBezTo>
                  <a:cubicBezTo>
                    <a:pt x="1640" y="5920"/>
                    <a:pt x="1677" y="6030"/>
                    <a:pt x="1717" y="6143"/>
                  </a:cubicBezTo>
                  <a:cubicBezTo>
                    <a:pt x="1791" y="6364"/>
                    <a:pt x="1874" y="6582"/>
                    <a:pt x="1941" y="6802"/>
                  </a:cubicBezTo>
                  <a:cubicBezTo>
                    <a:pt x="1958" y="6863"/>
                    <a:pt x="1974" y="6923"/>
                    <a:pt x="1995" y="6979"/>
                  </a:cubicBezTo>
                  <a:cubicBezTo>
                    <a:pt x="2011" y="7030"/>
                    <a:pt x="2027" y="7079"/>
                    <a:pt x="2044" y="7130"/>
                  </a:cubicBezTo>
                  <a:cubicBezTo>
                    <a:pt x="2061" y="7184"/>
                    <a:pt x="2081" y="7237"/>
                    <a:pt x="2101" y="7290"/>
                  </a:cubicBezTo>
                  <a:cubicBezTo>
                    <a:pt x="2118" y="7340"/>
                    <a:pt x="2141" y="7391"/>
                    <a:pt x="2161" y="7441"/>
                  </a:cubicBezTo>
                  <a:cubicBezTo>
                    <a:pt x="2178" y="7485"/>
                    <a:pt x="2195" y="7525"/>
                    <a:pt x="2215" y="7568"/>
                  </a:cubicBezTo>
                  <a:lnTo>
                    <a:pt x="2222" y="7588"/>
                  </a:lnTo>
                  <a:cubicBezTo>
                    <a:pt x="2225" y="7605"/>
                    <a:pt x="2235" y="7621"/>
                    <a:pt x="2242" y="7638"/>
                  </a:cubicBezTo>
                  <a:cubicBezTo>
                    <a:pt x="2255" y="7669"/>
                    <a:pt x="2279" y="7692"/>
                    <a:pt x="2305" y="7705"/>
                  </a:cubicBezTo>
                  <a:cubicBezTo>
                    <a:pt x="2316" y="7722"/>
                    <a:pt x="2325" y="7742"/>
                    <a:pt x="2336" y="7758"/>
                  </a:cubicBezTo>
                  <a:cubicBezTo>
                    <a:pt x="2348" y="7786"/>
                    <a:pt x="2362" y="7809"/>
                    <a:pt x="2376" y="7836"/>
                  </a:cubicBezTo>
                  <a:cubicBezTo>
                    <a:pt x="2402" y="7882"/>
                    <a:pt x="2433" y="7926"/>
                    <a:pt x="2462" y="7970"/>
                  </a:cubicBezTo>
                  <a:cubicBezTo>
                    <a:pt x="2496" y="8019"/>
                    <a:pt x="2533" y="8070"/>
                    <a:pt x="2573" y="8116"/>
                  </a:cubicBezTo>
                  <a:cubicBezTo>
                    <a:pt x="2606" y="8157"/>
                    <a:pt x="2643" y="8193"/>
                    <a:pt x="2680" y="8227"/>
                  </a:cubicBezTo>
                  <a:cubicBezTo>
                    <a:pt x="2730" y="8271"/>
                    <a:pt x="2777" y="8317"/>
                    <a:pt x="2834" y="8351"/>
                  </a:cubicBezTo>
                  <a:cubicBezTo>
                    <a:pt x="2871" y="8375"/>
                    <a:pt x="2914" y="8395"/>
                    <a:pt x="2957" y="8395"/>
                  </a:cubicBezTo>
                  <a:cubicBezTo>
                    <a:pt x="2961" y="8395"/>
                    <a:pt x="2964" y="8394"/>
                    <a:pt x="2967" y="8394"/>
                  </a:cubicBezTo>
                  <a:cubicBezTo>
                    <a:pt x="3007" y="8391"/>
                    <a:pt x="3044" y="8374"/>
                    <a:pt x="3068" y="8344"/>
                  </a:cubicBezTo>
                  <a:cubicBezTo>
                    <a:pt x="3091" y="8317"/>
                    <a:pt x="3105" y="8287"/>
                    <a:pt x="3111" y="8250"/>
                  </a:cubicBezTo>
                  <a:cubicBezTo>
                    <a:pt x="3125" y="8200"/>
                    <a:pt x="3128" y="8147"/>
                    <a:pt x="3135" y="8093"/>
                  </a:cubicBezTo>
                  <a:cubicBezTo>
                    <a:pt x="3142" y="8039"/>
                    <a:pt x="3148" y="7982"/>
                    <a:pt x="3148" y="7929"/>
                  </a:cubicBezTo>
                  <a:cubicBezTo>
                    <a:pt x="3155" y="7849"/>
                    <a:pt x="3155" y="7766"/>
                    <a:pt x="3155" y="7685"/>
                  </a:cubicBezTo>
                  <a:cubicBezTo>
                    <a:pt x="3155" y="7605"/>
                    <a:pt x="3158" y="7525"/>
                    <a:pt x="3162" y="7445"/>
                  </a:cubicBezTo>
                  <a:cubicBezTo>
                    <a:pt x="3162" y="7408"/>
                    <a:pt x="3162" y="7364"/>
                    <a:pt x="3142" y="7331"/>
                  </a:cubicBezTo>
                  <a:cubicBezTo>
                    <a:pt x="3115" y="7227"/>
                    <a:pt x="3091" y="7124"/>
                    <a:pt x="3061" y="7019"/>
                  </a:cubicBezTo>
                  <a:cubicBezTo>
                    <a:pt x="3041" y="6963"/>
                    <a:pt x="3024" y="6906"/>
                    <a:pt x="3007" y="6852"/>
                  </a:cubicBezTo>
                  <a:cubicBezTo>
                    <a:pt x="2987" y="6792"/>
                    <a:pt x="2967" y="6735"/>
                    <a:pt x="2950" y="6675"/>
                  </a:cubicBezTo>
                  <a:cubicBezTo>
                    <a:pt x="2921" y="6575"/>
                    <a:pt x="2901" y="6471"/>
                    <a:pt x="2867" y="6371"/>
                  </a:cubicBezTo>
                  <a:cubicBezTo>
                    <a:pt x="2834" y="6264"/>
                    <a:pt x="2804" y="6156"/>
                    <a:pt x="2777" y="6050"/>
                  </a:cubicBezTo>
                  <a:cubicBezTo>
                    <a:pt x="2747" y="5940"/>
                    <a:pt x="2720" y="5829"/>
                    <a:pt x="2690" y="5719"/>
                  </a:cubicBezTo>
                  <a:cubicBezTo>
                    <a:pt x="2677" y="5665"/>
                    <a:pt x="2660" y="5611"/>
                    <a:pt x="2643" y="5558"/>
                  </a:cubicBezTo>
                  <a:cubicBezTo>
                    <a:pt x="2623" y="5494"/>
                    <a:pt x="2603" y="5434"/>
                    <a:pt x="2583" y="5371"/>
                  </a:cubicBezTo>
                  <a:cubicBezTo>
                    <a:pt x="2546" y="5253"/>
                    <a:pt x="2509" y="5140"/>
                    <a:pt x="2469" y="5026"/>
                  </a:cubicBezTo>
                  <a:cubicBezTo>
                    <a:pt x="2436" y="4916"/>
                    <a:pt x="2399" y="4809"/>
                    <a:pt x="2365" y="4702"/>
                  </a:cubicBezTo>
                  <a:cubicBezTo>
                    <a:pt x="2325" y="4578"/>
                    <a:pt x="2285" y="4455"/>
                    <a:pt x="2245" y="4330"/>
                  </a:cubicBezTo>
                  <a:cubicBezTo>
                    <a:pt x="2212" y="4227"/>
                    <a:pt x="2172" y="4123"/>
                    <a:pt x="2138" y="4016"/>
                  </a:cubicBezTo>
                  <a:cubicBezTo>
                    <a:pt x="2095" y="3896"/>
                    <a:pt x="2058" y="3772"/>
                    <a:pt x="2018" y="3648"/>
                  </a:cubicBezTo>
                  <a:cubicBezTo>
                    <a:pt x="1984" y="3535"/>
                    <a:pt x="1954" y="3421"/>
                    <a:pt x="1917" y="3307"/>
                  </a:cubicBezTo>
                  <a:cubicBezTo>
                    <a:pt x="1884" y="3197"/>
                    <a:pt x="1847" y="3086"/>
                    <a:pt x="1814" y="2976"/>
                  </a:cubicBezTo>
                  <a:cubicBezTo>
                    <a:pt x="1780" y="2859"/>
                    <a:pt x="1746" y="2742"/>
                    <a:pt x="1710" y="2625"/>
                  </a:cubicBezTo>
                  <a:cubicBezTo>
                    <a:pt x="1677" y="2511"/>
                    <a:pt x="1640" y="2401"/>
                    <a:pt x="1606" y="2287"/>
                  </a:cubicBezTo>
                  <a:cubicBezTo>
                    <a:pt x="1573" y="2170"/>
                    <a:pt x="1539" y="2050"/>
                    <a:pt x="1502" y="1933"/>
                  </a:cubicBezTo>
                  <a:cubicBezTo>
                    <a:pt x="1466" y="1822"/>
                    <a:pt x="1429" y="1715"/>
                    <a:pt x="1396" y="1605"/>
                  </a:cubicBezTo>
                  <a:cubicBezTo>
                    <a:pt x="1379" y="1551"/>
                    <a:pt x="1356" y="1498"/>
                    <a:pt x="1339" y="1445"/>
                  </a:cubicBezTo>
                  <a:cubicBezTo>
                    <a:pt x="1319" y="1388"/>
                    <a:pt x="1299" y="1328"/>
                    <a:pt x="1282" y="1271"/>
                  </a:cubicBezTo>
                  <a:cubicBezTo>
                    <a:pt x="1245" y="1160"/>
                    <a:pt x="1209" y="1047"/>
                    <a:pt x="1169" y="939"/>
                  </a:cubicBezTo>
                  <a:cubicBezTo>
                    <a:pt x="1132" y="835"/>
                    <a:pt x="1088" y="732"/>
                    <a:pt x="1044" y="632"/>
                  </a:cubicBezTo>
                  <a:cubicBezTo>
                    <a:pt x="1028" y="585"/>
                    <a:pt x="1008" y="542"/>
                    <a:pt x="991" y="498"/>
                  </a:cubicBezTo>
                  <a:lnTo>
                    <a:pt x="991" y="498"/>
                  </a:lnTo>
                  <a:cubicBezTo>
                    <a:pt x="994" y="508"/>
                    <a:pt x="998" y="514"/>
                    <a:pt x="1001" y="525"/>
                  </a:cubicBezTo>
                  <a:cubicBezTo>
                    <a:pt x="978" y="468"/>
                    <a:pt x="954" y="411"/>
                    <a:pt x="928" y="354"/>
                  </a:cubicBezTo>
                  <a:cubicBezTo>
                    <a:pt x="904" y="307"/>
                    <a:pt x="877" y="264"/>
                    <a:pt x="848" y="224"/>
                  </a:cubicBezTo>
                  <a:cubicBezTo>
                    <a:pt x="803" y="167"/>
                    <a:pt x="754" y="113"/>
                    <a:pt x="693" y="76"/>
                  </a:cubicBezTo>
                  <a:cubicBezTo>
                    <a:pt x="627" y="33"/>
                    <a:pt x="556" y="10"/>
                    <a:pt x="479" y="3"/>
                  </a:cubicBezTo>
                  <a:cubicBezTo>
                    <a:pt x="464" y="1"/>
                    <a:pt x="449" y="1"/>
                    <a:pt x="434" y="1"/>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6" name="Google Shape;436;p18"/>
            <p:cNvSpPr/>
            <p:nvPr/>
          </p:nvSpPr>
          <p:spPr>
            <a:xfrm>
              <a:off x="325325" y="3088199"/>
              <a:ext cx="72369" cy="23212"/>
            </a:xfrm>
            <a:custGeom>
              <a:avLst/>
              <a:gdLst/>
              <a:ahLst/>
              <a:cxnLst/>
              <a:rect l="l" t="t" r="r" b="b"/>
              <a:pathLst>
                <a:path w="833" h="336" extrusionOk="0">
                  <a:moveTo>
                    <a:pt x="721" y="0"/>
                  </a:moveTo>
                  <a:cubicBezTo>
                    <a:pt x="712" y="0"/>
                    <a:pt x="704" y="1"/>
                    <a:pt x="696" y="3"/>
                  </a:cubicBezTo>
                  <a:cubicBezTo>
                    <a:pt x="639" y="20"/>
                    <a:pt x="578" y="34"/>
                    <a:pt x="522" y="47"/>
                  </a:cubicBezTo>
                  <a:cubicBezTo>
                    <a:pt x="465" y="60"/>
                    <a:pt x="411" y="71"/>
                    <a:pt x="358" y="83"/>
                  </a:cubicBezTo>
                  <a:cubicBezTo>
                    <a:pt x="308" y="97"/>
                    <a:pt x="257" y="107"/>
                    <a:pt x="208" y="120"/>
                  </a:cubicBezTo>
                  <a:lnTo>
                    <a:pt x="204" y="124"/>
                  </a:lnTo>
                  <a:cubicBezTo>
                    <a:pt x="181" y="128"/>
                    <a:pt x="157" y="137"/>
                    <a:pt x="134" y="144"/>
                  </a:cubicBezTo>
                  <a:cubicBezTo>
                    <a:pt x="104" y="154"/>
                    <a:pt x="74" y="164"/>
                    <a:pt x="47" y="184"/>
                  </a:cubicBezTo>
                  <a:cubicBezTo>
                    <a:pt x="17" y="204"/>
                    <a:pt x="1" y="238"/>
                    <a:pt x="10" y="274"/>
                  </a:cubicBezTo>
                  <a:cubicBezTo>
                    <a:pt x="13" y="288"/>
                    <a:pt x="21" y="301"/>
                    <a:pt x="30" y="311"/>
                  </a:cubicBezTo>
                  <a:cubicBezTo>
                    <a:pt x="47" y="328"/>
                    <a:pt x="67" y="331"/>
                    <a:pt x="87" y="335"/>
                  </a:cubicBezTo>
                  <a:cubicBezTo>
                    <a:pt x="93" y="335"/>
                    <a:pt x="98" y="335"/>
                    <a:pt x="103" y="335"/>
                  </a:cubicBezTo>
                  <a:cubicBezTo>
                    <a:pt x="128" y="335"/>
                    <a:pt x="154" y="330"/>
                    <a:pt x="181" y="324"/>
                  </a:cubicBezTo>
                  <a:cubicBezTo>
                    <a:pt x="201" y="321"/>
                    <a:pt x="224" y="315"/>
                    <a:pt x="248" y="311"/>
                  </a:cubicBezTo>
                  <a:cubicBezTo>
                    <a:pt x="302" y="298"/>
                    <a:pt x="354" y="288"/>
                    <a:pt x="408" y="274"/>
                  </a:cubicBezTo>
                  <a:cubicBezTo>
                    <a:pt x="465" y="261"/>
                    <a:pt x="518" y="251"/>
                    <a:pt x="572" y="241"/>
                  </a:cubicBezTo>
                  <a:cubicBezTo>
                    <a:pt x="632" y="228"/>
                    <a:pt x="689" y="211"/>
                    <a:pt x="749" y="194"/>
                  </a:cubicBezTo>
                  <a:cubicBezTo>
                    <a:pt x="803" y="181"/>
                    <a:pt x="833" y="124"/>
                    <a:pt x="819" y="74"/>
                  </a:cubicBezTo>
                  <a:cubicBezTo>
                    <a:pt x="808" y="28"/>
                    <a:pt x="766" y="0"/>
                    <a:pt x="721"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37" name="Google Shape;437;p18"/>
            <p:cNvSpPr/>
            <p:nvPr/>
          </p:nvSpPr>
          <p:spPr>
            <a:xfrm>
              <a:off x="334360" y="3118388"/>
              <a:ext cx="81665" cy="26251"/>
            </a:xfrm>
            <a:custGeom>
              <a:avLst/>
              <a:gdLst/>
              <a:ahLst/>
              <a:cxnLst/>
              <a:rect l="l" t="t" r="r" b="b"/>
              <a:pathLst>
                <a:path w="940" h="380" extrusionOk="0">
                  <a:moveTo>
                    <a:pt x="812" y="0"/>
                  </a:moveTo>
                  <a:cubicBezTo>
                    <a:pt x="803" y="0"/>
                    <a:pt x="793" y="2"/>
                    <a:pt x="783" y="4"/>
                  </a:cubicBezTo>
                  <a:cubicBezTo>
                    <a:pt x="715" y="24"/>
                    <a:pt x="649" y="41"/>
                    <a:pt x="579" y="61"/>
                  </a:cubicBezTo>
                  <a:cubicBezTo>
                    <a:pt x="525" y="75"/>
                    <a:pt x="468" y="85"/>
                    <a:pt x="414" y="98"/>
                  </a:cubicBezTo>
                  <a:cubicBezTo>
                    <a:pt x="354" y="108"/>
                    <a:pt x="294" y="122"/>
                    <a:pt x="234" y="132"/>
                  </a:cubicBezTo>
                  <a:cubicBezTo>
                    <a:pt x="207" y="135"/>
                    <a:pt x="181" y="142"/>
                    <a:pt x="157" y="148"/>
                  </a:cubicBezTo>
                  <a:lnTo>
                    <a:pt x="137" y="152"/>
                  </a:lnTo>
                  <a:cubicBezTo>
                    <a:pt x="110" y="159"/>
                    <a:pt x="84" y="168"/>
                    <a:pt x="57" y="182"/>
                  </a:cubicBezTo>
                  <a:cubicBezTo>
                    <a:pt x="40" y="192"/>
                    <a:pt x="27" y="202"/>
                    <a:pt x="17" y="219"/>
                  </a:cubicBezTo>
                  <a:cubicBezTo>
                    <a:pt x="3" y="245"/>
                    <a:pt x="0" y="272"/>
                    <a:pt x="6" y="299"/>
                  </a:cubicBezTo>
                  <a:cubicBezTo>
                    <a:pt x="13" y="319"/>
                    <a:pt x="23" y="336"/>
                    <a:pt x="37" y="349"/>
                  </a:cubicBezTo>
                  <a:cubicBezTo>
                    <a:pt x="52" y="364"/>
                    <a:pt x="79" y="380"/>
                    <a:pt x="103" y="380"/>
                  </a:cubicBezTo>
                  <a:cubicBezTo>
                    <a:pt x="106" y="380"/>
                    <a:pt x="108" y="380"/>
                    <a:pt x="110" y="379"/>
                  </a:cubicBezTo>
                  <a:cubicBezTo>
                    <a:pt x="137" y="376"/>
                    <a:pt x="164" y="376"/>
                    <a:pt x="190" y="373"/>
                  </a:cubicBezTo>
                  <a:cubicBezTo>
                    <a:pt x="227" y="369"/>
                    <a:pt x="261" y="366"/>
                    <a:pt x="298" y="359"/>
                  </a:cubicBezTo>
                  <a:cubicBezTo>
                    <a:pt x="358" y="349"/>
                    <a:pt x="414" y="333"/>
                    <a:pt x="474" y="319"/>
                  </a:cubicBezTo>
                  <a:cubicBezTo>
                    <a:pt x="528" y="305"/>
                    <a:pt x="585" y="296"/>
                    <a:pt x="639" y="279"/>
                  </a:cubicBezTo>
                  <a:cubicBezTo>
                    <a:pt x="706" y="262"/>
                    <a:pt x="775" y="242"/>
                    <a:pt x="843" y="225"/>
                  </a:cubicBezTo>
                  <a:cubicBezTo>
                    <a:pt x="903" y="208"/>
                    <a:pt x="940" y="145"/>
                    <a:pt x="923" y="85"/>
                  </a:cubicBezTo>
                  <a:cubicBezTo>
                    <a:pt x="909" y="34"/>
                    <a:pt x="862" y="0"/>
                    <a:pt x="812" y="0"/>
                  </a:cubicBezTo>
                  <a:close/>
                </a:path>
              </a:pathLst>
            </a:custGeom>
            <a:solidFill>
              <a:schemeClr val="dk1"/>
            </a:solidFill>
            <a:ln>
              <a:noFill/>
            </a:ln>
          </p:spPr>
          <p:txBody>
            <a:bodyPr spcFirstLastPara="1" wrap="square" lIns="91425" tIns="91425" rIns="91425" bIns="91425" anchor="ctr" anchorCtr="0">
              <a:noAutofit/>
            </a:bodyPr>
            <a:lstStyle/>
            <a:p>
              <a:endParaRPr sz="2400">
                <a:solidFill>
                  <a:srgbClr val="524A83"/>
                </a:solidFill>
              </a:endParaRPr>
            </a:p>
          </p:txBody>
        </p:sp>
      </p:grpSp>
      <p:grpSp>
        <p:nvGrpSpPr>
          <p:cNvPr id="438" name="Google Shape;438;p18"/>
          <p:cNvGrpSpPr/>
          <p:nvPr/>
        </p:nvGrpSpPr>
        <p:grpSpPr>
          <a:xfrm>
            <a:off x="758266" y="185715"/>
            <a:ext cx="11238665" cy="6426869"/>
            <a:chOff x="568699" y="139286"/>
            <a:chExt cx="8428999" cy="4820152"/>
          </a:xfrm>
        </p:grpSpPr>
        <p:sp>
          <p:nvSpPr>
            <p:cNvPr id="439" name="Google Shape;439;p18"/>
            <p:cNvSpPr/>
            <p:nvPr/>
          </p:nvSpPr>
          <p:spPr>
            <a:xfrm>
              <a:off x="8542765" y="1326521"/>
              <a:ext cx="208001" cy="175404"/>
            </a:xfrm>
            <a:custGeom>
              <a:avLst/>
              <a:gdLst/>
              <a:ahLst/>
              <a:cxnLst/>
              <a:rect l="l" t="t" r="r" b="b"/>
              <a:pathLst>
                <a:path w="1366" h="1152" extrusionOk="0">
                  <a:moveTo>
                    <a:pt x="680" y="1"/>
                  </a:moveTo>
                  <a:cubicBezTo>
                    <a:pt x="623" y="4"/>
                    <a:pt x="570" y="58"/>
                    <a:pt x="576" y="118"/>
                  </a:cubicBezTo>
                  <a:cubicBezTo>
                    <a:pt x="582" y="198"/>
                    <a:pt x="590" y="279"/>
                    <a:pt x="596" y="359"/>
                  </a:cubicBezTo>
                  <a:cubicBezTo>
                    <a:pt x="596" y="422"/>
                    <a:pt x="596" y="489"/>
                    <a:pt x="599" y="552"/>
                  </a:cubicBezTo>
                  <a:cubicBezTo>
                    <a:pt x="432" y="559"/>
                    <a:pt x="261" y="563"/>
                    <a:pt x="94" y="566"/>
                  </a:cubicBezTo>
                  <a:cubicBezTo>
                    <a:pt x="41" y="566"/>
                    <a:pt x="1" y="612"/>
                    <a:pt x="5" y="663"/>
                  </a:cubicBezTo>
                  <a:cubicBezTo>
                    <a:pt x="8" y="714"/>
                    <a:pt x="48" y="753"/>
                    <a:pt x="95" y="753"/>
                  </a:cubicBezTo>
                  <a:cubicBezTo>
                    <a:pt x="97" y="753"/>
                    <a:pt x="99" y="753"/>
                    <a:pt x="101" y="753"/>
                  </a:cubicBezTo>
                  <a:cubicBezTo>
                    <a:pt x="269" y="753"/>
                    <a:pt x="432" y="750"/>
                    <a:pt x="599" y="743"/>
                  </a:cubicBezTo>
                  <a:lnTo>
                    <a:pt x="599" y="743"/>
                  </a:lnTo>
                  <a:cubicBezTo>
                    <a:pt x="599" y="763"/>
                    <a:pt x="596" y="780"/>
                    <a:pt x="596" y="800"/>
                  </a:cubicBezTo>
                  <a:cubicBezTo>
                    <a:pt x="593" y="836"/>
                    <a:pt x="590" y="870"/>
                    <a:pt x="590" y="907"/>
                  </a:cubicBezTo>
                  <a:lnTo>
                    <a:pt x="590" y="1034"/>
                  </a:lnTo>
                  <a:cubicBezTo>
                    <a:pt x="587" y="1099"/>
                    <a:pt x="649" y="1151"/>
                    <a:pt x="711" y="1151"/>
                  </a:cubicBezTo>
                  <a:cubicBezTo>
                    <a:pt x="713" y="1151"/>
                    <a:pt x="715" y="1151"/>
                    <a:pt x="717" y="1151"/>
                  </a:cubicBezTo>
                  <a:cubicBezTo>
                    <a:pt x="783" y="1148"/>
                    <a:pt x="840" y="1088"/>
                    <a:pt x="834" y="1021"/>
                  </a:cubicBezTo>
                  <a:cubicBezTo>
                    <a:pt x="834" y="984"/>
                    <a:pt x="827" y="944"/>
                    <a:pt x="827" y="904"/>
                  </a:cubicBezTo>
                  <a:cubicBezTo>
                    <a:pt x="827" y="867"/>
                    <a:pt x="823" y="830"/>
                    <a:pt x="823" y="790"/>
                  </a:cubicBezTo>
                  <a:cubicBezTo>
                    <a:pt x="823" y="773"/>
                    <a:pt x="827" y="753"/>
                    <a:pt x="827" y="736"/>
                  </a:cubicBezTo>
                  <a:cubicBezTo>
                    <a:pt x="883" y="733"/>
                    <a:pt x="944" y="733"/>
                    <a:pt x="1001" y="733"/>
                  </a:cubicBezTo>
                  <a:cubicBezTo>
                    <a:pt x="1048" y="736"/>
                    <a:pt x="1095" y="740"/>
                    <a:pt x="1141" y="743"/>
                  </a:cubicBezTo>
                  <a:cubicBezTo>
                    <a:pt x="1161" y="743"/>
                    <a:pt x="1184" y="743"/>
                    <a:pt x="1209" y="740"/>
                  </a:cubicBezTo>
                  <a:cubicBezTo>
                    <a:pt x="1238" y="740"/>
                    <a:pt x="1269" y="740"/>
                    <a:pt x="1298" y="730"/>
                  </a:cubicBezTo>
                  <a:cubicBezTo>
                    <a:pt x="1312" y="723"/>
                    <a:pt x="1325" y="716"/>
                    <a:pt x="1335" y="703"/>
                  </a:cubicBezTo>
                  <a:cubicBezTo>
                    <a:pt x="1345" y="693"/>
                    <a:pt x="1352" y="680"/>
                    <a:pt x="1355" y="663"/>
                  </a:cubicBezTo>
                  <a:cubicBezTo>
                    <a:pt x="1365" y="626"/>
                    <a:pt x="1349" y="583"/>
                    <a:pt x="1312" y="566"/>
                  </a:cubicBezTo>
                  <a:cubicBezTo>
                    <a:pt x="1295" y="559"/>
                    <a:pt x="1275" y="552"/>
                    <a:pt x="1258" y="549"/>
                  </a:cubicBezTo>
                  <a:cubicBezTo>
                    <a:pt x="1235" y="546"/>
                    <a:pt x="1215" y="546"/>
                    <a:pt x="1192" y="543"/>
                  </a:cubicBezTo>
                  <a:cubicBezTo>
                    <a:pt x="1164" y="543"/>
                    <a:pt x="1138" y="539"/>
                    <a:pt x="1108" y="539"/>
                  </a:cubicBezTo>
                  <a:cubicBezTo>
                    <a:pt x="1074" y="535"/>
                    <a:pt x="1038" y="532"/>
                    <a:pt x="1001" y="532"/>
                  </a:cubicBezTo>
                  <a:lnTo>
                    <a:pt x="877" y="532"/>
                  </a:lnTo>
                  <a:cubicBezTo>
                    <a:pt x="860" y="535"/>
                    <a:pt x="840" y="535"/>
                    <a:pt x="820" y="535"/>
                  </a:cubicBezTo>
                  <a:cubicBezTo>
                    <a:pt x="820" y="475"/>
                    <a:pt x="820" y="412"/>
                    <a:pt x="817" y="348"/>
                  </a:cubicBezTo>
                  <a:cubicBezTo>
                    <a:pt x="814" y="268"/>
                    <a:pt x="807" y="188"/>
                    <a:pt x="797" y="108"/>
                  </a:cubicBezTo>
                  <a:cubicBezTo>
                    <a:pt x="794" y="78"/>
                    <a:pt x="783" y="51"/>
                    <a:pt x="763" y="31"/>
                  </a:cubicBezTo>
                  <a:cubicBezTo>
                    <a:pt x="743" y="10"/>
                    <a:pt x="713" y="1"/>
                    <a:pt x="68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40" name="Google Shape;440;p18"/>
            <p:cNvGrpSpPr/>
            <p:nvPr/>
          </p:nvGrpSpPr>
          <p:grpSpPr>
            <a:xfrm>
              <a:off x="568699" y="139286"/>
              <a:ext cx="8428999" cy="4820152"/>
              <a:chOff x="568699" y="139286"/>
              <a:chExt cx="8428999" cy="4820152"/>
            </a:xfrm>
          </p:grpSpPr>
          <p:sp>
            <p:nvSpPr>
              <p:cNvPr id="441" name="Google Shape;441;p18"/>
              <p:cNvSpPr/>
              <p:nvPr/>
            </p:nvSpPr>
            <p:spPr>
              <a:xfrm>
                <a:off x="707584" y="3911414"/>
                <a:ext cx="80450" cy="79684"/>
              </a:xfrm>
              <a:custGeom>
                <a:avLst/>
                <a:gdLst/>
                <a:ahLst/>
                <a:cxnLst/>
                <a:rect l="l" t="t" r="r" b="b"/>
                <a:pathLst>
                  <a:path w="774" h="767" extrusionOk="0">
                    <a:moveTo>
                      <a:pt x="369" y="1"/>
                    </a:moveTo>
                    <a:cubicBezTo>
                      <a:pt x="272" y="1"/>
                      <a:pt x="175" y="50"/>
                      <a:pt x="108" y="121"/>
                    </a:cubicBezTo>
                    <a:cubicBezTo>
                      <a:pt x="38" y="195"/>
                      <a:pt x="1" y="298"/>
                      <a:pt x="4" y="402"/>
                    </a:cubicBezTo>
                    <a:cubicBezTo>
                      <a:pt x="11" y="499"/>
                      <a:pt x="55" y="596"/>
                      <a:pt x="125" y="663"/>
                    </a:cubicBezTo>
                    <a:cubicBezTo>
                      <a:pt x="205" y="737"/>
                      <a:pt x="302" y="766"/>
                      <a:pt x="406" y="766"/>
                    </a:cubicBezTo>
                    <a:cubicBezTo>
                      <a:pt x="503" y="766"/>
                      <a:pt x="603" y="717"/>
                      <a:pt x="666" y="646"/>
                    </a:cubicBezTo>
                    <a:cubicBezTo>
                      <a:pt x="737" y="569"/>
                      <a:pt x="774" y="469"/>
                      <a:pt x="770" y="365"/>
                    </a:cubicBezTo>
                    <a:cubicBezTo>
                      <a:pt x="764" y="265"/>
                      <a:pt x="720" y="171"/>
                      <a:pt x="650" y="104"/>
                    </a:cubicBezTo>
                    <a:cubicBezTo>
                      <a:pt x="573" y="30"/>
                      <a:pt x="476" y="1"/>
                      <a:pt x="36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2" name="Google Shape;442;p18"/>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3" name="Google Shape;443;p18"/>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4" name="Google Shape;444;p18"/>
              <p:cNvSpPr/>
              <p:nvPr/>
            </p:nvSpPr>
            <p:spPr>
              <a:xfrm>
                <a:off x="4329488" y="46950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5" name="Google Shape;445;p18"/>
              <p:cNvSpPr/>
              <p:nvPr/>
            </p:nvSpPr>
            <p:spPr>
              <a:xfrm>
                <a:off x="3090929" y="83129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6" name="Google Shape;446;p18"/>
              <p:cNvSpPr/>
              <p:nvPr/>
            </p:nvSpPr>
            <p:spPr>
              <a:xfrm>
                <a:off x="568699" y="206415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47" name="Google Shape;447;p18"/>
              <p:cNvGrpSpPr/>
              <p:nvPr/>
            </p:nvGrpSpPr>
            <p:grpSpPr>
              <a:xfrm>
                <a:off x="8330685" y="3129822"/>
                <a:ext cx="155484" cy="175100"/>
                <a:chOff x="3655550" y="2257032"/>
                <a:chExt cx="192526" cy="161920"/>
              </a:xfrm>
            </p:grpSpPr>
            <p:sp>
              <p:nvSpPr>
                <p:cNvPr id="448" name="Google Shape;448;p18"/>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49" name="Google Shape;449;p18"/>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450" name="Google Shape;450;p18"/>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1" name="Google Shape;451;p18"/>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2" name="Google Shape;452;p18"/>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3" name="Google Shape;453;p18"/>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4" name="Google Shape;454;p18"/>
              <p:cNvSpPr/>
              <p:nvPr/>
            </p:nvSpPr>
            <p:spPr>
              <a:xfrm rot="2700000">
                <a:off x="8113138" y="648899"/>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grpSp>
    </p:spTree>
    <p:extLst>
      <p:ext uri="{BB962C8B-B14F-4D97-AF65-F5344CB8AC3E}">
        <p14:creationId xmlns:p14="http://schemas.microsoft.com/office/powerpoint/2010/main" val="1189203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p:cSld name="Background">
    <p:bg>
      <p:bgPr>
        <a:solidFill>
          <a:srgbClr val="CEF3EA"/>
        </a:solidFill>
        <a:effectLst/>
      </p:bgPr>
    </p:bg>
    <p:spTree>
      <p:nvGrpSpPr>
        <p:cNvPr id="1" name="Shape 455"/>
        <p:cNvGrpSpPr/>
        <p:nvPr/>
      </p:nvGrpSpPr>
      <p:grpSpPr>
        <a:xfrm>
          <a:off x="0" y="0"/>
          <a:ext cx="0" cy="0"/>
          <a:chOff x="0" y="0"/>
          <a:chExt cx="0" cy="0"/>
        </a:xfrm>
      </p:grpSpPr>
      <p:grpSp>
        <p:nvGrpSpPr>
          <p:cNvPr id="456" name="Google Shape;456;p19"/>
          <p:cNvGrpSpPr/>
          <p:nvPr/>
        </p:nvGrpSpPr>
        <p:grpSpPr>
          <a:xfrm>
            <a:off x="324066" y="185715"/>
            <a:ext cx="11672865" cy="6534736"/>
            <a:chOff x="243049" y="139286"/>
            <a:chExt cx="8754649" cy="4901052"/>
          </a:xfrm>
        </p:grpSpPr>
        <p:sp>
          <p:nvSpPr>
            <p:cNvPr id="457" name="Google Shape;457;p19"/>
            <p:cNvSpPr/>
            <p:nvPr/>
          </p:nvSpPr>
          <p:spPr>
            <a:xfrm>
              <a:off x="2984222" y="481449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8" name="Google Shape;458;p19"/>
            <p:cNvSpPr/>
            <p:nvPr/>
          </p:nvSpPr>
          <p:spPr>
            <a:xfrm>
              <a:off x="4922486" y="254713"/>
              <a:ext cx="155466" cy="175100"/>
            </a:xfrm>
            <a:custGeom>
              <a:avLst/>
              <a:gdLst/>
              <a:ahLst/>
              <a:cxnLst/>
              <a:rect l="l" t="t" r="r" b="b"/>
              <a:pathLst>
                <a:path w="1014" h="1142" extrusionOk="0">
                  <a:moveTo>
                    <a:pt x="555" y="0"/>
                  </a:moveTo>
                  <a:lnTo>
                    <a:pt x="549" y="3"/>
                  </a:lnTo>
                  <a:cubicBezTo>
                    <a:pt x="486" y="3"/>
                    <a:pt x="439" y="60"/>
                    <a:pt x="439" y="124"/>
                  </a:cubicBezTo>
                  <a:cubicBezTo>
                    <a:pt x="442" y="221"/>
                    <a:pt x="446" y="318"/>
                    <a:pt x="446" y="415"/>
                  </a:cubicBezTo>
                  <a:lnTo>
                    <a:pt x="322" y="415"/>
                  </a:lnTo>
                  <a:cubicBezTo>
                    <a:pt x="245" y="415"/>
                    <a:pt x="171" y="412"/>
                    <a:pt x="94" y="409"/>
                  </a:cubicBezTo>
                  <a:cubicBezTo>
                    <a:pt x="92" y="408"/>
                    <a:pt x="89" y="408"/>
                    <a:pt x="87" y="408"/>
                  </a:cubicBezTo>
                  <a:cubicBezTo>
                    <a:pt x="65" y="408"/>
                    <a:pt x="43" y="423"/>
                    <a:pt x="31" y="438"/>
                  </a:cubicBezTo>
                  <a:cubicBezTo>
                    <a:pt x="10" y="455"/>
                    <a:pt x="1" y="482"/>
                    <a:pt x="4" y="509"/>
                  </a:cubicBezTo>
                  <a:cubicBezTo>
                    <a:pt x="4" y="532"/>
                    <a:pt x="14" y="556"/>
                    <a:pt x="34" y="576"/>
                  </a:cubicBezTo>
                  <a:cubicBezTo>
                    <a:pt x="54" y="593"/>
                    <a:pt x="78" y="599"/>
                    <a:pt x="104" y="599"/>
                  </a:cubicBezTo>
                  <a:cubicBezTo>
                    <a:pt x="174" y="602"/>
                    <a:pt x="248" y="605"/>
                    <a:pt x="322" y="609"/>
                  </a:cubicBezTo>
                  <a:lnTo>
                    <a:pt x="452" y="609"/>
                  </a:lnTo>
                  <a:cubicBezTo>
                    <a:pt x="452" y="693"/>
                    <a:pt x="452" y="776"/>
                    <a:pt x="446" y="863"/>
                  </a:cubicBezTo>
                  <a:cubicBezTo>
                    <a:pt x="442" y="917"/>
                    <a:pt x="435" y="967"/>
                    <a:pt x="432" y="1024"/>
                  </a:cubicBezTo>
                  <a:cubicBezTo>
                    <a:pt x="432" y="1054"/>
                    <a:pt x="449" y="1087"/>
                    <a:pt x="472" y="1107"/>
                  </a:cubicBezTo>
                  <a:cubicBezTo>
                    <a:pt x="493" y="1129"/>
                    <a:pt x="522" y="1141"/>
                    <a:pt x="552" y="1141"/>
                  </a:cubicBezTo>
                  <a:cubicBezTo>
                    <a:pt x="556" y="1141"/>
                    <a:pt x="559" y="1141"/>
                    <a:pt x="563" y="1141"/>
                  </a:cubicBezTo>
                  <a:cubicBezTo>
                    <a:pt x="596" y="1141"/>
                    <a:pt x="626" y="1124"/>
                    <a:pt x="646" y="1101"/>
                  </a:cubicBezTo>
                  <a:cubicBezTo>
                    <a:pt x="653" y="1094"/>
                    <a:pt x="660" y="1084"/>
                    <a:pt x="666" y="1074"/>
                  </a:cubicBezTo>
                  <a:cubicBezTo>
                    <a:pt x="676" y="1054"/>
                    <a:pt x="683" y="1034"/>
                    <a:pt x="680" y="1011"/>
                  </a:cubicBezTo>
                  <a:cubicBezTo>
                    <a:pt x="686" y="940"/>
                    <a:pt x="690" y="870"/>
                    <a:pt x="690" y="800"/>
                  </a:cubicBezTo>
                  <a:cubicBezTo>
                    <a:pt x="693" y="739"/>
                    <a:pt x="690" y="679"/>
                    <a:pt x="686" y="619"/>
                  </a:cubicBezTo>
                  <a:lnTo>
                    <a:pt x="713" y="619"/>
                  </a:lnTo>
                  <a:cubicBezTo>
                    <a:pt x="726" y="620"/>
                    <a:pt x="739" y="620"/>
                    <a:pt x="751" y="620"/>
                  </a:cubicBezTo>
                  <a:cubicBezTo>
                    <a:pt x="806" y="620"/>
                    <a:pt x="859" y="615"/>
                    <a:pt x="910" y="613"/>
                  </a:cubicBezTo>
                  <a:cubicBezTo>
                    <a:pt x="967" y="613"/>
                    <a:pt x="1014" y="559"/>
                    <a:pt x="1011" y="505"/>
                  </a:cubicBezTo>
                  <a:cubicBezTo>
                    <a:pt x="1007" y="452"/>
                    <a:pt x="964" y="405"/>
                    <a:pt x="910" y="405"/>
                  </a:cubicBezTo>
                  <a:lnTo>
                    <a:pt x="901" y="405"/>
                  </a:lnTo>
                  <a:cubicBezTo>
                    <a:pt x="870" y="405"/>
                    <a:pt x="840" y="412"/>
                    <a:pt x="810" y="412"/>
                  </a:cubicBezTo>
                  <a:cubicBezTo>
                    <a:pt x="776" y="415"/>
                    <a:pt x="740" y="418"/>
                    <a:pt x="706" y="418"/>
                  </a:cubicBezTo>
                  <a:lnTo>
                    <a:pt x="680" y="418"/>
                  </a:lnTo>
                  <a:cubicBezTo>
                    <a:pt x="676" y="318"/>
                    <a:pt x="673" y="215"/>
                    <a:pt x="669" y="114"/>
                  </a:cubicBezTo>
                  <a:cubicBezTo>
                    <a:pt x="669" y="51"/>
                    <a:pt x="612" y="0"/>
                    <a:pt x="555"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59" name="Google Shape;459;p19"/>
            <p:cNvSpPr/>
            <p:nvPr/>
          </p:nvSpPr>
          <p:spPr>
            <a:xfrm>
              <a:off x="5617238" y="4865238"/>
              <a:ext cx="339526" cy="175100"/>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0" name="Google Shape;460;p19"/>
            <p:cNvSpPr/>
            <p:nvPr/>
          </p:nvSpPr>
          <p:spPr>
            <a:xfrm>
              <a:off x="8601854" y="1119947"/>
              <a:ext cx="339523" cy="110637"/>
            </a:xfrm>
            <a:custGeom>
              <a:avLst/>
              <a:gdLst/>
              <a:ahLst/>
              <a:cxnLst/>
              <a:rect l="l" t="t" r="r" b="b"/>
              <a:pathLst>
                <a:path w="4232" h="1379" extrusionOk="0">
                  <a:moveTo>
                    <a:pt x="2195" y="0"/>
                  </a:moveTo>
                  <a:cubicBezTo>
                    <a:pt x="2121" y="4"/>
                    <a:pt x="2047" y="31"/>
                    <a:pt x="1987" y="68"/>
                  </a:cubicBezTo>
                  <a:cubicBezTo>
                    <a:pt x="1924" y="108"/>
                    <a:pt x="1871" y="155"/>
                    <a:pt x="1820" y="208"/>
                  </a:cubicBezTo>
                  <a:cubicBezTo>
                    <a:pt x="1774" y="258"/>
                    <a:pt x="1737" y="312"/>
                    <a:pt x="1710" y="372"/>
                  </a:cubicBezTo>
                  <a:cubicBezTo>
                    <a:pt x="1697" y="402"/>
                    <a:pt x="1686" y="432"/>
                    <a:pt x="1677" y="459"/>
                  </a:cubicBezTo>
                  <a:cubicBezTo>
                    <a:pt x="1650" y="526"/>
                    <a:pt x="1630" y="593"/>
                    <a:pt x="1610" y="659"/>
                  </a:cubicBezTo>
                  <a:cubicBezTo>
                    <a:pt x="1583" y="763"/>
                    <a:pt x="1556" y="863"/>
                    <a:pt x="1522" y="964"/>
                  </a:cubicBezTo>
                  <a:cubicBezTo>
                    <a:pt x="1513" y="988"/>
                    <a:pt x="1502" y="1014"/>
                    <a:pt x="1490" y="1038"/>
                  </a:cubicBezTo>
                  <a:cubicBezTo>
                    <a:pt x="1445" y="1017"/>
                    <a:pt x="1402" y="994"/>
                    <a:pt x="1362" y="964"/>
                  </a:cubicBezTo>
                  <a:cubicBezTo>
                    <a:pt x="1352" y="957"/>
                    <a:pt x="1342" y="948"/>
                    <a:pt x="1332" y="937"/>
                  </a:cubicBezTo>
                  <a:cubicBezTo>
                    <a:pt x="1289" y="880"/>
                    <a:pt x="1252" y="820"/>
                    <a:pt x="1221" y="760"/>
                  </a:cubicBezTo>
                  <a:cubicBezTo>
                    <a:pt x="1201" y="713"/>
                    <a:pt x="1189" y="667"/>
                    <a:pt x="1178" y="619"/>
                  </a:cubicBezTo>
                  <a:cubicBezTo>
                    <a:pt x="1161" y="566"/>
                    <a:pt x="1148" y="513"/>
                    <a:pt x="1128" y="462"/>
                  </a:cubicBezTo>
                  <a:cubicBezTo>
                    <a:pt x="1108" y="399"/>
                    <a:pt x="1084" y="338"/>
                    <a:pt x="1055" y="281"/>
                  </a:cubicBezTo>
                  <a:cubicBezTo>
                    <a:pt x="998" y="168"/>
                    <a:pt x="891" y="85"/>
                    <a:pt x="760" y="68"/>
                  </a:cubicBezTo>
                  <a:cubicBezTo>
                    <a:pt x="740" y="65"/>
                    <a:pt x="720" y="64"/>
                    <a:pt x="700" y="64"/>
                  </a:cubicBezTo>
                  <a:cubicBezTo>
                    <a:pt x="639" y="64"/>
                    <a:pt x="577" y="76"/>
                    <a:pt x="519" y="101"/>
                  </a:cubicBezTo>
                  <a:cubicBezTo>
                    <a:pt x="459" y="125"/>
                    <a:pt x="402" y="151"/>
                    <a:pt x="352" y="191"/>
                  </a:cubicBezTo>
                  <a:cubicBezTo>
                    <a:pt x="322" y="215"/>
                    <a:pt x="295" y="238"/>
                    <a:pt x="269" y="261"/>
                  </a:cubicBezTo>
                  <a:cubicBezTo>
                    <a:pt x="238" y="292"/>
                    <a:pt x="218" y="326"/>
                    <a:pt x="195" y="355"/>
                  </a:cubicBezTo>
                  <a:cubicBezTo>
                    <a:pt x="158" y="412"/>
                    <a:pt x="135" y="479"/>
                    <a:pt x="115" y="542"/>
                  </a:cubicBezTo>
                  <a:cubicBezTo>
                    <a:pt x="91" y="623"/>
                    <a:pt x="78" y="707"/>
                    <a:pt x="65" y="790"/>
                  </a:cubicBezTo>
                  <a:cubicBezTo>
                    <a:pt x="45" y="897"/>
                    <a:pt x="25" y="1004"/>
                    <a:pt x="8" y="1111"/>
                  </a:cubicBezTo>
                  <a:cubicBezTo>
                    <a:pt x="1" y="1144"/>
                    <a:pt x="5" y="1181"/>
                    <a:pt x="25" y="1212"/>
                  </a:cubicBezTo>
                  <a:cubicBezTo>
                    <a:pt x="45" y="1241"/>
                    <a:pt x="74" y="1261"/>
                    <a:pt x="108" y="1269"/>
                  </a:cubicBezTo>
                  <a:cubicBezTo>
                    <a:pt x="118" y="1271"/>
                    <a:pt x="127" y="1272"/>
                    <a:pt x="137" y="1272"/>
                  </a:cubicBezTo>
                  <a:cubicBezTo>
                    <a:pt x="195" y="1272"/>
                    <a:pt x="254" y="1231"/>
                    <a:pt x="266" y="1168"/>
                  </a:cubicBezTo>
                  <a:cubicBezTo>
                    <a:pt x="286" y="1058"/>
                    <a:pt x="306" y="944"/>
                    <a:pt x="326" y="834"/>
                  </a:cubicBezTo>
                  <a:cubicBezTo>
                    <a:pt x="339" y="747"/>
                    <a:pt x="359" y="663"/>
                    <a:pt x="386" y="579"/>
                  </a:cubicBezTo>
                  <a:cubicBezTo>
                    <a:pt x="399" y="546"/>
                    <a:pt x="416" y="516"/>
                    <a:pt x="432" y="486"/>
                  </a:cubicBezTo>
                  <a:cubicBezTo>
                    <a:pt x="453" y="462"/>
                    <a:pt x="473" y="442"/>
                    <a:pt x="496" y="422"/>
                  </a:cubicBezTo>
                  <a:cubicBezTo>
                    <a:pt x="522" y="399"/>
                    <a:pt x="553" y="382"/>
                    <a:pt x="583" y="366"/>
                  </a:cubicBezTo>
                  <a:cubicBezTo>
                    <a:pt x="610" y="355"/>
                    <a:pt x="633" y="346"/>
                    <a:pt x="660" y="338"/>
                  </a:cubicBezTo>
                  <a:cubicBezTo>
                    <a:pt x="676" y="335"/>
                    <a:pt x="690" y="335"/>
                    <a:pt x="707" y="335"/>
                  </a:cubicBezTo>
                  <a:cubicBezTo>
                    <a:pt x="717" y="338"/>
                    <a:pt x="730" y="342"/>
                    <a:pt x="740" y="346"/>
                  </a:cubicBezTo>
                  <a:lnTo>
                    <a:pt x="760" y="355"/>
                  </a:lnTo>
                  <a:lnTo>
                    <a:pt x="780" y="372"/>
                  </a:lnTo>
                  <a:cubicBezTo>
                    <a:pt x="790" y="386"/>
                    <a:pt x="797" y="402"/>
                    <a:pt x="807" y="415"/>
                  </a:cubicBezTo>
                  <a:cubicBezTo>
                    <a:pt x="823" y="459"/>
                    <a:pt x="837" y="506"/>
                    <a:pt x="851" y="549"/>
                  </a:cubicBezTo>
                  <a:cubicBezTo>
                    <a:pt x="867" y="602"/>
                    <a:pt x="884" y="656"/>
                    <a:pt x="897" y="710"/>
                  </a:cubicBezTo>
                  <a:cubicBezTo>
                    <a:pt x="911" y="763"/>
                    <a:pt x="924" y="814"/>
                    <a:pt x="944" y="867"/>
                  </a:cubicBezTo>
                  <a:cubicBezTo>
                    <a:pt x="971" y="928"/>
                    <a:pt x="1004" y="984"/>
                    <a:pt x="1034" y="1044"/>
                  </a:cubicBezTo>
                  <a:cubicBezTo>
                    <a:pt x="1048" y="1068"/>
                    <a:pt x="1061" y="1091"/>
                    <a:pt x="1078" y="1111"/>
                  </a:cubicBezTo>
                  <a:cubicBezTo>
                    <a:pt x="1108" y="1158"/>
                    <a:pt x="1144" y="1192"/>
                    <a:pt x="1185" y="1229"/>
                  </a:cubicBezTo>
                  <a:cubicBezTo>
                    <a:pt x="1238" y="1272"/>
                    <a:pt x="1299" y="1309"/>
                    <a:pt x="1362" y="1339"/>
                  </a:cubicBezTo>
                  <a:cubicBezTo>
                    <a:pt x="1399" y="1355"/>
                    <a:pt x="1436" y="1369"/>
                    <a:pt x="1473" y="1372"/>
                  </a:cubicBezTo>
                  <a:cubicBezTo>
                    <a:pt x="1493" y="1375"/>
                    <a:pt x="1519" y="1379"/>
                    <a:pt x="1539" y="1379"/>
                  </a:cubicBezTo>
                  <a:cubicBezTo>
                    <a:pt x="1563" y="1379"/>
                    <a:pt x="1586" y="1372"/>
                    <a:pt x="1606" y="1365"/>
                  </a:cubicBezTo>
                  <a:cubicBezTo>
                    <a:pt x="1626" y="1362"/>
                    <a:pt x="1657" y="1345"/>
                    <a:pt x="1670" y="1339"/>
                  </a:cubicBezTo>
                  <a:cubicBezTo>
                    <a:pt x="1693" y="1329"/>
                    <a:pt x="1706" y="1315"/>
                    <a:pt x="1726" y="1298"/>
                  </a:cubicBezTo>
                  <a:cubicBezTo>
                    <a:pt x="1760" y="1269"/>
                    <a:pt x="1787" y="1229"/>
                    <a:pt x="1811" y="1188"/>
                  </a:cubicBezTo>
                  <a:cubicBezTo>
                    <a:pt x="1851" y="1121"/>
                    <a:pt x="1880" y="1044"/>
                    <a:pt x="1907" y="971"/>
                  </a:cubicBezTo>
                  <a:cubicBezTo>
                    <a:pt x="1951" y="843"/>
                    <a:pt x="1981" y="713"/>
                    <a:pt x="2024" y="586"/>
                  </a:cubicBezTo>
                  <a:cubicBezTo>
                    <a:pt x="2041" y="553"/>
                    <a:pt x="2055" y="516"/>
                    <a:pt x="2075" y="482"/>
                  </a:cubicBezTo>
                  <a:cubicBezTo>
                    <a:pt x="2101" y="452"/>
                    <a:pt x="2124" y="426"/>
                    <a:pt x="2155" y="399"/>
                  </a:cubicBezTo>
                  <a:cubicBezTo>
                    <a:pt x="2168" y="389"/>
                    <a:pt x="2185" y="379"/>
                    <a:pt x="2198" y="369"/>
                  </a:cubicBezTo>
                  <a:lnTo>
                    <a:pt x="2218" y="362"/>
                  </a:lnTo>
                  <a:lnTo>
                    <a:pt x="2232" y="362"/>
                  </a:lnTo>
                  <a:lnTo>
                    <a:pt x="2252" y="366"/>
                  </a:lnTo>
                  <a:lnTo>
                    <a:pt x="2272" y="379"/>
                  </a:lnTo>
                  <a:lnTo>
                    <a:pt x="2275" y="379"/>
                  </a:lnTo>
                  <a:cubicBezTo>
                    <a:pt x="2279" y="389"/>
                    <a:pt x="2285" y="395"/>
                    <a:pt x="2288" y="406"/>
                  </a:cubicBezTo>
                  <a:cubicBezTo>
                    <a:pt x="2305" y="449"/>
                    <a:pt x="2319" y="492"/>
                    <a:pt x="2328" y="539"/>
                  </a:cubicBezTo>
                  <a:cubicBezTo>
                    <a:pt x="2342" y="590"/>
                    <a:pt x="2359" y="639"/>
                    <a:pt x="2372" y="690"/>
                  </a:cubicBezTo>
                  <a:cubicBezTo>
                    <a:pt x="2385" y="743"/>
                    <a:pt x="2396" y="800"/>
                    <a:pt x="2416" y="850"/>
                  </a:cubicBezTo>
                  <a:cubicBezTo>
                    <a:pt x="2439" y="914"/>
                    <a:pt x="2473" y="977"/>
                    <a:pt x="2509" y="1031"/>
                  </a:cubicBezTo>
                  <a:cubicBezTo>
                    <a:pt x="2529" y="1061"/>
                    <a:pt x="2556" y="1091"/>
                    <a:pt x="2580" y="1118"/>
                  </a:cubicBezTo>
                  <a:cubicBezTo>
                    <a:pt x="2609" y="1151"/>
                    <a:pt x="2640" y="1175"/>
                    <a:pt x="2673" y="1198"/>
                  </a:cubicBezTo>
                  <a:cubicBezTo>
                    <a:pt x="2694" y="1215"/>
                    <a:pt x="2717" y="1225"/>
                    <a:pt x="2737" y="1238"/>
                  </a:cubicBezTo>
                  <a:cubicBezTo>
                    <a:pt x="2787" y="1261"/>
                    <a:pt x="2837" y="1272"/>
                    <a:pt x="2890" y="1272"/>
                  </a:cubicBezTo>
                  <a:cubicBezTo>
                    <a:pt x="2910" y="1272"/>
                    <a:pt x="2944" y="1265"/>
                    <a:pt x="2964" y="1258"/>
                  </a:cubicBezTo>
                  <a:cubicBezTo>
                    <a:pt x="2995" y="1249"/>
                    <a:pt x="3024" y="1232"/>
                    <a:pt x="3048" y="1212"/>
                  </a:cubicBezTo>
                  <a:cubicBezTo>
                    <a:pt x="3068" y="1198"/>
                    <a:pt x="3081" y="1184"/>
                    <a:pt x="3095" y="1168"/>
                  </a:cubicBezTo>
                  <a:cubicBezTo>
                    <a:pt x="3111" y="1151"/>
                    <a:pt x="3125" y="1128"/>
                    <a:pt x="3135" y="1108"/>
                  </a:cubicBezTo>
                  <a:cubicBezTo>
                    <a:pt x="3148" y="1088"/>
                    <a:pt x="3158" y="1068"/>
                    <a:pt x="3168" y="1048"/>
                  </a:cubicBezTo>
                  <a:cubicBezTo>
                    <a:pt x="3185" y="1008"/>
                    <a:pt x="3202" y="968"/>
                    <a:pt x="3219" y="928"/>
                  </a:cubicBezTo>
                  <a:cubicBezTo>
                    <a:pt x="3239" y="871"/>
                    <a:pt x="3255" y="814"/>
                    <a:pt x="3275" y="757"/>
                  </a:cubicBezTo>
                  <a:cubicBezTo>
                    <a:pt x="3282" y="737"/>
                    <a:pt x="3288" y="716"/>
                    <a:pt x="3296" y="696"/>
                  </a:cubicBezTo>
                  <a:cubicBezTo>
                    <a:pt x="3322" y="627"/>
                    <a:pt x="3352" y="559"/>
                    <a:pt x="3392" y="496"/>
                  </a:cubicBezTo>
                  <a:cubicBezTo>
                    <a:pt x="3406" y="479"/>
                    <a:pt x="3419" y="462"/>
                    <a:pt x="3432" y="449"/>
                  </a:cubicBezTo>
                  <a:lnTo>
                    <a:pt x="3449" y="439"/>
                  </a:lnTo>
                  <a:lnTo>
                    <a:pt x="3452" y="439"/>
                  </a:lnTo>
                  <a:lnTo>
                    <a:pt x="3469" y="456"/>
                  </a:lnTo>
                  <a:lnTo>
                    <a:pt x="3472" y="459"/>
                  </a:lnTo>
                  <a:cubicBezTo>
                    <a:pt x="3483" y="486"/>
                    <a:pt x="3489" y="513"/>
                    <a:pt x="3496" y="539"/>
                  </a:cubicBezTo>
                  <a:cubicBezTo>
                    <a:pt x="3509" y="573"/>
                    <a:pt x="3520" y="606"/>
                    <a:pt x="3529" y="639"/>
                  </a:cubicBezTo>
                  <a:cubicBezTo>
                    <a:pt x="3549" y="707"/>
                    <a:pt x="3560" y="780"/>
                    <a:pt x="3583" y="850"/>
                  </a:cubicBezTo>
                  <a:cubicBezTo>
                    <a:pt x="3613" y="948"/>
                    <a:pt x="3670" y="1024"/>
                    <a:pt x="3737" y="1101"/>
                  </a:cubicBezTo>
                  <a:cubicBezTo>
                    <a:pt x="3760" y="1128"/>
                    <a:pt x="3787" y="1155"/>
                    <a:pt x="3813" y="1181"/>
                  </a:cubicBezTo>
                  <a:cubicBezTo>
                    <a:pt x="3841" y="1204"/>
                    <a:pt x="3870" y="1225"/>
                    <a:pt x="3904" y="1245"/>
                  </a:cubicBezTo>
                  <a:cubicBezTo>
                    <a:pt x="3914" y="1252"/>
                    <a:pt x="3924" y="1255"/>
                    <a:pt x="3934" y="1258"/>
                  </a:cubicBezTo>
                  <a:cubicBezTo>
                    <a:pt x="3964" y="1275"/>
                    <a:pt x="3994" y="1282"/>
                    <a:pt x="4028" y="1282"/>
                  </a:cubicBezTo>
                  <a:cubicBezTo>
                    <a:pt x="4074" y="1282"/>
                    <a:pt x="4114" y="1269"/>
                    <a:pt x="4151" y="1245"/>
                  </a:cubicBezTo>
                  <a:cubicBezTo>
                    <a:pt x="4202" y="1218"/>
                    <a:pt x="4231" y="1158"/>
                    <a:pt x="4228" y="1101"/>
                  </a:cubicBezTo>
                  <a:cubicBezTo>
                    <a:pt x="4225" y="1048"/>
                    <a:pt x="4195" y="1001"/>
                    <a:pt x="4151" y="971"/>
                  </a:cubicBezTo>
                  <a:cubicBezTo>
                    <a:pt x="4131" y="957"/>
                    <a:pt x="4114" y="944"/>
                    <a:pt x="4094" y="931"/>
                  </a:cubicBezTo>
                  <a:cubicBezTo>
                    <a:pt x="4051" y="897"/>
                    <a:pt x="4014" y="854"/>
                    <a:pt x="3978" y="810"/>
                  </a:cubicBezTo>
                  <a:cubicBezTo>
                    <a:pt x="3961" y="790"/>
                    <a:pt x="3944" y="767"/>
                    <a:pt x="3930" y="740"/>
                  </a:cubicBezTo>
                  <a:cubicBezTo>
                    <a:pt x="3914" y="700"/>
                    <a:pt x="3904" y="656"/>
                    <a:pt x="3890" y="613"/>
                  </a:cubicBezTo>
                  <a:cubicBezTo>
                    <a:pt x="3877" y="559"/>
                    <a:pt x="3861" y="509"/>
                    <a:pt x="3841" y="459"/>
                  </a:cubicBezTo>
                  <a:cubicBezTo>
                    <a:pt x="3833" y="436"/>
                    <a:pt x="3824" y="412"/>
                    <a:pt x="3817" y="389"/>
                  </a:cubicBezTo>
                  <a:cubicBezTo>
                    <a:pt x="3810" y="379"/>
                    <a:pt x="3807" y="366"/>
                    <a:pt x="3800" y="355"/>
                  </a:cubicBezTo>
                  <a:cubicBezTo>
                    <a:pt x="3793" y="338"/>
                    <a:pt x="3787" y="322"/>
                    <a:pt x="3777" y="305"/>
                  </a:cubicBezTo>
                  <a:cubicBezTo>
                    <a:pt x="3764" y="278"/>
                    <a:pt x="3747" y="255"/>
                    <a:pt x="3730" y="232"/>
                  </a:cubicBezTo>
                  <a:cubicBezTo>
                    <a:pt x="3710" y="212"/>
                    <a:pt x="3693" y="195"/>
                    <a:pt x="3673" y="181"/>
                  </a:cubicBezTo>
                  <a:cubicBezTo>
                    <a:pt x="3650" y="165"/>
                    <a:pt x="3629" y="148"/>
                    <a:pt x="3606" y="135"/>
                  </a:cubicBezTo>
                  <a:cubicBezTo>
                    <a:pt x="3580" y="121"/>
                    <a:pt x="3552" y="114"/>
                    <a:pt x="3526" y="105"/>
                  </a:cubicBezTo>
                  <a:lnTo>
                    <a:pt x="3506" y="101"/>
                  </a:lnTo>
                  <a:cubicBezTo>
                    <a:pt x="3486" y="98"/>
                    <a:pt x="3463" y="94"/>
                    <a:pt x="3442" y="94"/>
                  </a:cubicBezTo>
                  <a:cubicBezTo>
                    <a:pt x="3412" y="94"/>
                    <a:pt x="3382" y="98"/>
                    <a:pt x="3356" y="105"/>
                  </a:cubicBezTo>
                  <a:cubicBezTo>
                    <a:pt x="3312" y="118"/>
                    <a:pt x="3268" y="138"/>
                    <a:pt x="3231" y="165"/>
                  </a:cubicBezTo>
                  <a:cubicBezTo>
                    <a:pt x="3191" y="195"/>
                    <a:pt x="3155" y="228"/>
                    <a:pt x="3125" y="269"/>
                  </a:cubicBezTo>
                  <a:cubicBezTo>
                    <a:pt x="3101" y="298"/>
                    <a:pt x="3078" y="332"/>
                    <a:pt x="3058" y="369"/>
                  </a:cubicBezTo>
                  <a:cubicBezTo>
                    <a:pt x="3027" y="419"/>
                    <a:pt x="3007" y="469"/>
                    <a:pt x="2987" y="522"/>
                  </a:cubicBezTo>
                  <a:cubicBezTo>
                    <a:pt x="2961" y="590"/>
                    <a:pt x="2938" y="653"/>
                    <a:pt x="2921" y="720"/>
                  </a:cubicBezTo>
                  <a:cubicBezTo>
                    <a:pt x="2907" y="780"/>
                    <a:pt x="2894" y="843"/>
                    <a:pt x="2874" y="900"/>
                  </a:cubicBezTo>
                  <a:cubicBezTo>
                    <a:pt x="2870" y="911"/>
                    <a:pt x="2867" y="917"/>
                    <a:pt x="2864" y="928"/>
                  </a:cubicBezTo>
                  <a:cubicBezTo>
                    <a:pt x="2850" y="914"/>
                    <a:pt x="2840" y="900"/>
                    <a:pt x="2827" y="887"/>
                  </a:cubicBezTo>
                  <a:cubicBezTo>
                    <a:pt x="2800" y="854"/>
                    <a:pt x="2780" y="817"/>
                    <a:pt x="2760" y="777"/>
                  </a:cubicBezTo>
                  <a:cubicBezTo>
                    <a:pt x="2740" y="730"/>
                    <a:pt x="2730" y="680"/>
                    <a:pt x="2717" y="633"/>
                  </a:cubicBezTo>
                  <a:cubicBezTo>
                    <a:pt x="2703" y="582"/>
                    <a:pt x="2690" y="533"/>
                    <a:pt x="2677" y="482"/>
                  </a:cubicBezTo>
                  <a:cubicBezTo>
                    <a:pt x="2666" y="429"/>
                    <a:pt x="2657" y="375"/>
                    <a:pt x="2640" y="329"/>
                  </a:cubicBezTo>
                  <a:cubicBezTo>
                    <a:pt x="2623" y="289"/>
                    <a:pt x="2606" y="252"/>
                    <a:pt x="2589" y="218"/>
                  </a:cubicBezTo>
                  <a:lnTo>
                    <a:pt x="2580" y="198"/>
                  </a:lnTo>
                  <a:cubicBezTo>
                    <a:pt x="2566" y="178"/>
                    <a:pt x="2546" y="148"/>
                    <a:pt x="2526" y="131"/>
                  </a:cubicBezTo>
                  <a:cubicBezTo>
                    <a:pt x="2493" y="98"/>
                    <a:pt x="2453" y="68"/>
                    <a:pt x="2409" y="48"/>
                  </a:cubicBezTo>
                  <a:cubicBezTo>
                    <a:pt x="2348" y="17"/>
                    <a:pt x="2285" y="0"/>
                    <a:pt x="221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1" name="Google Shape;461;p19"/>
            <p:cNvSpPr/>
            <p:nvPr/>
          </p:nvSpPr>
          <p:spPr>
            <a:xfrm>
              <a:off x="243049" y="1560902"/>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nvGrpSpPr>
            <p:cNvPr id="462" name="Google Shape;462;p19"/>
            <p:cNvGrpSpPr/>
            <p:nvPr/>
          </p:nvGrpSpPr>
          <p:grpSpPr>
            <a:xfrm>
              <a:off x="8810285" y="2242772"/>
              <a:ext cx="155484" cy="175100"/>
              <a:chOff x="3655550" y="2257032"/>
              <a:chExt cx="192526" cy="161920"/>
            </a:xfrm>
          </p:grpSpPr>
          <p:sp>
            <p:nvSpPr>
              <p:cNvPr id="463" name="Google Shape;463;p19"/>
              <p:cNvSpPr/>
              <p:nvPr/>
            </p:nvSpPr>
            <p:spPr>
              <a:xfrm>
                <a:off x="3655550" y="2331503"/>
                <a:ext cx="192526" cy="31876"/>
              </a:xfrm>
              <a:custGeom>
                <a:avLst/>
                <a:gdLst/>
                <a:ahLst/>
                <a:cxnLst/>
                <a:rect l="l" t="t" r="r" b="b"/>
                <a:pathLst>
                  <a:path w="1365" h="226" extrusionOk="0">
                    <a:moveTo>
                      <a:pt x="967" y="1"/>
                    </a:moveTo>
                    <a:cubicBezTo>
                      <a:pt x="936" y="1"/>
                      <a:pt x="906" y="1"/>
                      <a:pt x="876" y="5"/>
                    </a:cubicBezTo>
                    <a:cubicBezTo>
                      <a:pt x="800" y="8"/>
                      <a:pt x="719" y="15"/>
                      <a:pt x="642" y="18"/>
                    </a:cubicBezTo>
                    <a:cubicBezTo>
                      <a:pt x="458" y="31"/>
                      <a:pt x="274" y="31"/>
                      <a:pt x="93" y="35"/>
                    </a:cubicBezTo>
                    <a:cubicBezTo>
                      <a:pt x="40" y="35"/>
                      <a:pt x="0" y="85"/>
                      <a:pt x="3" y="135"/>
                    </a:cubicBezTo>
                    <a:cubicBezTo>
                      <a:pt x="3" y="186"/>
                      <a:pt x="50" y="226"/>
                      <a:pt x="100" y="226"/>
                    </a:cubicBezTo>
                    <a:cubicBezTo>
                      <a:pt x="311" y="222"/>
                      <a:pt x="519" y="218"/>
                      <a:pt x="726" y="209"/>
                    </a:cubicBezTo>
                    <a:cubicBezTo>
                      <a:pt x="789" y="207"/>
                      <a:pt x="854" y="204"/>
                      <a:pt x="918" y="204"/>
                    </a:cubicBezTo>
                    <a:cubicBezTo>
                      <a:pt x="946" y="204"/>
                      <a:pt x="973" y="204"/>
                      <a:pt x="1000" y="206"/>
                    </a:cubicBezTo>
                    <a:cubicBezTo>
                      <a:pt x="1047" y="206"/>
                      <a:pt x="1093" y="212"/>
                      <a:pt x="1141" y="212"/>
                    </a:cubicBezTo>
                    <a:lnTo>
                      <a:pt x="1204" y="212"/>
                    </a:lnTo>
                    <a:cubicBezTo>
                      <a:pt x="1234" y="212"/>
                      <a:pt x="1268" y="212"/>
                      <a:pt x="1294" y="198"/>
                    </a:cubicBezTo>
                    <a:cubicBezTo>
                      <a:pt x="1311" y="195"/>
                      <a:pt x="1325" y="186"/>
                      <a:pt x="1334" y="175"/>
                    </a:cubicBezTo>
                    <a:cubicBezTo>
                      <a:pt x="1345" y="161"/>
                      <a:pt x="1351" y="149"/>
                      <a:pt x="1354" y="135"/>
                    </a:cubicBezTo>
                    <a:cubicBezTo>
                      <a:pt x="1365" y="98"/>
                      <a:pt x="1348" y="51"/>
                      <a:pt x="1311" y="35"/>
                    </a:cubicBezTo>
                    <a:cubicBezTo>
                      <a:pt x="1294" y="28"/>
                      <a:pt x="1274" y="21"/>
                      <a:pt x="1254" y="18"/>
                    </a:cubicBezTo>
                    <a:cubicBezTo>
                      <a:pt x="1234" y="15"/>
                      <a:pt x="1214" y="15"/>
                      <a:pt x="1190" y="15"/>
                    </a:cubicBezTo>
                    <a:cubicBezTo>
                      <a:pt x="1164" y="11"/>
                      <a:pt x="1137" y="11"/>
                      <a:pt x="1107" y="8"/>
                    </a:cubicBezTo>
                    <a:cubicBezTo>
                      <a:pt x="1070" y="5"/>
                      <a:pt x="1033" y="1"/>
                      <a:pt x="996"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4" name="Google Shape;464;p19"/>
              <p:cNvSpPr/>
              <p:nvPr/>
            </p:nvSpPr>
            <p:spPr>
              <a:xfrm>
                <a:off x="3735240" y="2257032"/>
                <a:ext cx="38223" cy="161920"/>
              </a:xfrm>
              <a:custGeom>
                <a:avLst/>
                <a:gdLst/>
                <a:ahLst/>
                <a:cxnLst/>
                <a:rect l="l" t="t" r="r" b="b"/>
                <a:pathLst>
                  <a:path w="271" h="1148" extrusionOk="0">
                    <a:moveTo>
                      <a:pt x="114" y="1"/>
                    </a:moveTo>
                    <a:cubicBezTo>
                      <a:pt x="57" y="1"/>
                      <a:pt x="0" y="55"/>
                      <a:pt x="10" y="118"/>
                    </a:cubicBezTo>
                    <a:cubicBezTo>
                      <a:pt x="17" y="198"/>
                      <a:pt x="23" y="278"/>
                      <a:pt x="27" y="359"/>
                    </a:cubicBezTo>
                    <a:cubicBezTo>
                      <a:pt x="30" y="433"/>
                      <a:pt x="30" y="509"/>
                      <a:pt x="37" y="583"/>
                    </a:cubicBezTo>
                    <a:cubicBezTo>
                      <a:pt x="40" y="657"/>
                      <a:pt x="34" y="726"/>
                      <a:pt x="30" y="800"/>
                    </a:cubicBezTo>
                    <a:cubicBezTo>
                      <a:pt x="27" y="834"/>
                      <a:pt x="23" y="870"/>
                      <a:pt x="23" y="904"/>
                    </a:cubicBezTo>
                    <a:cubicBezTo>
                      <a:pt x="20" y="947"/>
                      <a:pt x="23" y="987"/>
                      <a:pt x="20" y="1031"/>
                    </a:cubicBezTo>
                    <a:cubicBezTo>
                      <a:pt x="20" y="1096"/>
                      <a:pt x="83" y="1148"/>
                      <a:pt x="145" y="1148"/>
                    </a:cubicBezTo>
                    <a:cubicBezTo>
                      <a:pt x="147" y="1148"/>
                      <a:pt x="148" y="1148"/>
                      <a:pt x="150" y="1148"/>
                    </a:cubicBezTo>
                    <a:cubicBezTo>
                      <a:pt x="218" y="1148"/>
                      <a:pt x="271" y="1088"/>
                      <a:pt x="267" y="1021"/>
                    </a:cubicBezTo>
                    <a:cubicBezTo>
                      <a:pt x="267" y="981"/>
                      <a:pt x="261" y="941"/>
                      <a:pt x="261" y="904"/>
                    </a:cubicBezTo>
                    <a:cubicBezTo>
                      <a:pt x="258" y="864"/>
                      <a:pt x="258" y="827"/>
                      <a:pt x="258" y="790"/>
                    </a:cubicBezTo>
                    <a:cubicBezTo>
                      <a:pt x="258" y="754"/>
                      <a:pt x="261" y="720"/>
                      <a:pt x="261" y="686"/>
                    </a:cubicBezTo>
                    <a:cubicBezTo>
                      <a:pt x="261" y="649"/>
                      <a:pt x="258" y="609"/>
                      <a:pt x="255" y="573"/>
                    </a:cubicBezTo>
                    <a:cubicBezTo>
                      <a:pt x="251" y="496"/>
                      <a:pt x="255" y="422"/>
                      <a:pt x="251" y="348"/>
                    </a:cubicBezTo>
                    <a:cubicBezTo>
                      <a:pt x="247" y="268"/>
                      <a:pt x="241" y="188"/>
                      <a:pt x="231" y="104"/>
                    </a:cubicBezTo>
                    <a:cubicBezTo>
                      <a:pt x="227" y="78"/>
                      <a:pt x="218" y="51"/>
                      <a:pt x="194" y="31"/>
                    </a:cubicBezTo>
                    <a:cubicBezTo>
                      <a:pt x="174" y="11"/>
                      <a:pt x="147" y="1"/>
                      <a:pt x="1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
          <p:nvSpPr>
            <p:cNvPr id="465" name="Google Shape;465;p19"/>
            <p:cNvSpPr/>
            <p:nvPr/>
          </p:nvSpPr>
          <p:spPr>
            <a:xfrm>
              <a:off x="6764747" y="254723"/>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6" name="Google Shape;466;p19"/>
            <p:cNvSpPr/>
            <p:nvPr/>
          </p:nvSpPr>
          <p:spPr>
            <a:xfrm rot="6438092">
              <a:off x="1390171" y="119727"/>
              <a:ext cx="219338" cy="353726"/>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7" name="Google Shape;467;p19"/>
            <p:cNvSpPr/>
            <p:nvPr/>
          </p:nvSpPr>
          <p:spPr>
            <a:xfrm>
              <a:off x="8834672" y="3644248"/>
              <a:ext cx="106705" cy="83716"/>
            </a:xfrm>
            <a:custGeom>
              <a:avLst/>
              <a:gdLst/>
              <a:ahLst/>
              <a:cxnLst/>
              <a:rect l="l" t="t" r="r" b="b"/>
              <a:pathLst>
                <a:path w="452" h="446" extrusionOk="0">
                  <a:moveTo>
                    <a:pt x="218" y="1"/>
                  </a:moveTo>
                  <a:cubicBezTo>
                    <a:pt x="98" y="1"/>
                    <a:pt x="0" y="118"/>
                    <a:pt x="7" y="235"/>
                  </a:cubicBezTo>
                  <a:cubicBezTo>
                    <a:pt x="7" y="292"/>
                    <a:pt x="34" y="345"/>
                    <a:pt x="78" y="385"/>
                  </a:cubicBezTo>
                  <a:cubicBezTo>
                    <a:pt x="121" y="429"/>
                    <a:pt x="178" y="446"/>
                    <a:pt x="238" y="446"/>
                  </a:cubicBezTo>
                  <a:cubicBezTo>
                    <a:pt x="358" y="446"/>
                    <a:pt x="452" y="329"/>
                    <a:pt x="448" y="212"/>
                  </a:cubicBezTo>
                  <a:cubicBezTo>
                    <a:pt x="445" y="155"/>
                    <a:pt x="419" y="101"/>
                    <a:pt x="379" y="61"/>
                  </a:cubicBezTo>
                  <a:cubicBezTo>
                    <a:pt x="335" y="18"/>
                    <a:pt x="278" y="1"/>
                    <a:pt x="21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8" name="Google Shape;468;p19"/>
            <p:cNvSpPr/>
            <p:nvPr/>
          </p:nvSpPr>
          <p:spPr>
            <a:xfrm>
              <a:off x="8778361" y="4605715"/>
              <a:ext cx="219336" cy="353723"/>
            </a:xfrm>
            <a:custGeom>
              <a:avLst/>
              <a:gdLst/>
              <a:ahLst/>
              <a:cxnLst/>
              <a:rect l="l" t="t" r="r" b="b"/>
              <a:pathLst>
                <a:path w="2450" h="3951" extrusionOk="0">
                  <a:moveTo>
                    <a:pt x="1707" y="1170"/>
                  </a:moveTo>
                  <a:lnTo>
                    <a:pt x="1703" y="1179"/>
                  </a:lnTo>
                  <a:lnTo>
                    <a:pt x="1699" y="1179"/>
                  </a:lnTo>
                  <a:lnTo>
                    <a:pt x="1707" y="1170"/>
                  </a:lnTo>
                  <a:close/>
                  <a:moveTo>
                    <a:pt x="2288" y="1"/>
                  </a:moveTo>
                  <a:cubicBezTo>
                    <a:pt x="2254" y="1"/>
                    <a:pt x="2219" y="12"/>
                    <a:pt x="2188" y="32"/>
                  </a:cubicBezTo>
                  <a:cubicBezTo>
                    <a:pt x="2171" y="42"/>
                    <a:pt x="2151" y="55"/>
                    <a:pt x="2131" y="69"/>
                  </a:cubicBezTo>
                  <a:cubicBezTo>
                    <a:pt x="2085" y="96"/>
                    <a:pt x="2031" y="116"/>
                    <a:pt x="1977" y="133"/>
                  </a:cubicBezTo>
                  <a:cubicBezTo>
                    <a:pt x="1951" y="139"/>
                    <a:pt x="1924" y="146"/>
                    <a:pt x="1894" y="149"/>
                  </a:cubicBezTo>
                  <a:cubicBezTo>
                    <a:pt x="1850" y="146"/>
                    <a:pt x="1807" y="142"/>
                    <a:pt x="1764" y="136"/>
                  </a:cubicBezTo>
                  <a:cubicBezTo>
                    <a:pt x="1710" y="129"/>
                    <a:pt x="1656" y="126"/>
                    <a:pt x="1599" y="122"/>
                  </a:cubicBezTo>
                  <a:lnTo>
                    <a:pt x="1526" y="122"/>
                  </a:lnTo>
                  <a:cubicBezTo>
                    <a:pt x="1516" y="119"/>
                    <a:pt x="1503" y="119"/>
                    <a:pt x="1489" y="119"/>
                  </a:cubicBezTo>
                  <a:cubicBezTo>
                    <a:pt x="1472" y="122"/>
                    <a:pt x="1452" y="122"/>
                    <a:pt x="1435" y="122"/>
                  </a:cubicBezTo>
                  <a:cubicBezTo>
                    <a:pt x="1406" y="126"/>
                    <a:pt x="1378" y="133"/>
                    <a:pt x="1349" y="142"/>
                  </a:cubicBezTo>
                  <a:cubicBezTo>
                    <a:pt x="1325" y="149"/>
                    <a:pt x="1302" y="159"/>
                    <a:pt x="1278" y="173"/>
                  </a:cubicBezTo>
                  <a:cubicBezTo>
                    <a:pt x="1255" y="186"/>
                    <a:pt x="1235" y="202"/>
                    <a:pt x="1211" y="219"/>
                  </a:cubicBezTo>
                  <a:cubicBezTo>
                    <a:pt x="1188" y="236"/>
                    <a:pt x="1171" y="259"/>
                    <a:pt x="1154" y="279"/>
                  </a:cubicBezTo>
                  <a:lnTo>
                    <a:pt x="1142" y="296"/>
                  </a:lnTo>
                  <a:cubicBezTo>
                    <a:pt x="1131" y="316"/>
                    <a:pt x="1121" y="336"/>
                    <a:pt x="1111" y="353"/>
                  </a:cubicBezTo>
                  <a:cubicBezTo>
                    <a:pt x="1101" y="380"/>
                    <a:pt x="1094" y="410"/>
                    <a:pt x="1091" y="437"/>
                  </a:cubicBezTo>
                  <a:cubicBezTo>
                    <a:pt x="1085" y="483"/>
                    <a:pt x="1088" y="531"/>
                    <a:pt x="1097" y="577"/>
                  </a:cubicBezTo>
                  <a:cubicBezTo>
                    <a:pt x="1108" y="624"/>
                    <a:pt x="1125" y="671"/>
                    <a:pt x="1151" y="714"/>
                  </a:cubicBezTo>
                  <a:cubicBezTo>
                    <a:pt x="1171" y="748"/>
                    <a:pt x="1191" y="784"/>
                    <a:pt x="1218" y="815"/>
                  </a:cubicBezTo>
                  <a:cubicBezTo>
                    <a:pt x="1251" y="861"/>
                    <a:pt x="1292" y="901"/>
                    <a:pt x="1335" y="942"/>
                  </a:cubicBezTo>
                  <a:cubicBezTo>
                    <a:pt x="1382" y="989"/>
                    <a:pt x="1435" y="1036"/>
                    <a:pt x="1492" y="1076"/>
                  </a:cubicBezTo>
                  <a:cubicBezTo>
                    <a:pt x="1539" y="1113"/>
                    <a:pt x="1593" y="1149"/>
                    <a:pt x="1639" y="1190"/>
                  </a:cubicBezTo>
                  <a:lnTo>
                    <a:pt x="1656" y="1206"/>
                  </a:lnTo>
                  <a:cubicBezTo>
                    <a:pt x="1643" y="1216"/>
                    <a:pt x="1626" y="1223"/>
                    <a:pt x="1606" y="1230"/>
                  </a:cubicBezTo>
                  <a:cubicBezTo>
                    <a:pt x="1566" y="1239"/>
                    <a:pt x="1523" y="1243"/>
                    <a:pt x="1483" y="1246"/>
                  </a:cubicBezTo>
                  <a:cubicBezTo>
                    <a:pt x="1429" y="1246"/>
                    <a:pt x="1382" y="1239"/>
                    <a:pt x="1329" y="1233"/>
                  </a:cubicBezTo>
                  <a:cubicBezTo>
                    <a:pt x="1278" y="1226"/>
                    <a:pt x="1228" y="1219"/>
                    <a:pt x="1174" y="1213"/>
                  </a:cubicBezTo>
                  <a:cubicBezTo>
                    <a:pt x="1125" y="1202"/>
                    <a:pt x="1071" y="1190"/>
                    <a:pt x="1021" y="1190"/>
                  </a:cubicBezTo>
                  <a:cubicBezTo>
                    <a:pt x="1009" y="1188"/>
                    <a:pt x="997" y="1188"/>
                    <a:pt x="985" y="1188"/>
                  </a:cubicBezTo>
                  <a:cubicBezTo>
                    <a:pt x="957" y="1188"/>
                    <a:pt x="929" y="1191"/>
                    <a:pt x="901" y="1193"/>
                  </a:cubicBezTo>
                  <a:lnTo>
                    <a:pt x="881" y="1196"/>
                  </a:lnTo>
                  <a:cubicBezTo>
                    <a:pt x="853" y="1199"/>
                    <a:pt x="820" y="1206"/>
                    <a:pt x="796" y="1216"/>
                  </a:cubicBezTo>
                  <a:cubicBezTo>
                    <a:pt x="753" y="1236"/>
                    <a:pt x="710" y="1263"/>
                    <a:pt x="673" y="1293"/>
                  </a:cubicBezTo>
                  <a:cubicBezTo>
                    <a:pt x="623" y="1337"/>
                    <a:pt x="583" y="1394"/>
                    <a:pt x="560" y="1454"/>
                  </a:cubicBezTo>
                  <a:lnTo>
                    <a:pt x="549" y="1477"/>
                  </a:lnTo>
                  <a:cubicBezTo>
                    <a:pt x="526" y="1544"/>
                    <a:pt x="523" y="1624"/>
                    <a:pt x="532" y="1694"/>
                  </a:cubicBezTo>
                  <a:cubicBezTo>
                    <a:pt x="546" y="1764"/>
                    <a:pt x="569" y="1835"/>
                    <a:pt x="600" y="1902"/>
                  </a:cubicBezTo>
                  <a:cubicBezTo>
                    <a:pt x="626" y="1962"/>
                    <a:pt x="663" y="2019"/>
                    <a:pt x="710" y="2065"/>
                  </a:cubicBezTo>
                  <a:cubicBezTo>
                    <a:pt x="730" y="2089"/>
                    <a:pt x="750" y="2113"/>
                    <a:pt x="773" y="2133"/>
                  </a:cubicBezTo>
                  <a:cubicBezTo>
                    <a:pt x="827" y="2179"/>
                    <a:pt x="881" y="2226"/>
                    <a:pt x="934" y="2269"/>
                  </a:cubicBezTo>
                  <a:cubicBezTo>
                    <a:pt x="1017" y="2333"/>
                    <a:pt x="1101" y="2397"/>
                    <a:pt x="1182" y="2467"/>
                  </a:cubicBezTo>
                  <a:cubicBezTo>
                    <a:pt x="1198" y="2484"/>
                    <a:pt x="1218" y="2504"/>
                    <a:pt x="1235" y="2524"/>
                  </a:cubicBezTo>
                  <a:cubicBezTo>
                    <a:pt x="1198" y="2557"/>
                    <a:pt x="1162" y="2587"/>
                    <a:pt x="1121" y="2618"/>
                  </a:cubicBezTo>
                  <a:cubicBezTo>
                    <a:pt x="1108" y="2624"/>
                    <a:pt x="1094" y="2627"/>
                    <a:pt x="1085" y="2634"/>
                  </a:cubicBezTo>
                  <a:cubicBezTo>
                    <a:pt x="1014" y="2650"/>
                    <a:pt x="947" y="2661"/>
                    <a:pt x="877" y="2667"/>
                  </a:cubicBezTo>
                  <a:cubicBezTo>
                    <a:pt x="827" y="2667"/>
                    <a:pt x="780" y="2661"/>
                    <a:pt x="730" y="2654"/>
                  </a:cubicBezTo>
                  <a:cubicBezTo>
                    <a:pt x="676" y="2647"/>
                    <a:pt x="623" y="2644"/>
                    <a:pt x="566" y="2641"/>
                  </a:cubicBezTo>
                  <a:cubicBezTo>
                    <a:pt x="521" y="2639"/>
                    <a:pt x="476" y="2636"/>
                    <a:pt x="431" y="2636"/>
                  </a:cubicBezTo>
                  <a:cubicBezTo>
                    <a:pt x="413" y="2636"/>
                    <a:pt x="394" y="2637"/>
                    <a:pt x="375" y="2638"/>
                  </a:cubicBezTo>
                  <a:cubicBezTo>
                    <a:pt x="245" y="2650"/>
                    <a:pt x="128" y="2718"/>
                    <a:pt x="64" y="2831"/>
                  </a:cubicBezTo>
                  <a:cubicBezTo>
                    <a:pt x="24" y="2902"/>
                    <a:pt x="1" y="2985"/>
                    <a:pt x="1" y="3065"/>
                  </a:cubicBezTo>
                  <a:cubicBezTo>
                    <a:pt x="1" y="3132"/>
                    <a:pt x="4" y="3196"/>
                    <a:pt x="21" y="3260"/>
                  </a:cubicBezTo>
                  <a:cubicBezTo>
                    <a:pt x="31" y="3293"/>
                    <a:pt x="41" y="3326"/>
                    <a:pt x="54" y="3363"/>
                  </a:cubicBezTo>
                  <a:cubicBezTo>
                    <a:pt x="71" y="3400"/>
                    <a:pt x="91" y="3433"/>
                    <a:pt x="114" y="3467"/>
                  </a:cubicBezTo>
                  <a:cubicBezTo>
                    <a:pt x="151" y="3521"/>
                    <a:pt x="205" y="3567"/>
                    <a:pt x="255" y="3610"/>
                  </a:cubicBezTo>
                  <a:cubicBezTo>
                    <a:pt x="319" y="3664"/>
                    <a:pt x="392" y="3708"/>
                    <a:pt x="462" y="3751"/>
                  </a:cubicBezTo>
                  <a:cubicBezTo>
                    <a:pt x="552" y="3811"/>
                    <a:pt x="646" y="3868"/>
                    <a:pt x="736" y="3928"/>
                  </a:cubicBezTo>
                  <a:cubicBezTo>
                    <a:pt x="760" y="3942"/>
                    <a:pt x="786" y="3950"/>
                    <a:pt x="814" y="3950"/>
                  </a:cubicBezTo>
                  <a:cubicBezTo>
                    <a:pt x="821" y="3950"/>
                    <a:pt x="829" y="3950"/>
                    <a:pt x="836" y="3948"/>
                  </a:cubicBezTo>
                  <a:cubicBezTo>
                    <a:pt x="870" y="3945"/>
                    <a:pt x="901" y="3925"/>
                    <a:pt x="921" y="3895"/>
                  </a:cubicBezTo>
                  <a:cubicBezTo>
                    <a:pt x="961" y="3838"/>
                    <a:pt x="950" y="3748"/>
                    <a:pt x="890" y="3711"/>
                  </a:cubicBezTo>
                  <a:cubicBezTo>
                    <a:pt x="793" y="3651"/>
                    <a:pt x="696" y="3590"/>
                    <a:pt x="603" y="3527"/>
                  </a:cubicBezTo>
                  <a:cubicBezTo>
                    <a:pt x="529" y="3480"/>
                    <a:pt x="459" y="3430"/>
                    <a:pt x="392" y="3377"/>
                  </a:cubicBezTo>
                  <a:cubicBezTo>
                    <a:pt x="365" y="3350"/>
                    <a:pt x="342" y="3323"/>
                    <a:pt x="322" y="3293"/>
                  </a:cubicBezTo>
                  <a:cubicBezTo>
                    <a:pt x="308" y="3266"/>
                    <a:pt x="299" y="3240"/>
                    <a:pt x="288" y="3212"/>
                  </a:cubicBezTo>
                  <a:cubicBezTo>
                    <a:pt x="279" y="3176"/>
                    <a:pt x="271" y="3143"/>
                    <a:pt x="268" y="3109"/>
                  </a:cubicBezTo>
                  <a:cubicBezTo>
                    <a:pt x="268" y="3082"/>
                    <a:pt x="271" y="3052"/>
                    <a:pt x="275" y="3025"/>
                  </a:cubicBezTo>
                  <a:cubicBezTo>
                    <a:pt x="279" y="3012"/>
                    <a:pt x="282" y="2999"/>
                    <a:pt x="288" y="2985"/>
                  </a:cubicBezTo>
                  <a:cubicBezTo>
                    <a:pt x="295" y="2976"/>
                    <a:pt x="302" y="2965"/>
                    <a:pt x="308" y="2955"/>
                  </a:cubicBezTo>
                  <a:lnTo>
                    <a:pt x="328" y="2939"/>
                  </a:lnTo>
                  <a:lnTo>
                    <a:pt x="352" y="2928"/>
                  </a:lnTo>
                  <a:cubicBezTo>
                    <a:pt x="369" y="2925"/>
                    <a:pt x="385" y="2922"/>
                    <a:pt x="402" y="2922"/>
                  </a:cubicBezTo>
                  <a:cubicBezTo>
                    <a:pt x="449" y="2922"/>
                    <a:pt x="495" y="2925"/>
                    <a:pt x="543" y="2931"/>
                  </a:cubicBezTo>
                  <a:cubicBezTo>
                    <a:pt x="596" y="2935"/>
                    <a:pt x="649" y="2942"/>
                    <a:pt x="706" y="2948"/>
                  </a:cubicBezTo>
                  <a:cubicBezTo>
                    <a:pt x="760" y="2959"/>
                    <a:pt x="813" y="2965"/>
                    <a:pt x="870" y="2965"/>
                  </a:cubicBezTo>
                  <a:cubicBezTo>
                    <a:pt x="934" y="2965"/>
                    <a:pt x="1001" y="2955"/>
                    <a:pt x="1068" y="2948"/>
                  </a:cubicBezTo>
                  <a:cubicBezTo>
                    <a:pt x="1094" y="2945"/>
                    <a:pt x="1121" y="2942"/>
                    <a:pt x="1148" y="2935"/>
                  </a:cubicBezTo>
                  <a:cubicBezTo>
                    <a:pt x="1198" y="2925"/>
                    <a:pt x="1245" y="2905"/>
                    <a:pt x="1295" y="2878"/>
                  </a:cubicBezTo>
                  <a:cubicBezTo>
                    <a:pt x="1355" y="2845"/>
                    <a:pt x="1412" y="2805"/>
                    <a:pt x="1466" y="2758"/>
                  </a:cubicBezTo>
                  <a:cubicBezTo>
                    <a:pt x="1492" y="2731"/>
                    <a:pt x="1519" y="2701"/>
                    <a:pt x="1536" y="2671"/>
                  </a:cubicBezTo>
                  <a:cubicBezTo>
                    <a:pt x="1549" y="2650"/>
                    <a:pt x="1559" y="2627"/>
                    <a:pt x="1569" y="2607"/>
                  </a:cubicBezTo>
                  <a:cubicBezTo>
                    <a:pt x="1576" y="2587"/>
                    <a:pt x="1579" y="2564"/>
                    <a:pt x="1583" y="2541"/>
                  </a:cubicBezTo>
                  <a:cubicBezTo>
                    <a:pt x="1586" y="2520"/>
                    <a:pt x="1583" y="2487"/>
                    <a:pt x="1583" y="2474"/>
                  </a:cubicBezTo>
                  <a:cubicBezTo>
                    <a:pt x="1579" y="2450"/>
                    <a:pt x="1573" y="2430"/>
                    <a:pt x="1566" y="2406"/>
                  </a:cubicBezTo>
                  <a:cubicBezTo>
                    <a:pt x="1549" y="2363"/>
                    <a:pt x="1523" y="2323"/>
                    <a:pt x="1495" y="2286"/>
                  </a:cubicBezTo>
                  <a:cubicBezTo>
                    <a:pt x="1452" y="2223"/>
                    <a:pt x="1389" y="2166"/>
                    <a:pt x="1332" y="2113"/>
                  </a:cubicBezTo>
                  <a:cubicBezTo>
                    <a:pt x="1235" y="2022"/>
                    <a:pt x="1125" y="1945"/>
                    <a:pt x="1024" y="1858"/>
                  </a:cubicBezTo>
                  <a:cubicBezTo>
                    <a:pt x="997" y="1828"/>
                    <a:pt x="971" y="1801"/>
                    <a:pt x="947" y="1772"/>
                  </a:cubicBezTo>
                  <a:cubicBezTo>
                    <a:pt x="930" y="1735"/>
                    <a:pt x="914" y="1701"/>
                    <a:pt x="901" y="1664"/>
                  </a:cubicBezTo>
                  <a:cubicBezTo>
                    <a:pt x="897" y="1647"/>
                    <a:pt x="893" y="1631"/>
                    <a:pt x="890" y="1611"/>
                  </a:cubicBezTo>
                  <a:lnTo>
                    <a:pt x="890" y="1591"/>
                  </a:lnTo>
                  <a:lnTo>
                    <a:pt x="897" y="1581"/>
                  </a:lnTo>
                  <a:lnTo>
                    <a:pt x="907" y="1560"/>
                  </a:lnTo>
                  <a:lnTo>
                    <a:pt x="927" y="1547"/>
                  </a:lnTo>
                  <a:cubicBezTo>
                    <a:pt x="937" y="1544"/>
                    <a:pt x="947" y="1544"/>
                    <a:pt x="957" y="1540"/>
                  </a:cubicBezTo>
                  <a:cubicBezTo>
                    <a:pt x="1004" y="1544"/>
                    <a:pt x="1051" y="1547"/>
                    <a:pt x="1097" y="1554"/>
                  </a:cubicBezTo>
                  <a:cubicBezTo>
                    <a:pt x="1148" y="1560"/>
                    <a:pt x="1202" y="1567"/>
                    <a:pt x="1255" y="1574"/>
                  </a:cubicBezTo>
                  <a:cubicBezTo>
                    <a:pt x="1308" y="1581"/>
                    <a:pt x="1362" y="1594"/>
                    <a:pt x="1415" y="1594"/>
                  </a:cubicBezTo>
                  <a:cubicBezTo>
                    <a:pt x="1427" y="1595"/>
                    <a:pt x="1438" y="1595"/>
                    <a:pt x="1450" y="1595"/>
                  </a:cubicBezTo>
                  <a:cubicBezTo>
                    <a:pt x="1506" y="1595"/>
                    <a:pt x="1564" y="1589"/>
                    <a:pt x="1619" y="1577"/>
                  </a:cubicBezTo>
                  <a:cubicBezTo>
                    <a:pt x="1656" y="1571"/>
                    <a:pt x="1690" y="1557"/>
                    <a:pt x="1727" y="1544"/>
                  </a:cubicBezTo>
                  <a:cubicBezTo>
                    <a:pt x="1767" y="1531"/>
                    <a:pt x="1800" y="1511"/>
                    <a:pt x="1837" y="1487"/>
                  </a:cubicBezTo>
                  <a:cubicBezTo>
                    <a:pt x="1857" y="1474"/>
                    <a:pt x="1877" y="1460"/>
                    <a:pt x="1897" y="1443"/>
                  </a:cubicBezTo>
                  <a:cubicBezTo>
                    <a:pt x="1937" y="1410"/>
                    <a:pt x="1967" y="1366"/>
                    <a:pt x="1988" y="1316"/>
                  </a:cubicBezTo>
                  <a:cubicBezTo>
                    <a:pt x="1994" y="1296"/>
                    <a:pt x="1997" y="1263"/>
                    <a:pt x="2000" y="1243"/>
                  </a:cubicBezTo>
                  <a:cubicBezTo>
                    <a:pt x="2004" y="1210"/>
                    <a:pt x="2000" y="1176"/>
                    <a:pt x="1991" y="1145"/>
                  </a:cubicBezTo>
                  <a:cubicBezTo>
                    <a:pt x="1984" y="1122"/>
                    <a:pt x="1980" y="1105"/>
                    <a:pt x="1971" y="1085"/>
                  </a:cubicBezTo>
                  <a:cubicBezTo>
                    <a:pt x="1960" y="1065"/>
                    <a:pt x="1944" y="1045"/>
                    <a:pt x="1931" y="1025"/>
                  </a:cubicBezTo>
                  <a:cubicBezTo>
                    <a:pt x="1917" y="1009"/>
                    <a:pt x="1900" y="992"/>
                    <a:pt x="1887" y="975"/>
                  </a:cubicBezTo>
                  <a:cubicBezTo>
                    <a:pt x="1857" y="942"/>
                    <a:pt x="1827" y="912"/>
                    <a:pt x="1793" y="881"/>
                  </a:cubicBezTo>
                  <a:cubicBezTo>
                    <a:pt x="1750" y="841"/>
                    <a:pt x="1703" y="801"/>
                    <a:pt x="1656" y="761"/>
                  </a:cubicBezTo>
                  <a:cubicBezTo>
                    <a:pt x="1643" y="748"/>
                    <a:pt x="1626" y="735"/>
                    <a:pt x="1613" y="721"/>
                  </a:cubicBezTo>
                  <a:cubicBezTo>
                    <a:pt x="1556" y="668"/>
                    <a:pt x="1506" y="614"/>
                    <a:pt x="1463" y="554"/>
                  </a:cubicBezTo>
                  <a:cubicBezTo>
                    <a:pt x="1452" y="534"/>
                    <a:pt x="1443" y="517"/>
                    <a:pt x="1435" y="497"/>
                  </a:cubicBezTo>
                  <a:lnTo>
                    <a:pt x="1432" y="477"/>
                  </a:lnTo>
                  <a:lnTo>
                    <a:pt x="1435" y="477"/>
                  </a:lnTo>
                  <a:lnTo>
                    <a:pt x="1455" y="467"/>
                  </a:lnTo>
                  <a:lnTo>
                    <a:pt x="1459" y="467"/>
                  </a:lnTo>
                  <a:cubicBezTo>
                    <a:pt x="1486" y="467"/>
                    <a:pt x="1516" y="470"/>
                    <a:pt x="1543" y="474"/>
                  </a:cubicBezTo>
                  <a:cubicBezTo>
                    <a:pt x="1576" y="477"/>
                    <a:pt x="1613" y="477"/>
                    <a:pt x="1646" y="480"/>
                  </a:cubicBezTo>
                  <a:cubicBezTo>
                    <a:pt x="1719" y="487"/>
                    <a:pt x="1790" y="507"/>
                    <a:pt x="1860" y="514"/>
                  </a:cubicBezTo>
                  <a:cubicBezTo>
                    <a:pt x="1871" y="515"/>
                    <a:pt x="1883" y="515"/>
                    <a:pt x="1894" y="515"/>
                  </a:cubicBezTo>
                  <a:cubicBezTo>
                    <a:pt x="1982" y="515"/>
                    <a:pt x="2068" y="494"/>
                    <a:pt x="2151" y="467"/>
                  </a:cubicBezTo>
                  <a:cubicBezTo>
                    <a:pt x="2185" y="454"/>
                    <a:pt x="2221" y="440"/>
                    <a:pt x="2255" y="423"/>
                  </a:cubicBezTo>
                  <a:cubicBezTo>
                    <a:pt x="2289" y="410"/>
                    <a:pt x="2318" y="387"/>
                    <a:pt x="2349" y="367"/>
                  </a:cubicBezTo>
                  <a:cubicBezTo>
                    <a:pt x="2358" y="360"/>
                    <a:pt x="2366" y="353"/>
                    <a:pt x="2372" y="343"/>
                  </a:cubicBezTo>
                  <a:cubicBezTo>
                    <a:pt x="2398" y="323"/>
                    <a:pt x="2415" y="296"/>
                    <a:pt x="2429" y="263"/>
                  </a:cubicBezTo>
                  <a:cubicBezTo>
                    <a:pt x="2449" y="222"/>
                    <a:pt x="2449" y="179"/>
                    <a:pt x="2446" y="136"/>
                  </a:cubicBezTo>
                  <a:cubicBezTo>
                    <a:pt x="2439" y="79"/>
                    <a:pt x="2392" y="29"/>
                    <a:pt x="2338" y="9"/>
                  </a:cubicBezTo>
                  <a:cubicBezTo>
                    <a:pt x="2322" y="3"/>
                    <a:pt x="2305" y="1"/>
                    <a:pt x="2288"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sp>
          <p:nvSpPr>
            <p:cNvPr id="469" name="Google Shape;469;p19"/>
            <p:cNvSpPr/>
            <p:nvPr/>
          </p:nvSpPr>
          <p:spPr>
            <a:xfrm rot="2700000">
              <a:off x="436313" y="4695036"/>
              <a:ext cx="339524" cy="175102"/>
            </a:xfrm>
            <a:custGeom>
              <a:avLst/>
              <a:gdLst/>
              <a:ahLst/>
              <a:cxnLst/>
              <a:rect l="l" t="t" r="r" b="b"/>
              <a:pathLst>
                <a:path w="3763" h="1328" extrusionOk="0">
                  <a:moveTo>
                    <a:pt x="3592" y="1032"/>
                  </a:moveTo>
                  <a:cubicBezTo>
                    <a:pt x="3597" y="1039"/>
                    <a:pt x="3603" y="1046"/>
                    <a:pt x="3608" y="1053"/>
                  </a:cubicBezTo>
                  <a:cubicBezTo>
                    <a:pt x="3604" y="1047"/>
                    <a:pt x="3598" y="1039"/>
                    <a:pt x="3592" y="1032"/>
                  </a:cubicBezTo>
                  <a:close/>
                  <a:moveTo>
                    <a:pt x="729" y="0"/>
                  </a:moveTo>
                  <a:cubicBezTo>
                    <a:pt x="695" y="0"/>
                    <a:pt x="663" y="3"/>
                    <a:pt x="629" y="10"/>
                  </a:cubicBezTo>
                  <a:cubicBezTo>
                    <a:pt x="575" y="24"/>
                    <a:pt x="525" y="50"/>
                    <a:pt x="482" y="84"/>
                  </a:cubicBezTo>
                  <a:cubicBezTo>
                    <a:pt x="458" y="101"/>
                    <a:pt x="442" y="117"/>
                    <a:pt x="425" y="138"/>
                  </a:cubicBezTo>
                  <a:cubicBezTo>
                    <a:pt x="398" y="167"/>
                    <a:pt x="374" y="204"/>
                    <a:pt x="354" y="238"/>
                  </a:cubicBezTo>
                  <a:cubicBezTo>
                    <a:pt x="328" y="291"/>
                    <a:pt x="301" y="348"/>
                    <a:pt x="277" y="405"/>
                  </a:cubicBezTo>
                  <a:cubicBezTo>
                    <a:pt x="251" y="462"/>
                    <a:pt x="228" y="519"/>
                    <a:pt x="201" y="576"/>
                  </a:cubicBezTo>
                  <a:cubicBezTo>
                    <a:pt x="167" y="652"/>
                    <a:pt x="134" y="732"/>
                    <a:pt x="101" y="809"/>
                  </a:cubicBezTo>
                  <a:cubicBezTo>
                    <a:pt x="67" y="893"/>
                    <a:pt x="36" y="980"/>
                    <a:pt x="10" y="1064"/>
                  </a:cubicBezTo>
                  <a:cubicBezTo>
                    <a:pt x="0" y="1093"/>
                    <a:pt x="10" y="1130"/>
                    <a:pt x="27" y="1158"/>
                  </a:cubicBezTo>
                  <a:cubicBezTo>
                    <a:pt x="44" y="1184"/>
                    <a:pt x="73" y="1204"/>
                    <a:pt x="104" y="1214"/>
                  </a:cubicBezTo>
                  <a:cubicBezTo>
                    <a:pt x="113" y="1216"/>
                    <a:pt x="121" y="1217"/>
                    <a:pt x="130" y="1217"/>
                  </a:cubicBezTo>
                  <a:cubicBezTo>
                    <a:pt x="154" y="1217"/>
                    <a:pt x="178" y="1210"/>
                    <a:pt x="197" y="1198"/>
                  </a:cubicBezTo>
                  <a:cubicBezTo>
                    <a:pt x="228" y="1178"/>
                    <a:pt x="241" y="1150"/>
                    <a:pt x="254" y="1118"/>
                  </a:cubicBezTo>
                  <a:cubicBezTo>
                    <a:pt x="271" y="1061"/>
                    <a:pt x="291" y="1004"/>
                    <a:pt x="311" y="947"/>
                  </a:cubicBezTo>
                  <a:cubicBezTo>
                    <a:pt x="354" y="843"/>
                    <a:pt x="402" y="740"/>
                    <a:pt x="448" y="636"/>
                  </a:cubicBezTo>
                  <a:cubicBezTo>
                    <a:pt x="468" y="592"/>
                    <a:pt x="488" y="545"/>
                    <a:pt x="508" y="502"/>
                  </a:cubicBezTo>
                  <a:cubicBezTo>
                    <a:pt x="535" y="451"/>
                    <a:pt x="558" y="398"/>
                    <a:pt x="589" y="351"/>
                  </a:cubicBezTo>
                  <a:cubicBezTo>
                    <a:pt x="598" y="338"/>
                    <a:pt x="609" y="331"/>
                    <a:pt x="615" y="321"/>
                  </a:cubicBezTo>
                  <a:cubicBezTo>
                    <a:pt x="635" y="308"/>
                    <a:pt x="652" y="298"/>
                    <a:pt x="669" y="288"/>
                  </a:cubicBezTo>
                  <a:lnTo>
                    <a:pt x="692" y="281"/>
                  </a:lnTo>
                  <a:cubicBezTo>
                    <a:pt x="703" y="281"/>
                    <a:pt x="709" y="278"/>
                    <a:pt x="719" y="278"/>
                  </a:cubicBezTo>
                  <a:lnTo>
                    <a:pt x="736" y="281"/>
                  </a:lnTo>
                  <a:lnTo>
                    <a:pt x="746" y="288"/>
                  </a:lnTo>
                  <a:cubicBezTo>
                    <a:pt x="749" y="298"/>
                    <a:pt x="756" y="304"/>
                    <a:pt x="763" y="315"/>
                  </a:cubicBezTo>
                  <a:cubicBezTo>
                    <a:pt x="779" y="358"/>
                    <a:pt x="793" y="405"/>
                    <a:pt x="806" y="451"/>
                  </a:cubicBezTo>
                  <a:cubicBezTo>
                    <a:pt x="823" y="505"/>
                    <a:pt x="836" y="559"/>
                    <a:pt x="846" y="612"/>
                  </a:cubicBezTo>
                  <a:cubicBezTo>
                    <a:pt x="856" y="666"/>
                    <a:pt x="866" y="716"/>
                    <a:pt x="876" y="766"/>
                  </a:cubicBezTo>
                  <a:cubicBezTo>
                    <a:pt x="879" y="789"/>
                    <a:pt x="887" y="809"/>
                    <a:pt x="893" y="833"/>
                  </a:cubicBezTo>
                  <a:cubicBezTo>
                    <a:pt x="903" y="863"/>
                    <a:pt x="916" y="893"/>
                    <a:pt x="930" y="920"/>
                  </a:cubicBezTo>
                  <a:cubicBezTo>
                    <a:pt x="956" y="977"/>
                    <a:pt x="993" y="1030"/>
                    <a:pt x="1040" y="1073"/>
                  </a:cubicBezTo>
                  <a:cubicBezTo>
                    <a:pt x="1070" y="1101"/>
                    <a:pt x="1104" y="1121"/>
                    <a:pt x="1137" y="1141"/>
                  </a:cubicBezTo>
                  <a:cubicBezTo>
                    <a:pt x="1180" y="1161"/>
                    <a:pt x="1224" y="1181"/>
                    <a:pt x="1271" y="1187"/>
                  </a:cubicBezTo>
                  <a:cubicBezTo>
                    <a:pt x="1290" y="1191"/>
                    <a:pt x="1310" y="1194"/>
                    <a:pt x="1330" y="1194"/>
                  </a:cubicBezTo>
                  <a:cubicBezTo>
                    <a:pt x="1391" y="1194"/>
                    <a:pt x="1452" y="1173"/>
                    <a:pt x="1495" y="1127"/>
                  </a:cubicBezTo>
                  <a:cubicBezTo>
                    <a:pt x="1525" y="1101"/>
                    <a:pt x="1549" y="1067"/>
                    <a:pt x="1569" y="1030"/>
                  </a:cubicBezTo>
                  <a:cubicBezTo>
                    <a:pt x="1598" y="984"/>
                    <a:pt x="1619" y="930"/>
                    <a:pt x="1635" y="877"/>
                  </a:cubicBezTo>
                  <a:cubicBezTo>
                    <a:pt x="1669" y="789"/>
                    <a:pt x="1692" y="703"/>
                    <a:pt x="1722" y="616"/>
                  </a:cubicBezTo>
                  <a:cubicBezTo>
                    <a:pt x="1749" y="542"/>
                    <a:pt x="1782" y="471"/>
                    <a:pt x="1826" y="405"/>
                  </a:cubicBezTo>
                  <a:cubicBezTo>
                    <a:pt x="1839" y="385"/>
                    <a:pt x="1853" y="368"/>
                    <a:pt x="1870" y="351"/>
                  </a:cubicBezTo>
                  <a:cubicBezTo>
                    <a:pt x="1879" y="345"/>
                    <a:pt x="1893" y="338"/>
                    <a:pt x="1903" y="331"/>
                  </a:cubicBezTo>
                  <a:cubicBezTo>
                    <a:pt x="1913" y="328"/>
                    <a:pt x="1923" y="325"/>
                    <a:pt x="1933" y="321"/>
                  </a:cubicBezTo>
                  <a:lnTo>
                    <a:pt x="1940" y="321"/>
                  </a:lnTo>
                  <a:lnTo>
                    <a:pt x="1947" y="325"/>
                  </a:lnTo>
                  <a:lnTo>
                    <a:pt x="1950" y="325"/>
                  </a:lnTo>
                  <a:cubicBezTo>
                    <a:pt x="1960" y="351"/>
                    <a:pt x="1963" y="378"/>
                    <a:pt x="1970" y="405"/>
                  </a:cubicBezTo>
                  <a:cubicBezTo>
                    <a:pt x="1977" y="435"/>
                    <a:pt x="1980" y="462"/>
                    <a:pt x="1987" y="491"/>
                  </a:cubicBezTo>
                  <a:cubicBezTo>
                    <a:pt x="2000" y="545"/>
                    <a:pt x="2013" y="599"/>
                    <a:pt x="2027" y="649"/>
                  </a:cubicBezTo>
                  <a:cubicBezTo>
                    <a:pt x="2043" y="706"/>
                    <a:pt x="2067" y="756"/>
                    <a:pt x="2083" y="813"/>
                  </a:cubicBezTo>
                  <a:cubicBezTo>
                    <a:pt x="2107" y="873"/>
                    <a:pt x="2134" y="937"/>
                    <a:pt x="2168" y="993"/>
                  </a:cubicBezTo>
                  <a:cubicBezTo>
                    <a:pt x="2188" y="1024"/>
                    <a:pt x="2211" y="1053"/>
                    <a:pt x="2234" y="1077"/>
                  </a:cubicBezTo>
                  <a:cubicBezTo>
                    <a:pt x="2261" y="1107"/>
                    <a:pt x="2291" y="1127"/>
                    <a:pt x="2321" y="1150"/>
                  </a:cubicBezTo>
                  <a:cubicBezTo>
                    <a:pt x="2368" y="1184"/>
                    <a:pt x="2424" y="1201"/>
                    <a:pt x="2481" y="1204"/>
                  </a:cubicBezTo>
                  <a:cubicBezTo>
                    <a:pt x="2486" y="1205"/>
                    <a:pt x="2490" y="1205"/>
                    <a:pt x="2494" y="1205"/>
                  </a:cubicBezTo>
                  <a:cubicBezTo>
                    <a:pt x="2539" y="1205"/>
                    <a:pt x="2576" y="1189"/>
                    <a:pt x="2615" y="1167"/>
                  </a:cubicBezTo>
                  <a:cubicBezTo>
                    <a:pt x="2632" y="1158"/>
                    <a:pt x="2656" y="1134"/>
                    <a:pt x="2669" y="1118"/>
                  </a:cubicBezTo>
                  <a:cubicBezTo>
                    <a:pt x="2685" y="1093"/>
                    <a:pt x="2699" y="1070"/>
                    <a:pt x="2713" y="1044"/>
                  </a:cubicBezTo>
                  <a:cubicBezTo>
                    <a:pt x="2745" y="977"/>
                    <a:pt x="2770" y="906"/>
                    <a:pt x="2793" y="833"/>
                  </a:cubicBezTo>
                  <a:cubicBezTo>
                    <a:pt x="2810" y="776"/>
                    <a:pt x="2830" y="723"/>
                    <a:pt x="2850" y="666"/>
                  </a:cubicBezTo>
                  <a:lnTo>
                    <a:pt x="2853" y="652"/>
                  </a:lnTo>
                  <a:cubicBezTo>
                    <a:pt x="2876" y="592"/>
                    <a:pt x="2903" y="536"/>
                    <a:pt x="2937" y="482"/>
                  </a:cubicBezTo>
                  <a:cubicBezTo>
                    <a:pt x="2950" y="468"/>
                    <a:pt x="2960" y="451"/>
                    <a:pt x="2977" y="439"/>
                  </a:cubicBezTo>
                  <a:lnTo>
                    <a:pt x="2990" y="428"/>
                  </a:lnTo>
                  <a:lnTo>
                    <a:pt x="2994" y="435"/>
                  </a:lnTo>
                  <a:cubicBezTo>
                    <a:pt x="3026" y="516"/>
                    <a:pt x="3040" y="599"/>
                    <a:pt x="3063" y="679"/>
                  </a:cubicBezTo>
                  <a:cubicBezTo>
                    <a:pt x="3074" y="723"/>
                    <a:pt x="3083" y="763"/>
                    <a:pt x="3097" y="806"/>
                  </a:cubicBezTo>
                  <a:cubicBezTo>
                    <a:pt x="3114" y="857"/>
                    <a:pt x="3140" y="903"/>
                    <a:pt x="3164" y="950"/>
                  </a:cubicBezTo>
                  <a:cubicBezTo>
                    <a:pt x="3187" y="1000"/>
                    <a:pt x="3214" y="1047"/>
                    <a:pt x="3244" y="1090"/>
                  </a:cubicBezTo>
                  <a:cubicBezTo>
                    <a:pt x="3264" y="1121"/>
                    <a:pt x="3287" y="1150"/>
                    <a:pt x="3311" y="1178"/>
                  </a:cubicBezTo>
                  <a:cubicBezTo>
                    <a:pt x="3327" y="1194"/>
                    <a:pt x="3341" y="1214"/>
                    <a:pt x="3355" y="1228"/>
                  </a:cubicBezTo>
                  <a:cubicBezTo>
                    <a:pt x="3404" y="1271"/>
                    <a:pt x="3461" y="1305"/>
                    <a:pt x="3528" y="1318"/>
                  </a:cubicBezTo>
                  <a:cubicBezTo>
                    <a:pt x="3555" y="1321"/>
                    <a:pt x="3585" y="1325"/>
                    <a:pt x="3616" y="1328"/>
                  </a:cubicBezTo>
                  <a:cubicBezTo>
                    <a:pt x="3639" y="1328"/>
                    <a:pt x="3662" y="1325"/>
                    <a:pt x="3685" y="1321"/>
                  </a:cubicBezTo>
                  <a:cubicBezTo>
                    <a:pt x="3702" y="1314"/>
                    <a:pt x="3719" y="1305"/>
                    <a:pt x="3729" y="1291"/>
                  </a:cubicBezTo>
                  <a:cubicBezTo>
                    <a:pt x="3742" y="1278"/>
                    <a:pt x="3753" y="1261"/>
                    <a:pt x="3756" y="1244"/>
                  </a:cubicBezTo>
                  <a:cubicBezTo>
                    <a:pt x="3762" y="1207"/>
                    <a:pt x="3753" y="1167"/>
                    <a:pt x="3726" y="1144"/>
                  </a:cubicBezTo>
                  <a:cubicBezTo>
                    <a:pt x="3699" y="1121"/>
                    <a:pt x="3669" y="1104"/>
                    <a:pt x="3639" y="1087"/>
                  </a:cubicBezTo>
                  <a:cubicBezTo>
                    <a:pt x="3619" y="1067"/>
                    <a:pt x="3602" y="1047"/>
                    <a:pt x="3585" y="1024"/>
                  </a:cubicBezTo>
                  <a:lnTo>
                    <a:pt x="3585" y="1024"/>
                  </a:lnTo>
                  <a:cubicBezTo>
                    <a:pt x="3587" y="1026"/>
                    <a:pt x="3589" y="1029"/>
                    <a:pt x="3592" y="1032"/>
                  </a:cubicBezTo>
                  <a:lnTo>
                    <a:pt x="3592" y="1032"/>
                  </a:lnTo>
                  <a:cubicBezTo>
                    <a:pt x="3558" y="988"/>
                    <a:pt x="3527" y="939"/>
                    <a:pt x="3495" y="890"/>
                  </a:cubicBezTo>
                  <a:cubicBezTo>
                    <a:pt x="3461" y="837"/>
                    <a:pt x="3432" y="783"/>
                    <a:pt x="3404" y="729"/>
                  </a:cubicBezTo>
                  <a:cubicBezTo>
                    <a:pt x="3388" y="686"/>
                    <a:pt x="3375" y="646"/>
                    <a:pt x="3361" y="605"/>
                  </a:cubicBezTo>
                  <a:cubicBezTo>
                    <a:pt x="3344" y="556"/>
                    <a:pt x="3327" y="505"/>
                    <a:pt x="3311" y="455"/>
                  </a:cubicBezTo>
                  <a:cubicBezTo>
                    <a:pt x="3291" y="398"/>
                    <a:pt x="3271" y="345"/>
                    <a:pt x="3244" y="291"/>
                  </a:cubicBezTo>
                  <a:cubicBezTo>
                    <a:pt x="3214" y="235"/>
                    <a:pt x="3171" y="187"/>
                    <a:pt x="3114" y="158"/>
                  </a:cubicBezTo>
                  <a:cubicBezTo>
                    <a:pt x="3076" y="137"/>
                    <a:pt x="3035" y="128"/>
                    <a:pt x="2993" y="128"/>
                  </a:cubicBezTo>
                  <a:cubicBezTo>
                    <a:pt x="2953" y="128"/>
                    <a:pt x="2914" y="136"/>
                    <a:pt x="2876" y="150"/>
                  </a:cubicBezTo>
                  <a:cubicBezTo>
                    <a:pt x="2856" y="158"/>
                    <a:pt x="2833" y="170"/>
                    <a:pt x="2813" y="181"/>
                  </a:cubicBezTo>
                  <a:cubicBezTo>
                    <a:pt x="2786" y="195"/>
                    <a:pt x="2762" y="218"/>
                    <a:pt x="2739" y="238"/>
                  </a:cubicBezTo>
                  <a:cubicBezTo>
                    <a:pt x="2716" y="258"/>
                    <a:pt x="2696" y="281"/>
                    <a:pt x="2676" y="304"/>
                  </a:cubicBezTo>
                  <a:cubicBezTo>
                    <a:pt x="2636" y="358"/>
                    <a:pt x="2602" y="418"/>
                    <a:pt x="2575" y="479"/>
                  </a:cubicBezTo>
                  <a:cubicBezTo>
                    <a:pt x="2545" y="542"/>
                    <a:pt x="2525" y="609"/>
                    <a:pt x="2505" y="676"/>
                  </a:cubicBezTo>
                  <a:cubicBezTo>
                    <a:pt x="2485" y="736"/>
                    <a:pt x="2472" y="792"/>
                    <a:pt x="2455" y="853"/>
                  </a:cubicBezTo>
                  <a:lnTo>
                    <a:pt x="2452" y="857"/>
                  </a:lnTo>
                  <a:lnTo>
                    <a:pt x="2448" y="849"/>
                  </a:lnTo>
                  <a:cubicBezTo>
                    <a:pt x="2421" y="817"/>
                    <a:pt x="2404" y="780"/>
                    <a:pt x="2384" y="743"/>
                  </a:cubicBezTo>
                  <a:cubicBezTo>
                    <a:pt x="2364" y="696"/>
                    <a:pt x="2344" y="652"/>
                    <a:pt x="2328" y="605"/>
                  </a:cubicBezTo>
                  <a:cubicBezTo>
                    <a:pt x="2308" y="552"/>
                    <a:pt x="2291" y="496"/>
                    <a:pt x="2274" y="439"/>
                  </a:cubicBezTo>
                  <a:cubicBezTo>
                    <a:pt x="2257" y="385"/>
                    <a:pt x="2244" y="331"/>
                    <a:pt x="2231" y="278"/>
                  </a:cubicBezTo>
                  <a:cubicBezTo>
                    <a:pt x="2214" y="218"/>
                    <a:pt x="2180" y="161"/>
                    <a:pt x="2134" y="117"/>
                  </a:cubicBezTo>
                  <a:cubicBezTo>
                    <a:pt x="2079" y="67"/>
                    <a:pt x="2004" y="44"/>
                    <a:pt x="1929" y="44"/>
                  </a:cubicBezTo>
                  <a:cubicBezTo>
                    <a:pt x="1900" y="44"/>
                    <a:pt x="1871" y="47"/>
                    <a:pt x="1842" y="54"/>
                  </a:cubicBezTo>
                  <a:cubicBezTo>
                    <a:pt x="1672" y="94"/>
                    <a:pt x="1558" y="241"/>
                    <a:pt x="1492" y="395"/>
                  </a:cubicBezTo>
                  <a:cubicBezTo>
                    <a:pt x="1461" y="462"/>
                    <a:pt x="1438" y="528"/>
                    <a:pt x="1418" y="596"/>
                  </a:cubicBezTo>
                  <a:cubicBezTo>
                    <a:pt x="1401" y="652"/>
                    <a:pt x="1385" y="706"/>
                    <a:pt x="1371" y="763"/>
                  </a:cubicBezTo>
                  <a:cubicBezTo>
                    <a:pt x="1361" y="792"/>
                    <a:pt x="1351" y="826"/>
                    <a:pt x="1341" y="857"/>
                  </a:cubicBezTo>
                  <a:cubicBezTo>
                    <a:pt x="1334" y="873"/>
                    <a:pt x="1328" y="886"/>
                    <a:pt x="1321" y="900"/>
                  </a:cubicBezTo>
                  <a:lnTo>
                    <a:pt x="1308" y="893"/>
                  </a:lnTo>
                  <a:cubicBezTo>
                    <a:pt x="1291" y="880"/>
                    <a:pt x="1277" y="866"/>
                    <a:pt x="1261" y="853"/>
                  </a:cubicBezTo>
                  <a:cubicBezTo>
                    <a:pt x="1251" y="837"/>
                    <a:pt x="1240" y="817"/>
                    <a:pt x="1234" y="800"/>
                  </a:cubicBezTo>
                  <a:cubicBezTo>
                    <a:pt x="1214" y="756"/>
                    <a:pt x="1200" y="712"/>
                    <a:pt x="1191" y="666"/>
                  </a:cubicBezTo>
                  <a:cubicBezTo>
                    <a:pt x="1174" y="602"/>
                    <a:pt x="1164" y="542"/>
                    <a:pt x="1147" y="479"/>
                  </a:cubicBezTo>
                  <a:cubicBezTo>
                    <a:pt x="1117" y="365"/>
                    <a:pt x="1074" y="251"/>
                    <a:pt x="1013" y="150"/>
                  </a:cubicBezTo>
                  <a:cubicBezTo>
                    <a:pt x="970" y="84"/>
                    <a:pt x="907" y="37"/>
                    <a:pt x="830" y="14"/>
                  </a:cubicBezTo>
                  <a:cubicBezTo>
                    <a:pt x="796" y="3"/>
                    <a:pt x="763" y="0"/>
                    <a:pt x="729"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524A83"/>
                </a:solidFill>
              </a:endParaRPr>
            </a:p>
          </p:txBody>
        </p:sp>
      </p:grpSp>
    </p:spTree>
    <p:extLst>
      <p:ext uri="{BB962C8B-B14F-4D97-AF65-F5344CB8AC3E}">
        <p14:creationId xmlns:p14="http://schemas.microsoft.com/office/powerpoint/2010/main" val="1450026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bg>
      <p:bgPr>
        <a:solidFill>
          <a:srgbClr val="CEF3EA"/>
        </a:solidFill>
        <a:effectLst/>
      </p:bgPr>
    </p:bg>
    <p:spTree>
      <p:nvGrpSpPr>
        <p:cNvPr id="1" name="Shape 470"/>
        <p:cNvGrpSpPr/>
        <p:nvPr/>
      </p:nvGrpSpPr>
      <p:grpSpPr>
        <a:xfrm>
          <a:off x="0" y="0"/>
          <a:ext cx="0" cy="0"/>
          <a:chOff x="0" y="0"/>
          <a:chExt cx="0" cy="0"/>
        </a:xfrm>
      </p:grpSpPr>
    </p:spTree>
    <p:extLst>
      <p:ext uri="{BB962C8B-B14F-4D97-AF65-F5344CB8AC3E}">
        <p14:creationId xmlns:p14="http://schemas.microsoft.com/office/powerpoint/2010/main" val="1466449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52400" y="1700384"/>
            <a:ext cx="7887200" cy="2645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98600" y="4442697"/>
            <a:ext cx="6794800" cy="63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1903989" y="1088855"/>
            <a:ext cx="215884" cy="194555"/>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61648" y="906691"/>
            <a:ext cx="179120" cy="162549"/>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2"/>
          <p:cNvSpPr/>
          <p:nvPr/>
        </p:nvSpPr>
        <p:spPr>
          <a:xfrm>
            <a:off x="-228700" y="6075499"/>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6095367" y="-62933"/>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2"/>
          <p:cNvGrpSpPr/>
          <p:nvPr/>
        </p:nvGrpSpPr>
        <p:grpSpPr>
          <a:xfrm>
            <a:off x="1888156" y="-335454"/>
            <a:ext cx="479189" cy="1242276"/>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 name="Google Shape;30;p2"/>
          <p:cNvGrpSpPr/>
          <p:nvPr/>
        </p:nvGrpSpPr>
        <p:grpSpPr>
          <a:xfrm>
            <a:off x="-356851" y="288714"/>
            <a:ext cx="1555768" cy="994700"/>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 name="Google Shape;39;p2"/>
          <p:cNvGrpSpPr/>
          <p:nvPr/>
        </p:nvGrpSpPr>
        <p:grpSpPr>
          <a:xfrm>
            <a:off x="-185548" y="-227458"/>
            <a:ext cx="996813" cy="963903"/>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 name="Google Shape;59;p2"/>
          <p:cNvGrpSpPr/>
          <p:nvPr/>
        </p:nvGrpSpPr>
        <p:grpSpPr>
          <a:xfrm>
            <a:off x="871928" y="-374260"/>
            <a:ext cx="485067" cy="1312843"/>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7" name="Google Shape;87;p2"/>
          <p:cNvGrpSpPr/>
          <p:nvPr/>
        </p:nvGrpSpPr>
        <p:grpSpPr>
          <a:xfrm>
            <a:off x="1481878" y="-581576"/>
            <a:ext cx="730884" cy="1256335"/>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8" name="Google Shape;108;p2"/>
          <p:cNvGrpSpPr/>
          <p:nvPr/>
        </p:nvGrpSpPr>
        <p:grpSpPr>
          <a:xfrm>
            <a:off x="1970473" y="-615211"/>
            <a:ext cx="902097" cy="1260939"/>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1" name="Google Shape;131;p2"/>
          <p:cNvGrpSpPr/>
          <p:nvPr/>
        </p:nvGrpSpPr>
        <p:grpSpPr>
          <a:xfrm rot="10800000" flipH="1">
            <a:off x="586229" y="1836235"/>
            <a:ext cx="482896" cy="630069"/>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4" name="Google Shape;154;p2"/>
          <p:cNvGrpSpPr/>
          <p:nvPr/>
        </p:nvGrpSpPr>
        <p:grpSpPr>
          <a:xfrm>
            <a:off x="11092374" y="4805856"/>
            <a:ext cx="1586693" cy="1009432"/>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3" name="Google Shape;163;p2"/>
          <p:cNvGrpSpPr/>
          <p:nvPr/>
        </p:nvGrpSpPr>
        <p:grpSpPr>
          <a:xfrm>
            <a:off x="11460151" y="5217917"/>
            <a:ext cx="1389679" cy="1396017"/>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1" name="Google Shape;191;p2"/>
          <p:cNvGrpSpPr/>
          <p:nvPr/>
        </p:nvGrpSpPr>
        <p:grpSpPr>
          <a:xfrm>
            <a:off x="11378331" y="5903209"/>
            <a:ext cx="491221" cy="1330575"/>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6" name="Google Shape;216;p2"/>
          <p:cNvGrpSpPr/>
          <p:nvPr/>
        </p:nvGrpSpPr>
        <p:grpSpPr>
          <a:xfrm rot="-5400000" flipH="1">
            <a:off x="9862469" y="5940303"/>
            <a:ext cx="485732" cy="1259287"/>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
          <p:cNvSpPr/>
          <p:nvPr/>
        </p:nvSpPr>
        <p:spPr>
          <a:xfrm>
            <a:off x="10720520" y="5866435"/>
            <a:ext cx="730720" cy="1173453"/>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2"/>
          <p:cNvSpPr/>
          <p:nvPr/>
        </p:nvSpPr>
        <p:spPr>
          <a:xfrm>
            <a:off x="10711047" y="5950856"/>
            <a:ext cx="648040" cy="1188739"/>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2"/>
          <p:cNvSpPr/>
          <p:nvPr/>
        </p:nvSpPr>
        <p:spPr>
          <a:xfrm>
            <a:off x="11148978" y="6050329"/>
            <a:ext cx="226708" cy="1874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
          <p:cNvSpPr/>
          <p:nvPr/>
        </p:nvSpPr>
        <p:spPr>
          <a:xfrm>
            <a:off x="11062306" y="6155982"/>
            <a:ext cx="314831" cy="243573"/>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
          <p:cNvSpPr/>
          <p:nvPr/>
        </p:nvSpPr>
        <p:spPr>
          <a:xfrm>
            <a:off x="10952487" y="6272519"/>
            <a:ext cx="434939" cy="2980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
          <p:cNvSpPr/>
          <p:nvPr/>
        </p:nvSpPr>
        <p:spPr>
          <a:xfrm>
            <a:off x="10864403" y="6495516"/>
            <a:ext cx="501728" cy="279555"/>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2"/>
          <p:cNvSpPr/>
          <p:nvPr/>
        </p:nvSpPr>
        <p:spPr>
          <a:xfrm>
            <a:off x="10842131" y="6740249"/>
            <a:ext cx="313621" cy="19922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
          <p:cNvSpPr/>
          <p:nvPr/>
        </p:nvSpPr>
        <p:spPr>
          <a:xfrm>
            <a:off x="10896453" y="6385295"/>
            <a:ext cx="35881"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
          <p:cNvSpPr/>
          <p:nvPr/>
        </p:nvSpPr>
        <p:spPr>
          <a:xfrm>
            <a:off x="10857249" y="642224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
          <p:cNvSpPr/>
          <p:nvPr/>
        </p:nvSpPr>
        <p:spPr>
          <a:xfrm>
            <a:off x="10841561" y="6356135"/>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2"/>
          <p:cNvSpPr/>
          <p:nvPr/>
        </p:nvSpPr>
        <p:spPr>
          <a:xfrm>
            <a:off x="11269614" y="6553366"/>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
          <p:cNvSpPr/>
          <p:nvPr/>
        </p:nvSpPr>
        <p:spPr>
          <a:xfrm>
            <a:off x="11054445" y="6911982"/>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
          <p:cNvSpPr/>
          <p:nvPr/>
        </p:nvSpPr>
        <p:spPr>
          <a:xfrm>
            <a:off x="11046617" y="6331511"/>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
          <p:cNvSpPr/>
          <p:nvPr/>
        </p:nvSpPr>
        <p:spPr>
          <a:xfrm>
            <a:off x="11020852" y="6265364"/>
            <a:ext cx="35881"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2"/>
          <p:cNvSpPr/>
          <p:nvPr/>
        </p:nvSpPr>
        <p:spPr>
          <a:xfrm>
            <a:off x="11339086" y="6213831"/>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
          <p:cNvSpPr/>
          <p:nvPr/>
        </p:nvSpPr>
        <p:spPr>
          <a:xfrm>
            <a:off x="11284193" y="6254178"/>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
          <p:cNvSpPr/>
          <p:nvPr/>
        </p:nvSpPr>
        <p:spPr>
          <a:xfrm>
            <a:off x="11218081" y="6016600"/>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
          <p:cNvSpPr/>
          <p:nvPr/>
        </p:nvSpPr>
        <p:spPr>
          <a:xfrm>
            <a:off x="10042563" y="5894789"/>
            <a:ext cx="914828" cy="1148020"/>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2"/>
          <p:cNvSpPr/>
          <p:nvPr/>
        </p:nvSpPr>
        <p:spPr>
          <a:xfrm>
            <a:off x="10126346" y="5997385"/>
            <a:ext cx="644479" cy="117597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
          <p:cNvSpPr/>
          <p:nvPr/>
        </p:nvSpPr>
        <p:spPr>
          <a:xfrm>
            <a:off x="10528599" y="6820069"/>
            <a:ext cx="186359" cy="17782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
          <p:cNvSpPr/>
          <p:nvPr/>
        </p:nvSpPr>
        <p:spPr>
          <a:xfrm>
            <a:off x="10384044" y="6550006"/>
            <a:ext cx="256979" cy="25576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
          <p:cNvSpPr/>
          <p:nvPr/>
        </p:nvSpPr>
        <p:spPr>
          <a:xfrm>
            <a:off x="10277553" y="6306852"/>
            <a:ext cx="288391" cy="36536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
          <p:cNvSpPr/>
          <p:nvPr/>
        </p:nvSpPr>
        <p:spPr>
          <a:xfrm>
            <a:off x="10296331" y="6298993"/>
            <a:ext cx="148563" cy="19270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
          <p:cNvSpPr/>
          <p:nvPr/>
        </p:nvSpPr>
        <p:spPr>
          <a:xfrm>
            <a:off x="10150232" y="6091683"/>
            <a:ext cx="190457" cy="22811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
          <p:cNvSpPr/>
          <p:nvPr/>
        </p:nvSpPr>
        <p:spPr>
          <a:xfrm>
            <a:off x="10120635" y="6021102"/>
            <a:ext cx="135997" cy="158037"/>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2"/>
          <p:cNvSpPr/>
          <p:nvPr/>
        </p:nvSpPr>
        <p:spPr>
          <a:xfrm>
            <a:off x="10712660" y="6314681"/>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
          <p:cNvSpPr/>
          <p:nvPr/>
        </p:nvSpPr>
        <p:spPr>
          <a:xfrm>
            <a:off x="10673457" y="6267616"/>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
          <p:cNvSpPr/>
          <p:nvPr/>
        </p:nvSpPr>
        <p:spPr>
          <a:xfrm>
            <a:off x="10657767" y="6333728"/>
            <a:ext cx="38132"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
          <p:cNvSpPr/>
          <p:nvPr/>
        </p:nvSpPr>
        <p:spPr>
          <a:xfrm>
            <a:off x="10125473" y="6611652"/>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
          <p:cNvSpPr/>
          <p:nvPr/>
        </p:nvSpPr>
        <p:spPr>
          <a:xfrm>
            <a:off x="10136693" y="6548898"/>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
          <p:cNvSpPr/>
          <p:nvPr/>
        </p:nvSpPr>
        <p:spPr>
          <a:xfrm>
            <a:off x="10199446" y="6595964"/>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
          <p:cNvSpPr/>
          <p:nvPr/>
        </p:nvSpPr>
        <p:spPr>
          <a:xfrm>
            <a:off x="10293577" y="5969536"/>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2"/>
          <p:cNvSpPr/>
          <p:nvPr/>
        </p:nvSpPr>
        <p:spPr>
          <a:xfrm>
            <a:off x="10250979" y="5950488"/>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2"/>
          <p:cNvSpPr/>
          <p:nvPr/>
        </p:nvSpPr>
        <p:spPr>
          <a:xfrm>
            <a:off x="10086269" y="6189173"/>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
          <p:cNvSpPr/>
          <p:nvPr/>
        </p:nvSpPr>
        <p:spPr>
          <a:xfrm>
            <a:off x="10086269" y="6228412"/>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
          <p:cNvSpPr/>
          <p:nvPr/>
        </p:nvSpPr>
        <p:spPr>
          <a:xfrm>
            <a:off x="10673457" y="6682232"/>
            <a:ext cx="38132"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
          <p:cNvSpPr/>
          <p:nvPr/>
        </p:nvSpPr>
        <p:spPr>
          <a:xfrm>
            <a:off x="10317092" y="6514162"/>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2"/>
          <p:cNvSpPr/>
          <p:nvPr/>
        </p:nvSpPr>
        <p:spPr>
          <a:xfrm>
            <a:off x="10610703" y="6486145"/>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67" name="Google Shape;267;p2"/>
          <p:cNvGrpSpPr/>
          <p:nvPr/>
        </p:nvGrpSpPr>
        <p:grpSpPr>
          <a:xfrm>
            <a:off x="9628483" y="330399"/>
            <a:ext cx="582003" cy="758991"/>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0" name="Google Shape;290;p2"/>
          <p:cNvGrpSpPr/>
          <p:nvPr/>
        </p:nvGrpSpPr>
        <p:grpSpPr>
          <a:xfrm>
            <a:off x="-241359" y="5671703"/>
            <a:ext cx="1489548" cy="1450015"/>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5" name="Google Shape;305;p2"/>
          <p:cNvGrpSpPr/>
          <p:nvPr/>
        </p:nvGrpSpPr>
        <p:grpSpPr>
          <a:xfrm>
            <a:off x="-276515" y="5172514"/>
            <a:ext cx="1178764" cy="1581305"/>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53" name="Google Shape;353;p2"/>
          <p:cNvGrpSpPr/>
          <p:nvPr/>
        </p:nvGrpSpPr>
        <p:grpSpPr>
          <a:xfrm>
            <a:off x="10630865" y="-268122"/>
            <a:ext cx="1489000" cy="1527017"/>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2"/>
          <p:cNvGrpSpPr/>
          <p:nvPr/>
        </p:nvGrpSpPr>
        <p:grpSpPr>
          <a:xfrm rot="-5400000" flipH="1">
            <a:off x="7482459" y="-290349"/>
            <a:ext cx="1342667" cy="1122328"/>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7" name="Google Shape;447;p2"/>
          <p:cNvGrpSpPr/>
          <p:nvPr/>
        </p:nvGrpSpPr>
        <p:grpSpPr>
          <a:xfrm rot="-5400000">
            <a:off x="9285189" y="125172"/>
            <a:ext cx="215884" cy="194555"/>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69566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8"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4000"/>
            </a:lvl1pPr>
            <a:lvl2pPr lvl="1" algn="ctr" rtl="0">
              <a:lnSpc>
                <a:spcPct val="90000"/>
              </a:lnSpc>
              <a:spcBef>
                <a:spcPts val="0"/>
              </a:spcBef>
              <a:spcAft>
                <a:spcPts val="0"/>
              </a:spcAft>
              <a:buNone/>
              <a:defRPr sz="4000"/>
            </a:lvl2pPr>
            <a:lvl3pPr lvl="2" algn="ctr" rtl="0">
              <a:lnSpc>
                <a:spcPct val="90000"/>
              </a:lnSpc>
              <a:spcBef>
                <a:spcPts val="0"/>
              </a:spcBef>
              <a:spcAft>
                <a:spcPts val="0"/>
              </a:spcAft>
              <a:buNone/>
              <a:defRPr sz="4000"/>
            </a:lvl3pPr>
            <a:lvl4pPr lvl="3" algn="ctr" rtl="0">
              <a:lnSpc>
                <a:spcPct val="90000"/>
              </a:lnSpc>
              <a:spcBef>
                <a:spcPts val="0"/>
              </a:spcBef>
              <a:spcAft>
                <a:spcPts val="0"/>
              </a:spcAft>
              <a:buNone/>
              <a:defRPr sz="4000"/>
            </a:lvl4pPr>
            <a:lvl5pPr lvl="4" algn="ctr" rtl="0">
              <a:lnSpc>
                <a:spcPct val="90000"/>
              </a:lnSpc>
              <a:spcBef>
                <a:spcPts val="0"/>
              </a:spcBef>
              <a:spcAft>
                <a:spcPts val="0"/>
              </a:spcAft>
              <a:buNone/>
              <a:defRPr sz="4000"/>
            </a:lvl5pPr>
            <a:lvl6pPr lvl="5" algn="ctr" rtl="0">
              <a:lnSpc>
                <a:spcPct val="90000"/>
              </a:lnSpc>
              <a:spcBef>
                <a:spcPts val="0"/>
              </a:spcBef>
              <a:spcAft>
                <a:spcPts val="0"/>
              </a:spcAft>
              <a:buNone/>
              <a:defRPr sz="4000"/>
            </a:lvl6pPr>
            <a:lvl7pPr lvl="6" algn="ctr" rtl="0">
              <a:lnSpc>
                <a:spcPct val="90000"/>
              </a:lnSpc>
              <a:spcBef>
                <a:spcPts val="0"/>
              </a:spcBef>
              <a:spcAft>
                <a:spcPts val="0"/>
              </a:spcAft>
              <a:buNone/>
              <a:defRPr sz="4000"/>
            </a:lvl7pPr>
            <a:lvl8pPr lvl="7" algn="ctr" rtl="0">
              <a:lnSpc>
                <a:spcPct val="90000"/>
              </a:lnSpc>
              <a:spcBef>
                <a:spcPts val="0"/>
              </a:spcBef>
              <a:spcAft>
                <a:spcPts val="0"/>
              </a:spcAft>
              <a:buNone/>
              <a:defRPr sz="4000"/>
            </a:lvl8pPr>
            <a:lvl9pPr lvl="8" algn="ctr" rtl="0">
              <a:lnSpc>
                <a:spcPct val="90000"/>
              </a:lnSpc>
              <a:spcBef>
                <a:spcPts val="0"/>
              </a:spcBef>
              <a:spcAft>
                <a:spcPts val="0"/>
              </a:spcAft>
              <a:buNone/>
              <a:defRPr sz="4000"/>
            </a:lvl9pPr>
          </a:lstStyle>
          <a:p>
            <a:endParaRPr/>
          </a:p>
        </p:txBody>
      </p:sp>
      <p:sp>
        <p:nvSpPr>
          <p:cNvPr id="453" name="Google Shape;453;p3"/>
          <p:cNvSpPr txBox="1">
            <a:spLocks noGrp="1"/>
          </p:cNvSpPr>
          <p:nvPr>
            <p:ph type="subTitle" idx="2"/>
          </p:nvPr>
        </p:nvSpPr>
        <p:spPr>
          <a:xfrm>
            <a:off x="6236048"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533"/>
            </a:lvl1pPr>
            <a:lvl2pPr lvl="1" algn="ctr" rtl="0">
              <a:spcBef>
                <a:spcPts val="0"/>
              </a:spcBef>
              <a:spcAft>
                <a:spcPts val="0"/>
              </a:spcAft>
              <a:buClr>
                <a:schemeClr val="accent4"/>
              </a:buClr>
              <a:buSzPts val="12400"/>
              <a:buNone/>
              <a:defRPr sz="16533">
                <a:solidFill>
                  <a:schemeClr val="accent4"/>
                </a:solidFill>
              </a:defRPr>
            </a:lvl2pPr>
            <a:lvl3pPr lvl="2" algn="ctr" rtl="0">
              <a:spcBef>
                <a:spcPts val="0"/>
              </a:spcBef>
              <a:spcAft>
                <a:spcPts val="0"/>
              </a:spcAft>
              <a:buClr>
                <a:schemeClr val="accent4"/>
              </a:buClr>
              <a:buSzPts val="12400"/>
              <a:buNone/>
              <a:defRPr sz="16533">
                <a:solidFill>
                  <a:schemeClr val="accent4"/>
                </a:solidFill>
              </a:defRPr>
            </a:lvl3pPr>
            <a:lvl4pPr lvl="3" algn="ctr" rtl="0">
              <a:spcBef>
                <a:spcPts val="0"/>
              </a:spcBef>
              <a:spcAft>
                <a:spcPts val="0"/>
              </a:spcAft>
              <a:buClr>
                <a:schemeClr val="accent4"/>
              </a:buClr>
              <a:buSzPts val="12400"/>
              <a:buNone/>
              <a:defRPr sz="16533">
                <a:solidFill>
                  <a:schemeClr val="accent4"/>
                </a:solidFill>
              </a:defRPr>
            </a:lvl4pPr>
            <a:lvl5pPr lvl="4" algn="ctr" rtl="0">
              <a:spcBef>
                <a:spcPts val="0"/>
              </a:spcBef>
              <a:spcAft>
                <a:spcPts val="0"/>
              </a:spcAft>
              <a:buClr>
                <a:schemeClr val="accent4"/>
              </a:buClr>
              <a:buSzPts val="12400"/>
              <a:buNone/>
              <a:defRPr sz="16533">
                <a:solidFill>
                  <a:schemeClr val="accent4"/>
                </a:solidFill>
              </a:defRPr>
            </a:lvl5pPr>
            <a:lvl6pPr lvl="5" algn="ctr" rtl="0">
              <a:spcBef>
                <a:spcPts val="0"/>
              </a:spcBef>
              <a:spcAft>
                <a:spcPts val="0"/>
              </a:spcAft>
              <a:buClr>
                <a:schemeClr val="accent4"/>
              </a:buClr>
              <a:buSzPts val="12400"/>
              <a:buNone/>
              <a:defRPr sz="16533">
                <a:solidFill>
                  <a:schemeClr val="accent4"/>
                </a:solidFill>
              </a:defRPr>
            </a:lvl6pPr>
            <a:lvl7pPr lvl="6" algn="ctr" rtl="0">
              <a:spcBef>
                <a:spcPts val="0"/>
              </a:spcBef>
              <a:spcAft>
                <a:spcPts val="0"/>
              </a:spcAft>
              <a:buClr>
                <a:schemeClr val="accent4"/>
              </a:buClr>
              <a:buSzPts val="12400"/>
              <a:buNone/>
              <a:defRPr sz="16533">
                <a:solidFill>
                  <a:schemeClr val="accent4"/>
                </a:solidFill>
              </a:defRPr>
            </a:lvl7pPr>
            <a:lvl8pPr lvl="7" algn="ctr" rtl="0">
              <a:spcBef>
                <a:spcPts val="0"/>
              </a:spcBef>
              <a:spcAft>
                <a:spcPts val="0"/>
              </a:spcAft>
              <a:buClr>
                <a:schemeClr val="accent4"/>
              </a:buClr>
              <a:buSzPts val="12400"/>
              <a:buNone/>
              <a:defRPr sz="16533">
                <a:solidFill>
                  <a:schemeClr val="accent4"/>
                </a:solidFill>
              </a:defRPr>
            </a:lvl8pPr>
            <a:lvl9pPr lvl="8" algn="ctr" rtl="0">
              <a:spcBef>
                <a:spcPts val="0"/>
              </a:spcBef>
              <a:spcAft>
                <a:spcPts val="0"/>
              </a:spcAft>
              <a:buClr>
                <a:schemeClr val="accent4"/>
              </a:buClr>
              <a:buSzPts val="12400"/>
              <a:buNone/>
              <a:defRPr sz="16533">
                <a:solidFill>
                  <a:schemeClr val="accent4"/>
                </a:solidFill>
              </a:defRPr>
            </a:lvl9pPr>
          </a:lstStyle>
          <a:p>
            <a:r>
              <a:t>xx%</a:t>
            </a:r>
          </a:p>
        </p:txBody>
      </p:sp>
      <p:grpSp>
        <p:nvGrpSpPr>
          <p:cNvPr id="455" name="Google Shape;455;p3"/>
          <p:cNvGrpSpPr/>
          <p:nvPr/>
        </p:nvGrpSpPr>
        <p:grpSpPr>
          <a:xfrm>
            <a:off x="8706444"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9" name="Google Shape;459;p3"/>
          <p:cNvSpPr/>
          <p:nvPr/>
        </p:nvSpPr>
        <p:spPr>
          <a:xfrm rot="10800000">
            <a:off x="6726841" y="6099282"/>
            <a:ext cx="5736881"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0" name="Google Shape;460;p3"/>
          <p:cNvGrpSpPr/>
          <p:nvPr/>
        </p:nvGrpSpPr>
        <p:grpSpPr>
          <a:xfrm>
            <a:off x="182643" y="5212106"/>
            <a:ext cx="406827"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59" name="Google Shape;559;p3"/>
          <p:cNvGrpSpPr/>
          <p:nvPr/>
        </p:nvGrpSpPr>
        <p:grpSpPr>
          <a:xfrm>
            <a:off x="10481726" y="-89776"/>
            <a:ext cx="459025"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2" name="Google Shape;582;p3"/>
          <p:cNvGrpSpPr/>
          <p:nvPr/>
        </p:nvGrpSpPr>
        <p:grpSpPr>
          <a:xfrm>
            <a:off x="11603144"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2" name="Google Shape;592;p3"/>
          <p:cNvGrpSpPr/>
          <p:nvPr/>
        </p:nvGrpSpPr>
        <p:grpSpPr>
          <a:xfrm>
            <a:off x="10988661" y="89741"/>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3"/>
          <p:cNvGrpSpPr/>
          <p:nvPr/>
        </p:nvGrpSpPr>
        <p:grpSpPr>
          <a:xfrm>
            <a:off x="-37955" y="6108585"/>
            <a:ext cx="1041193"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3"/>
          <p:cNvGrpSpPr/>
          <p:nvPr/>
        </p:nvGrpSpPr>
        <p:grpSpPr>
          <a:xfrm>
            <a:off x="-25874" y="5847949"/>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4" name="Google Shape;674;p3"/>
          <p:cNvGrpSpPr/>
          <p:nvPr/>
        </p:nvGrpSpPr>
        <p:grpSpPr>
          <a:xfrm>
            <a:off x="11023874" y="-268136"/>
            <a:ext cx="1174375"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3"/>
          <p:cNvGrpSpPr/>
          <p:nvPr/>
        </p:nvGrpSpPr>
        <p:grpSpPr>
          <a:xfrm>
            <a:off x="11464102" y="1092366"/>
            <a:ext cx="981639"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4" name="Google Shape;744;p3"/>
          <p:cNvGrpSpPr/>
          <p:nvPr/>
        </p:nvGrpSpPr>
        <p:grpSpPr>
          <a:xfrm rot="-5400000">
            <a:off x="10080855" y="98572"/>
            <a:ext cx="215884" cy="194555"/>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8384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248141729"/>
      </p:ext>
    </p:extLst>
  </p:cSld>
  <p:clrMapOvr>
    <a:masterClrMapping/>
  </p:clrMapOvr>
  <p:transition spd="slow">
    <p:wheel spokes="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58" name="Google Shape;758;p4"/>
          <p:cNvGrpSpPr/>
          <p:nvPr/>
        </p:nvGrpSpPr>
        <p:grpSpPr>
          <a:xfrm>
            <a:off x="269344"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91179"/>
              </a:buClr>
              <a:buSzPts val="1200"/>
              <a:buFont typeface="Nunito"/>
              <a:buAutoNum type="arabicPeriod"/>
              <a:defRPr sz="1600">
                <a:latin typeface="Nunito"/>
                <a:ea typeface="Nunito"/>
                <a:cs typeface="Nunito"/>
                <a:sym typeface="Nunito"/>
              </a:defRPr>
            </a:lvl1pPr>
            <a:lvl2pPr marL="1219170" lvl="1" indent="-406390" rtl="0">
              <a:spcBef>
                <a:spcPts val="0"/>
              </a:spcBef>
              <a:spcAft>
                <a:spcPts val="0"/>
              </a:spcAft>
              <a:buClr>
                <a:srgbClr val="091179"/>
              </a:buClr>
              <a:buSzPts val="1200"/>
              <a:buFont typeface="Nunito"/>
              <a:buAutoNum type="alphaLcPeriod"/>
              <a:defRPr/>
            </a:lvl2pPr>
            <a:lvl3pPr marL="1828754" lvl="2" indent="-406390" rtl="0">
              <a:spcBef>
                <a:spcPts val="0"/>
              </a:spcBef>
              <a:spcAft>
                <a:spcPts val="0"/>
              </a:spcAft>
              <a:buClr>
                <a:srgbClr val="091179"/>
              </a:buClr>
              <a:buSzPts val="1200"/>
              <a:buFont typeface="Nunito"/>
              <a:buAutoNum type="romanLcPeriod"/>
              <a:defRPr/>
            </a:lvl3pPr>
            <a:lvl4pPr marL="2438339" lvl="3" indent="-406390" rtl="0">
              <a:spcBef>
                <a:spcPts val="0"/>
              </a:spcBef>
              <a:spcAft>
                <a:spcPts val="0"/>
              </a:spcAft>
              <a:buClr>
                <a:srgbClr val="091179"/>
              </a:buClr>
              <a:buSzPts val="1200"/>
              <a:buFont typeface="Nunito"/>
              <a:buAutoNum type="arabicPeriod"/>
              <a:defRPr/>
            </a:lvl4pPr>
            <a:lvl5pPr marL="3047924" lvl="4" indent="-406390" rtl="0">
              <a:spcBef>
                <a:spcPts val="0"/>
              </a:spcBef>
              <a:spcAft>
                <a:spcPts val="0"/>
              </a:spcAft>
              <a:buClr>
                <a:srgbClr val="091179"/>
              </a:buClr>
              <a:buSzPts val="1200"/>
              <a:buFont typeface="Nunito"/>
              <a:buAutoNum type="alphaLcPeriod"/>
              <a:defRPr/>
            </a:lvl5pPr>
            <a:lvl6pPr marL="3657509" lvl="5" indent="-406390" rtl="0">
              <a:spcBef>
                <a:spcPts val="0"/>
              </a:spcBef>
              <a:spcAft>
                <a:spcPts val="0"/>
              </a:spcAft>
              <a:buClr>
                <a:srgbClr val="091179"/>
              </a:buClr>
              <a:buSzPts val="1200"/>
              <a:buFont typeface="Nunito"/>
              <a:buAutoNum type="romanLcPeriod"/>
              <a:defRPr/>
            </a:lvl6pPr>
            <a:lvl7pPr marL="4267093" lvl="6" indent="-406390" rtl="0">
              <a:spcBef>
                <a:spcPts val="0"/>
              </a:spcBef>
              <a:spcAft>
                <a:spcPts val="0"/>
              </a:spcAft>
              <a:buClr>
                <a:srgbClr val="091179"/>
              </a:buClr>
              <a:buSzPts val="1200"/>
              <a:buFont typeface="Nunito"/>
              <a:buAutoNum type="arabicPeriod"/>
              <a:defRPr/>
            </a:lvl7pPr>
            <a:lvl8pPr marL="4876678" lvl="7" indent="-406390" rtl="0">
              <a:spcBef>
                <a:spcPts val="0"/>
              </a:spcBef>
              <a:spcAft>
                <a:spcPts val="0"/>
              </a:spcAft>
              <a:buClr>
                <a:srgbClr val="674EA7"/>
              </a:buClr>
              <a:buSzPts val="1200"/>
              <a:buFont typeface="Inconsolata"/>
              <a:buAutoNum type="alphaLcPeriod"/>
              <a:defRPr/>
            </a:lvl8pPr>
            <a:lvl9pPr marL="5486263" lvl="8" indent="-406390"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8"/>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41" name="Google Shape;841;p4"/>
          <p:cNvGrpSpPr/>
          <p:nvPr/>
        </p:nvGrpSpPr>
        <p:grpSpPr>
          <a:xfrm flipH="1">
            <a:off x="124748"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2" name="Google Shape;892;p4"/>
          <p:cNvGrpSpPr/>
          <p:nvPr/>
        </p:nvGrpSpPr>
        <p:grpSpPr>
          <a:xfrm>
            <a:off x="7932083" y="151782"/>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7" name="Google Shape;977;p4"/>
          <p:cNvGrpSpPr/>
          <p:nvPr/>
        </p:nvGrpSpPr>
        <p:grpSpPr>
          <a:xfrm rot="-5400000">
            <a:off x="9285189" y="125172"/>
            <a:ext cx="215884" cy="194555"/>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27824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2"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8"/>
          <p:cNvSpPr txBox="1">
            <a:spLocks noGrp="1"/>
          </p:cNvSpPr>
          <p:nvPr>
            <p:ph type="title"/>
          </p:nvPr>
        </p:nvSpPr>
        <p:spPr>
          <a:xfrm>
            <a:off x="1250400"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8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3" name="Google Shape;1883;p8"/>
          <p:cNvGrpSpPr/>
          <p:nvPr/>
        </p:nvGrpSpPr>
        <p:grpSpPr>
          <a:xfrm>
            <a:off x="269344"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06" name="Google Shape;1906;p8"/>
          <p:cNvGrpSpPr/>
          <p:nvPr/>
        </p:nvGrpSpPr>
        <p:grpSpPr>
          <a:xfrm>
            <a:off x="624338" y="839638"/>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39" name="Google Shape;1939;p8"/>
          <p:cNvGrpSpPr/>
          <p:nvPr/>
        </p:nvGrpSpPr>
        <p:grpSpPr>
          <a:xfrm>
            <a:off x="7932083" y="151782"/>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2" name="Google Shape;1962;p8"/>
          <p:cNvGrpSpPr/>
          <p:nvPr/>
        </p:nvGrpSpPr>
        <p:grpSpPr>
          <a:xfrm>
            <a:off x="10630865"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4" name="Google Shape;2024;p8"/>
          <p:cNvGrpSpPr/>
          <p:nvPr/>
        </p:nvGrpSpPr>
        <p:grpSpPr>
          <a:xfrm rot="-5400000">
            <a:off x="9285189" y="125172"/>
            <a:ext cx="215884" cy="194555"/>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37" name="Google Shape;2037;p8"/>
          <p:cNvGrpSpPr/>
          <p:nvPr/>
        </p:nvGrpSpPr>
        <p:grpSpPr>
          <a:xfrm>
            <a:off x="11460151" y="5217917"/>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65" name="Google Shape;2065;p8"/>
          <p:cNvGrpSpPr/>
          <p:nvPr/>
        </p:nvGrpSpPr>
        <p:grpSpPr>
          <a:xfrm>
            <a:off x="11378331" y="5903209"/>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90" name="Google Shape;2090;p8"/>
          <p:cNvGrpSpPr/>
          <p:nvPr/>
        </p:nvGrpSpPr>
        <p:grpSpPr>
          <a:xfrm rot="-5400000" flipH="1">
            <a:off x="9862471" y="5940300"/>
            <a:ext cx="485736" cy="1259299"/>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8"/>
          <p:cNvSpPr/>
          <p:nvPr/>
        </p:nvSpPr>
        <p:spPr>
          <a:xfrm>
            <a:off x="10711047" y="5950857"/>
            <a:ext cx="648047"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8"/>
          <p:cNvSpPr/>
          <p:nvPr/>
        </p:nvSpPr>
        <p:spPr>
          <a:xfrm>
            <a:off x="10952487" y="6272519"/>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8"/>
          <p:cNvSpPr/>
          <p:nvPr/>
        </p:nvSpPr>
        <p:spPr>
          <a:xfrm>
            <a:off x="10864403" y="6495516"/>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8"/>
          <p:cNvSpPr/>
          <p:nvPr/>
        </p:nvSpPr>
        <p:spPr>
          <a:xfrm>
            <a:off x="10896453" y="6385295"/>
            <a:ext cx="35881"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8"/>
          <p:cNvSpPr/>
          <p:nvPr/>
        </p:nvSpPr>
        <p:spPr>
          <a:xfrm>
            <a:off x="10857249" y="642224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8"/>
          <p:cNvSpPr/>
          <p:nvPr/>
        </p:nvSpPr>
        <p:spPr>
          <a:xfrm>
            <a:off x="10841561" y="6356135"/>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8"/>
          <p:cNvSpPr/>
          <p:nvPr/>
        </p:nvSpPr>
        <p:spPr>
          <a:xfrm>
            <a:off x="11269614" y="6553366"/>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8"/>
          <p:cNvSpPr/>
          <p:nvPr/>
        </p:nvSpPr>
        <p:spPr>
          <a:xfrm>
            <a:off x="11054445" y="6911982"/>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8"/>
          <p:cNvSpPr/>
          <p:nvPr/>
        </p:nvSpPr>
        <p:spPr>
          <a:xfrm>
            <a:off x="11046617" y="6331511"/>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4" name="Google Shape;2114;p8"/>
          <p:cNvSpPr/>
          <p:nvPr/>
        </p:nvSpPr>
        <p:spPr>
          <a:xfrm>
            <a:off x="11020852" y="6265364"/>
            <a:ext cx="35881"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5" name="Google Shape;2115;p8"/>
          <p:cNvSpPr/>
          <p:nvPr/>
        </p:nvSpPr>
        <p:spPr>
          <a:xfrm>
            <a:off x="11339086" y="6213831"/>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6" name="Google Shape;2116;p8"/>
          <p:cNvSpPr/>
          <p:nvPr/>
        </p:nvSpPr>
        <p:spPr>
          <a:xfrm>
            <a:off x="11284193" y="6254178"/>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7" name="Google Shape;2117;p8"/>
          <p:cNvSpPr/>
          <p:nvPr/>
        </p:nvSpPr>
        <p:spPr>
          <a:xfrm>
            <a:off x="11218081" y="6016600"/>
            <a:ext cx="35881"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1" name="Google Shape;2121;p8"/>
          <p:cNvSpPr/>
          <p:nvPr/>
        </p:nvSpPr>
        <p:spPr>
          <a:xfrm>
            <a:off x="10528600" y="6820068"/>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2" name="Google Shape;2122;p8"/>
          <p:cNvSpPr/>
          <p:nvPr/>
        </p:nvSpPr>
        <p:spPr>
          <a:xfrm>
            <a:off x="10384044" y="6550006"/>
            <a:ext cx="256981"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4" name="Google Shape;2124;p8"/>
          <p:cNvSpPr/>
          <p:nvPr/>
        </p:nvSpPr>
        <p:spPr>
          <a:xfrm>
            <a:off x="10296331" y="6298993"/>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5" name="Google Shape;2125;p8"/>
          <p:cNvSpPr/>
          <p:nvPr/>
        </p:nvSpPr>
        <p:spPr>
          <a:xfrm>
            <a:off x="10150231" y="6091684"/>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6" name="Google Shape;2126;p8"/>
          <p:cNvSpPr/>
          <p:nvPr/>
        </p:nvSpPr>
        <p:spPr>
          <a:xfrm>
            <a:off x="10120635" y="6021102"/>
            <a:ext cx="135999"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7" name="Google Shape;2127;p8"/>
          <p:cNvSpPr/>
          <p:nvPr/>
        </p:nvSpPr>
        <p:spPr>
          <a:xfrm>
            <a:off x="10712660" y="6314681"/>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8" name="Google Shape;2128;p8"/>
          <p:cNvSpPr/>
          <p:nvPr/>
        </p:nvSpPr>
        <p:spPr>
          <a:xfrm>
            <a:off x="10673457" y="6267616"/>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9" name="Google Shape;2129;p8"/>
          <p:cNvSpPr/>
          <p:nvPr/>
        </p:nvSpPr>
        <p:spPr>
          <a:xfrm>
            <a:off x="10657767"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0" name="Google Shape;2130;p8"/>
          <p:cNvSpPr/>
          <p:nvPr/>
        </p:nvSpPr>
        <p:spPr>
          <a:xfrm>
            <a:off x="10125473" y="6611652"/>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1" name="Google Shape;2131;p8"/>
          <p:cNvSpPr/>
          <p:nvPr/>
        </p:nvSpPr>
        <p:spPr>
          <a:xfrm>
            <a:off x="10136693" y="6548898"/>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2" name="Google Shape;2132;p8"/>
          <p:cNvSpPr/>
          <p:nvPr/>
        </p:nvSpPr>
        <p:spPr>
          <a:xfrm>
            <a:off x="10199446" y="6595964"/>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3" name="Google Shape;2133;p8"/>
          <p:cNvSpPr/>
          <p:nvPr/>
        </p:nvSpPr>
        <p:spPr>
          <a:xfrm>
            <a:off x="10293577" y="5969536"/>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4" name="Google Shape;2134;p8"/>
          <p:cNvSpPr/>
          <p:nvPr/>
        </p:nvSpPr>
        <p:spPr>
          <a:xfrm>
            <a:off x="10250979" y="5950488"/>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5" name="Google Shape;2135;p8"/>
          <p:cNvSpPr/>
          <p:nvPr/>
        </p:nvSpPr>
        <p:spPr>
          <a:xfrm>
            <a:off x="10086269" y="6189173"/>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6" name="Google Shape;2136;p8"/>
          <p:cNvSpPr/>
          <p:nvPr/>
        </p:nvSpPr>
        <p:spPr>
          <a:xfrm>
            <a:off x="10086269" y="6228412"/>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7" name="Google Shape;2137;p8"/>
          <p:cNvSpPr/>
          <p:nvPr/>
        </p:nvSpPr>
        <p:spPr>
          <a:xfrm>
            <a:off x="10673457"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9" name="Google Shape;2139;p8"/>
          <p:cNvSpPr/>
          <p:nvPr/>
        </p:nvSpPr>
        <p:spPr>
          <a:xfrm>
            <a:off x="10317092" y="6514162"/>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0" name="Google Shape;2140;p8"/>
          <p:cNvSpPr/>
          <p:nvPr/>
        </p:nvSpPr>
        <p:spPr>
          <a:xfrm>
            <a:off x="10610703" y="6486145"/>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41" name="Google Shape;2141;p8"/>
          <p:cNvGrpSpPr/>
          <p:nvPr/>
        </p:nvGrpSpPr>
        <p:grpSpPr>
          <a:xfrm rot="1693484">
            <a:off x="429143" y="5263526"/>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56" name="Google Shape;2156;p8"/>
          <p:cNvGrpSpPr/>
          <p:nvPr/>
        </p:nvGrpSpPr>
        <p:grpSpPr>
          <a:xfrm>
            <a:off x="-75913" y="4725004"/>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19" name="Google Shape;2219;p8"/>
          <p:cNvGrpSpPr/>
          <p:nvPr/>
        </p:nvGrpSpPr>
        <p:grpSpPr>
          <a:xfrm rot="5595891">
            <a:off x="-110828" y="5830784"/>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9411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8500" y="2538233"/>
            <a:ext cx="5393600"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249" name="Google Shape;2249;p9"/>
          <p:cNvSpPr txBox="1">
            <a:spLocks noGrp="1"/>
          </p:cNvSpPr>
          <p:nvPr>
            <p:ph type="subTitle" idx="1"/>
          </p:nvPr>
        </p:nvSpPr>
        <p:spPr>
          <a:xfrm>
            <a:off x="1038500" y="3329040"/>
            <a:ext cx="4884000"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atin typeface="Nunito"/>
                <a:ea typeface="Nunito"/>
                <a:cs typeface="Nunito"/>
                <a:sym typeface="Nunito"/>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250" name="Google Shape;2250;p9"/>
          <p:cNvGrpSpPr/>
          <p:nvPr/>
        </p:nvGrpSpPr>
        <p:grpSpPr>
          <a:xfrm rot="5400000">
            <a:off x="11561424" y="5511576"/>
            <a:ext cx="780584" cy="350259"/>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60" name="Google Shape;2260;p9"/>
          <p:cNvSpPr/>
          <p:nvPr/>
        </p:nvSpPr>
        <p:spPr>
          <a:xfrm>
            <a:off x="7522321" y="6336518"/>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1" name="Google Shape;2261;p9"/>
          <p:cNvSpPr/>
          <p:nvPr/>
        </p:nvSpPr>
        <p:spPr>
          <a:xfrm rot="-5400000">
            <a:off x="-1528825" y="1309332"/>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2" name="Google Shape;2262;p9"/>
          <p:cNvGrpSpPr/>
          <p:nvPr/>
        </p:nvGrpSpPr>
        <p:grpSpPr>
          <a:xfrm rot="-8956076">
            <a:off x="-383863" y="475045"/>
            <a:ext cx="585429" cy="1517697"/>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71" name="Google Shape;2271;p9"/>
          <p:cNvGrpSpPr/>
          <p:nvPr/>
        </p:nvGrpSpPr>
        <p:grpSpPr>
          <a:xfrm rot="-8956076">
            <a:off x="-47214" y="383195"/>
            <a:ext cx="592611" cy="1603909"/>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99" name="Google Shape;2299;p9"/>
          <p:cNvGrpSpPr/>
          <p:nvPr/>
        </p:nvGrpSpPr>
        <p:grpSpPr>
          <a:xfrm>
            <a:off x="11022939" y="5841660"/>
            <a:ext cx="1169069" cy="748043"/>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08" name="Google Shape;2308;p9"/>
          <p:cNvGrpSpPr/>
          <p:nvPr/>
        </p:nvGrpSpPr>
        <p:grpSpPr>
          <a:xfrm>
            <a:off x="11549717" y="5642023"/>
            <a:ext cx="1029827" cy="1034524"/>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36" name="Google Shape;2336;p9"/>
          <p:cNvGrpSpPr/>
          <p:nvPr/>
        </p:nvGrpSpPr>
        <p:grpSpPr>
          <a:xfrm rot="-5400000">
            <a:off x="11093880" y="6143395"/>
            <a:ext cx="364021" cy="986027"/>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61" name="Google Shape;2361;p9"/>
          <p:cNvGrpSpPr/>
          <p:nvPr/>
        </p:nvGrpSpPr>
        <p:grpSpPr>
          <a:xfrm>
            <a:off x="9730355" y="263653"/>
            <a:ext cx="844356" cy="506767"/>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69" name="Google Shape;2369;p9"/>
          <p:cNvGrpSpPr/>
          <p:nvPr/>
        </p:nvGrpSpPr>
        <p:grpSpPr>
          <a:xfrm rot="-1533248">
            <a:off x="10545273" y="52878"/>
            <a:ext cx="1066769" cy="789791"/>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91" name="Google Shape;2391;p9"/>
          <p:cNvGrpSpPr/>
          <p:nvPr/>
        </p:nvGrpSpPr>
        <p:grpSpPr>
          <a:xfrm>
            <a:off x="-283422" y="5296389"/>
            <a:ext cx="1528276" cy="1418404"/>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6" name="Google Shape;2406;p9"/>
          <p:cNvGrpSpPr/>
          <p:nvPr/>
        </p:nvGrpSpPr>
        <p:grpSpPr>
          <a:xfrm>
            <a:off x="-265651" y="4932569"/>
            <a:ext cx="1209272" cy="1546943"/>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54" name="Google Shape;2454;p9"/>
          <p:cNvGrpSpPr/>
          <p:nvPr/>
        </p:nvGrpSpPr>
        <p:grpSpPr>
          <a:xfrm rot="5400000">
            <a:off x="11330445" y="-920"/>
            <a:ext cx="1034111" cy="1035928"/>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16" name="Google Shape;2516;p9"/>
          <p:cNvGrpSpPr/>
          <p:nvPr/>
        </p:nvGrpSpPr>
        <p:grpSpPr>
          <a:xfrm rot="5400000">
            <a:off x="394267" y="5617374"/>
            <a:ext cx="571291" cy="1623076"/>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41" name="Google Shape;2541;p9"/>
          <p:cNvGrpSpPr/>
          <p:nvPr/>
        </p:nvGrpSpPr>
        <p:grpSpPr>
          <a:xfrm>
            <a:off x="11488253" y="6246622"/>
            <a:ext cx="748761" cy="72456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8973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extLst>
      <p:ext uri="{BB962C8B-B14F-4D97-AF65-F5344CB8AC3E}">
        <p14:creationId xmlns:p14="http://schemas.microsoft.com/office/powerpoint/2010/main" val="1551653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6CEA-D7EA-4B1D-9D63-BA84F597ABB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D4EA325-CC86-46C3-AE5E-26E57958096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5CE3862-E779-422D-8F42-501ECE69BE15}"/>
              </a:ext>
            </a:extLst>
          </p:cNvPr>
          <p:cNvSpPr>
            <a:spLocks noGrp="1"/>
          </p:cNvSpPr>
          <p:nvPr>
            <p:ph type="dt" sz="half" idx="10"/>
          </p:nvPr>
        </p:nvSpPr>
        <p:spPr/>
        <p:txBody>
          <a:bodyPr/>
          <a:lstStyle/>
          <a:p>
            <a:pPr>
              <a:defRPr/>
            </a:pPr>
            <a:fld id="{26C9A60E-9B8F-4E89-872E-F53E5996198C}" type="datetimeFigureOut">
              <a:rPr lang="en-US" smtClean="0"/>
              <a:pPr>
                <a:defRPr/>
              </a:pPr>
              <a:t>10/10/2024</a:t>
            </a:fld>
            <a:endParaRPr lang="en-US"/>
          </a:p>
        </p:txBody>
      </p:sp>
      <p:sp>
        <p:nvSpPr>
          <p:cNvPr id="5" name="Footer Placeholder 4">
            <a:extLst>
              <a:ext uri="{FF2B5EF4-FFF2-40B4-BE49-F238E27FC236}">
                <a16:creationId xmlns:a16="http://schemas.microsoft.com/office/drawing/2014/main" id="{F348ADD4-DDBA-477C-AB80-88DD698B5C6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700EEC9-8BC9-46EA-B36A-E54A2D7B7D55}"/>
              </a:ext>
            </a:extLst>
          </p:cNvPr>
          <p:cNvSpPr>
            <a:spLocks noGrp="1"/>
          </p:cNvSpPr>
          <p:nvPr>
            <p:ph type="sldNum" sz="quarter" idx="12"/>
          </p:nvPr>
        </p:nvSpPr>
        <p:spPr/>
        <p:txBody>
          <a:bodyPr/>
          <a:lstStyle/>
          <a:p>
            <a:fld id="{90DC37C2-FEB9-48AB-8964-F88B6EE801AD}" type="slidenum">
              <a:rPr lang="en-US" altLang="vi-VN" smtClean="0"/>
              <a:pPr/>
              <a:t>‹#›</a:t>
            </a:fld>
            <a:endParaRPr lang="en-US" altLang="vi-VN"/>
          </a:p>
        </p:txBody>
      </p:sp>
    </p:spTree>
    <p:extLst>
      <p:ext uri="{BB962C8B-B14F-4D97-AF65-F5344CB8AC3E}">
        <p14:creationId xmlns:p14="http://schemas.microsoft.com/office/powerpoint/2010/main" val="2654064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8455-D5F8-4852-99AA-F441B8918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3BE5E0-C2F4-4528-A5AB-EFF41A0B23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009F0-D8F7-4C6D-A0A7-C65D41D06977}"/>
              </a:ext>
            </a:extLst>
          </p:cNvPr>
          <p:cNvSpPr>
            <a:spLocks noGrp="1"/>
          </p:cNvSpPr>
          <p:nvPr>
            <p:ph type="dt" sz="half" idx="10"/>
          </p:nvPr>
        </p:nvSpPr>
        <p:spPr/>
        <p:txBody>
          <a:bodyPr/>
          <a:lstStyle/>
          <a:p>
            <a:pPr>
              <a:defRPr/>
            </a:pPr>
            <a:fld id="{5FD80F91-5C19-4A10-A55E-306AAD86B775}" type="datetimeFigureOut">
              <a:rPr lang="en-US" smtClean="0"/>
              <a:pPr>
                <a:defRPr/>
              </a:pPr>
              <a:t>10/10/2024</a:t>
            </a:fld>
            <a:endParaRPr lang="en-US"/>
          </a:p>
        </p:txBody>
      </p:sp>
      <p:sp>
        <p:nvSpPr>
          <p:cNvPr id="5" name="Footer Placeholder 4">
            <a:extLst>
              <a:ext uri="{FF2B5EF4-FFF2-40B4-BE49-F238E27FC236}">
                <a16:creationId xmlns:a16="http://schemas.microsoft.com/office/drawing/2014/main" id="{357625FA-F8F2-4366-B572-CD6859372DE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36A113-7516-4ACD-B23D-FFEAB0F18F50}"/>
              </a:ext>
            </a:extLst>
          </p:cNvPr>
          <p:cNvSpPr>
            <a:spLocks noGrp="1"/>
          </p:cNvSpPr>
          <p:nvPr>
            <p:ph type="sldNum" sz="quarter" idx="12"/>
          </p:nvPr>
        </p:nvSpPr>
        <p:spPr/>
        <p:txBody>
          <a:bodyPr/>
          <a:lstStyle/>
          <a:p>
            <a:fld id="{21F80212-8389-4EBA-B246-E60FDC7D7A8C}" type="slidenum">
              <a:rPr lang="en-US" altLang="vi-VN" smtClean="0"/>
              <a:pPr/>
              <a:t>‹#›</a:t>
            </a:fld>
            <a:endParaRPr lang="en-US" altLang="vi-VN"/>
          </a:p>
        </p:txBody>
      </p:sp>
    </p:spTree>
    <p:extLst>
      <p:ext uri="{BB962C8B-B14F-4D97-AF65-F5344CB8AC3E}">
        <p14:creationId xmlns:p14="http://schemas.microsoft.com/office/powerpoint/2010/main" val="3340881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AEA3-C23E-4D90-B44E-545D5401E62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D6AE0F-E164-46E5-8068-DB863B3CADE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FBCEE-257B-49A3-B758-8DD1AA988297}"/>
              </a:ext>
            </a:extLst>
          </p:cNvPr>
          <p:cNvSpPr>
            <a:spLocks noGrp="1"/>
          </p:cNvSpPr>
          <p:nvPr>
            <p:ph type="dt" sz="half" idx="10"/>
          </p:nvPr>
        </p:nvSpPr>
        <p:spPr/>
        <p:txBody>
          <a:bodyPr/>
          <a:lstStyle/>
          <a:p>
            <a:pPr>
              <a:defRPr/>
            </a:pPr>
            <a:fld id="{039D9824-FCE5-4557-8A21-0F77BFC2D69A}" type="datetimeFigureOut">
              <a:rPr lang="en-US" smtClean="0"/>
              <a:pPr>
                <a:defRPr/>
              </a:pPr>
              <a:t>10/10/2024</a:t>
            </a:fld>
            <a:endParaRPr lang="en-US"/>
          </a:p>
        </p:txBody>
      </p:sp>
      <p:sp>
        <p:nvSpPr>
          <p:cNvPr id="5" name="Footer Placeholder 4">
            <a:extLst>
              <a:ext uri="{FF2B5EF4-FFF2-40B4-BE49-F238E27FC236}">
                <a16:creationId xmlns:a16="http://schemas.microsoft.com/office/drawing/2014/main" id="{C2ECC82A-0AD8-4EE1-AE7D-9D78741424C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2A1272F-D9A0-47D4-A78F-44948616BE97}"/>
              </a:ext>
            </a:extLst>
          </p:cNvPr>
          <p:cNvSpPr>
            <a:spLocks noGrp="1"/>
          </p:cNvSpPr>
          <p:nvPr>
            <p:ph type="sldNum" sz="quarter" idx="12"/>
          </p:nvPr>
        </p:nvSpPr>
        <p:spPr/>
        <p:txBody>
          <a:bodyPr/>
          <a:lstStyle/>
          <a:p>
            <a:fld id="{4FB21FC5-7A15-4BC6-A517-1B146F7C38AF}" type="slidenum">
              <a:rPr lang="en-US" altLang="vi-VN" smtClean="0"/>
              <a:pPr/>
              <a:t>‹#›</a:t>
            </a:fld>
            <a:endParaRPr lang="en-US" altLang="vi-VN"/>
          </a:p>
        </p:txBody>
      </p:sp>
    </p:spTree>
    <p:extLst>
      <p:ext uri="{BB962C8B-B14F-4D97-AF65-F5344CB8AC3E}">
        <p14:creationId xmlns:p14="http://schemas.microsoft.com/office/powerpoint/2010/main" val="1724177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FB2A-5937-4E84-9E56-71E847F65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B3257-33CD-4052-AA90-20FA575528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0A82A8-20B8-4B00-BA2B-20BA20834E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442461-5955-4300-AD62-A2E3EED00714}"/>
              </a:ext>
            </a:extLst>
          </p:cNvPr>
          <p:cNvSpPr>
            <a:spLocks noGrp="1"/>
          </p:cNvSpPr>
          <p:nvPr>
            <p:ph type="dt" sz="half" idx="10"/>
          </p:nvPr>
        </p:nvSpPr>
        <p:spPr/>
        <p:txBody>
          <a:bodyPr/>
          <a:lstStyle/>
          <a:p>
            <a:pPr>
              <a:defRPr/>
            </a:pPr>
            <a:fld id="{F7345342-406B-4FEC-A6AF-87E17D4FFDD4}" type="datetimeFigureOut">
              <a:rPr lang="en-US" smtClean="0"/>
              <a:pPr>
                <a:defRPr/>
              </a:pPr>
              <a:t>10/10/2024</a:t>
            </a:fld>
            <a:endParaRPr lang="en-US"/>
          </a:p>
        </p:txBody>
      </p:sp>
      <p:sp>
        <p:nvSpPr>
          <p:cNvPr id="6" name="Footer Placeholder 5">
            <a:extLst>
              <a:ext uri="{FF2B5EF4-FFF2-40B4-BE49-F238E27FC236}">
                <a16:creationId xmlns:a16="http://schemas.microsoft.com/office/drawing/2014/main" id="{895D6A4D-3C4B-46A4-8CD8-DCD8DD135DF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5B11C6D-31DA-4D67-8EEE-0DEAC8927ADB}"/>
              </a:ext>
            </a:extLst>
          </p:cNvPr>
          <p:cNvSpPr>
            <a:spLocks noGrp="1"/>
          </p:cNvSpPr>
          <p:nvPr>
            <p:ph type="sldNum" sz="quarter" idx="12"/>
          </p:nvPr>
        </p:nvSpPr>
        <p:spPr/>
        <p:txBody>
          <a:bodyPr/>
          <a:lstStyle/>
          <a:p>
            <a:fld id="{7A2B1B79-9A66-4B0C-8DD9-C899CE71765A}" type="slidenum">
              <a:rPr lang="en-US" altLang="vi-VN" smtClean="0"/>
              <a:pPr/>
              <a:t>‹#›</a:t>
            </a:fld>
            <a:endParaRPr lang="en-US" altLang="vi-VN"/>
          </a:p>
        </p:txBody>
      </p:sp>
    </p:spTree>
    <p:extLst>
      <p:ext uri="{BB962C8B-B14F-4D97-AF65-F5344CB8AC3E}">
        <p14:creationId xmlns:p14="http://schemas.microsoft.com/office/powerpoint/2010/main" val="4171642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4BA1-B4BE-4FAD-98A2-9FEB5512AA6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12CC2-064F-4247-A5E4-7F0F8F9A5D5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75B0D-589C-4065-A7C5-CA6B2E45B7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C4A9C8-D883-4F2B-95CB-CC012A76F45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25B7D-4A8B-4F34-A187-666D39096A7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F03298-DB46-4690-A24E-5EB7AFAE6CE2}"/>
              </a:ext>
            </a:extLst>
          </p:cNvPr>
          <p:cNvSpPr>
            <a:spLocks noGrp="1"/>
          </p:cNvSpPr>
          <p:nvPr>
            <p:ph type="dt" sz="half" idx="10"/>
          </p:nvPr>
        </p:nvSpPr>
        <p:spPr/>
        <p:txBody>
          <a:bodyPr/>
          <a:lstStyle/>
          <a:p>
            <a:pPr>
              <a:defRPr/>
            </a:pPr>
            <a:fld id="{41561FCA-0F30-4AA3-9398-38A68C765F55}" type="datetimeFigureOut">
              <a:rPr lang="en-US" smtClean="0"/>
              <a:pPr>
                <a:defRPr/>
              </a:pPr>
              <a:t>10/10/2024</a:t>
            </a:fld>
            <a:endParaRPr lang="en-US"/>
          </a:p>
        </p:txBody>
      </p:sp>
      <p:sp>
        <p:nvSpPr>
          <p:cNvPr id="8" name="Footer Placeholder 7">
            <a:extLst>
              <a:ext uri="{FF2B5EF4-FFF2-40B4-BE49-F238E27FC236}">
                <a16:creationId xmlns:a16="http://schemas.microsoft.com/office/drawing/2014/main" id="{5AA078B7-6639-4F9A-B3ED-EC0FC1614AFE}"/>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04D72282-BE0F-4D76-9825-8CAB9CF8F8C8}"/>
              </a:ext>
            </a:extLst>
          </p:cNvPr>
          <p:cNvSpPr>
            <a:spLocks noGrp="1"/>
          </p:cNvSpPr>
          <p:nvPr>
            <p:ph type="sldNum" sz="quarter" idx="12"/>
          </p:nvPr>
        </p:nvSpPr>
        <p:spPr/>
        <p:txBody>
          <a:bodyPr/>
          <a:lstStyle/>
          <a:p>
            <a:fld id="{D0334282-6B9B-4927-AF90-3578FD41C996}" type="slidenum">
              <a:rPr lang="en-US" altLang="vi-VN" smtClean="0"/>
              <a:pPr/>
              <a:t>‹#›</a:t>
            </a:fld>
            <a:endParaRPr lang="en-US" altLang="vi-VN"/>
          </a:p>
        </p:txBody>
      </p:sp>
    </p:spTree>
    <p:extLst>
      <p:ext uri="{BB962C8B-B14F-4D97-AF65-F5344CB8AC3E}">
        <p14:creationId xmlns:p14="http://schemas.microsoft.com/office/powerpoint/2010/main" val="3916145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1D35-FA65-435C-9D76-E5078B556E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AC068E-F188-463A-9F55-D649C3794857}"/>
              </a:ext>
            </a:extLst>
          </p:cNvPr>
          <p:cNvSpPr>
            <a:spLocks noGrp="1"/>
          </p:cNvSpPr>
          <p:nvPr>
            <p:ph type="dt" sz="half" idx="10"/>
          </p:nvPr>
        </p:nvSpPr>
        <p:spPr/>
        <p:txBody>
          <a:bodyPr/>
          <a:lstStyle/>
          <a:p>
            <a:pPr>
              <a:defRPr/>
            </a:pPr>
            <a:fld id="{1C790AE8-F81C-42FA-84E6-92634392B2BD}" type="datetimeFigureOut">
              <a:rPr lang="en-US" smtClean="0"/>
              <a:pPr>
                <a:defRPr/>
              </a:pPr>
              <a:t>10/10/2024</a:t>
            </a:fld>
            <a:endParaRPr lang="en-US"/>
          </a:p>
        </p:txBody>
      </p:sp>
      <p:sp>
        <p:nvSpPr>
          <p:cNvPr id="4" name="Footer Placeholder 3">
            <a:extLst>
              <a:ext uri="{FF2B5EF4-FFF2-40B4-BE49-F238E27FC236}">
                <a16:creationId xmlns:a16="http://schemas.microsoft.com/office/drawing/2014/main" id="{77D6DA65-638D-4DA5-B49B-5C49E6D73AA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0A530B4-2D1E-4D0B-9826-E7CFD7122397}"/>
              </a:ext>
            </a:extLst>
          </p:cNvPr>
          <p:cNvSpPr>
            <a:spLocks noGrp="1"/>
          </p:cNvSpPr>
          <p:nvPr>
            <p:ph type="sldNum" sz="quarter" idx="12"/>
          </p:nvPr>
        </p:nvSpPr>
        <p:spPr/>
        <p:txBody>
          <a:bodyPr/>
          <a:lstStyle/>
          <a:p>
            <a:fld id="{8CE848EC-7664-4EE2-8E4F-20265E9B2F3D}" type="slidenum">
              <a:rPr lang="en-US" altLang="vi-VN" smtClean="0"/>
              <a:pPr/>
              <a:t>‹#›</a:t>
            </a:fld>
            <a:endParaRPr lang="en-US" altLang="vi-VN"/>
          </a:p>
        </p:txBody>
      </p:sp>
    </p:spTree>
    <p:extLst>
      <p:ext uri="{BB962C8B-B14F-4D97-AF65-F5344CB8AC3E}">
        <p14:creationId xmlns:p14="http://schemas.microsoft.com/office/powerpoint/2010/main" val="20942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2616250895"/>
      </p:ext>
    </p:extLst>
  </p:cSld>
  <p:clrMapOvr>
    <a:masterClrMapping/>
  </p:clrMapOvr>
  <p:transition spd="slow">
    <p:wheel spokes="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6D7273-D3B6-4880-BDAB-B7D2BFC4AB24}"/>
              </a:ext>
            </a:extLst>
          </p:cNvPr>
          <p:cNvSpPr>
            <a:spLocks noGrp="1"/>
          </p:cNvSpPr>
          <p:nvPr>
            <p:ph type="dt" sz="half" idx="10"/>
          </p:nvPr>
        </p:nvSpPr>
        <p:spPr/>
        <p:txBody>
          <a:bodyPr/>
          <a:lstStyle/>
          <a:p>
            <a:pPr>
              <a:defRPr/>
            </a:pPr>
            <a:fld id="{2CA42837-FAF3-4886-BB1A-B1C97B483EE6}" type="datetimeFigureOut">
              <a:rPr lang="en-US" smtClean="0"/>
              <a:pPr>
                <a:defRPr/>
              </a:pPr>
              <a:t>10/10/2024</a:t>
            </a:fld>
            <a:endParaRPr lang="en-US"/>
          </a:p>
        </p:txBody>
      </p:sp>
      <p:sp>
        <p:nvSpPr>
          <p:cNvPr id="3" name="Footer Placeholder 2">
            <a:extLst>
              <a:ext uri="{FF2B5EF4-FFF2-40B4-BE49-F238E27FC236}">
                <a16:creationId xmlns:a16="http://schemas.microsoft.com/office/drawing/2014/main" id="{0C01D929-C554-4939-B847-B70BF62FCEE8}"/>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FC7BBD09-E864-4674-874F-7A72443D9A08}"/>
              </a:ext>
            </a:extLst>
          </p:cNvPr>
          <p:cNvSpPr>
            <a:spLocks noGrp="1"/>
          </p:cNvSpPr>
          <p:nvPr>
            <p:ph type="sldNum" sz="quarter" idx="12"/>
          </p:nvPr>
        </p:nvSpPr>
        <p:spPr/>
        <p:txBody>
          <a:bodyPr/>
          <a:lstStyle/>
          <a:p>
            <a:fld id="{3446C21E-D1EF-4094-B8A2-5B971433E3B0}" type="slidenum">
              <a:rPr lang="en-US" altLang="vi-VN" smtClean="0"/>
              <a:pPr/>
              <a:t>‹#›</a:t>
            </a:fld>
            <a:endParaRPr lang="en-US" altLang="vi-VN"/>
          </a:p>
        </p:txBody>
      </p:sp>
    </p:spTree>
    <p:extLst>
      <p:ext uri="{BB962C8B-B14F-4D97-AF65-F5344CB8AC3E}">
        <p14:creationId xmlns:p14="http://schemas.microsoft.com/office/powerpoint/2010/main" val="848387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E737-D9CD-4730-BEEA-8D83E40D50C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21C7FD-3602-4F7B-B968-7244E123F63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074564-CBFD-4C27-88E8-5F252E0D057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B45FC8-1183-49B4-9BD6-04B70CEF05B7}"/>
              </a:ext>
            </a:extLst>
          </p:cNvPr>
          <p:cNvSpPr>
            <a:spLocks noGrp="1"/>
          </p:cNvSpPr>
          <p:nvPr>
            <p:ph type="dt" sz="half" idx="10"/>
          </p:nvPr>
        </p:nvSpPr>
        <p:spPr/>
        <p:txBody>
          <a:bodyPr/>
          <a:lstStyle/>
          <a:p>
            <a:pPr>
              <a:defRPr/>
            </a:pPr>
            <a:fld id="{58261D21-12BE-4F74-9868-43CECFD90392}" type="datetimeFigureOut">
              <a:rPr lang="en-US" smtClean="0"/>
              <a:pPr>
                <a:defRPr/>
              </a:pPr>
              <a:t>10/10/2024</a:t>
            </a:fld>
            <a:endParaRPr lang="en-US"/>
          </a:p>
        </p:txBody>
      </p:sp>
      <p:sp>
        <p:nvSpPr>
          <p:cNvPr id="6" name="Footer Placeholder 5">
            <a:extLst>
              <a:ext uri="{FF2B5EF4-FFF2-40B4-BE49-F238E27FC236}">
                <a16:creationId xmlns:a16="http://schemas.microsoft.com/office/drawing/2014/main" id="{0A48FFD6-B0B2-44FE-AD10-C11A60F9A20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705C01C-714C-4009-94E5-51969CBD6302}"/>
              </a:ext>
            </a:extLst>
          </p:cNvPr>
          <p:cNvSpPr>
            <a:spLocks noGrp="1"/>
          </p:cNvSpPr>
          <p:nvPr>
            <p:ph type="sldNum" sz="quarter" idx="12"/>
          </p:nvPr>
        </p:nvSpPr>
        <p:spPr/>
        <p:txBody>
          <a:bodyPr/>
          <a:lstStyle/>
          <a:p>
            <a:fld id="{2E25A843-4D9A-4603-A03A-30AC8F6C52A7}" type="slidenum">
              <a:rPr lang="en-US" altLang="vi-VN" smtClean="0"/>
              <a:pPr/>
              <a:t>‹#›</a:t>
            </a:fld>
            <a:endParaRPr lang="en-US" altLang="vi-VN"/>
          </a:p>
        </p:txBody>
      </p:sp>
    </p:spTree>
    <p:extLst>
      <p:ext uri="{BB962C8B-B14F-4D97-AF65-F5344CB8AC3E}">
        <p14:creationId xmlns:p14="http://schemas.microsoft.com/office/powerpoint/2010/main" val="1080809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6A0C-197B-47A7-A323-A926E3D4DCE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B07DD4E-FD4B-4BBE-AE00-754F7E8B7AB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CA68FA-D93B-4782-A592-AA2253C3BEF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5A6022-3C86-46FD-A533-0C24950AF9A4}"/>
              </a:ext>
            </a:extLst>
          </p:cNvPr>
          <p:cNvSpPr>
            <a:spLocks noGrp="1"/>
          </p:cNvSpPr>
          <p:nvPr>
            <p:ph type="dt" sz="half" idx="10"/>
          </p:nvPr>
        </p:nvSpPr>
        <p:spPr/>
        <p:txBody>
          <a:bodyPr/>
          <a:lstStyle/>
          <a:p>
            <a:pPr>
              <a:defRPr/>
            </a:pPr>
            <a:fld id="{BC5421EE-C66C-468C-A246-58BE089BED28}" type="datetimeFigureOut">
              <a:rPr lang="en-US" smtClean="0"/>
              <a:pPr>
                <a:defRPr/>
              </a:pPr>
              <a:t>10/10/2024</a:t>
            </a:fld>
            <a:endParaRPr lang="en-US"/>
          </a:p>
        </p:txBody>
      </p:sp>
      <p:sp>
        <p:nvSpPr>
          <p:cNvPr id="6" name="Footer Placeholder 5">
            <a:extLst>
              <a:ext uri="{FF2B5EF4-FFF2-40B4-BE49-F238E27FC236}">
                <a16:creationId xmlns:a16="http://schemas.microsoft.com/office/drawing/2014/main" id="{52BE8D67-4CF6-4E0D-907F-F0A8B2B9AAC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ED3BFDC-6611-4AD6-865C-47EE57EE6106}"/>
              </a:ext>
            </a:extLst>
          </p:cNvPr>
          <p:cNvSpPr>
            <a:spLocks noGrp="1"/>
          </p:cNvSpPr>
          <p:nvPr>
            <p:ph type="sldNum" sz="quarter" idx="12"/>
          </p:nvPr>
        </p:nvSpPr>
        <p:spPr/>
        <p:txBody>
          <a:bodyPr/>
          <a:lstStyle/>
          <a:p>
            <a:fld id="{D276CB50-5CB9-4D2F-ADEF-A803A992766A}" type="slidenum">
              <a:rPr lang="en-US" altLang="vi-VN" smtClean="0"/>
              <a:pPr/>
              <a:t>‹#›</a:t>
            </a:fld>
            <a:endParaRPr lang="en-US" altLang="vi-VN"/>
          </a:p>
        </p:txBody>
      </p:sp>
    </p:spTree>
    <p:extLst>
      <p:ext uri="{BB962C8B-B14F-4D97-AF65-F5344CB8AC3E}">
        <p14:creationId xmlns:p14="http://schemas.microsoft.com/office/powerpoint/2010/main" val="1916479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DC3A-0D4E-4A3A-8A3F-40B8D0CD1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F1E163-D292-4D3B-B736-220DCD9FB3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0DFE3-A906-4341-B90F-8628CD5FF185}"/>
              </a:ext>
            </a:extLst>
          </p:cNvPr>
          <p:cNvSpPr>
            <a:spLocks noGrp="1"/>
          </p:cNvSpPr>
          <p:nvPr>
            <p:ph type="dt" sz="half" idx="10"/>
          </p:nvPr>
        </p:nvSpPr>
        <p:spPr/>
        <p:txBody>
          <a:bodyPr/>
          <a:lstStyle/>
          <a:p>
            <a:pPr>
              <a:defRPr/>
            </a:pPr>
            <a:fld id="{BD185607-8A6D-4DB7-919D-3782857FD5C3}" type="datetimeFigureOut">
              <a:rPr lang="en-US" smtClean="0"/>
              <a:pPr>
                <a:defRPr/>
              </a:pPr>
              <a:t>10/10/2024</a:t>
            </a:fld>
            <a:endParaRPr lang="en-US"/>
          </a:p>
        </p:txBody>
      </p:sp>
      <p:sp>
        <p:nvSpPr>
          <p:cNvPr id="5" name="Footer Placeholder 4">
            <a:extLst>
              <a:ext uri="{FF2B5EF4-FFF2-40B4-BE49-F238E27FC236}">
                <a16:creationId xmlns:a16="http://schemas.microsoft.com/office/drawing/2014/main" id="{3A2488FD-C242-4937-BD14-A3E8147EBB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9273395-1E90-48E3-9CF0-2069368799F0}"/>
              </a:ext>
            </a:extLst>
          </p:cNvPr>
          <p:cNvSpPr>
            <a:spLocks noGrp="1"/>
          </p:cNvSpPr>
          <p:nvPr>
            <p:ph type="sldNum" sz="quarter" idx="12"/>
          </p:nvPr>
        </p:nvSpPr>
        <p:spPr/>
        <p:txBody>
          <a:bodyPr/>
          <a:lstStyle/>
          <a:p>
            <a:fld id="{7A906BB6-E22E-4BB2-95B4-B784815A61ED}" type="slidenum">
              <a:rPr lang="en-US" altLang="vi-VN" smtClean="0"/>
              <a:pPr/>
              <a:t>‹#›</a:t>
            </a:fld>
            <a:endParaRPr lang="en-US" altLang="vi-VN"/>
          </a:p>
        </p:txBody>
      </p:sp>
    </p:spTree>
    <p:extLst>
      <p:ext uri="{BB962C8B-B14F-4D97-AF65-F5344CB8AC3E}">
        <p14:creationId xmlns:p14="http://schemas.microsoft.com/office/powerpoint/2010/main" val="296322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10B9D-0196-44BD-AA99-41A93874F5F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E0A1E3-115F-43E8-A821-91CDFFD6E2E5}"/>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62ECC-7880-47F0-8FF9-A08E4B9990C0}"/>
              </a:ext>
            </a:extLst>
          </p:cNvPr>
          <p:cNvSpPr>
            <a:spLocks noGrp="1"/>
          </p:cNvSpPr>
          <p:nvPr>
            <p:ph type="dt" sz="half" idx="10"/>
          </p:nvPr>
        </p:nvSpPr>
        <p:spPr/>
        <p:txBody>
          <a:bodyPr/>
          <a:lstStyle/>
          <a:p>
            <a:pPr>
              <a:defRPr/>
            </a:pPr>
            <a:fld id="{050EEA9F-E5EA-4F59-B2B8-61B1AD54C53F}" type="datetimeFigureOut">
              <a:rPr lang="en-US" smtClean="0"/>
              <a:pPr>
                <a:defRPr/>
              </a:pPr>
              <a:t>10/10/2024</a:t>
            </a:fld>
            <a:endParaRPr lang="en-US"/>
          </a:p>
        </p:txBody>
      </p:sp>
      <p:sp>
        <p:nvSpPr>
          <p:cNvPr id="5" name="Footer Placeholder 4">
            <a:extLst>
              <a:ext uri="{FF2B5EF4-FFF2-40B4-BE49-F238E27FC236}">
                <a16:creationId xmlns:a16="http://schemas.microsoft.com/office/drawing/2014/main" id="{40078C43-F5B2-4180-924C-AC017DB3675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37D594C-6A0D-4B55-89B4-8156ED5CED02}"/>
              </a:ext>
            </a:extLst>
          </p:cNvPr>
          <p:cNvSpPr>
            <a:spLocks noGrp="1"/>
          </p:cNvSpPr>
          <p:nvPr>
            <p:ph type="sldNum" sz="quarter" idx="12"/>
          </p:nvPr>
        </p:nvSpPr>
        <p:spPr/>
        <p:txBody>
          <a:bodyPr/>
          <a:lstStyle/>
          <a:p>
            <a:fld id="{F2074050-D082-40F7-BBF7-7ACE49C9DECF}" type="slidenum">
              <a:rPr lang="en-US" altLang="vi-VN" smtClean="0"/>
              <a:pPr/>
              <a:t>‹#›</a:t>
            </a:fld>
            <a:endParaRPr lang="en-US" altLang="vi-VN"/>
          </a:p>
        </p:txBody>
      </p:sp>
    </p:spTree>
    <p:extLst>
      <p:ext uri="{BB962C8B-B14F-4D97-AF65-F5344CB8AC3E}">
        <p14:creationId xmlns:p14="http://schemas.microsoft.com/office/powerpoint/2010/main" val="904901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D288796F-DC0B-4254-9081-00BD4EC76E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p:blipFill>
        <p:spPr>
          <a:xfrm flipH="1">
            <a:off x="2042159" y="1"/>
            <a:ext cx="10149840" cy="6858000"/>
          </a:xfrm>
          <a:prstGeom prst="rect">
            <a:avLst/>
          </a:prstGeom>
        </p:spPr>
      </p:pic>
      <p:sp>
        <p:nvSpPr>
          <p:cNvPr id="2" name="矩形: 圆角 1">
            <a:extLst>
              <a:ext uri="{FF2B5EF4-FFF2-40B4-BE49-F238E27FC236}">
                <a16:creationId xmlns:a16="http://schemas.microsoft.com/office/drawing/2014/main" id="{30FD61E2-D970-4129-B5C3-47964FC36ABF}"/>
              </a:ext>
            </a:extLst>
          </p:cNvPr>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a:extLst>
              <a:ext uri="{FF2B5EF4-FFF2-40B4-BE49-F238E27FC236}">
                <a16:creationId xmlns:a16="http://schemas.microsoft.com/office/drawing/2014/main" id="{04A8DF3D-389F-492D-9E12-AF4FEA522336}"/>
              </a:ext>
            </a:extLst>
          </p:cNvPr>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a:extLst>
              <a:ext uri="{FF2B5EF4-FFF2-40B4-BE49-F238E27FC236}">
                <a16:creationId xmlns:a16="http://schemas.microsoft.com/office/drawing/2014/main" id="{26424919-BEDD-41DD-B0C6-E4584C01FF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p:blipFill>
        <p:spPr>
          <a:xfrm rot="16200000">
            <a:off x="-2228850" y="2228850"/>
            <a:ext cx="6858000" cy="2400300"/>
          </a:xfrm>
          <a:prstGeom prst="rect">
            <a:avLst/>
          </a:prstGeom>
        </p:spPr>
      </p:pic>
      <p:pic>
        <p:nvPicPr>
          <p:cNvPr id="25" name="图片 24">
            <a:extLst>
              <a:ext uri="{FF2B5EF4-FFF2-40B4-BE49-F238E27FC236}">
                <a16:creationId xmlns:a16="http://schemas.microsoft.com/office/drawing/2014/main" id="{67186064-2B30-4ED9-8369-66D589E3E9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a:extLst>
              <a:ext uri="{FF2B5EF4-FFF2-40B4-BE49-F238E27FC236}">
                <a16:creationId xmlns:a16="http://schemas.microsoft.com/office/drawing/2014/main" id="{B7920BC9-A55D-486C-8622-59D58950A53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a:extLst>
              <a:ext uri="{FF2B5EF4-FFF2-40B4-BE49-F238E27FC236}">
                <a16:creationId xmlns:a16="http://schemas.microsoft.com/office/drawing/2014/main" id="{7FF05DBA-7272-4C15-A7C1-71F05C3AA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a:extLst>
              <a:ext uri="{FF2B5EF4-FFF2-40B4-BE49-F238E27FC236}">
                <a16:creationId xmlns:a16="http://schemas.microsoft.com/office/drawing/2014/main" id="{C35514F3-936A-4B26-AB41-359E91713DA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p:blipFill>
        <p:spPr>
          <a:xfrm>
            <a:off x="-1" y="5107992"/>
            <a:ext cx="5566525" cy="1750008"/>
          </a:xfrm>
          <a:prstGeom prst="rect">
            <a:avLst/>
          </a:prstGeom>
        </p:spPr>
      </p:pic>
      <p:pic>
        <p:nvPicPr>
          <p:cNvPr id="7" name="图片 6">
            <a:extLst>
              <a:ext uri="{FF2B5EF4-FFF2-40B4-BE49-F238E27FC236}">
                <a16:creationId xmlns:a16="http://schemas.microsoft.com/office/drawing/2014/main" id="{EF9AEAC9-ADFE-4C58-8DF1-7F9F86303C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a:extLst>
              <a:ext uri="{FF2B5EF4-FFF2-40B4-BE49-F238E27FC236}">
                <a16:creationId xmlns:a16="http://schemas.microsoft.com/office/drawing/2014/main" id="{EBB36015-C5ED-44DC-A2DE-9D030C55F0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a:extLst>
              <a:ext uri="{FF2B5EF4-FFF2-40B4-BE49-F238E27FC236}">
                <a16:creationId xmlns:a16="http://schemas.microsoft.com/office/drawing/2014/main" id="{7867ED67-208C-439D-9522-1EB7EC89A2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a:extLst>
              <a:ext uri="{FF2B5EF4-FFF2-40B4-BE49-F238E27FC236}">
                <a16:creationId xmlns:a16="http://schemas.microsoft.com/office/drawing/2014/main" id="{D7E9C28D-FA5F-43A1-9E4A-7899FE911BC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a:extLst>
              <a:ext uri="{FF2B5EF4-FFF2-40B4-BE49-F238E27FC236}">
                <a16:creationId xmlns:a16="http://schemas.microsoft.com/office/drawing/2014/main" id="{9C4BAEDA-A2E9-41D1-9D14-1F195733A48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a:extLst>
              <a:ext uri="{FF2B5EF4-FFF2-40B4-BE49-F238E27FC236}">
                <a16:creationId xmlns:a16="http://schemas.microsoft.com/office/drawing/2014/main" id="{FC8EB33A-04C9-4B4D-8E33-FE5D1B664E5D}"/>
              </a:ext>
            </a:extLst>
          </p:cNvPr>
          <p:cNvPicPr>
            <a:picLocks noChangeAspect="1"/>
          </p:cNvPicPr>
          <p:nvPr userDrawn="1"/>
        </p:nvPicPr>
        <p:blipFill rotWithShape="1">
          <a:blip r:embed="rId13"/>
          <a:srcRect r="39402" b="19286"/>
          <a:stretch/>
        </p:blipFill>
        <p:spPr>
          <a:xfrm>
            <a:off x="8210601" y="2360546"/>
            <a:ext cx="4003570" cy="4499236"/>
          </a:xfrm>
          <a:prstGeom prst="rect">
            <a:avLst/>
          </a:prstGeom>
        </p:spPr>
      </p:pic>
      <p:grpSp>
        <p:nvGrpSpPr>
          <p:cNvPr id="61" name="组合 60">
            <a:extLst>
              <a:ext uri="{FF2B5EF4-FFF2-40B4-BE49-F238E27FC236}">
                <a16:creationId xmlns:a16="http://schemas.microsoft.com/office/drawing/2014/main" id="{2B98C55B-9EE3-4F6E-838E-0294FEE77C1F}"/>
              </a:ext>
            </a:extLst>
          </p:cNvPr>
          <p:cNvGrpSpPr/>
          <p:nvPr userDrawn="1"/>
        </p:nvGrpSpPr>
        <p:grpSpPr>
          <a:xfrm>
            <a:off x="3691463" y="4531654"/>
            <a:ext cx="1514315" cy="1121233"/>
            <a:chOff x="6981714" y="7162396"/>
            <a:chExt cx="1712251" cy="1267789"/>
          </a:xfrm>
        </p:grpSpPr>
        <p:pic>
          <p:nvPicPr>
            <p:cNvPr id="58" name="图片 57">
              <a:extLst>
                <a:ext uri="{FF2B5EF4-FFF2-40B4-BE49-F238E27FC236}">
                  <a16:creationId xmlns:a16="http://schemas.microsoft.com/office/drawing/2014/main" id="{BCEF70D1-12F2-4C00-AF8E-091A3B7859A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a:extLst>
                <a:ext uri="{FF2B5EF4-FFF2-40B4-BE49-F238E27FC236}">
                  <a16:creationId xmlns:a16="http://schemas.microsoft.com/office/drawing/2014/main" id="{07707443-1AB6-496F-9615-71CC53BFDB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a:extLst>
                <a:ext uri="{FF2B5EF4-FFF2-40B4-BE49-F238E27FC236}">
                  <a16:creationId xmlns:a16="http://schemas.microsoft.com/office/drawing/2014/main" id="{3C3ABC80-EF3C-48D0-9565-E0F7C2466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a:extLst>
              <a:ext uri="{FF2B5EF4-FFF2-40B4-BE49-F238E27FC236}">
                <a16:creationId xmlns:a16="http://schemas.microsoft.com/office/drawing/2014/main" id="{AD8D4AFB-C3F0-4843-A299-127647D9D0E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a:extLst>
              <a:ext uri="{FF2B5EF4-FFF2-40B4-BE49-F238E27FC236}">
                <a16:creationId xmlns:a16="http://schemas.microsoft.com/office/drawing/2014/main" id="{34DD500F-9EA1-4F03-BD7A-6B1C4D3D1DB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a:extLst>
              <a:ext uri="{FF2B5EF4-FFF2-40B4-BE49-F238E27FC236}">
                <a16:creationId xmlns:a16="http://schemas.microsoft.com/office/drawing/2014/main" id="{397A880B-DFA7-4591-993B-95B4970C5942}"/>
              </a:ext>
            </a:extLst>
          </p:cNvPr>
          <p:cNvPicPr>
            <a:picLocks noChangeAspect="1"/>
          </p:cNvPicPr>
          <p:nvPr userDrawn="1"/>
        </p:nvPicPr>
        <p:blipFill rotWithShape="1">
          <a:blip r:embed="rId18"/>
          <a:srcRect t="20150" r="23699"/>
          <a:stretch/>
        </p:blipFill>
        <p:spPr>
          <a:xfrm>
            <a:off x="9296400" y="-3561"/>
            <a:ext cx="2895600" cy="2588386"/>
          </a:xfrm>
          <a:prstGeom prst="rect">
            <a:avLst/>
          </a:prstGeom>
        </p:spPr>
      </p:pic>
    </p:spTree>
    <p:extLst>
      <p:ext uri="{BB962C8B-B14F-4D97-AF65-F5344CB8AC3E}">
        <p14:creationId xmlns:p14="http://schemas.microsoft.com/office/powerpoint/2010/main" val="9012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277A12E-B343-41B3-AB4A-D6A7528D47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p:blipFill>
        <p:spPr>
          <a:xfrm rot="16200000">
            <a:off x="-2228850" y="2228850"/>
            <a:ext cx="6858000" cy="2400300"/>
          </a:xfrm>
          <a:prstGeom prst="rect">
            <a:avLst/>
          </a:prstGeom>
        </p:spPr>
      </p:pic>
      <p:sp>
        <p:nvSpPr>
          <p:cNvPr id="13" name="矩形 12">
            <a:extLst>
              <a:ext uri="{FF2B5EF4-FFF2-40B4-BE49-F238E27FC236}">
                <a16:creationId xmlns:a16="http://schemas.microsoft.com/office/drawing/2014/main" id="{AA3ECF9B-6EDD-4C5F-8C66-E81BF0314F62}"/>
              </a:ext>
            </a:extLst>
          </p:cNvPr>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a:extLst>
              <a:ext uri="{FF2B5EF4-FFF2-40B4-BE49-F238E27FC236}">
                <a16:creationId xmlns:a16="http://schemas.microsoft.com/office/drawing/2014/main" id="{AECA4D64-5F87-4929-B3FC-82BBC3E09988}"/>
              </a:ext>
            </a:extLst>
          </p:cNvPr>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a:extLst>
              <a:ext uri="{FF2B5EF4-FFF2-40B4-BE49-F238E27FC236}">
                <a16:creationId xmlns:a16="http://schemas.microsoft.com/office/drawing/2014/main" id="{74D896F0-DF74-4AE4-AEDF-6566108EFC2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p:blipFill>
        <p:spPr>
          <a:xfrm>
            <a:off x="0" y="3031733"/>
            <a:ext cx="4155519" cy="3826267"/>
          </a:xfrm>
          <a:prstGeom prst="rect">
            <a:avLst/>
          </a:prstGeom>
        </p:spPr>
      </p:pic>
      <p:pic>
        <p:nvPicPr>
          <p:cNvPr id="10" name="图片 9">
            <a:extLst>
              <a:ext uri="{FF2B5EF4-FFF2-40B4-BE49-F238E27FC236}">
                <a16:creationId xmlns:a16="http://schemas.microsoft.com/office/drawing/2014/main" id="{624C490C-FB00-470A-83AE-25B3E73A68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p:blipFill>
        <p:spPr>
          <a:xfrm flipH="1">
            <a:off x="1199070" y="5543550"/>
            <a:ext cx="10992930" cy="1314450"/>
          </a:xfrm>
          <a:prstGeom prst="rect">
            <a:avLst/>
          </a:prstGeom>
        </p:spPr>
      </p:pic>
      <p:grpSp>
        <p:nvGrpSpPr>
          <p:cNvPr id="2" name="组合 1">
            <a:extLst>
              <a:ext uri="{FF2B5EF4-FFF2-40B4-BE49-F238E27FC236}">
                <a16:creationId xmlns:a16="http://schemas.microsoft.com/office/drawing/2014/main" id="{BFE31F6A-13D0-486C-B633-6983C34EE33B}"/>
              </a:ext>
            </a:extLst>
          </p:cNvPr>
          <p:cNvGrpSpPr/>
          <p:nvPr userDrawn="1"/>
        </p:nvGrpSpPr>
        <p:grpSpPr>
          <a:xfrm>
            <a:off x="67793" y="4152901"/>
            <a:ext cx="4389244" cy="2705099"/>
            <a:chOff x="75778" y="3954780"/>
            <a:chExt cx="4509619" cy="2903220"/>
          </a:xfrm>
        </p:grpSpPr>
        <p:pic>
          <p:nvPicPr>
            <p:cNvPr id="14" name="图片 13">
              <a:extLst>
                <a:ext uri="{FF2B5EF4-FFF2-40B4-BE49-F238E27FC236}">
                  <a16:creationId xmlns:a16="http://schemas.microsoft.com/office/drawing/2014/main" id="{57840589-B61B-41A5-A34C-EA612A27AA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a:extLst>
                <a:ext uri="{FF2B5EF4-FFF2-40B4-BE49-F238E27FC236}">
                  <a16:creationId xmlns:a16="http://schemas.microsoft.com/office/drawing/2014/main" id="{BC23268E-9EF2-45F2-8F54-1AF8D2D09E9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a:extLst>
                <a:ext uri="{FF2B5EF4-FFF2-40B4-BE49-F238E27FC236}">
                  <a16:creationId xmlns:a16="http://schemas.microsoft.com/office/drawing/2014/main" id="{6E674F65-84BF-41F9-9A74-BD5593878D7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a:extLst>
                <a:ext uri="{FF2B5EF4-FFF2-40B4-BE49-F238E27FC236}">
                  <a16:creationId xmlns:a16="http://schemas.microsoft.com/office/drawing/2014/main" id="{1FFA3C12-B2A9-4315-ABBA-A1AA4BA5FC4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a:extLst>
                <a:ext uri="{FF2B5EF4-FFF2-40B4-BE49-F238E27FC236}">
                  <a16:creationId xmlns:a16="http://schemas.microsoft.com/office/drawing/2014/main" id="{FEBDC997-46CC-4161-86B4-58722F647A3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a:extLst>
              <a:ext uri="{FF2B5EF4-FFF2-40B4-BE49-F238E27FC236}">
                <a16:creationId xmlns:a16="http://schemas.microsoft.com/office/drawing/2014/main" id="{E3E67A2B-3C0D-4A08-AAA5-7FDA39767904}"/>
              </a:ext>
            </a:extLst>
          </p:cNvPr>
          <p:cNvPicPr>
            <a:picLocks noChangeAspect="1"/>
          </p:cNvPicPr>
          <p:nvPr userDrawn="1"/>
        </p:nvPicPr>
        <p:blipFill rotWithShape="1">
          <a:blip r:embed="rId10"/>
          <a:srcRect t="20150" r="23699"/>
          <a:stretch/>
        </p:blipFill>
        <p:spPr>
          <a:xfrm flipV="1">
            <a:off x="10028930" y="4924424"/>
            <a:ext cx="2163070" cy="1933575"/>
          </a:xfrm>
          <a:prstGeom prst="rect">
            <a:avLst/>
          </a:prstGeom>
        </p:spPr>
      </p:pic>
    </p:spTree>
    <p:extLst>
      <p:ext uri="{BB962C8B-B14F-4D97-AF65-F5344CB8AC3E}">
        <p14:creationId xmlns:p14="http://schemas.microsoft.com/office/powerpoint/2010/main" val="320268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9DE60253-09DA-4C91-B511-3C276E5C9B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p:blipFill>
        <p:spPr>
          <a:xfrm>
            <a:off x="0" y="-466725"/>
            <a:ext cx="7746207" cy="7324726"/>
          </a:xfrm>
          <a:prstGeom prst="rect">
            <a:avLst/>
          </a:prstGeom>
        </p:spPr>
      </p:pic>
      <p:sp>
        <p:nvSpPr>
          <p:cNvPr id="46" name="任意多边形: 形状 45">
            <a:extLst>
              <a:ext uri="{FF2B5EF4-FFF2-40B4-BE49-F238E27FC236}">
                <a16:creationId xmlns:a16="http://schemas.microsoft.com/office/drawing/2014/main" id="{349FBE4F-4D27-41CB-8809-EBA0922C685B}"/>
              </a:ext>
            </a:extLst>
          </p:cNvPr>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47" name="图片 46">
            <a:extLst>
              <a:ext uri="{FF2B5EF4-FFF2-40B4-BE49-F238E27FC236}">
                <a16:creationId xmlns:a16="http://schemas.microsoft.com/office/drawing/2014/main" id="{81695E4A-26D7-4BCF-A31E-AB1D488E17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a:extLst>
              <a:ext uri="{FF2B5EF4-FFF2-40B4-BE49-F238E27FC236}">
                <a16:creationId xmlns:a16="http://schemas.microsoft.com/office/drawing/2014/main" id="{411593F9-04E1-4124-AD08-EA15431018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a:extLst>
              <a:ext uri="{FF2B5EF4-FFF2-40B4-BE49-F238E27FC236}">
                <a16:creationId xmlns:a16="http://schemas.microsoft.com/office/drawing/2014/main" id="{95BBAE4F-C05C-42CC-8A5D-B35E34207A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a:extLst>
              <a:ext uri="{FF2B5EF4-FFF2-40B4-BE49-F238E27FC236}">
                <a16:creationId xmlns:a16="http://schemas.microsoft.com/office/drawing/2014/main" id="{F9F9CC2C-4CE1-4109-9500-B39499B44AE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a:extLst>
              <a:ext uri="{FF2B5EF4-FFF2-40B4-BE49-F238E27FC236}">
                <a16:creationId xmlns:a16="http://schemas.microsoft.com/office/drawing/2014/main" id="{96A12D1B-8DB6-44A3-BE45-53587234FE0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p:blipFill>
        <p:spPr>
          <a:xfrm>
            <a:off x="-1" y="5323482"/>
            <a:ext cx="4881083" cy="1534518"/>
          </a:xfrm>
          <a:prstGeom prst="rect">
            <a:avLst/>
          </a:prstGeom>
        </p:spPr>
      </p:pic>
      <p:pic>
        <p:nvPicPr>
          <p:cNvPr id="19" name="图片 18">
            <a:extLst>
              <a:ext uri="{FF2B5EF4-FFF2-40B4-BE49-F238E27FC236}">
                <a16:creationId xmlns:a16="http://schemas.microsoft.com/office/drawing/2014/main" id="{EE4D7C7A-D7DA-4EA9-BA8B-5DADA0B993C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a:extLst>
              <a:ext uri="{FF2B5EF4-FFF2-40B4-BE49-F238E27FC236}">
                <a16:creationId xmlns:a16="http://schemas.microsoft.com/office/drawing/2014/main" id="{6E1AFCDF-975F-40EC-87FF-3DBE04EF7C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a:extLst>
              <a:ext uri="{FF2B5EF4-FFF2-40B4-BE49-F238E27FC236}">
                <a16:creationId xmlns:a16="http://schemas.microsoft.com/office/drawing/2014/main" id="{2016D576-4EFC-4E9B-9F0D-63316E41B19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a:extLst>
              <a:ext uri="{FF2B5EF4-FFF2-40B4-BE49-F238E27FC236}">
                <a16:creationId xmlns:a16="http://schemas.microsoft.com/office/drawing/2014/main" id="{ED61C46D-CB27-4BD0-946C-884BE832373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a:extLst>
              <a:ext uri="{FF2B5EF4-FFF2-40B4-BE49-F238E27FC236}">
                <a16:creationId xmlns:a16="http://schemas.microsoft.com/office/drawing/2014/main" id="{1B723742-BDAD-4765-B2FB-B3FCA551BA8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a:extLst>
              <a:ext uri="{FF2B5EF4-FFF2-40B4-BE49-F238E27FC236}">
                <a16:creationId xmlns:a16="http://schemas.microsoft.com/office/drawing/2014/main" id="{ECA4AECA-2CE5-4FF6-9297-096D49F60497}"/>
              </a:ext>
            </a:extLst>
          </p:cNvPr>
          <p:cNvGrpSpPr/>
          <p:nvPr userDrawn="1"/>
        </p:nvGrpSpPr>
        <p:grpSpPr>
          <a:xfrm>
            <a:off x="3691464" y="4673188"/>
            <a:ext cx="1327848" cy="979699"/>
            <a:chOff x="6981714" y="7162396"/>
            <a:chExt cx="1712251" cy="1267789"/>
          </a:xfrm>
        </p:grpSpPr>
        <p:pic>
          <p:nvPicPr>
            <p:cNvPr id="34" name="图片 33">
              <a:extLst>
                <a:ext uri="{FF2B5EF4-FFF2-40B4-BE49-F238E27FC236}">
                  <a16:creationId xmlns:a16="http://schemas.microsoft.com/office/drawing/2014/main" id="{5693E804-0A36-41BF-B0F9-E90F1B957A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a:extLst>
                <a:ext uri="{FF2B5EF4-FFF2-40B4-BE49-F238E27FC236}">
                  <a16:creationId xmlns:a16="http://schemas.microsoft.com/office/drawing/2014/main" id="{662C9822-DA9C-45AB-A75B-DC58A4A526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a:extLst>
                <a:ext uri="{FF2B5EF4-FFF2-40B4-BE49-F238E27FC236}">
                  <a16:creationId xmlns:a16="http://schemas.microsoft.com/office/drawing/2014/main" id="{A7F47AE9-5313-44EB-9FFD-D6173A1A24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a:extLst>
              <a:ext uri="{FF2B5EF4-FFF2-40B4-BE49-F238E27FC236}">
                <a16:creationId xmlns:a16="http://schemas.microsoft.com/office/drawing/2014/main" id="{2A9C52A4-CD29-410D-8F0C-03A0FDAE80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a:extLst>
              <a:ext uri="{FF2B5EF4-FFF2-40B4-BE49-F238E27FC236}">
                <a16:creationId xmlns:a16="http://schemas.microsoft.com/office/drawing/2014/main" id="{F1C2A869-2421-41FD-8A1F-9F2EC482230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a:extLst>
              <a:ext uri="{FF2B5EF4-FFF2-40B4-BE49-F238E27FC236}">
                <a16:creationId xmlns:a16="http://schemas.microsoft.com/office/drawing/2014/main" id="{477AEB18-B1EA-4E61-8B91-F93947756DA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p:blipFill>
        <p:spPr>
          <a:xfrm rot="10800000">
            <a:off x="8744415" y="5938"/>
            <a:ext cx="3447585" cy="3259998"/>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a:extLst>
              <a:ext uri="{FF2B5EF4-FFF2-40B4-BE49-F238E27FC236}">
                <a16:creationId xmlns:a16="http://schemas.microsoft.com/office/drawing/2014/main" id="{46A6A2D4-AAB3-4804-B217-E5B83BF568A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p:blipFill>
        <p:spPr>
          <a:xfrm rot="8100000">
            <a:off x="4988804" y="1601989"/>
            <a:ext cx="3718324" cy="3483111"/>
          </a:xfrm>
          <a:prstGeom prst="rect">
            <a:avLst/>
          </a:prstGeom>
        </p:spPr>
      </p:pic>
    </p:spTree>
    <p:extLst>
      <p:ext uri="{BB962C8B-B14F-4D97-AF65-F5344CB8AC3E}">
        <p14:creationId xmlns:p14="http://schemas.microsoft.com/office/powerpoint/2010/main" val="103756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7904680-553A-44F2-8F74-4BE1C7B166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p:blipFill>
        <p:spPr>
          <a:xfrm rot="16200000">
            <a:off x="509589" y="-509587"/>
            <a:ext cx="1504950" cy="2524124"/>
          </a:xfrm>
          <a:prstGeom prst="rect">
            <a:avLst/>
          </a:prstGeom>
        </p:spPr>
      </p:pic>
      <p:sp>
        <p:nvSpPr>
          <p:cNvPr id="3" name="矩形 2">
            <a:extLst>
              <a:ext uri="{FF2B5EF4-FFF2-40B4-BE49-F238E27FC236}">
                <a16:creationId xmlns:a16="http://schemas.microsoft.com/office/drawing/2014/main" id="{1EB94812-7576-4DB7-8655-AF876EA5D412}"/>
              </a:ext>
            </a:extLst>
          </p:cNvPr>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a:extLst>
              <a:ext uri="{FF2B5EF4-FFF2-40B4-BE49-F238E27FC236}">
                <a16:creationId xmlns:a16="http://schemas.microsoft.com/office/drawing/2014/main" id="{181D9823-9087-4703-9A44-A3AAC1D332C5}"/>
              </a:ext>
            </a:extLst>
          </p:cNvPr>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a:extLst>
              <a:ext uri="{FF2B5EF4-FFF2-40B4-BE49-F238E27FC236}">
                <a16:creationId xmlns:a16="http://schemas.microsoft.com/office/drawing/2014/main" id="{0489320D-B3EE-4D05-AE9E-3FA6C715452E}"/>
              </a:ext>
            </a:extLst>
          </p:cNvPr>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a:extLst>
              <a:ext uri="{FF2B5EF4-FFF2-40B4-BE49-F238E27FC236}">
                <a16:creationId xmlns:a16="http://schemas.microsoft.com/office/drawing/2014/main" id="{2B4208D7-C50E-47FA-9190-BAA1E5942C2B}"/>
              </a:ext>
            </a:extLst>
          </p:cNvPr>
          <p:cNvPicPr>
            <a:picLocks noChangeAspect="1"/>
          </p:cNvPicPr>
          <p:nvPr userDrawn="1"/>
        </p:nvPicPr>
        <p:blipFill rotWithShape="1">
          <a:blip r:embed="rId3"/>
          <a:srcRect r="39402" b="19286"/>
          <a:stretch/>
        </p:blipFill>
        <p:spPr>
          <a:xfrm flipH="1">
            <a:off x="-1" y="3579897"/>
            <a:ext cx="2933700" cy="3296910"/>
          </a:xfrm>
          <a:prstGeom prst="rect">
            <a:avLst/>
          </a:prstGeom>
        </p:spPr>
      </p:pic>
      <p:pic>
        <p:nvPicPr>
          <p:cNvPr id="12" name="图片 11">
            <a:extLst>
              <a:ext uri="{FF2B5EF4-FFF2-40B4-BE49-F238E27FC236}">
                <a16:creationId xmlns:a16="http://schemas.microsoft.com/office/drawing/2014/main" id="{ECBF83CE-3707-49F8-A1E5-6E4D1049C45B}"/>
              </a:ext>
            </a:extLst>
          </p:cNvPr>
          <p:cNvPicPr>
            <a:picLocks noChangeAspect="1"/>
          </p:cNvPicPr>
          <p:nvPr userDrawn="1"/>
        </p:nvPicPr>
        <p:blipFill rotWithShape="1">
          <a:blip r:embed="rId3"/>
          <a:srcRect r="39402" b="19286"/>
          <a:stretch/>
        </p:blipFill>
        <p:spPr>
          <a:xfrm rot="5400000" flipH="1" flipV="1">
            <a:off x="9131887" y="-178387"/>
            <a:ext cx="2881725" cy="3238500"/>
          </a:xfrm>
          <a:prstGeom prst="rect">
            <a:avLst/>
          </a:prstGeom>
        </p:spPr>
      </p:pic>
      <p:grpSp>
        <p:nvGrpSpPr>
          <p:cNvPr id="13" name="组合 12">
            <a:extLst>
              <a:ext uri="{FF2B5EF4-FFF2-40B4-BE49-F238E27FC236}">
                <a16:creationId xmlns:a16="http://schemas.microsoft.com/office/drawing/2014/main" id="{D29D2BE4-CE13-45D9-81A8-113564D2AD24}"/>
              </a:ext>
            </a:extLst>
          </p:cNvPr>
          <p:cNvGrpSpPr/>
          <p:nvPr userDrawn="1"/>
        </p:nvGrpSpPr>
        <p:grpSpPr>
          <a:xfrm>
            <a:off x="10483436" y="5560012"/>
            <a:ext cx="1544512" cy="1143592"/>
            <a:chOff x="6981714" y="7162396"/>
            <a:chExt cx="1712251" cy="1267789"/>
          </a:xfrm>
        </p:grpSpPr>
        <p:pic>
          <p:nvPicPr>
            <p:cNvPr id="14" name="图片 13">
              <a:extLst>
                <a:ext uri="{FF2B5EF4-FFF2-40B4-BE49-F238E27FC236}">
                  <a16:creationId xmlns:a16="http://schemas.microsoft.com/office/drawing/2014/main" id="{B333BD2F-755E-4253-B881-3062B5672D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a:extLst>
                <a:ext uri="{FF2B5EF4-FFF2-40B4-BE49-F238E27FC236}">
                  <a16:creationId xmlns:a16="http://schemas.microsoft.com/office/drawing/2014/main" id="{DB1B4468-A3A3-4E50-AF96-81022B737E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a:extLst>
                <a:ext uri="{FF2B5EF4-FFF2-40B4-BE49-F238E27FC236}">
                  <a16:creationId xmlns:a16="http://schemas.microsoft.com/office/drawing/2014/main" id="{F59D1AA6-F2BD-4416-86FF-9EFFB5D118C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extLst>
      <p:ext uri="{BB962C8B-B14F-4D97-AF65-F5344CB8AC3E}">
        <p14:creationId xmlns:p14="http://schemas.microsoft.com/office/powerpoint/2010/main" val="187819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a:extLst>
              <a:ext uri="{FF2B5EF4-FFF2-40B4-BE49-F238E27FC236}">
                <a16:creationId xmlns:a16="http://schemas.microsoft.com/office/drawing/2014/main" id="{F52F17DD-EF1A-4DB1-8572-D77F9BF4F5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p:blipFill>
        <p:spPr>
          <a:xfrm rot="16200000">
            <a:off x="509589" y="-509587"/>
            <a:ext cx="1504950" cy="2524124"/>
          </a:xfrm>
          <a:prstGeom prst="rect">
            <a:avLst/>
          </a:prstGeom>
        </p:spPr>
      </p:pic>
      <p:sp>
        <p:nvSpPr>
          <p:cNvPr id="48" name="标题 1">
            <a:extLst>
              <a:ext uri="{FF2B5EF4-FFF2-40B4-BE49-F238E27FC236}">
                <a16:creationId xmlns:a16="http://schemas.microsoft.com/office/drawing/2014/main" id="{0721EB7B-E887-4D4A-9B43-20D60F759E5E}"/>
              </a:ext>
            </a:extLst>
          </p:cNvPr>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a:extLst>
              <a:ext uri="{FF2B5EF4-FFF2-40B4-BE49-F238E27FC236}">
                <a16:creationId xmlns:a16="http://schemas.microsoft.com/office/drawing/2014/main" id="{452C3A27-92B1-4605-B64C-59204497B56E}"/>
              </a:ext>
            </a:extLst>
          </p:cNvPr>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a:extLst>
              <a:ext uri="{FF2B5EF4-FFF2-40B4-BE49-F238E27FC236}">
                <a16:creationId xmlns:a16="http://schemas.microsoft.com/office/drawing/2014/main" id="{74C61746-99AF-4035-9BF0-C13F37909781}"/>
              </a:ext>
            </a:extLst>
          </p:cNvPr>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a:extLst>
              <a:ext uri="{FF2B5EF4-FFF2-40B4-BE49-F238E27FC236}">
                <a16:creationId xmlns:a16="http://schemas.microsoft.com/office/drawing/2014/main" id="{FDB81487-FC3A-4D2C-9470-8E182328E465}"/>
              </a:ext>
            </a:extLst>
          </p:cNvPr>
          <p:cNvPicPr>
            <a:picLocks noChangeAspect="1"/>
          </p:cNvPicPr>
          <p:nvPr userDrawn="1"/>
        </p:nvPicPr>
        <p:blipFill rotWithShape="1">
          <a:blip r:embed="rId3"/>
          <a:srcRect r="39402" b="19286"/>
          <a:stretch/>
        </p:blipFill>
        <p:spPr>
          <a:xfrm rot="5400000" flipH="1" flipV="1">
            <a:off x="9131887" y="-178387"/>
            <a:ext cx="2881725" cy="3238500"/>
          </a:xfrm>
          <a:prstGeom prst="rect">
            <a:avLst/>
          </a:prstGeom>
        </p:spPr>
      </p:pic>
      <p:grpSp>
        <p:nvGrpSpPr>
          <p:cNvPr id="3" name="组合 2">
            <a:extLst>
              <a:ext uri="{FF2B5EF4-FFF2-40B4-BE49-F238E27FC236}">
                <a16:creationId xmlns:a16="http://schemas.microsoft.com/office/drawing/2014/main" id="{AF9651FD-C5C4-4357-8862-C6D2C3606BF9}"/>
              </a:ext>
            </a:extLst>
          </p:cNvPr>
          <p:cNvGrpSpPr/>
          <p:nvPr userDrawn="1"/>
        </p:nvGrpSpPr>
        <p:grpSpPr>
          <a:xfrm>
            <a:off x="-1" y="1914525"/>
            <a:ext cx="4806945" cy="4947038"/>
            <a:chOff x="-1" y="1914525"/>
            <a:chExt cx="4806945" cy="4947038"/>
          </a:xfrm>
        </p:grpSpPr>
        <p:pic>
          <p:nvPicPr>
            <p:cNvPr id="18" name="图片 17">
              <a:extLst>
                <a:ext uri="{FF2B5EF4-FFF2-40B4-BE49-F238E27FC236}">
                  <a16:creationId xmlns:a16="http://schemas.microsoft.com/office/drawing/2014/main" id="{A2FCBF71-0BD0-4607-ACFD-E13AFF3A40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a:extLst>
                <a:ext uri="{FF2B5EF4-FFF2-40B4-BE49-F238E27FC236}">
                  <a16:creationId xmlns:a16="http://schemas.microsoft.com/office/drawing/2014/main" id="{8CB812A3-ED5F-4D25-8AD0-A5D50A97FC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a:extLst>
                <a:ext uri="{FF2B5EF4-FFF2-40B4-BE49-F238E27FC236}">
                  <a16:creationId xmlns:a16="http://schemas.microsoft.com/office/drawing/2014/main" id="{C28D8A80-4B63-4A3A-A5D0-954ED2A5B1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a:extLst>
                <a:ext uri="{FF2B5EF4-FFF2-40B4-BE49-F238E27FC236}">
                  <a16:creationId xmlns:a16="http://schemas.microsoft.com/office/drawing/2014/main" id="{B4BBC1AC-E585-4A9F-8D78-BEB9DB0E62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p:blipFill>
          <p:spPr>
            <a:xfrm>
              <a:off x="-1" y="5347631"/>
              <a:ext cx="4806945" cy="1511211"/>
            </a:xfrm>
            <a:prstGeom prst="rect">
              <a:avLst/>
            </a:prstGeom>
          </p:spPr>
        </p:pic>
        <p:pic>
          <p:nvPicPr>
            <p:cNvPr id="29" name="图片 28">
              <a:extLst>
                <a:ext uri="{FF2B5EF4-FFF2-40B4-BE49-F238E27FC236}">
                  <a16:creationId xmlns:a16="http://schemas.microsoft.com/office/drawing/2014/main" id="{ACE74674-C1DF-48F0-8D0F-70C77B38F97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a:extLst>
                <a:ext uri="{FF2B5EF4-FFF2-40B4-BE49-F238E27FC236}">
                  <a16:creationId xmlns:a16="http://schemas.microsoft.com/office/drawing/2014/main" id="{73BD662F-0795-448D-8FE7-592358F1E86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a:extLst>
                <a:ext uri="{FF2B5EF4-FFF2-40B4-BE49-F238E27FC236}">
                  <a16:creationId xmlns:a16="http://schemas.microsoft.com/office/drawing/2014/main" id="{F48821FC-61AF-4BC4-B58F-8A2B6BD6219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a:extLst>
                <a:ext uri="{FF2B5EF4-FFF2-40B4-BE49-F238E27FC236}">
                  <a16:creationId xmlns:a16="http://schemas.microsoft.com/office/drawing/2014/main" id="{15E0BDB0-383A-4630-86CD-519E35229D6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a:extLst>
                <a:ext uri="{FF2B5EF4-FFF2-40B4-BE49-F238E27FC236}">
                  <a16:creationId xmlns:a16="http://schemas.microsoft.com/office/drawing/2014/main" id="{767C8EBD-5C45-4D61-ACCA-92EDF8509E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a:extLst>
                <a:ext uri="{FF2B5EF4-FFF2-40B4-BE49-F238E27FC236}">
                  <a16:creationId xmlns:a16="http://schemas.microsoft.com/office/drawing/2014/main" id="{55BBA6C6-D0F4-4A52-AB94-4D4E4B9359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a:extLst>
                <a:ext uri="{FF2B5EF4-FFF2-40B4-BE49-F238E27FC236}">
                  <a16:creationId xmlns:a16="http://schemas.microsoft.com/office/drawing/2014/main" id="{9FC96A7D-0C74-43A5-89F9-D0492565A9E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extLst>
      <p:ext uri="{BB962C8B-B14F-4D97-AF65-F5344CB8AC3E}">
        <p14:creationId xmlns:p14="http://schemas.microsoft.com/office/powerpoint/2010/main" val="26660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700392545"/>
      </p:ext>
    </p:extLst>
  </p:cSld>
  <p:clrMapOvr>
    <a:masterClrMapping/>
  </p:clrMapOvr>
  <p:transition spd="slow">
    <p:wheel spokes="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6021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17340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85232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41463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8008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0883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672422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54809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56197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1524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76484769"/>
      </p:ext>
    </p:extLst>
  </p:cSld>
  <p:clrMapOvr>
    <a:masterClrMapping/>
  </p:clrMapOvr>
  <p:transition spd="slow">
    <p:wheel spokes="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0022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10/10/2024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937980456"/>
      </p:ext>
    </p:extLst>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10/10/2024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12942823"/>
      </p:ext>
    </p:extLst>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2024/10/10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矩形 3"/>
          <p:cNvSpPr/>
          <p:nvPr userDrawn="1"/>
        </p:nvSpPr>
        <p:spPr>
          <a:xfrm>
            <a:off x="0" y="0"/>
            <a:ext cx="12192000" cy="6858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69231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wheel spokes="1"/>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dirty="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
        <p:nvSpPr>
          <p:cNvPr id="7" name="矩形 3"/>
          <p:cNvSpPr/>
          <p:nvPr userDrawn="1"/>
        </p:nvSpPr>
        <p:spPr>
          <a:xfrm>
            <a:off x="0" y="0"/>
            <a:ext cx="12192000" cy="68580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40749875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90" r:id="rId14"/>
    <p:sldLayoutId id="2147483691" r:id="rId15"/>
  </p:sldLayoutIdLst>
  <p:transition spd="slow">
    <p:wheel spokes="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1pPr>
            <a:lvl2pPr lvl="1">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2pPr>
            <a:lvl3pPr lvl="2">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3pPr>
            <a:lvl4pPr lvl="3">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4pPr>
            <a:lvl5pPr lvl="4">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5pPr>
            <a:lvl6pPr lvl="5">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6pPr>
            <a:lvl7pPr lvl="6">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7pPr>
            <a:lvl8pPr lvl="7">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8pPr>
            <a:lvl9pPr lvl="8">
              <a:spcBef>
                <a:spcPts val="0"/>
              </a:spcBef>
              <a:spcAft>
                <a:spcPts val="0"/>
              </a:spcAft>
              <a:buClr>
                <a:srgbClr val="524A83"/>
              </a:buClr>
              <a:buSzPts val="2800"/>
              <a:buFont typeface="Londrina Solid"/>
              <a:buNone/>
              <a:defRPr sz="2800">
                <a:solidFill>
                  <a:srgbClr val="524A83"/>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524A83"/>
              </a:buClr>
              <a:buSzPts val="1800"/>
              <a:buFont typeface="Barlow"/>
              <a:buChar char="●"/>
              <a:defRPr sz="1800">
                <a:solidFill>
                  <a:srgbClr val="524A83"/>
                </a:solidFill>
                <a:latin typeface="Barlow"/>
                <a:ea typeface="Barlow"/>
                <a:cs typeface="Barlow"/>
                <a:sym typeface="Barlow"/>
              </a:defRPr>
            </a:lvl1pPr>
            <a:lvl2pPr marL="914400" lvl="1"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2pPr>
            <a:lvl3pPr marL="1371600" lvl="2"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3pPr>
            <a:lvl4pPr marL="1828800" lvl="3"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4pPr>
            <a:lvl5pPr marL="2286000" lvl="4"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5pPr>
            <a:lvl6pPr marL="2743200" lvl="5"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6pPr>
            <a:lvl7pPr marL="3200400" lvl="6"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7pPr>
            <a:lvl8pPr marL="3657600" lvl="7" indent="-317500">
              <a:lnSpc>
                <a:spcPct val="115000"/>
              </a:lnSpc>
              <a:spcBef>
                <a:spcPts val="1600"/>
              </a:spcBef>
              <a:spcAft>
                <a:spcPts val="0"/>
              </a:spcAft>
              <a:buClr>
                <a:srgbClr val="524A83"/>
              </a:buClr>
              <a:buSzPts val="1400"/>
              <a:buFont typeface="Barlow"/>
              <a:buChar char="○"/>
              <a:defRPr>
                <a:solidFill>
                  <a:srgbClr val="524A83"/>
                </a:solidFill>
                <a:latin typeface="Barlow"/>
                <a:ea typeface="Barlow"/>
                <a:cs typeface="Barlow"/>
                <a:sym typeface="Barlow"/>
              </a:defRPr>
            </a:lvl8pPr>
            <a:lvl9pPr marL="4114800" lvl="8" indent="-317500">
              <a:lnSpc>
                <a:spcPct val="115000"/>
              </a:lnSpc>
              <a:spcBef>
                <a:spcPts val="1600"/>
              </a:spcBef>
              <a:spcAft>
                <a:spcPts val="1600"/>
              </a:spcAft>
              <a:buClr>
                <a:srgbClr val="524A83"/>
              </a:buClr>
              <a:buSzPts val="1400"/>
              <a:buFont typeface="Barlow"/>
              <a:buChar char="■"/>
              <a:defRPr>
                <a:solidFill>
                  <a:srgbClr val="524A83"/>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43812575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0333" y="704000"/>
            <a:ext cx="9311200"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2pPr>
            <a:lvl3pPr lvl="2">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3pPr>
            <a:lvl4pPr lvl="3">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4pPr>
            <a:lvl5pPr lvl="4">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5pPr>
            <a:lvl6pPr lvl="5">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6pPr>
            <a:lvl7pPr lvl="6">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7pPr>
            <a:lvl8pPr lvl="7">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8pPr>
            <a:lvl9pPr lvl="8">
              <a:spcBef>
                <a:spcPts val="0"/>
              </a:spcBef>
              <a:spcAft>
                <a:spcPts val="0"/>
              </a:spcAft>
              <a:buClr>
                <a:schemeClr val="accent2"/>
              </a:buClr>
              <a:buSzPts val="1400"/>
              <a:buFont typeface="Chewy"/>
              <a:buNone/>
              <a:defRPr>
                <a:solidFill>
                  <a:schemeClr val="accent2"/>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55100" y="3487367"/>
            <a:ext cx="9196400"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290928037"/>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0E46D-4044-411E-B359-25CE652389A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12F9F9-D115-4F7F-81DC-959557EE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95B9D-6C5D-4A47-8993-46187074B71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FB1E131A-E787-4AB1-AA94-60002B82174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CC106E9-7D67-473D-9C44-93A6DC0D27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F23901C-CB1A-4B8C-8538-312AC05AE983}" type="slidenum">
              <a:rPr lang="en-US" smtClean="0"/>
              <a:pPr>
                <a:defRPr/>
              </a:pPr>
              <a:t>‹#›</a:t>
            </a:fld>
            <a:endParaRPr lang="en-US"/>
          </a:p>
        </p:txBody>
      </p:sp>
    </p:spTree>
    <p:extLst>
      <p:ext uri="{BB962C8B-B14F-4D97-AF65-F5344CB8AC3E}">
        <p14:creationId xmlns:p14="http://schemas.microsoft.com/office/powerpoint/2010/main" val="365625754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pPr/>
              <a:t>2024/10/10</a:t>
            </a:fld>
            <a:endParaRPr lang="zh-CN" altLang="en-US">
              <a:solidFill>
                <a:srgbClr val="7F7F7F">
                  <a:tint val="75000"/>
                </a:srgbClr>
              </a:solidFill>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pPr/>
              <a:t>‹#›</a:t>
            </a:fld>
            <a:endParaRPr lang="zh-CN" altLang="en-US">
              <a:solidFill>
                <a:srgbClr val="7F7F7F">
                  <a:tint val="75000"/>
                </a:srgbClr>
              </a:solidFill>
            </a:endParaRPr>
          </a:p>
        </p:txBody>
      </p:sp>
    </p:spTree>
    <p:extLst>
      <p:ext uri="{BB962C8B-B14F-4D97-AF65-F5344CB8AC3E}">
        <p14:creationId xmlns:p14="http://schemas.microsoft.com/office/powerpoint/2010/main" val="308057792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10/10/2024</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385013550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wmf"/><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38.xml"/><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 Id="rId9" Type="http://schemas.openxmlformats.org/officeDocument/2006/relationships/image" Target="../media/image65.png"/></Relationships>
</file>

<file path=ppt/slides/_rels/slide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png"/><Relationship Id="rId1" Type="http://schemas.openxmlformats.org/officeDocument/2006/relationships/slideLayout" Target="../slideLayouts/slideLayout66.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 Id="rId9" Type="http://schemas.openxmlformats.org/officeDocument/2006/relationships/image" Target="../media/image83.sv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6895681" y="1428750"/>
            <a:ext cx="3890785" cy="1524000"/>
          </a:xfrm>
          <a:prstGeom prst="rect">
            <a:avLst/>
          </a:prstGeom>
        </p:spPr>
        <p:txBody>
          <a:bodyPr wrap="none" lIns="57552" tIns="28776" rIns="57552" bIns="28776"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a:t>
            </a:r>
            <a:endParaRPr lang="vi-VN"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a:p>
            <a:pPr algn="ctr"/>
            <a:r>
              <a:rPr lang="vi-VN"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3</a:t>
            </a:r>
          </a:p>
        </p:txBody>
      </p:sp>
      <p:sp>
        <p:nvSpPr>
          <p:cNvPr id="4099" name="WordArt 3"/>
          <p:cNvSpPr>
            <a:spLocks noChangeArrowheads="1" noChangeShapeType="1" noTextEdit="1"/>
          </p:cNvSpPr>
          <p:nvPr/>
        </p:nvSpPr>
        <p:spPr bwMode="auto">
          <a:xfrm>
            <a:off x="0" y="3520820"/>
            <a:ext cx="12091916" cy="1395273"/>
          </a:xfrm>
          <a:prstGeom prst="rect">
            <a:avLst/>
          </a:prstGeom>
        </p:spPr>
        <p:txBody>
          <a:bodyPr wrap="none" lIns="57552" tIns="28776" rIns="57552" bIns="28776" fromWordArt="1">
            <a:prstTxWarp prst="textPlain">
              <a:avLst>
                <a:gd name="adj" fmla="val 50454"/>
              </a:avLst>
            </a:prstTxWarp>
          </a:bodyPr>
          <a:lstStyle/>
          <a:p>
            <a:pPr marL="457200" indent="-457200" algn="ctr">
              <a:lnSpc>
                <a:spcPct val="120000"/>
              </a:lnSpc>
            </a:pPr>
            <a:r>
              <a:rPr lang="en-US" sz="3800" b="1" kern="10" dirty="0">
                <a:ln w="9525">
                  <a:noFill/>
                  <a:round/>
                  <a:headEnd/>
                  <a:tailEnd/>
                </a:ln>
                <a:solidFill>
                  <a:srgbClr val="FF0000"/>
                </a:solidFill>
                <a:latin typeface="Times New Roman"/>
                <a:cs typeface="Times New Roman"/>
              </a:rPr>
              <a:t>  LUYỆN TẬP: </a:t>
            </a:r>
            <a:r>
              <a:rPr lang="en-US" sz="3600" b="1" dirty="0" err="1">
                <a:effectLst/>
                <a:latin typeface="Times New Roman" panose="02020603050405020304" pitchFamily="18" charset="0"/>
                <a:ea typeface="Times New Roman" panose="02020603050405020304" pitchFamily="18" charset="0"/>
              </a:rPr>
              <a:t>Viết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đoạn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văn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nêu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tình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xúc</a:t>
            </a:r>
            <a:r>
              <a:rPr lang="en-US" sz="3600" b="1" dirty="0">
                <a:effectLst/>
                <a:latin typeface="Times New Roman" panose="02020603050405020304" pitchFamily="18" charset="0"/>
                <a:ea typeface="Times New Roman" panose="02020603050405020304" pitchFamily="18" charset="0"/>
              </a:rPr>
              <a:t> </a:t>
            </a:r>
          </a:p>
          <a:p>
            <a:pPr marL="457200" indent="-457200" algn="ctr">
              <a:lnSpc>
                <a:spcPct val="120000"/>
              </a:lnSpc>
            </a:pPr>
            <a:r>
              <a:rPr lang="en-US" sz="3600" b="1" dirty="0" err="1">
                <a:effectLst/>
                <a:latin typeface="Times New Roman" panose="02020603050405020304" pitchFamily="18" charset="0"/>
                <a:ea typeface="Times New Roman" panose="02020603050405020304" pitchFamily="18" charset="0"/>
              </a:rPr>
              <a:t>với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người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mà</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em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yêu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quý</a:t>
            </a:r>
            <a:r>
              <a:rPr lang="en-US" sz="3600" b="1" dirty="0">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4100" name="WordArt 4"/>
          <p:cNvSpPr>
            <a:spLocks noChangeArrowheads="1" noChangeShapeType="1" noTextEdit="1"/>
          </p:cNvSpPr>
          <p:nvPr/>
        </p:nvSpPr>
        <p:spPr bwMode="auto">
          <a:xfrm>
            <a:off x="2190351" y="6032899"/>
            <a:ext cx="7811299" cy="825103"/>
          </a:xfrm>
          <a:prstGeom prst="rect">
            <a:avLst/>
          </a:prstGeom>
        </p:spPr>
        <p:txBody>
          <a:bodyPr wrap="none" lIns="57552" tIns="28776" rIns="57552" bIns="28776" fromWordArt="1">
            <a:prstTxWarp prst="textPlain">
              <a:avLst>
                <a:gd name="adj" fmla="val 50000"/>
              </a:avLst>
            </a:prstTxWarp>
          </a:bodyPr>
          <a:lstStyle/>
          <a:p>
            <a:pPr algn="ctr"/>
            <a:r>
              <a:rPr lang="en-US"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3B</a:t>
            </a:r>
            <a:endParaRPr lang="vi-VN"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grpSp>
        <p:nvGrpSpPr>
          <p:cNvPr id="2" name="Group 18"/>
          <p:cNvGrpSpPr>
            <a:grpSpLocks/>
          </p:cNvGrpSpPr>
          <p:nvPr/>
        </p:nvGrpSpPr>
        <p:grpSpPr bwMode="auto">
          <a:xfrm>
            <a:off x="1714704" y="1143000"/>
            <a:ext cx="3581616" cy="1999060"/>
            <a:chOff x="5225" y="9335"/>
            <a:chExt cx="2520" cy="1750"/>
          </a:xfrm>
        </p:grpSpPr>
        <p:sp>
          <p:nvSpPr>
            <p:cNvPr id="4107"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w="9525">
              <a:noFill/>
              <a:round/>
              <a:headEnd/>
              <a:tailEnd/>
            </a:ln>
            <a:effectLst>
              <a:outerShdw dist="107763" dir="2700000" algn="ctr" rotWithShape="0">
                <a:srgbClr val="C0C0C0"/>
              </a:outerShdw>
            </a:effectLst>
          </p:spPr>
          <p:txBody>
            <a:bodyPr lIns="91435" tIns="45718" rIns="91435" bIns="45718"/>
            <a:lstStyle/>
            <a:p>
              <a:pPr eaLnBrk="1" hangingPunct="1"/>
              <a:endParaRPr lang="vi-VN" altLang="en-US" sz="2000" dirty="0">
                <a:latin typeface="VNI-Times" pitchFamily="2" charset="0"/>
              </a:endParaRPr>
            </a:p>
          </p:txBody>
        </p:sp>
        <p:pic>
          <p:nvPicPr>
            <p:cNvPr id="410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410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41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41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4112" name="Text Box 22"/>
            <p:cNvSpPr txBox="1">
              <a:spLocks noChangeArrowheads="1"/>
            </p:cNvSpPr>
            <p:nvPr/>
          </p:nvSpPr>
          <p:spPr bwMode="auto">
            <a:xfrm>
              <a:off x="5867" y="9897"/>
              <a:ext cx="900" cy="540"/>
            </a:xfrm>
            <a:prstGeom prst="rect">
              <a:avLst/>
            </a:prstGeom>
            <a:noFill/>
            <a:ln w="9525">
              <a:noFill/>
              <a:miter lim="800000"/>
              <a:headEnd/>
              <a:tailEnd/>
            </a:ln>
          </p:spPr>
          <p:txBody>
            <a:bodyPr lIns="91435" tIns="45718" rIns="91435" bIns="45718"/>
            <a:lstStyle/>
            <a:p>
              <a:pPr algn="r" eaLnBrk="1" hangingPunct="1"/>
              <a:r>
                <a:rPr lang="en-US" altLang="en-US" sz="800" b="1" dirty="0">
                  <a:cs typeface="Times New Roman" pitchFamily="18" charset="0"/>
                </a:rPr>
                <a:t> </a:t>
              </a:r>
              <a:endParaRPr lang="en-US" altLang="en-US" sz="4800" dirty="0">
                <a:cs typeface="Times New Roman" pitchFamily="18" charset="0"/>
              </a:endParaRPr>
            </a:p>
          </p:txBody>
        </p:sp>
        <p:sp>
          <p:nvSpPr>
            <p:cNvPr id="4113" name="Text Box 21"/>
            <p:cNvSpPr txBox="1">
              <a:spLocks noChangeArrowheads="1"/>
            </p:cNvSpPr>
            <p:nvPr/>
          </p:nvSpPr>
          <p:spPr bwMode="auto">
            <a:xfrm>
              <a:off x="6665" y="9863"/>
              <a:ext cx="577" cy="370"/>
            </a:xfrm>
            <a:prstGeom prst="rect">
              <a:avLst/>
            </a:prstGeom>
            <a:noFill/>
            <a:ln w="9525">
              <a:noFill/>
              <a:miter lim="800000"/>
              <a:headEnd/>
              <a:tailEnd/>
            </a:ln>
          </p:spPr>
          <p:txBody>
            <a:bodyPr lIns="91435" tIns="45718" rIns="91435" bIns="45718"/>
            <a:lstStyle/>
            <a:p>
              <a:pPr eaLnBrk="1" hangingPunct="1"/>
              <a:endParaRPr lang="vi-VN" altLang="en-US" sz="4800" dirty="0"/>
            </a:p>
          </p:txBody>
        </p:sp>
        <p:sp>
          <p:nvSpPr>
            <p:cNvPr id="41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vi-VN" b="1" kern="10">
                  <a:ln w="9525">
                    <a:noFill/>
                    <a:round/>
                    <a:headEnd/>
                    <a:tailEnd/>
                  </a:ln>
                  <a:solidFill>
                    <a:srgbClr val="FFFFFF"/>
                  </a:solidFill>
                  <a:latin typeface="Times New Roman"/>
                  <a:cs typeface="Times New Roman"/>
                </a:rPr>
                <a:t>NĂM </a:t>
              </a:r>
            </a:p>
          </p:txBody>
        </p:sp>
        <p:sp>
          <p:nvSpPr>
            <p:cNvPr id="4115" name="Text Box 19"/>
            <p:cNvSpPr txBox="1">
              <a:spLocks noChangeArrowheads="1"/>
            </p:cNvSpPr>
            <p:nvPr/>
          </p:nvSpPr>
          <p:spPr bwMode="auto">
            <a:xfrm>
              <a:off x="6623" y="10049"/>
              <a:ext cx="720" cy="540"/>
            </a:xfrm>
            <a:prstGeom prst="rect">
              <a:avLst/>
            </a:prstGeom>
            <a:noFill/>
            <a:ln w="9525">
              <a:noFill/>
              <a:miter lim="800000"/>
              <a:headEnd/>
              <a:tailEnd/>
            </a:ln>
          </p:spPr>
          <p:txBody>
            <a:bodyPr lIns="91435" tIns="45718" rIns="91435" bIns="45718"/>
            <a:lstStyle/>
            <a:p>
              <a:pPr eaLnBrk="1" hangingPunct="1"/>
              <a:endParaRPr lang="vi-VN" altLang="en-US" sz="4800" dirty="0"/>
            </a:p>
          </p:txBody>
        </p:sp>
      </p:grpSp>
      <p:sp>
        <p:nvSpPr>
          <p:cNvPr id="4102" name="WordArt 16"/>
          <p:cNvSpPr>
            <a:spLocks noChangeArrowheads="1" noChangeShapeType="1" noTextEdit="1"/>
          </p:cNvSpPr>
          <p:nvPr/>
        </p:nvSpPr>
        <p:spPr bwMode="auto">
          <a:xfrm>
            <a:off x="2667188" y="152400"/>
            <a:ext cx="7085937" cy="692944"/>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a:t>
            </a: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TÂN VIÊN</a:t>
            </a: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a:t>
            </a:r>
          </a:p>
        </p:txBody>
      </p:sp>
      <p:pic>
        <p:nvPicPr>
          <p:cNvPr id="4103" name="Picture 3" descr="WhitecornerFlower"/>
          <p:cNvPicPr>
            <a:picLocks noChangeAspect="1" noChangeArrowheads="1"/>
          </p:cNvPicPr>
          <p:nvPr/>
        </p:nvPicPr>
        <p:blipFill>
          <a:blip r:embed="rId7"/>
          <a:srcRect/>
          <a:stretch>
            <a:fillRect/>
          </a:stretch>
        </p:blipFill>
        <p:spPr bwMode="auto">
          <a:xfrm>
            <a:off x="0" y="4857750"/>
            <a:ext cx="2504277" cy="1924050"/>
          </a:xfrm>
          <a:prstGeom prst="rect">
            <a:avLst/>
          </a:prstGeom>
          <a:noFill/>
          <a:ln w="9525">
            <a:noFill/>
            <a:miter lim="800000"/>
            <a:headEnd/>
            <a:tailEnd/>
          </a:ln>
        </p:spPr>
      </p:pic>
      <p:pic>
        <p:nvPicPr>
          <p:cNvPr id="4104" name="Picture 4" descr="WhitecornerFlower"/>
          <p:cNvPicPr>
            <a:picLocks noChangeAspect="1" noChangeArrowheads="1"/>
          </p:cNvPicPr>
          <p:nvPr/>
        </p:nvPicPr>
        <p:blipFill>
          <a:blip r:embed="rId8"/>
          <a:srcRect/>
          <a:stretch>
            <a:fillRect/>
          </a:stretch>
        </p:blipFill>
        <p:spPr bwMode="auto">
          <a:xfrm>
            <a:off x="9638970" y="4714876"/>
            <a:ext cx="2553031" cy="2066925"/>
          </a:xfrm>
          <a:prstGeom prst="rect">
            <a:avLst/>
          </a:prstGeom>
          <a:noFill/>
          <a:ln w="9525">
            <a:noFill/>
            <a:miter lim="800000"/>
            <a:headEnd/>
            <a:tailEnd/>
          </a:ln>
        </p:spPr>
      </p:pic>
      <p:pic>
        <p:nvPicPr>
          <p:cNvPr id="4105" name="Picture 19"/>
          <p:cNvPicPr>
            <a:picLocks noChangeAspect="1" noChangeArrowheads="1"/>
          </p:cNvPicPr>
          <p:nvPr/>
        </p:nvPicPr>
        <p:blipFill>
          <a:blip r:embed="rId9"/>
          <a:srcRect/>
          <a:stretch>
            <a:fillRect/>
          </a:stretch>
        </p:blipFill>
        <p:spPr bwMode="auto">
          <a:xfrm>
            <a:off x="1" y="1"/>
            <a:ext cx="970319" cy="2481263"/>
          </a:xfrm>
          <a:prstGeom prst="rect">
            <a:avLst/>
          </a:prstGeom>
          <a:noFill/>
          <a:ln w="9525">
            <a:noFill/>
            <a:miter lim="800000"/>
            <a:headEnd/>
            <a:tailEnd/>
          </a:ln>
        </p:spPr>
      </p:pic>
      <p:pic>
        <p:nvPicPr>
          <p:cNvPr id="4106" name="Picture 20"/>
          <p:cNvPicPr>
            <a:picLocks noChangeAspect="1" noChangeArrowheads="1"/>
          </p:cNvPicPr>
          <p:nvPr/>
        </p:nvPicPr>
        <p:blipFill>
          <a:blip r:embed="rId9"/>
          <a:srcRect/>
          <a:stretch>
            <a:fillRect/>
          </a:stretch>
        </p:blipFill>
        <p:spPr bwMode="auto">
          <a:xfrm>
            <a:off x="10624747" y="1"/>
            <a:ext cx="1293757" cy="2481263"/>
          </a:xfrm>
          <a:prstGeom prst="rect">
            <a:avLst/>
          </a:prstGeom>
          <a:noFill/>
          <a:ln w="9525">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0BDCB-A5CF-442A-B68F-A331EB718584}"/>
              </a:ext>
            </a:extLst>
          </p:cNvPr>
          <p:cNvSpPr txBox="1">
            <a:spLocks noChangeArrowheads="1"/>
          </p:cNvSpPr>
          <p:nvPr/>
        </p:nvSpPr>
        <p:spPr bwMode="auto">
          <a:xfrm>
            <a:off x="1568450" y="141288"/>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b="1" u="sng" dirty="0" err="1">
                <a:solidFill>
                  <a:prstClr val="black"/>
                </a:solidFill>
                <a:latin typeface="Times New Roman" panose="02020603050405020304" pitchFamily="18" charset="0"/>
                <a:cs typeface="Times New Roman" panose="02020603050405020304" pitchFamily="18" charset="0"/>
              </a:rPr>
              <a:t>Ngoại</a:t>
            </a:r>
            <a:r>
              <a:rPr lang="en-US" altLang="en-US" b="1" u="sng" dirty="0">
                <a:solidFill>
                  <a:prstClr val="black"/>
                </a:solidFill>
                <a:latin typeface="Times New Roman" panose="02020603050405020304" pitchFamily="18" charset="0"/>
                <a:cs typeface="Times New Roman" panose="02020603050405020304" pitchFamily="18" charset="0"/>
              </a:rPr>
              <a:t> </a:t>
            </a:r>
            <a:r>
              <a:rPr lang="en-US" altLang="en-US" b="1" u="sng" dirty="0" err="1">
                <a:solidFill>
                  <a:prstClr val="black"/>
                </a:solidFill>
                <a:latin typeface="Times New Roman" panose="02020603050405020304" pitchFamily="18" charset="0"/>
                <a:cs typeface="Times New Roman" panose="02020603050405020304" pitchFamily="18" charset="0"/>
              </a:rPr>
              <a:t>hình</a:t>
            </a:r>
            <a:endParaRPr lang="en-US" altLang="en-US" b="1" u="sng" dirty="0">
              <a:solidFill>
                <a:prstClr val="black"/>
              </a:solidFill>
              <a:latin typeface="Times New Roman" panose="02020603050405020304" pitchFamily="18" charset="0"/>
              <a:cs typeface="Times New Roman" panose="02020603050405020304" pitchFamily="18" charset="0"/>
            </a:endParaRPr>
          </a:p>
        </p:txBody>
      </p:sp>
      <p:sp>
        <p:nvSpPr>
          <p:cNvPr id="21507" name="AutoShape 2" descr="Kết quả hình ảnh cho con dê">
            <a:extLst>
              <a:ext uri="{FF2B5EF4-FFF2-40B4-BE49-F238E27FC236}">
                <a16:creationId xmlns:a16="http://schemas.microsoft.com/office/drawing/2014/main" id="{A5586C59-1B35-42C0-97AC-55FCDC38E636}"/>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endParaRPr lang="en-US" altLang="en-US" sz="1800">
              <a:solidFill>
                <a:prstClr val="black"/>
              </a:solidFill>
              <a:latin typeface="Arial" panose="020B0604020202020204" pitchFamily="34" charset="0"/>
            </a:endParaRPr>
          </a:p>
        </p:txBody>
      </p:sp>
      <p:pic>
        <p:nvPicPr>
          <p:cNvPr id="21508" name="Picture 3">
            <a:extLst>
              <a:ext uri="{FF2B5EF4-FFF2-40B4-BE49-F238E27FC236}">
                <a16:creationId xmlns:a16="http://schemas.microsoft.com/office/drawing/2014/main" id="{4BEF1111-2066-41FF-9435-47CF5832A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2514601"/>
            <a:ext cx="2152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a:extLst>
              <a:ext uri="{FF2B5EF4-FFF2-40B4-BE49-F238E27FC236}">
                <a16:creationId xmlns:a16="http://schemas.microsoft.com/office/drawing/2014/main" id="{419399D4-F65D-4B1D-B73A-47E15B0F9F0D}"/>
              </a:ext>
            </a:extLst>
          </p:cNvPr>
          <p:cNvCxnSpPr/>
          <p:nvPr/>
        </p:nvCxnSpPr>
        <p:spPr>
          <a:xfrm flipV="1">
            <a:off x="5122863" y="1400176"/>
            <a:ext cx="723900" cy="170497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D6FB41EF-2870-4549-9A6E-F39E11EC347F}"/>
              </a:ext>
            </a:extLst>
          </p:cNvPr>
          <p:cNvSpPr txBox="1">
            <a:spLocks noChangeArrowheads="1"/>
          </p:cNvSpPr>
          <p:nvPr/>
        </p:nvSpPr>
        <p:spPr bwMode="auto">
          <a:xfrm>
            <a:off x="4233864" y="323851"/>
            <a:ext cx="3514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Miệng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chúm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chím</a:t>
            </a:r>
            <a:r>
              <a:rPr lang="en-US" altLang="en-US" dirty="0">
                <a:solidFill>
                  <a:srgbClr val="FF0000"/>
                </a:solidFill>
                <a:latin typeface="Times New Roman" panose="02020603050405020304" pitchFamily="18" charset="0"/>
                <a:cs typeface="Times New Roman" panose="02020603050405020304" pitchFamily="18" charset="0"/>
              </a:rPr>
              <a:t>, hay </a:t>
            </a:r>
            <a:r>
              <a:rPr lang="en-US" altLang="en-US" dirty="0" err="1">
                <a:solidFill>
                  <a:srgbClr val="FF0000"/>
                </a:solidFill>
                <a:latin typeface="Times New Roman" panose="02020603050405020304" pitchFamily="18" charset="0"/>
                <a:cs typeface="Times New Roman" panose="02020603050405020304" pitchFamily="18" charset="0"/>
              </a:rPr>
              <a:t>cười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nhỏ</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nhắn</a:t>
            </a:r>
            <a:r>
              <a:rPr lang="en-US" altLang="en-US" dirty="0">
                <a:solidFill>
                  <a:srgbClr val="FF0000"/>
                </a:solidFill>
                <a:latin typeface="Times New Roman" panose="02020603050405020304" pitchFamily="18" charset="0"/>
                <a:cs typeface="Times New Roman" panose="02020603050405020304" pitchFamily="18" charset="0"/>
              </a:rPr>
              <a:t> , … </a:t>
            </a:r>
          </a:p>
        </p:txBody>
      </p:sp>
      <p:cxnSp>
        <p:nvCxnSpPr>
          <p:cNvPr id="27" name="Straight Arrow Connector 26">
            <a:extLst>
              <a:ext uri="{FF2B5EF4-FFF2-40B4-BE49-F238E27FC236}">
                <a16:creationId xmlns:a16="http://schemas.microsoft.com/office/drawing/2014/main" id="{5B3BD5A7-7161-4AC1-8ABC-3D5E562B8E4A}"/>
              </a:ext>
            </a:extLst>
          </p:cNvPr>
          <p:cNvCxnSpPr/>
          <p:nvPr/>
        </p:nvCxnSpPr>
        <p:spPr>
          <a:xfrm flipV="1">
            <a:off x="5886451" y="2133600"/>
            <a:ext cx="1387475"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id="{2F66619C-DA88-4F5D-BF6A-48C6A290EFD3}"/>
              </a:ext>
            </a:extLst>
          </p:cNvPr>
          <p:cNvSpPr txBox="1">
            <a:spLocks noChangeArrowheads="1"/>
          </p:cNvSpPr>
          <p:nvPr/>
        </p:nvSpPr>
        <p:spPr bwMode="auto">
          <a:xfrm>
            <a:off x="7543801" y="1223963"/>
            <a:ext cx="2632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dirty="0" err="1">
                <a:solidFill>
                  <a:srgbClr val="000066"/>
                </a:solidFill>
                <a:latin typeface="Times New Roman" panose="02020603050405020304" pitchFamily="18" charset="0"/>
                <a:cs typeface="Times New Roman" panose="02020603050405020304" pitchFamily="18" charset="0"/>
              </a:rPr>
              <a:t>Hàm</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răng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trắng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ngà</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đều</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trắng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bóng</a:t>
            </a:r>
            <a:r>
              <a:rPr lang="en-US" altLang="en-US" dirty="0">
                <a:solidFill>
                  <a:srgbClr val="000066"/>
                </a:solidFill>
                <a:latin typeface="Times New Roman" panose="02020603050405020304" pitchFamily="18" charset="0"/>
                <a:cs typeface="Times New Roman" panose="02020603050405020304" pitchFamily="18" charset="0"/>
              </a:rPr>
              <a:t>,…</a:t>
            </a:r>
          </a:p>
        </p:txBody>
      </p:sp>
      <p:cxnSp>
        <p:nvCxnSpPr>
          <p:cNvPr id="29" name="Straight Arrow Connector 28">
            <a:extLst>
              <a:ext uri="{FF2B5EF4-FFF2-40B4-BE49-F238E27FC236}">
                <a16:creationId xmlns:a16="http://schemas.microsoft.com/office/drawing/2014/main" id="{A7EA73F0-C4A4-4EFB-AE3E-7AFC485652C2}"/>
              </a:ext>
            </a:extLst>
          </p:cNvPr>
          <p:cNvCxnSpPr/>
          <p:nvPr/>
        </p:nvCxnSpPr>
        <p:spPr>
          <a:xfrm flipH="1" flipV="1">
            <a:off x="4222750" y="3919538"/>
            <a:ext cx="488950" cy="75565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id="{A46F5A71-FC3A-487C-BE57-726B972BCD35}"/>
              </a:ext>
            </a:extLst>
          </p:cNvPr>
          <p:cNvSpPr txBox="1">
            <a:spLocks noChangeArrowheads="1"/>
          </p:cNvSpPr>
          <p:nvPr/>
        </p:nvSpPr>
        <p:spPr bwMode="auto">
          <a:xfrm>
            <a:off x="1766888" y="1824039"/>
            <a:ext cx="2857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dọc</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dừa</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chiếc</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thon, </a:t>
            </a:r>
            <a:r>
              <a:rPr lang="en-US" altLang="en-US" dirty="0" err="1">
                <a:solidFill>
                  <a:prstClr val="black"/>
                </a:solidFill>
                <a:latin typeface="Times New Roman" panose="02020603050405020304" pitchFamily="18" charset="0"/>
                <a:cs typeface="Times New Roman" panose="02020603050405020304" pitchFamily="18" charset="0"/>
              </a:rPr>
              <a:t>sống</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cao</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tẹt</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nhỏ</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gọn</a:t>
            </a:r>
            <a:r>
              <a:rPr lang="en-US" altLang="en-US" dirty="0">
                <a:solidFill>
                  <a:prstClr val="black"/>
                </a:solidFill>
                <a:latin typeface="Times New Roman" panose="02020603050405020304" pitchFamily="18" charset="0"/>
                <a:cs typeface="Times New Roman" panose="02020603050405020304" pitchFamily="18" charset="0"/>
              </a:rPr>
              <a:t>,</a:t>
            </a:r>
            <a:r>
              <a:rPr lang="vi-VN"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nhỏ</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hếch</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mũi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thẳng</a:t>
            </a:r>
            <a:r>
              <a:rPr lang="en-US" altLang="en-US" dirty="0">
                <a:solidFill>
                  <a:prstClr val="black"/>
                </a:solidFill>
                <a:latin typeface="Times New Roman" panose="02020603050405020304" pitchFamily="18" charset="0"/>
                <a:cs typeface="Times New Roman" panose="02020603050405020304" pitchFamily="18" charset="0"/>
              </a:rPr>
              <a:t>, ….</a:t>
            </a:r>
            <a:endParaRPr lang="en-US" altLang="en-US" dirty="0">
              <a:solidFill>
                <a:srgbClr val="0070C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51DFE742-839E-4AB7-A7DA-25B22C039F10}"/>
              </a:ext>
            </a:extLst>
          </p:cNvPr>
          <p:cNvCxnSpPr/>
          <p:nvPr/>
        </p:nvCxnSpPr>
        <p:spPr>
          <a:xfrm>
            <a:off x="6529388" y="3871913"/>
            <a:ext cx="1536700" cy="12065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2" name="TextBox 41">
            <a:extLst>
              <a:ext uri="{FF2B5EF4-FFF2-40B4-BE49-F238E27FC236}">
                <a16:creationId xmlns:a16="http://schemas.microsoft.com/office/drawing/2014/main" id="{887DDA4A-B79A-4BE1-BC72-67392FD8D619}"/>
              </a:ext>
            </a:extLst>
          </p:cNvPr>
          <p:cNvSpPr txBox="1">
            <a:spLocks noChangeArrowheads="1"/>
          </p:cNvSpPr>
          <p:nvPr/>
        </p:nvSpPr>
        <p:spPr bwMode="auto">
          <a:xfrm>
            <a:off x="8172450" y="3411539"/>
            <a:ext cx="23431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Đôi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tay</a:t>
            </a:r>
            <a:r>
              <a:rPr lang="en-US" altLang="en-US" dirty="0">
                <a:solidFill>
                  <a:srgbClr val="FF0000"/>
                </a:solidFill>
                <a:latin typeface="Times New Roman" panose="02020603050405020304" pitchFamily="18" charset="0"/>
                <a:cs typeface="Times New Roman" panose="02020603050405020304" pitchFamily="18" charset="0"/>
              </a:rPr>
              <a:t>: thon </a:t>
            </a:r>
            <a:r>
              <a:rPr lang="en-US" altLang="en-US" dirty="0" err="1">
                <a:solidFill>
                  <a:srgbClr val="FF0000"/>
                </a:solidFill>
                <a:latin typeface="Times New Roman" panose="02020603050405020304" pitchFamily="18" charset="0"/>
                <a:cs typeface="Times New Roman" panose="02020603050405020304" pitchFamily="18" charset="0"/>
              </a:rPr>
              <a:t>thả</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thô</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ráp</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mũm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mĩm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gầy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guộc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chắc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khỏe</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yếu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ớt</a:t>
            </a:r>
            <a:r>
              <a:rPr lang="en-US" altLang="en-US" dirty="0">
                <a:solidFill>
                  <a:srgbClr val="FF0000"/>
                </a:solidFill>
                <a:latin typeface="Times New Roman" panose="02020603050405020304" pitchFamily="18" charset="0"/>
                <a:cs typeface="Times New Roman" panose="02020603050405020304" pitchFamily="18" charset="0"/>
              </a:rPr>
              <a:t>,..</a:t>
            </a:r>
          </a:p>
        </p:txBody>
      </p:sp>
      <p:pic>
        <p:nvPicPr>
          <p:cNvPr id="21517" name="Picture 4" descr="Làm thế nào để con vâng lời cha mẹ? | Báo Dân trí">
            <a:extLst>
              <a:ext uri="{FF2B5EF4-FFF2-40B4-BE49-F238E27FC236}">
                <a16:creationId xmlns:a16="http://schemas.microsoft.com/office/drawing/2014/main" id="{F0CA50DA-0E9F-4F08-972B-BF17F7A28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2582863"/>
            <a:ext cx="25876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ppt_x"/>
                                          </p:val>
                                        </p:tav>
                                        <p:tav tm="100000">
                                          <p:val>
                                            <p:strVal val="#ppt_x"/>
                                          </p:val>
                                        </p:tav>
                                      </p:tavLst>
                                    </p:anim>
                                    <p:anim calcmode="lin" valueType="num">
                                      <p:cBhvr additive="base">
                                        <p:cTn id="17" dur="500" fill="hold"/>
                                        <p:tgtEl>
                                          <p:spTgt spid="3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8" grpId="0"/>
      <p:bldP spid="32"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4732" y="1287202"/>
            <a:ext cx="10627058" cy="707886"/>
          </a:xfrm>
          <a:prstGeom prst="rect">
            <a:avLst/>
          </a:prstGeom>
        </p:spPr>
        <p:txBody>
          <a:bodyPr wrap="square">
            <a:spAutoFit/>
          </a:bodyPr>
          <a:lstStyle/>
          <a:p>
            <a:r>
              <a:rPr lang="en-US" sz="4000" b="1" dirty="0">
                <a:solidFill>
                  <a:prstClr val="black"/>
                </a:solidFill>
                <a:latin typeface="Times New Roman" panose="02020603050405020304" pitchFamily="18" charset="0"/>
                <a:ea typeface="微软雅黑"/>
                <a:cs typeface="Times New Roman" panose="02020603050405020304" pitchFamily="18" charset="0"/>
              </a:rPr>
              <a:t>d) </a:t>
            </a:r>
            <a:r>
              <a:rPr lang="en-US" sz="40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tính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tình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như</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thế</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nào</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p:txBody>
      </p:sp>
      <p:sp>
        <p:nvSpPr>
          <p:cNvPr id="4" name="Rectangle 3"/>
          <p:cNvSpPr/>
          <p:nvPr/>
        </p:nvSpPr>
        <p:spPr>
          <a:xfrm>
            <a:off x="1260141" y="2212611"/>
            <a:ext cx="10736239" cy="1261884"/>
          </a:xfrm>
          <a:prstGeom prst="rect">
            <a:avLst/>
          </a:prstGeom>
        </p:spPr>
        <p:txBody>
          <a:bodyPr wrap="square">
            <a:spAutoFit/>
          </a:bodyPr>
          <a:lstStyle/>
          <a:p>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Hòa</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đồng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tốt</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bụng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chan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hòa</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chu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đáo</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vui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vẻ</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thân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thiện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quan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tâm</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đến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người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khác</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7389877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689" y="1044403"/>
            <a:ext cx="11429243" cy="1323439"/>
          </a:xfrm>
          <a:prstGeom prst="rect">
            <a:avLst/>
          </a:prstGeom>
        </p:spPr>
        <p:txBody>
          <a:bodyPr wrap="square">
            <a:spAutoFit/>
          </a:bodyPr>
          <a:lstStyle/>
          <a:p>
            <a:pPr lvl="0" algn="ctr"/>
            <a:r>
              <a:rPr lang="en-US" sz="4000" b="1" dirty="0">
                <a:solidFill>
                  <a:prstClr val="black"/>
                </a:solidFill>
                <a:latin typeface="Times New Roman" panose="02020603050405020304" pitchFamily="18" charset="0"/>
                <a:ea typeface="微软雅黑"/>
                <a:cs typeface="Times New Roman" panose="02020603050405020304" pitchFamily="18" charset="0"/>
              </a:rPr>
              <a:t>e) </a:t>
            </a:r>
            <a:r>
              <a:rPr lang="en-US" sz="4000" b="1" dirty="0" err="1">
                <a:solidFill>
                  <a:prstClr val="black"/>
                </a:solidFill>
                <a:latin typeface="Times New Roman" panose="02020603050405020304" pitchFamily="18" charset="0"/>
                <a:ea typeface="微软雅黑"/>
                <a:cs typeface="Times New Roman" panose="02020603050405020304" pitchFamily="18" charset="0"/>
              </a:rPr>
              <a:t>Nêu</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tình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cảm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cảm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xúc</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của</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em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đối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với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đó</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a:p>
            <a:r>
              <a:rPr lang="en-US" sz="4000" b="1" dirty="0">
                <a:solidFill>
                  <a:prstClr val="black"/>
                </a:solidFill>
                <a:latin typeface="Times New Roman" panose="02020603050405020304" pitchFamily="18" charset="0"/>
                <a:ea typeface="微软雅黑"/>
                <a:cs typeface="Times New Roman" panose="02020603050405020304" pitchFamily="18" charset="0"/>
              </a:rPr>
              <a:t> </a:t>
            </a:r>
          </a:p>
        </p:txBody>
      </p:sp>
      <p:sp>
        <p:nvSpPr>
          <p:cNvPr id="4" name="Rectangle 3"/>
          <p:cNvSpPr/>
          <p:nvPr/>
        </p:nvSpPr>
        <p:spPr>
          <a:xfrm>
            <a:off x="2693156" y="2212611"/>
            <a:ext cx="10736239" cy="3600986"/>
          </a:xfrm>
          <a:prstGeom prst="rect">
            <a:avLst/>
          </a:prstGeom>
        </p:spPr>
        <p:txBody>
          <a:bodyPr wrap="square">
            <a:spAutoFit/>
          </a:bodyPr>
          <a:lstStyle/>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tôn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trọng</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quý</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mến</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xem</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như</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người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thân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trong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gia</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đình</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giúp</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đỡ</a:t>
            </a:r>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chia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sẻ</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a:t>
            </a:r>
          </a:p>
          <a:p>
            <a:endPar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7461098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2399" y="1143589"/>
            <a:ext cx="10464801" cy="4093428"/>
          </a:xfrm>
          <a:prstGeom prst="rect">
            <a:avLst/>
          </a:prstGeom>
        </p:spPr>
        <p:txBody>
          <a:bodyPr wrap="square">
            <a:spAutoFit/>
          </a:bodyPr>
          <a:lstStyle/>
          <a:p>
            <a:pPr lvl="0">
              <a:defRPr/>
            </a:pP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ý: </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cùng</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kể</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người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mà</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em</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quý</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mến</a:t>
            </a:r>
            <a:r>
              <a:rPr lang="en-US" sz="3600" dirty="0">
                <a:solidFill>
                  <a:schemeClr val="accent2">
                    <a:lumMod val="75000"/>
                  </a:schemeClr>
                </a:solidFill>
                <a:latin typeface="Times New Roman" panose="02020603050405020304" pitchFamily="18" charset="0"/>
                <a:cs typeface="Times New Roman" panose="02020603050405020304" pitchFamily="18" charset="0"/>
              </a:rPr>
              <a:t>.</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Đầu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lùi</a:t>
            </a:r>
            <a:r>
              <a:rPr lang="en-US" sz="3600" dirty="0">
                <a:solidFill>
                  <a:schemeClr val="accent2">
                    <a:lumMod val="75000"/>
                  </a:schemeClr>
                </a:solidFill>
                <a:latin typeface="Times New Roman" panose="02020603050405020304" pitchFamily="18" charset="0"/>
                <a:cs typeface="Times New Roman" panose="02020603050405020304" pitchFamily="18" charset="0"/>
              </a:rPr>
              <a:t> 1 ô,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viết</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hoa</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Cuối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cuối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dấu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chấm</a:t>
            </a:r>
            <a:r>
              <a:rPr lang="en-US" sz="3600" dirty="0">
                <a:solidFill>
                  <a:schemeClr val="accent2">
                    <a:lumMod val="75000"/>
                  </a:schemeClr>
                </a:solidFill>
                <a:latin typeface="Times New Roman" panose="02020603050405020304" pitchFamily="18" charset="0"/>
                <a:cs typeface="Times New Roman" panose="02020603050405020304" pitchFamily="18" charset="0"/>
              </a:rPr>
              <a:t>.</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Đoạn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đủ</a:t>
            </a:r>
            <a:r>
              <a:rPr lang="en-US" sz="3600" dirty="0">
                <a:solidFill>
                  <a:schemeClr val="accent2">
                    <a:lumMod val="75000"/>
                  </a:schemeClr>
                </a:solidFill>
                <a:latin typeface="Times New Roman" panose="02020603050405020304" pitchFamily="18" charset="0"/>
                <a:cs typeface="Times New Roman" panose="02020603050405020304" pitchFamily="18" charset="0"/>
              </a:rPr>
              <a:t> ý.</a:t>
            </a:r>
          </a:p>
          <a:p>
            <a:pPr marL="457200" lvl="0" indent="-457200">
              <a:buFontTx/>
              <a:buChar char="-"/>
              <a:defRPr/>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Chọn</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từ</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ngữ</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sinh</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gợi</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tả</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giàu</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cảm</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xúc</a:t>
            </a:r>
            <a:r>
              <a:rPr lang="en-US" sz="3600" dirty="0">
                <a:solidFill>
                  <a:schemeClr val="accent2">
                    <a:lumMod val="75000"/>
                  </a:schemeClr>
                </a:solidFill>
                <a:latin typeface="Times New Roman" panose="02020603050405020304" pitchFamily="18" charset="0"/>
                <a:cs typeface="Times New Roman" panose="02020603050405020304" pitchFamily="18" charset="0"/>
              </a:rPr>
              <a:t>.</a:t>
            </a:r>
          </a:p>
          <a:p>
            <a:pPr lvl="0">
              <a:defRPr/>
            </a:pPr>
            <a:endParaRPr lang="en-US" sz="3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3680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37676" y="260005"/>
            <a:ext cx="4535212" cy="1449871"/>
            <a:chOff x="756055" y="1175657"/>
            <a:chExt cx="9498866" cy="885932"/>
          </a:xfrm>
        </p:grpSpPr>
        <p:sp>
          <p:nvSpPr>
            <p:cNvPr id="18" name="Rounded Rectangle 17"/>
            <p:cNvSpPr/>
            <p:nvPr/>
          </p:nvSpPr>
          <p:spPr>
            <a:xfrm>
              <a:off x="756055" y="1287866"/>
              <a:ext cx="8973178" cy="7737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2" name="Rounded Rectangle 1"/>
            <p:cNvSpPr/>
            <p:nvPr/>
          </p:nvSpPr>
          <p:spPr>
            <a:xfrm>
              <a:off x="823965" y="1175657"/>
              <a:ext cx="8973178" cy="7737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11" name="文本框 7">
              <a:extLst>
                <a:ext uri="{FF2B5EF4-FFF2-40B4-BE49-F238E27FC236}">
                  <a16:creationId xmlns:a16="http://schemas.microsoft.com/office/drawing/2014/main" id="{B07D3780-2260-46BC-B3C6-30A20377408B}"/>
                </a:ext>
              </a:extLst>
            </p:cNvPr>
            <p:cNvSpPr txBox="1"/>
            <p:nvPr/>
          </p:nvSpPr>
          <p:spPr>
            <a:xfrm>
              <a:off x="1419992" y="1267748"/>
              <a:ext cx="8834929" cy="432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74E2E"/>
                  </a:solidFill>
                  <a:effectLst/>
                  <a:uLnTx/>
                  <a:uFillTx/>
                  <a:latin typeface="Times New Roman" panose="02020603050405020304" pitchFamily="18" charset="0"/>
                  <a:cs typeface="Times New Roman" panose="02020603050405020304" pitchFamily="18" charset="0"/>
                </a:rPr>
                <a:t>THỰC HÀNH</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40173" y="3987880"/>
            <a:ext cx="3029926" cy="3029926"/>
          </a:xfrm>
          <a:prstGeom prst="rect">
            <a:avLst/>
          </a:prstGeom>
        </p:spPr>
      </p:pic>
      <p:grpSp>
        <p:nvGrpSpPr>
          <p:cNvPr id="6" name="Group 5"/>
          <p:cNvGrpSpPr/>
          <p:nvPr/>
        </p:nvGrpSpPr>
        <p:grpSpPr>
          <a:xfrm>
            <a:off x="1051877" y="1505431"/>
            <a:ext cx="10598255" cy="4099502"/>
            <a:chOff x="3348189" y="3263275"/>
            <a:chExt cx="4221917" cy="3447569"/>
          </a:xfrm>
        </p:grpSpPr>
        <p:sp>
          <p:nvSpPr>
            <p:cNvPr id="16" name="Google Shape;1356;p48"/>
            <p:cNvSpPr/>
            <p:nvPr/>
          </p:nvSpPr>
          <p:spPr>
            <a:xfrm>
              <a:off x="3348189" y="3263275"/>
              <a:ext cx="4221917" cy="3447569"/>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1">
                <a:alpha val="5307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F7F7F"/>
                </a:solidFill>
                <a:effectLst/>
                <a:uLnTx/>
                <a:uFillTx/>
                <a:latin typeface="Calibri" panose="020F0502020204030204" pitchFamily="34" charset="0"/>
                <a:cs typeface="Calibri" panose="020F0502020204030204" pitchFamily="34" charset="0"/>
              </a:endParaRPr>
            </a:p>
          </p:txBody>
        </p:sp>
        <p:sp>
          <p:nvSpPr>
            <p:cNvPr id="10" name="Rectangle 9"/>
            <p:cNvSpPr/>
            <p:nvPr/>
          </p:nvSpPr>
          <p:spPr>
            <a:xfrm>
              <a:off x="3875280" y="4173711"/>
              <a:ext cx="3694826" cy="1265849"/>
            </a:xfrm>
            <a:prstGeom prst="rect">
              <a:avLst/>
            </a:prstGeom>
          </p:spPr>
          <p:txBody>
            <a:bodyPr wrap="square">
              <a:spAutoFit/>
            </a:bodyPr>
            <a:lstStyle/>
            <a:p>
              <a:pPr marL="457200" indent="-457200" algn="ctr">
                <a:lnSpc>
                  <a:spcPct val="120000"/>
                </a:lnSpc>
              </a:pPr>
              <a:r>
                <a:rPr lang="en-US" sz="4000" b="1" dirty="0" err="1">
                  <a:solidFill>
                    <a:srgbClr val="0070C0"/>
                  </a:solidFill>
                  <a:effectLst/>
                  <a:latin typeface="Times New Roman" panose="02020603050405020304" pitchFamily="18" charset="0"/>
                  <a:ea typeface="Times New Roman" panose="02020603050405020304" pitchFamily="18" charset="0"/>
                </a:rPr>
                <a:t>Viết</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đoạn</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văn</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nêu</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tình</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cảm</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cảm</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xúc</a:t>
              </a:r>
              <a:r>
                <a:rPr lang="en-US" sz="4000" b="1" dirty="0">
                  <a:solidFill>
                    <a:srgbClr val="0070C0"/>
                  </a:solidFill>
                  <a:effectLst/>
                  <a:latin typeface="Times New Roman" panose="02020603050405020304" pitchFamily="18" charset="0"/>
                  <a:ea typeface="Times New Roman" panose="02020603050405020304" pitchFamily="18" charset="0"/>
                </a:rPr>
                <a:t> </a:t>
              </a:r>
            </a:p>
            <a:p>
              <a:pPr marL="457200" indent="-457200" algn="ctr">
                <a:lnSpc>
                  <a:spcPct val="120000"/>
                </a:lnSpc>
              </a:pPr>
              <a:r>
                <a:rPr lang="en-US" sz="4000" b="1" dirty="0" err="1">
                  <a:solidFill>
                    <a:srgbClr val="0070C0"/>
                  </a:solidFill>
                  <a:effectLst/>
                  <a:latin typeface="Times New Roman" panose="02020603050405020304" pitchFamily="18" charset="0"/>
                  <a:ea typeface="Times New Roman" panose="02020603050405020304" pitchFamily="18" charset="0"/>
                </a:rPr>
                <a:t>với</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người</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mà</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em</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yêu</a:t>
              </a:r>
              <a:r>
                <a:rPr lang="en-US" sz="4000" b="1" dirty="0">
                  <a:solidFill>
                    <a:srgbClr val="0070C0"/>
                  </a:solidFill>
                  <a:effectLst/>
                  <a:latin typeface="Times New Roman" panose="02020603050405020304" pitchFamily="18" charset="0"/>
                  <a:ea typeface="Times New Roman" panose="02020603050405020304" pitchFamily="18" charset="0"/>
                </a:rPr>
                <a:t> </a:t>
              </a:r>
              <a:r>
                <a:rPr lang="en-US" sz="4000" b="1" dirty="0" err="1">
                  <a:solidFill>
                    <a:srgbClr val="0070C0"/>
                  </a:solidFill>
                  <a:effectLst/>
                  <a:latin typeface="Times New Roman" panose="02020603050405020304" pitchFamily="18" charset="0"/>
                  <a:ea typeface="Times New Roman" panose="02020603050405020304" pitchFamily="18" charset="0"/>
                </a:rPr>
                <a:t>quý</a:t>
              </a:r>
              <a:r>
                <a:rPr lang="en-US" sz="4000" b="1" dirty="0">
                  <a:solidFill>
                    <a:srgbClr val="0070C0"/>
                  </a:solidFill>
                  <a:effectLst/>
                  <a:latin typeface="Times New Roman" panose="02020603050405020304" pitchFamily="18" charset="0"/>
                  <a:ea typeface="Times New Roman" panose="02020603050405020304" pitchFamily="18" charset="0"/>
                </a:rPr>
                <a:t>.</a:t>
              </a:r>
              <a:endParaRPr lang="en-US" sz="4000" dirty="0">
                <a:solidFill>
                  <a:srgbClr val="0070C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5809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5635945"/>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446236" y="2111875"/>
            <a:ext cx="6307904" cy="807867"/>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TRAO ĐỔI – CHIA SẺ</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82587" y="1984184"/>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57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504" y="728509"/>
            <a:ext cx="11636992" cy="901401"/>
          </a:xfrm>
          <a:prstGeom prst="rect">
            <a:avLst/>
          </a:prstGeom>
        </p:spPr>
        <p:txBody>
          <a:bodyPr wrap="square">
            <a:spAutoFit/>
          </a:bodyPr>
          <a:lstStyle/>
          <a:p>
            <a:pPr marL="457200" indent="-457200" algn="ctr">
              <a:lnSpc>
                <a:spcPct val="120000"/>
              </a:lnSpc>
            </a:pPr>
            <a:r>
              <a:rPr lang="en-US" sz="4800" b="1" dirty="0" err="1">
                <a:solidFill>
                  <a:prstClr val="black"/>
                </a:solidFill>
                <a:latin typeface="Times New Roman" panose="02020603050405020304" pitchFamily="18" charset="0"/>
                <a:ea typeface="微软雅黑"/>
                <a:cs typeface="Times New Roman" panose="02020603050405020304" pitchFamily="18" charset="0"/>
              </a:rPr>
              <a:t>Bài</a:t>
            </a:r>
            <a:r>
              <a:rPr lang="en-US" sz="4800" b="1" dirty="0">
                <a:solidFill>
                  <a:prstClr val="black"/>
                </a:solidFill>
                <a:latin typeface="Times New Roman" panose="02020603050405020304" pitchFamily="18" charset="0"/>
                <a:ea typeface="微软雅黑"/>
                <a:cs typeface="Times New Roman" panose="02020603050405020304" pitchFamily="18" charset="0"/>
              </a:rPr>
              <a:t> 2. </a:t>
            </a:r>
            <a:r>
              <a:rPr lang="en-US" sz="4800" b="1" dirty="0" err="1">
                <a:latin typeface="Times New Roman" panose="02020603050405020304" pitchFamily="18" charset="0"/>
                <a:cs typeface="Times New Roman" panose="02020603050405020304" pitchFamily="18" charset="0"/>
              </a:rPr>
              <a:t>Trao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bạn</a:t>
            </a:r>
            <a:r>
              <a:rPr lang="en-US" sz="4800" b="1" dirty="0">
                <a:latin typeface="Times New Roman" panose="02020603050405020304" pitchFamily="18" charset="0"/>
                <a:cs typeface="Times New Roman" panose="02020603050405020304" pitchFamily="18" charset="0"/>
              </a:rPr>
              <a:t> </a:t>
            </a:r>
            <a:endParaRPr lang="en-US" sz="4800" b="1" dirty="0">
              <a:solidFill>
                <a:prstClr val="black"/>
              </a:solidFill>
              <a:latin typeface="Times New Roman" panose="02020603050405020304" pitchFamily="18" charset="0"/>
              <a:ea typeface="微软雅黑"/>
              <a:cs typeface="Times New Roman" panose="02020603050405020304" pitchFamily="18" charset="0"/>
            </a:endParaRPr>
          </a:p>
        </p:txBody>
      </p:sp>
      <p:cxnSp>
        <p:nvCxnSpPr>
          <p:cNvPr id="5" name="Straight Connector 4"/>
          <p:cNvCxnSpPr>
            <a:cxnSpLocks/>
          </p:cNvCxnSpPr>
          <p:nvPr/>
        </p:nvCxnSpPr>
        <p:spPr>
          <a:xfrm>
            <a:off x="3059076" y="1562520"/>
            <a:ext cx="76035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1880104" y="1765720"/>
            <a:ext cx="9576179" cy="4093428"/>
          </a:xfrm>
          <a:prstGeom prst="rect">
            <a:avLst/>
          </a:prstGeom>
        </p:spPr>
        <p:txBody>
          <a:bodyPr wrap="square">
            <a:spAutoFit/>
          </a:bodyPr>
          <a:lstStyle/>
          <a:p>
            <a:pPr lvl="0">
              <a:lnSpc>
                <a:spcPct val="150000"/>
              </a:lnSpc>
            </a:pPr>
            <a:r>
              <a:rPr lang="en-US" sz="4400" b="1" dirty="0" err="1">
                <a:solidFill>
                  <a:srgbClr val="00B050"/>
                </a:solidFill>
                <a:latin typeface="Times New Roman" panose="02020603050405020304" pitchFamily="18" charset="0"/>
                <a:ea typeface="微软雅黑"/>
                <a:cs typeface="Times New Roman" panose="02020603050405020304" pitchFamily="18" charset="0"/>
              </a:rPr>
              <a:t>Gợi</a:t>
            </a:r>
            <a:r>
              <a:rPr lang="en-US" sz="4400" b="1" dirty="0">
                <a:solidFill>
                  <a:srgbClr val="00B050"/>
                </a:solidFill>
                <a:latin typeface="Times New Roman" panose="02020603050405020304" pitchFamily="18" charset="0"/>
                <a:ea typeface="微软雅黑"/>
                <a:cs typeface="Times New Roman" panose="02020603050405020304" pitchFamily="18" charset="0"/>
              </a:rPr>
              <a:t> ý: </a:t>
            </a:r>
          </a:p>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Đọc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viết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góp</a:t>
            </a:r>
            <a:r>
              <a:rPr lang="en-US" sz="3600" dirty="0">
                <a:solidFill>
                  <a:srgbClr val="0070C0"/>
                </a:solidFill>
                <a:latin typeface="Times New Roman" panose="02020603050405020304" pitchFamily="18" charset="0"/>
                <a:cs typeface="Times New Roman" panose="02020603050405020304" pitchFamily="18" charset="0"/>
              </a:rPr>
              <a:t> ý </a:t>
            </a:r>
            <a:r>
              <a:rPr lang="en-US" sz="3600" dirty="0" err="1">
                <a:solidFill>
                  <a:srgbClr val="0070C0"/>
                </a:solidFill>
                <a:latin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Nghe </a:t>
            </a:r>
            <a:r>
              <a:rPr lang="en-US" sz="3600" dirty="0" err="1">
                <a:solidFill>
                  <a:srgbClr val="0070C0"/>
                </a:solidFill>
                <a:latin typeface="Times New Roman" panose="02020603050405020304" pitchFamily="18" charset="0"/>
                <a:cs typeface="Times New Roman" panose="02020603050405020304" pitchFamily="18" charset="0"/>
              </a:rPr>
              <a:t>bạn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góp</a:t>
            </a:r>
            <a:r>
              <a:rPr lang="en-US" sz="3600" dirty="0">
                <a:solidFill>
                  <a:srgbClr val="0070C0"/>
                </a:solidFill>
                <a:latin typeface="Times New Roman" panose="02020603050405020304" pitchFamily="18" charset="0"/>
                <a:cs typeface="Times New Roman" panose="02020603050405020304" pitchFamily="18" charset="0"/>
              </a:rPr>
              <a:t> ý </a:t>
            </a:r>
            <a:r>
              <a:rPr lang="en-US" sz="3600" dirty="0" err="1">
                <a:solidFill>
                  <a:srgbClr val="0070C0"/>
                </a:solidFill>
                <a:latin typeface="Times New Roman" panose="02020603050405020304" pitchFamily="18" charset="0"/>
                <a:cs typeface="Times New Roman" panose="02020603050405020304" pitchFamily="18" charset="0"/>
              </a:rPr>
              <a:t>về</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viết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mình</a:t>
            </a:r>
            <a:r>
              <a:rPr lang="en-US" sz="3600"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Sửa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lại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bài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cs typeface="Times New Roman" panose="02020603050405020304" pitchFamily="18" charset="0"/>
              </a:rPr>
              <a:t> hay </a:t>
            </a:r>
            <a:r>
              <a:rPr lang="en-US" sz="3600" dirty="0" err="1">
                <a:solidFill>
                  <a:srgbClr val="0070C0"/>
                </a:solidFill>
                <a:latin typeface="Times New Roman" panose="02020603050405020304" pitchFamily="18" charset="0"/>
                <a:cs typeface="Times New Roman" panose="02020603050405020304" pitchFamily="18" charset="0"/>
              </a:rPr>
              <a:t>hơn</a:t>
            </a:r>
            <a:r>
              <a:rPr lang="en-US" sz="3600" dirty="0">
                <a:solidFill>
                  <a:srgbClr val="0070C0"/>
                </a:solidFill>
                <a:latin typeface="Times New Roman" panose="02020603050405020304" pitchFamily="18" charset="0"/>
                <a:cs typeface="Times New Roman" panose="02020603050405020304" pitchFamily="18" charset="0"/>
              </a:rPr>
              <a:t>.</a:t>
            </a:r>
          </a:p>
          <a:p>
            <a:pPr lvl="0"/>
            <a:endParaRPr lang="en-US" sz="3200" b="1" dirty="0">
              <a:solidFill>
                <a:prstClr val="black"/>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9571180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07E71-A3AA-454E-BF30-53DBA031F653}"/>
              </a:ext>
            </a:extLst>
          </p:cNvPr>
          <p:cNvPicPr>
            <a:picLocks noChangeAspect="1"/>
          </p:cNvPicPr>
          <p:nvPr/>
        </p:nvPicPr>
        <p:blipFill>
          <a:blip r:embed="rId2"/>
          <a:stretch>
            <a:fillRect/>
          </a:stretch>
        </p:blipFill>
        <p:spPr>
          <a:xfrm>
            <a:off x="-23814" y="0"/>
            <a:ext cx="12215813" cy="6858000"/>
          </a:xfrm>
          <a:prstGeom prst="rect">
            <a:avLst/>
          </a:prstGeom>
        </p:spPr>
      </p:pic>
      <p:pic>
        <p:nvPicPr>
          <p:cNvPr id="7" name="Picture 6">
            <a:extLst>
              <a:ext uri="{FF2B5EF4-FFF2-40B4-BE49-F238E27FC236}">
                <a16:creationId xmlns:a16="http://schemas.microsoft.com/office/drawing/2014/main" id="{A54C9A4A-F6FF-4942-B1C2-8F37CAE35B1B}"/>
              </a:ext>
            </a:extLst>
          </p:cNvPr>
          <p:cNvPicPr>
            <a:picLocks noChangeAspect="1"/>
          </p:cNvPicPr>
          <p:nvPr/>
        </p:nvPicPr>
        <p:blipFill>
          <a:blip r:embed="rId3"/>
          <a:stretch>
            <a:fillRect/>
          </a:stretch>
        </p:blipFill>
        <p:spPr>
          <a:xfrm>
            <a:off x="-80966" y="-228600"/>
            <a:ext cx="12272966" cy="6253740"/>
          </a:xfrm>
          <a:prstGeom prst="rect">
            <a:avLst/>
          </a:prstGeom>
        </p:spPr>
      </p:pic>
      <p:pic>
        <p:nvPicPr>
          <p:cNvPr id="4" name="Picture 3">
            <a:extLst>
              <a:ext uri="{FF2B5EF4-FFF2-40B4-BE49-F238E27FC236}">
                <a16:creationId xmlns:a16="http://schemas.microsoft.com/office/drawing/2014/main" id="{6765E6E0-1642-4F77-BC5A-F23E6405EF3D}"/>
              </a:ext>
            </a:extLst>
          </p:cNvPr>
          <p:cNvPicPr>
            <a:picLocks noChangeAspect="1"/>
          </p:cNvPicPr>
          <p:nvPr/>
        </p:nvPicPr>
        <p:blipFill>
          <a:blip r:embed="rId4"/>
          <a:stretch>
            <a:fillRect/>
          </a:stretch>
        </p:blipFill>
        <p:spPr>
          <a:xfrm>
            <a:off x="-381000" y="0"/>
            <a:ext cx="2362200" cy="6886419"/>
          </a:xfrm>
          <a:prstGeom prst="rect">
            <a:avLst/>
          </a:prstGeom>
        </p:spPr>
      </p:pic>
      <p:pic>
        <p:nvPicPr>
          <p:cNvPr id="121" name="Picture 120">
            <a:extLst>
              <a:ext uri="{FF2B5EF4-FFF2-40B4-BE49-F238E27FC236}">
                <a16:creationId xmlns:a16="http://schemas.microsoft.com/office/drawing/2014/main" id="{ACF8AC74-FF3F-4757-A414-95D53D07A440}"/>
              </a:ext>
            </a:extLst>
          </p:cNvPr>
          <p:cNvPicPr>
            <a:picLocks noChangeAspect="1"/>
          </p:cNvPicPr>
          <p:nvPr/>
        </p:nvPicPr>
        <p:blipFill>
          <a:blip r:embed="rId5"/>
          <a:stretch>
            <a:fillRect/>
          </a:stretch>
        </p:blipFill>
        <p:spPr>
          <a:xfrm>
            <a:off x="625748" y="5505764"/>
            <a:ext cx="10940504" cy="1428436"/>
          </a:xfrm>
          <a:prstGeom prst="rect">
            <a:avLst/>
          </a:prstGeom>
        </p:spPr>
      </p:pic>
      <p:pic>
        <p:nvPicPr>
          <p:cNvPr id="122" name="Picture 121">
            <a:extLst>
              <a:ext uri="{FF2B5EF4-FFF2-40B4-BE49-F238E27FC236}">
                <a16:creationId xmlns:a16="http://schemas.microsoft.com/office/drawing/2014/main" id="{256E9308-FCBF-447D-9031-C2E66ADB2B39}"/>
              </a:ext>
            </a:extLst>
          </p:cNvPr>
          <p:cNvPicPr>
            <a:picLocks noChangeAspect="1"/>
          </p:cNvPicPr>
          <p:nvPr/>
        </p:nvPicPr>
        <p:blipFill>
          <a:blip r:embed="rId6"/>
          <a:stretch>
            <a:fillRect/>
          </a:stretch>
        </p:blipFill>
        <p:spPr>
          <a:xfrm>
            <a:off x="2987948" y="3107124"/>
            <a:ext cx="2472118" cy="3158504"/>
          </a:xfrm>
          <a:prstGeom prst="rect">
            <a:avLst/>
          </a:prstGeom>
        </p:spPr>
      </p:pic>
      <p:sp>
        <p:nvSpPr>
          <p:cNvPr id="136" name="TextBox 135">
            <a:extLst>
              <a:ext uri="{FF2B5EF4-FFF2-40B4-BE49-F238E27FC236}">
                <a16:creationId xmlns:a16="http://schemas.microsoft.com/office/drawing/2014/main" id="{748667C2-75A3-4ED2-B394-EE2C23E86A74}"/>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EA368E21-218A-4A03-83BE-069CA1E4855A}"/>
              </a:ext>
            </a:extLst>
          </p:cNvPr>
          <p:cNvSpPr txBox="1"/>
          <p:nvPr/>
        </p:nvSpPr>
        <p:spPr>
          <a:xfrm>
            <a:off x="4402245" y="1371718"/>
            <a:ext cx="3306546" cy="1015663"/>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C233"/>
                </a:solidFill>
                <a:effectLst>
                  <a:outerShdw dist="50800" dir="3600000" algn="t" rotWithShape="0">
                    <a:prstClr val="white"/>
                  </a:outerShdw>
                </a:effectLst>
                <a:uLnTx/>
                <a:uFillTx/>
                <a:latin typeface="Times New Roman" panose="02020603050405020304" pitchFamily="18" charset="0"/>
                <a:cs typeface="Times New Roman" panose="02020603050405020304" pitchFamily="18" charset="0"/>
              </a:rPr>
              <a:t>CHIA SẺ </a:t>
            </a:r>
          </a:p>
        </p:txBody>
      </p:sp>
      <p:pic>
        <p:nvPicPr>
          <p:cNvPr id="145" name="Picture 144">
            <a:extLst>
              <a:ext uri="{FF2B5EF4-FFF2-40B4-BE49-F238E27FC236}">
                <a16:creationId xmlns:a16="http://schemas.microsoft.com/office/drawing/2014/main" id="{DBF8B55D-260B-4E9C-9FD9-46CAFE6B59BC}"/>
              </a:ext>
            </a:extLst>
          </p:cNvPr>
          <p:cNvPicPr>
            <a:picLocks noChangeAspect="1"/>
          </p:cNvPicPr>
          <p:nvPr/>
        </p:nvPicPr>
        <p:blipFill>
          <a:blip r:embed="rId7"/>
          <a:stretch>
            <a:fillRect/>
          </a:stretch>
        </p:blipFill>
        <p:spPr>
          <a:xfrm>
            <a:off x="15927760" y="2627765"/>
            <a:ext cx="2288546" cy="3306002"/>
          </a:xfrm>
          <a:prstGeom prst="rect">
            <a:avLst/>
          </a:prstGeom>
        </p:spPr>
      </p:pic>
      <p:pic>
        <p:nvPicPr>
          <p:cNvPr id="6" name="Picture 5">
            <a:extLst>
              <a:ext uri="{FF2B5EF4-FFF2-40B4-BE49-F238E27FC236}">
                <a16:creationId xmlns:a16="http://schemas.microsoft.com/office/drawing/2014/main" id="{B1DBD2F3-6F43-430A-A5B2-5724481D57A4}"/>
              </a:ext>
            </a:extLst>
          </p:cNvPr>
          <p:cNvPicPr>
            <a:picLocks noChangeAspect="1"/>
          </p:cNvPicPr>
          <p:nvPr/>
        </p:nvPicPr>
        <p:blipFill>
          <a:blip r:embed="rId4"/>
          <a:stretch>
            <a:fillRect/>
          </a:stretch>
        </p:blipFill>
        <p:spPr>
          <a:xfrm flipH="1">
            <a:off x="10174285" y="0"/>
            <a:ext cx="2362200" cy="6886419"/>
          </a:xfrm>
          <a:prstGeom prst="rect">
            <a:avLst/>
          </a:prstGeom>
        </p:spPr>
      </p:pic>
      <p:pic>
        <p:nvPicPr>
          <p:cNvPr id="5" name="Graphic 4">
            <a:extLst>
              <a:ext uri="{FF2B5EF4-FFF2-40B4-BE49-F238E27FC236}">
                <a16:creationId xmlns:a16="http://schemas.microsoft.com/office/drawing/2014/main" id="{A46D9B37-B65A-4EC9-BBA8-939C477F31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66" y="-228600"/>
            <a:ext cx="12501565" cy="990600"/>
          </a:xfrm>
          <a:prstGeom prst="rect">
            <a:avLst/>
          </a:prstGeom>
        </p:spPr>
      </p:pic>
      <p:pic>
        <p:nvPicPr>
          <p:cNvPr id="28" name="Picture 27">
            <a:extLst>
              <a:ext uri="{FF2B5EF4-FFF2-40B4-BE49-F238E27FC236}">
                <a16:creationId xmlns:a16="http://schemas.microsoft.com/office/drawing/2014/main" id="{4B1D7C91-2963-43C8-A5BA-B4E1A805716E}"/>
              </a:ext>
            </a:extLst>
          </p:cNvPr>
          <p:cNvPicPr>
            <a:picLocks noChangeAspect="1"/>
          </p:cNvPicPr>
          <p:nvPr/>
        </p:nvPicPr>
        <p:blipFill>
          <a:blip r:embed="rId7"/>
          <a:stretch>
            <a:fillRect/>
          </a:stretch>
        </p:blipFill>
        <p:spPr>
          <a:xfrm>
            <a:off x="7307283" y="2993253"/>
            <a:ext cx="2288546" cy="3306002"/>
          </a:xfrm>
          <a:prstGeom prst="rect">
            <a:avLst/>
          </a:prstGeom>
        </p:spPr>
      </p:pic>
    </p:spTree>
    <p:extLst>
      <p:ext uri="{BB962C8B-B14F-4D97-AF65-F5344CB8AC3E}">
        <p14:creationId xmlns:p14="http://schemas.microsoft.com/office/powerpoint/2010/main" val="3065698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5635945"/>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674747" y="2111875"/>
            <a:ext cx="3850886" cy="900200"/>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VẬN DỤNG</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90911" y="1708486"/>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934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6206" y="2257230"/>
            <a:ext cx="7365072" cy="2308324"/>
          </a:xfrm>
          <a:prstGeom prst="rect">
            <a:avLst/>
          </a:prstGeom>
        </p:spPr>
        <p:txBody>
          <a:bodyPr wrap="square">
            <a:spAutoFit/>
          </a:bodyPr>
          <a:lstStyle/>
          <a:p>
            <a:r>
              <a:rPr lang="en-US" sz="4800" b="1" dirty="0" err="1">
                <a:effectLst/>
                <a:latin typeface="Times New Roman" panose="02020603050405020304" pitchFamily="18" charset="0"/>
                <a:ea typeface="Times New Roman" panose="02020603050405020304" pitchFamily="18" charset="0"/>
              </a:rPr>
              <a:t>Em</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hãy</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tìm</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đọc</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những</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câu</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chuyện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bài</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văn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bài</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thơ</a:t>
            </a:r>
            <a:r>
              <a:rPr lang="en-US" sz="4800" b="1" dirty="0">
                <a:effectLst/>
                <a:latin typeface="Times New Roman" panose="02020603050405020304" pitchFamily="18" charset="0"/>
                <a:ea typeface="Times New Roman" panose="02020603050405020304" pitchFamily="18" charset="0"/>
              </a:rPr>
              <a:t> … </a:t>
            </a:r>
            <a:r>
              <a:rPr lang="en-US" sz="4800" b="1" dirty="0" err="1">
                <a:effectLst/>
                <a:latin typeface="Times New Roman" panose="02020603050405020304" pitchFamily="18" charset="0"/>
                <a:ea typeface="Times New Roman" panose="02020603050405020304" pitchFamily="18" charset="0"/>
              </a:rPr>
              <a:t>về</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nhà</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trường</a:t>
            </a:r>
            <a:r>
              <a:rPr lang="en-US" sz="4800" b="1" dirty="0">
                <a:latin typeface="Times New Roman" panose="02020603050405020304" pitchFamily="18" charset="0"/>
                <a:ea typeface="Times New Roman" panose="02020603050405020304" pitchFamily="18" charset="0"/>
              </a:rPr>
              <a:t>.</a:t>
            </a:r>
            <a:endParaRPr lang="en-US" sz="4800" b="1"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959210A5-D477-F280-9D00-E57E4F90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771">
            <a:off x="-2037679" y="665074"/>
            <a:ext cx="6424937" cy="6329308"/>
          </a:xfrm>
          <a:prstGeom prst="rect">
            <a:avLst/>
          </a:prstGeom>
        </p:spPr>
      </p:pic>
    </p:spTree>
    <p:extLst>
      <p:ext uri="{BB962C8B-B14F-4D97-AF65-F5344CB8AC3E}">
        <p14:creationId xmlns:p14="http://schemas.microsoft.com/office/powerpoint/2010/main" val="404321259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5635945"/>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260903" y="2111875"/>
            <a:ext cx="6678582" cy="900200"/>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CỦNG CỐ - DẶN DÒ</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4277" y="1771443"/>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0784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1BAD-E74D-430B-A64D-372CEC65716E}"/>
              </a:ext>
            </a:extLst>
          </p:cNvPr>
          <p:cNvSpPr>
            <a:spLocks noGrp="1"/>
          </p:cNvSpPr>
          <p:nvPr>
            <p:ph type="title"/>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263BB651-48F2-41F8-B8B7-78FDF7E95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5" name="Google Shape;479;p23">
            <a:extLst>
              <a:ext uri="{FF2B5EF4-FFF2-40B4-BE49-F238E27FC236}">
                <a16:creationId xmlns:a16="http://schemas.microsoft.com/office/drawing/2014/main" id="{9858839F-8B4E-48F7-8606-14AF04D2707F}"/>
              </a:ext>
            </a:extLst>
          </p:cNvPr>
          <p:cNvSpPr txBox="1">
            <a:spLocks/>
          </p:cNvSpPr>
          <p:nvPr/>
        </p:nvSpPr>
        <p:spPr>
          <a:xfrm>
            <a:off x="933516" y="941942"/>
            <a:ext cx="9954760" cy="2327429"/>
          </a:xfrm>
          <a:prstGeom prst="rect">
            <a:avLst/>
          </a:prstGeom>
          <a:noFill/>
          <a:ln>
            <a:noFill/>
          </a:ln>
        </p:spPr>
        <p:txBody>
          <a:bodyPr spcFirstLastPara="1" wrap="square" lIns="121900" tIns="121900" rIns="121900" bIns="121900" numCol="1"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1pPr>
            <a:lvl2pPr marR="0" lvl="1"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2pPr>
            <a:lvl3pPr marR="0" lvl="2"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3pPr>
            <a:lvl4pPr marR="0" lvl="3"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4pPr>
            <a:lvl5pPr marR="0" lvl="4"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5pPr>
            <a:lvl6pPr marR="0" lvl="5"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6pPr>
            <a:lvl7pPr marR="0" lvl="6"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7pPr>
            <a:lvl8pPr marR="0" lvl="7"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8pPr>
            <a:lvl9pPr marR="0" lvl="8" algn="ctr" rtl="0">
              <a:lnSpc>
                <a:spcPct val="100000"/>
              </a:lnSpc>
              <a:spcBef>
                <a:spcPts val="0"/>
              </a:spcBef>
              <a:spcAft>
                <a:spcPts val="0"/>
              </a:spcAft>
              <a:buClr>
                <a:srgbClr val="524A83"/>
              </a:buClr>
              <a:buSzPts val="3600"/>
              <a:buFont typeface="Londrina Solid"/>
              <a:buNone/>
              <a:defRPr sz="4800" b="0" i="0" u="none" strike="noStrike" cap="none">
                <a:solidFill>
                  <a:srgbClr val="524A83"/>
                </a:solidFill>
                <a:latin typeface="Londrina Solid"/>
                <a:ea typeface="Londrina Solid"/>
                <a:cs typeface="Londrina Solid"/>
                <a:sym typeface="Londrina Solid"/>
              </a:defRPr>
            </a:lvl9pPr>
          </a:lstStyle>
          <a:p>
            <a:r>
              <a:rPr lang="vi-VN" b="1" kern="0" dirty="0"/>
              <a:t>Tiết học đến đây là kết thúc</a:t>
            </a:r>
          </a:p>
          <a:p>
            <a:r>
              <a:rPr lang="en-US" b="1" kern="0" dirty="0" err="1"/>
              <a:t>Chào</a:t>
            </a:r>
            <a:r>
              <a:rPr lang="en-US" b="1" kern="0" dirty="0"/>
              <a:t> </a:t>
            </a:r>
            <a:r>
              <a:rPr lang="en-US" b="1" kern="0" dirty="0" err="1"/>
              <a:t>tạm</a:t>
            </a:r>
            <a:r>
              <a:rPr lang="en-US" b="1" kern="0" dirty="0"/>
              <a:t> </a:t>
            </a:r>
            <a:r>
              <a:rPr lang="en-US" b="1" kern="0" dirty="0" err="1"/>
              <a:t>biệt</a:t>
            </a:r>
            <a:r>
              <a:rPr lang="en-US" b="1" kern="0" dirty="0"/>
              <a:t> </a:t>
            </a:r>
            <a:r>
              <a:rPr lang="en-US" b="1" kern="0" dirty="0" err="1"/>
              <a:t>các</a:t>
            </a:r>
            <a:r>
              <a:rPr lang="en-US" b="1" kern="0" dirty="0"/>
              <a:t> </a:t>
            </a:r>
            <a:r>
              <a:rPr lang="en-US" b="1" kern="0" dirty="0" err="1"/>
              <a:t>em</a:t>
            </a:r>
            <a:r>
              <a:rPr lang="en-US" b="1" kern="0" dirty="0"/>
              <a:t> !</a:t>
            </a:r>
            <a:endParaRPr lang="vi-VN" b="1" kern="0" dirty="0"/>
          </a:p>
        </p:txBody>
      </p:sp>
    </p:spTree>
    <p:extLst>
      <p:ext uri="{BB962C8B-B14F-4D97-AF65-F5344CB8AC3E}">
        <p14:creationId xmlns:p14="http://schemas.microsoft.com/office/powerpoint/2010/main" val="407126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152537" y="70001"/>
            <a:ext cx="4783397" cy="237698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59562" y="2633742"/>
            <a:ext cx="343250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noProof="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Bài</a:t>
            </a:r>
            <a:r>
              <a:rPr lang="en-US" sz="6600" b="1" noProof="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noProof="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mẫu</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22600" y="4498671"/>
            <a:ext cx="7818554" cy="210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442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3D633B76-3705-E6B7-AB42-99B997AB4758}"/>
              </a:ext>
            </a:extLst>
          </p:cNvPr>
          <p:cNvSpPr>
            <a:spLocks noChangeArrowheads="1"/>
          </p:cNvSpPr>
          <p:nvPr/>
        </p:nvSpPr>
        <p:spPr bwMode="auto">
          <a:xfrm>
            <a:off x="567267" y="253805"/>
            <a:ext cx="10828866"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Người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yêu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quý</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tôn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trọng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đời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chính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năm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nay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đã</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mươi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tuổi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nhưng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còn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trẻ</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xinh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đẹp</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lắm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người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mảnh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mai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duyên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Ai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cũng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khen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xinh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xóm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bố</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tự</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hào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về</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điều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lắm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mái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tóc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dài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thướt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để</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xõa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đến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ngang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lưng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Mái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tóc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đen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nháy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mượt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như</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những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đợt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sóng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còn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thoảng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hương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bồ</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kết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da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trắng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hồng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mịn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màng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với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đôi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môi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đỏ</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duyên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Mắt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mắt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bồ</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câu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long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lanh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đẹp</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thích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nghe</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kể</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chuyện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Vì</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giọng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nói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hay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đầm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ấm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giọng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nói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chuẩn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cô</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giáo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tiểu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Bàn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tay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những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ngón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búp</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tre</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thanh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mảnh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linh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hoạt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hằng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ngày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cầm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phấn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cầm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bút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chấm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bài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Tuy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việc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dạy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vả</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nhưng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vẫn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luôn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chăm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sóc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cho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gia</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đình</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chu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đáo</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Từ</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việc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nhà</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nấu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ăn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khâu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vá</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đến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dạy</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đều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làm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tốt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yêu</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Mong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rằng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thể</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sống</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bên</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mẹ</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mãi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444444"/>
                </a:solidFill>
                <a:effectLst/>
                <a:latin typeface="Times New Roman" panose="02020603050405020304" pitchFamily="18" charset="0"/>
                <a:cs typeface="Times New Roman" panose="02020603050405020304" pitchFamily="18" charset="0"/>
              </a:rPr>
              <a:t>mãi</a:t>
            </a:r>
            <a:r>
              <a:rPr kumimoji="0" lang="en-US" altLang="en-US" sz="2800" i="0" u="none" strike="noStrike" cap="none" normalizeH="0" baseline="0" dirty="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34898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732" y="636828"/>
            <a:ext cx="10498667" cy="5262979"/>
          </a:xfrm>
          <a:prstGeom prst="rect">
            <a:avLst/>
          </a:prstGeom>
        </p:spPr>
        <p:txBody>
          <a:bodyPr wrap="square">
            <a:spAutoFit/>
          </a:bodyPr>
          <a:lstStyle/>
          <a:p>
            <a:pPr lvl="0" algn="just"/>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Người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mà</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em</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rất</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yêu</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quý</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đó</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là</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anh</a:t>
            </a:r>
            <a:r>
              <a:rPr lang="en-US" sz="2800" dirty="0">
                <a:latin typeface="Times New Roman" panose="02020603050405020304" pitchFamily="18" charset="0"/>
                <a:ea typeface="微软雅黑"/>
                <a:cs typeface="Times New Roman" panose="02020603050405020304" pitchFamily="18" charset="0"/>
              </a:rPr>
              <a:t> Minh – </a:t>
            </a:r>
            <a:r>
              <a:rPr lang="en-US" sz="2800" dirty="0" err="1">
                <a:latin typeface="Times New Roman" panose="02020603050405020304" pitchFamily="18" charset="0"/>
                <a:ea typeface="微软雅黑"/>
                <a:cs typeface="Times New Roman" panose="02020603050405020304" pitchFamily="18" charset="0"/>
              </a:rPr>
              <a:t>người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anh</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trai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của</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em</a:t>
            </a:r>
            <a:r>
              <a:rPr lang="en-US" sz="2800" dirty="0">
                <a:latin typeface="Times New Roman" panose="02020603050405020304" pitchFamily="18" charset="0"/>
                <a:ea typeface="微软雅黑"/>
                <a:cs typeface="Times New Roman" panose="02020603050405020304" pitchFamily="18" charset="0"/>
              </a:rPr>
              <a:t>. Anh </a:t>
            </a:r>
            <a:r>
              <a:rPr lang="en-US" sz="2800" dirty="0" err="1">
                <a:latin typeface="Times New Roman" panose="02020603050405020304" pitchFamily="18" charset="0"/>
                <a:ea typeface="微软雅黑"/>
                <a:cs typeface="Times New Roman" panose="02020603050405020304" pitchFamily="18" charset="0"/>
              </a:rPr>
              <a:t>lớn</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hơn</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em</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hai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tuổi</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và</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năm</a:t>
            </a:r>
            <a:r>
              <a:rPr lang="en-US" sz="2800" dirty="0">
                <a:latin typeface="Times New Roman" panose="02020603050405020304" pitchFamily="18" charset="0"/>
                <a:ea typeface="微软雅黑"/>
                <a:cs typeface="Times New Roman" panose="02020603050405020304" pitchFamily="18" charset="0"/>
              </a:rPr>
              <a:t> nay </a:t>
            </a:r>
            <a:r>
              <a:rPr lang="en-US" sz="2800" dirty="0" err="1">
                <a:latin typeface="Times New Roman" panose="02020603050405020304" pitchFamily="18" charset="0"/>
                <a:ea typeface="微软雅黑"/>
                <a:cs typeface="Times New Roman" panose="02020603050405020304" pitchFamily="18" charset="0"/>
              </a:rPr>
              <a:t>học</a:t>
            </a:r>
            <a:r>
              <a:rPr lang="en-US" sz="2800" dirty="0">
                <a:latin typeface="Times New Roman" panose="02020603050405020304" pitchFamily="18" charset="0"/>
                <a:ea typeface="微软雅黑"/>
                <a:cs typeface="Times New Roman" panose="02020603050405020304" pitchFamily="18" charset="0"/>
              </a:rPr>
              <a:t> </a:t>
            </a:r>
            <a:r>
              <a:rPr lang="en-US" sz="2800" dirty="0" err="1">
                <a:latin typeface="Times New Roman" panose="02020603050405020304" pitchFamily="18" charset="0"/>
                <a:ea typeface="微软雅黑"/>
                <a:cs typeface="Times New Roman" panose="02020603050405020304" pitchFamily="18" charset="0"/>
              </a:rPr>
              <a:t>lớp</a:t>
            </a:r>
            <a:r>
              <a:rPr lang="en-US" sz="2800" dirty="0">
                <a:latin typeface="Times New Roman" panose="02020603050405020304" pitchFamily="18" charset="0"/>
                <a:ea typeface="微软雅黑"/>
                <a:cs typeface="Times New Roman" panose="02020603050405020304" pitchFamily="18" charset="0"/>
              </a:rPr>
              <a:t> 5. </a:t>
            </a:r>
            <a:r>
              <a:rPr lang="en-US" sz="2800" dirty="0" err="1">
                <a:latin typeface="Times New Roman" panose="02020603050405020304" pitchFamily="18" charset="0"/>
                <a:ea typeface="微软雅黑"/>
                <a:cs typeface="Times New Roman" panose="02020603050405020304" pitchFamily="18" charset="0"/>
              </a:rPr>
              <a:t>Cả</a:t>
            </a:r>
            <a:r>
              <a:rPr lang="en-US" sz="2800" dirty="0">
                <a:latin typeface="Times New Roman" panose="02020603050405020304" pitchFamily="18" charset="0"/>
                <a:ea typeface="微软雅黑"/>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nhà hay gọi anh bằng cái tên thân mật là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an</a:t>
            </a:r>
            <a:r>
              <a:rPr lang="en-US" sz="2800" b="0" i="0" dirty="0">
                <a:effectLst/>
                <a:latin typeface="Times New Roman" panose="02020603050405020304" pitchFamily="18" charset="0"/>
                <a:cs typeface="Times New Roman" panose="02020603050405020304" pitchFamily="18" charset="0"/>
              </a:rPr>
              <a:t>h</a:t>
            </a:r>
            <a:r>
              <a:rPr lang="vi-VN" sz="2800" b="0" i="0" dirty="0">
                <a:effectLst/>
                <a:latin typeface="Times New Roman" panose="02020603050405020304" pitchFamily="18" charset="0"/>
                <a:cs typeface="Times New Roman" panose="02020603050405020304" pitchFamily="18" charset="0"/>
              </a:rPr>
              <a:t> là một người con trai dễ thương và ưa nhìn. Anh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có dáng người </a:t>
            </a:r>
            <a:r>
              <a:rPr lang="en-US" sz="2800" b="0" i="0" dirty="0" err="1">
                <a:effectLst/>
                <a:latin typeface="Times New Roman" panose="02020603050405020304" pitchFamily="18" charset="0"/>
                <a:cs typeface="Times New Roman" panose="02020603050405020304" pitchFamily="18" charset="0"/>
              </a:rPr>
              <a:t>khá</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cao</a:t>
            </a:r>
            <a:r>
              <a:rPr lang="en-US" sz="2800" b="0" i="0" dirty="0">
                <a:effectLst/>
                <a:latin typeface="Times New Roman" panose="02020603050405020304" pitchFamily="18" charset="0"/>
                <a:cs typeface="Times New Roman" panose="02020603050405020304" pitchFamily="18" charset="0"/>
              </a:rPr>
              <a:t>, </a:t>
            </a:r>
            <a:r>
              <a:rPr lang="en-US" sz="2800" b="0" i="0" dirty="0" err="1">
                <a:effectLst/>
                <a:latin typeface="Times New Roman" panose="02020603050405020304" pitchFamily="18" charset="0"/>
                <a:cs typeface="Times New Roman" panose="02020603050405020304" pitchFamily="18" charset="0"/>
              </a:rPr>
              <a:t>mái</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tóc anh ngắn, đen óng, trên một vầng trán cao, ôm lấy khuôn mặt tròn với một nước da trẳng hồng. Đôi mắt anh sáng, đen láy, lúc nào cũng nhìn mọi người bằng cái nhìn trìu mến. Anh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có một bàn tay rất đẹp, không thua kém gì con gái, phải chăng vì thế nó đã tôi luyện cho anh một đức tính cẩm thận, tỉ mỉ. Anh rất thông minh và học rất giỏi. Anh </a:t>
            </a:r>
            <a:r>
              <a:rPr lang="en-US" sz="2800" b="0" i="0" dirty="0">
                <a:effectLst/>
                <a:latin typeface="Times New Roman" panose="02020603050405020304" pitchFamily="18" charset="0"/>
                <a:cs typeface="Times New Roman" panose="02020603050405020304" pitchFamily="18" charset="0"/>
              </a:rPr>
              <a:t>Mi</a:t>
            </a:r>
            <a:r>
              <a:rPr lang="vi-VN" sz="2800" b="0" i="0" dirty="0">
                <a:effectLst/>
                <a:latin typeface="Times New Roman" panose="02020603050405020304" pitchFamily="18" charset="0"/>
                <a:cs typeface="Times New Roman" panose="02020603050405020304" pitchFamily="18" charset="0"/>
              </a:rPr>
              <a:t>n yêu thương em lắm, anh thường dạy em học bài, cho em những cái bánh, cái kẹo, không la mắng em bao giờ. Em rất yêu quý anh trai của em, dù có đi đâu xa, em cũng sẽ không bao giờ quên người anh trai đáng kính này.</a:t>
            </a:r>
            <a:endParaRPr lang="en-US" sz="2800" dirty="0">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98435281"/>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2280" y="1032611"/>
            <a:ext cx="9589827" cy="4524315"/>
          </a:xfrm>
          <a:prstGeom prst="rect">
            <a:avLst/>
          </a:prstGeom>
        </p:spPr>
        <p:txBody>
          <a:bodyPr wrap="square">
            <a:spAutoFit/>
          </a:bodyPr>
          <a:lstStyle/>
          <a:p>
            <a:pPr lvl="0"/>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hàng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xóm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quý</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mến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Năm</a:t>
            </a:r>
            <a:r>
              <a:rPr lang="en-US" sz="3200" dirty="0">
                <a:solidFill>
                  <a:prstClr val="black"/>
                </a:solidFill>
                <a:latin typeface="Times New Roman" panose="02020603050405020304" pitchFamily="18" charset="0"/>
                <a:ea typeface="微软雅黑"/>
                <a:cs typeface="Times New Roman" panose="02020603050405020304" pitchFamily="18" charset="0"/>
              </a:rPr>
              <a:t> nay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đã</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ngoài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bốn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mươi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tuổi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giáo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dạy</a:t>
            </a:r>
            <a:r>
              <a:rPr lang="en-US" sz="3200" dirty="0">
                <a:solidFill>
                  <a:prstClr val="black"/>
                </a:solidFill>
                <a:latin typeface="Times New Roman" panose="02020603050405020304" pitchFamily="18" charset="0"/>
                <a:ea typeface="微软雅黑"/>
                <a:cs typeface="Times New Roman" panose="02020603050405020304" pitchFamily="18" charset="0"/>
              </a:rPr>
              <a:t> ở </a:t>
            </a:r>
            <a:r>
              <a:rPr lang="en-US" sz="3200" dirty="0" err="1">
                <a:solidFill>
                  <a:prstClr val="black"/>
                </a:solidFill>
                <a:latin typeface="Times New Roman" panose="02020603050405020304" pitchFamily="18" charset="0"/>
                <a:ea typeface="微软雅黑"/>
                <a:cs typeface="Times New Roman" panose="02020603050405020304" pitchFamily="18" charset="0"/>
              </a:rPr>
              <a:t>một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trường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tiểu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học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dáng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nhỏ</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nhắn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cao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ráo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rất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hiền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thiện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với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mọi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Tối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nào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cũng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làm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rất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nhiều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việc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đến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tận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khuya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mới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nghỉ</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Mỗi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lần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bài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toán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khó</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sang </a:t>
            </a:r>
            <a:r>
              <a:rPr lang="en-US" sz="3200" dirty="0" err="1">
                <a:solidFill>
                  <a:prstClr val="black"/>
                </a:solidFill>
                <a:latin typeface="Times New Roman" panose="02020603050405020304" pitchFamily="18" charset="0"/>
                <a:ea typeface="微软雅黑"/>
                <a:cs typeface="Times New Roman" panose="02020603050405020304" pitchFamily="18" charset="0"/>
              </a:rPr>
              <a:t>hỏi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giảng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bài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rất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dễ</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hiểu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r>
              <a:rPr lang="en-US" sz="3200" dirty="0" err="1">
                <a:solidFill>
                  <a:prstClr val="black"/>
                </a:solidFill>
                <a:latin typeface="Times New Roman" panose="02020603050405020304" pitchFamily="18" charset="0"/>
                <a:ea typeface="微软雅黑"/>
                <a:cs typeface="Times New Roman" panose="02020603050405020304" pitchFamily="18" charset="0"/>
              </a:rPr>
              <a:t>quý</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lắm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đâu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xa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đều</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mua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quà</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về</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cho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a:t>
            </a:r>
          </a:p>
          <a:p>
            <a:pPr lvl="0"/>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coi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r>
              <a:rPr lang="en-US" sz="3200" dirty="0" err="1">
                <a:solidFill>
                  <a:prstClr val="black"/>
                </a:solidFill>
                <a:latin typeface="Times New Roman" panose="02020603050405020304" pitchFamily="18" charset="0"/>
                <a:ea typeface="微软雅黑"/>
                <a:cs typeface="Times New Roman" panose="02020603050405020304" pitchFamily="18" charset="0"/>
              </a:rPr>
              <a:t>như</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thân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trong</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gia</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đình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vậy</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Em</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sẽ</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học</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thật</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giỏi</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để</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trở</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thành</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giáo</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viên</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như</a:t>
            </a:r>
            <a:r>
              <a:rPr lang="en-US" sz="3200" dirty="0">
                <a:solidFill>
                  <a:prstClr val="black"/>
                </a:solidFill>
                <a:latin typeface="Times New Roman" panose="02020603050405020304" pitchFamily="18" charset="0"/>
                <a:ea typeface="微软雅黑"/>
                <a:cs typeface="Times New Roman" panose="02020603050405020304" pitchFamily="18" charset="0"/>
              </a:rPr>
              <a:t> </a:t>
            </a:r>
            <a:r>
              <a:rPr lang="en-US" sz="3200" dirty="0" err="1">
                <a:solidFill>
                  <a:prstClr val="black"/>
                </a:solidFill>
                <a:latin typeface="Times New Roman" panose="02020603050405020304" pitchFamily="18" charset="0"/>
                <a:ea typeface="微软雅黑"/>
                <a:cs typeface="Times New Roman" panose="02020603050405020304" pitchFamily="18" charset="0"/>
              </a:rPr>
              <a:t>cô</a:t>
            </a:r>
            <a:r>
              <a:rPr lang="en-US" sz="3200" dirty="0">
                <a:solidFill>
                  <a:prstClr val="black"/>
                </a:solidFill>
                <a:latin typeface="Times New Roman" panose="02020603050405020304" pitchFamily="18" charset="0"/>
                <a:ea typeface="微软雅黑"/>
                <a:cs typeface="Times New Roman" panose="02020603050405020304" pitchFamily="18" charset="0"/>
              </a:rPr>
              <a:t> Mai.  </a:t>
            </a:r>
          </a:p>
        </p:txBody>
      </p:sp>
    </p:spTree>
    <p:extLst>
      <p:ext uri="{BB962C8B-B14F-4D97-AF65-F5344CB8AC3E}">
        <p14:creationId xmlns:p14="http://schemas.microsoft.com/office/powerpoint/2010/main" val="3972291166"/>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928764" y="-1117600"/>
            <a:ext cx="10734915" cy="6506347"/>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708083" y="2536654"/>
            <a:ext cx="794335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TRIỂN LÃM TRANH</a:t>
            </a: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27241"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3383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9B83-D36A-42E3-B646-56E2DE4A03EE}"/>
              </a:ext>
            </a:extLst>
          </p:cNvPr>
          <p:cNvSpPr>
            <a:spLocks noGrp="1"/>
          </p:cNvSpPr>
          <p:nvPr>
            <p:ph type="title"/>
          </p:nvPr>
        </p:nvSpPr>
        <p:spPr>
          <a:xfrm>
            <a:off x="1287440" y="1701510"/>
            <a:ext cx="9667957" cy="1324636"/>
          </a:xfrm>
        </p:spPr>
        <p:txBody>
          <a:bodyPr>
            <a:noAutofit/>
          </a:bodyPr>
          <a:lstStyle/>
          <a:p>
            <a:r>
              <a:rPr lang="en-US" sz="4000" dirty="0">
                <a:solidFill>
                  <a:srgbClr val="00B0F0"/>
                </a:solidFill>
                <a:latin typeface="Times New Roman" panose="02020603050405020304" pitchFamily="18" charset="0"/>
                <a:cs typeface="Times New Roman" panose="02020603050405020304" pitchFamily="18" charset="0"/>
              </a:rPr>
              <a:t> </a:t>
            </a:r>
            <a:r>
              <a:rPr lang="en-US" sz="4000" b="1" dirty="0">
                <a:solidFill>
                  <a:srgbClr val="0070C0"/>
                </a:solidFill>
                <a:latin typeface="Times New Roman" panose="02020603050405020304" pitchFamily="18" charset="0"/>
                <a:cs typeface="Times New Roman" panose="02020603050405020304" pitchFamily="18" charset="0"/>
              </a:rPr>
              <a:t>Em </a:t>
            </a:r>
            <a:r>
              <a:rPr lang="en-US" sz="4000" b="1" dirty="0" err="1">
                <a:solidFill>
                  <a:srgbClr val="0070C0"/>
                </a:solidFill>
                <a:latin typeface="Times New Roman" panose="02020603050405020304" pitchFamily="18" charset="0"/>
                <a:cs typeface="Times New Roman" panose="02020603050405020304" pitchFamily="18" charset="0"/>
              </a:rPr>
              <a:t>hãy</a:t>
            </a:r>
            <a:r>
              <a:rPr lang="en-US" sz="4000" b="1" dirty="0">
                <a:solidFill>
                  <a:srgbClr val="0070C0"/>
                </a:solidFill>
                <a:latin typeface="Times New Roman" panose="02020603050405020304" pitchFamily="18" charset="0"/>
                <a:cs typeface="Times New Roman" panose="02020603050405020304" pitchFamily="18" charset="0"/>
              </a:rPr>
              <a:t> chia </a:t>
            </a:r>
            <a:r>
              <a:rPr lang="en-US" sz="4000" b="1" dirty="0" err="1">
                <a:solidFill>
                  <a:srgbClr val="0070C0"/>
                </a:solidFill>
                <a:latin typeface="Times New Roman" panose="02020603050405020304" pitchFamily="18" charset="0"/>
                <a:cs typeface="Times New Roman" panose="02020603050405020304" pitchFamily="18" charset="0"/>
              </a:rPr>
              <a:t>sẻ</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với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cả</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lớp</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những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người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em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yêu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quý</a:t>
            </a:r>
            <a:r>
              <a:rPr lang="en-US" sz="4000" b="1" dirty="0">
                <a:solidFill>
                  <a:srgbClr val="0070C0"/>
                </a:solidFill>
                <a:latin typeface="Times New Roman" panose="02020603050405020304" pitchFamily="18" charset="0"/>
                <a:cs typeface="Times New Roman" panose="02020603050405020304" pitchFamily="18" charset="0"/>
              </a:rPr>
              <a:t> qua </a:t>
            </a:r>
            <a:r>
              <a:rPr lang="en-US" sz="4000" b="1" dirty="0" err="1">
                <a:solidFill>
                  <a:srgbClr val="0070C0"/>
                </a:solidFill>
                <a:latin typeface="Times New Roman" panose="02020603050405020304" pitchFamily="18" charset="0"/>
                <a:cs typeface="Times New Roman" panose="02020603050405020304" pitchFamily="18" charset="0"/>
              </a:rPr>
              <a:t>tranh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ảnh</a:t>
            </a:r>
            <a:r>
              <a:rPr lang="en-US" sz="4000" b="1" dirty="0">
                <a:solidFill>
                  <a:srgbClr val="0070C0"/>
                </a:solidFill>
                <a:latin typeface="Times New Roman" panose="02020603050405020304" pitchFamily="18" charset="0"/>
                <a:cs typeface="Times New Roman" panose="02020603050405020304" pitchFamily="18" charset="0"/>
              </a:rPr>
              <a:t>…</a:t>
            </a:r>
            <a:r>
              <a:rPr lang="en-US" sz="4000" b="1" dirty="0" err="1">
                <a:solidFill>
                  <a:srgbClr val="0070C0"/>
                </a:solidFill>
                <a:latin typeface="Times New Roman" panose="02020603050405020304" pitchFamily="18" charset="0"/>
                <a:cs typeface="Times New Roman" panose="02020603050405020304" pitchFamily="18" charset="0"/>
              </a:rPr>
              <a:t>mà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các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em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đã</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chuẩn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bị</a:t>
            </a:r>
            <a:r>
              <a:rPr lang="en-US" sz="4000" b="1" dirty="0">
                <a:solidFill>
                  <a:srgbClr val="0070C0"/>
                </a:solidFill>
                <a:latin typeface="Times New Roman" panose="02020603050405020304" pitchFamily="18" charset="0"/>
                <a:cs typeface="Times New Roman" panose="02020603050405020304" pitchFamily="18" charset="0"/>
              </a:rPr>
              <a:t>.</a:t>
            </a:r>
            <a:br>
              <a:rPr lang="en-US" sz="4000" dirty="0">
                <a:solidFill>
                  <a:srgbClr val="00B0F0"/>
                </a:solidFill>
                <a:latin typeface="Times New Roman" panose="02020603050405020304" pitchFamily="18" charset="0"/>
                <a:cs typeface="Times New Roman" panose="02020603050405020304" pitchFamily="18" charset="0"/>
              </a:rPr>
            </a:br>
            <a:endParaRPr lang="en-US" sz="4000" dirty="0">
              <a:solidFill>
                <a:srgbClr val="00B0F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3289" y="1594387"/>
            <a:ext cx="10231271" cy="769441"/>
          </a:xfrm>
          <a:prstGeom prst="rect">
            <a:avLst/>
          </a:prstGeom>
        </p:spPr>
        <p:txBody>
          <a:bodyPr wrap="square">
            <a:spAutoFit/>
          </a:bodyPr>
          <a:lstStyle/>
          <a:p>
            <a:r>
              <a:rPr lang="en-US" sz="4400" dirty="0">
                <a:solidFill>
                  <a:prstClr val="black"/>
                </a:solidFill>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pic>
        <p:nvPicPr>
          <p:cNvPr id="6" name="图片占位符 16">
            <a:extLst>
              <a:ext uri="{FF2B5EF4-FFF2-40B4-BE49-F238E27FC236}">
                <a16:creationId xmlns:a16="http://schemas.microsoft.com/office/drawing/2014/main" id="{15F65A99-53D0-0516-9836-9CB019B05B98}"/>
              </a:ext>
            </a:extLst>
          </p:cNvPr>
          <p:cNvPicPr>
            <a:picLocks noChangeAspect="1"/>
          </p:cNvPicPr>
          <p:nvPr/>
        </p:nvPicPr>
        <p:blipFill>
          <a:blip r:embed="rId3">
            <a:extLst>
              <a:ext uri="{28A0092B-C50C-407E-A947-70E740481C1C}">
                <a14:useLocalDpi xmlns:a14="http://schemas.microsoft.com/office/drawing/2010/main" val="0"/>
              </a:ext>
            </a:extLst>
          </a:blip>
          <a:srcRect l="2110" r="2110"/>
          <a:stretch>
            <a:fillRect/>
          </a:stretch>
        </p:blipFill>
        <p:spPr>
          <a:xfrm rot="20519190">
            <a:off x="6791378" y="2965481"/>
            <a:ext cx="3618753" cy="3771277"/>
          </a:xfrm>
          <a:custGeom>
            <a:avLst/>
            <a:gdLst>
              <a:gd name="connsiteX0" fmla="*/ 583909 w 4161598"/>
              <a:gd name="connsiteY0" fmla="*/ 0 h 3049051"/>
              <a:gd name="connsiteX1" fmla="*/ 4161598 w 4161598"/>
              <a:gd name="connsiteY1" fmla="*/ 1039623 h 3049051"/>
              <a:gd name="connsiteX2" fmla="*/ 3577689 w 4161598"/>
              <a:gd name="connsiteY2" fmla="*/ 3049051 h 3049051"/>
              <a:gd name="connsiteX3" fmla="*/ 0 w 4161598"/>
              <a:gd name="connsiteY3" fmla="*/ 2009429 h 3049051"/>
            </a:gdLst>
            <a:ahLst/>
            <a:cxnLst>
              <a:cxn ang="0">
                <a:pos x="connsiteX0" y="connsiteY0"/>
              </a:cxn>
              <a:cxn ang="0">
                <a:pos x="connsiteX1" y="connsiteY1"/>
              </a:cxn>
              <a:cxn ang="0">
                <a:pos x="connsiteX2" y="connsiteY2"/>
              </a:cxn>
              <a:cxn ang="0">
                <a:pos x="connsiteX3" y="connsiteY3"/>
              </a:cxn>
            </a:cxnLst>
            <a:rect l="l" t="t" r="r" b="b"/>
            <a:pathLst>
              <a:path w="4161598" h="3049051">
                <a:moveTo>
                  <a:pt x="583909" y="0"/>
                </a:moveTo>
                <a:lnTo>
                  <a:pt x="4161598" y="1039623"/>
                </a:lnTo>
                <a:lnTo>
                  <a:pt x="3577689" y="3049051"/>
                </a:lnTo>
                <a:lnTo>
                  <a:pt x="0" y="2009429"/>
                </a:lnTo>
                <a:close/>
              </a:path>
            </a:pathLst>
          </a:custGeom>
          <a:gradFill>
            <a:gsLst>
              <a:gs pos="11000">
                <a:sysClr val="window" lastClr="FFFFFF">
                  <a:lumMod val="85000"/>
                </a:sysClr>
              </a:gs>
              <a:gs pos="100000">
                <a:sysClr val="window" lastClr="FFFFFF"/>
              </a:gs>
            </a:gsLst>
            <a:lin ang="2700000" scaled="1"/>
          </a:gradFill>
          <a:ln w="22225" cap="flat" cmpd="sng" algn="ctr">
            <a:gradFill flip="none" rotWithShape="1">
              <a:gsLst>
                <a:gs pos="0">
                  <a:sysClr val="window" lastClr="FFFFFF">
                    <a:lumMod val="95000"/>
                  </a:sysClr>
                </a:gs>
                <a:gs pos="100000">
                  <a:sysClr val="window" lastClr="FFFFFF">
                    <a:lumMod val="75000"/>
                  </a:sysClr>
                </a:gs>
              </a:gsLst>
              <a:lin ang="2700000" scaled="1"/>
              <a:tileRect/>
            </a:gradFill>
            <a:prstDash val="solid"/>
            <a:miter lim="800000"/>
          </a:ln>
          <a:effectLst>
            <a:outerShdw blurRad="266700" dist="76200" dir="2700000" algn="tl" rotWithShape="0">
              <a:prstClr val="black">
                <a:alpha val="33000"/>
              </a:prstClr>
            </a:outerShdw>
          </a:effectLst>
        </p:spPr>
      </p:pic>
      <p:pic>
        <p:nvPicPr>
          <p:cNvPr id="8" name="图片占位符 13">
            <a:extLst>
              <a:ext uri="{FF2B5EF4-FFF2-40B4-BE49-F238E27FC236}">
                <a16:creationId xmlns:a16="http://schemas.microsoft.com/office/drawing/2014/main" id="{B1FBD798-E607-879D-7245-167860A36C8B}"/>
              </a:ext>
            </a:extLst>
          </p:cNvPr>
          <p:cNvPicPr>
            <a:picLocks noChangeAspect="1"/>
          </p:cNvPicPr>
          <p:nvPr/>
        </p:nvPicPr>
        <p:blipFill>
          <a:blip r:embed="rId4">
            <a:extLst>
              <a:ext uri="{28A0092B-C50C-407E-A947-70E740481C1C}">
                <a14:useLocalDpi xmlns:a14="http://schemas.microsoft.com/office/drawing/2010/main" val="0"/>
              </a:ext>
            </a:extLst>
          </a:blip>
          <a:srcRect t="6039" b="6039"/>
          <a:stretch>
            <a:fillRect/>
          </a:stretch>
        </p:blipFill>
        <p:spPr>
          <a:xfrm>
            <a:off x="1612215" y="3230036"/>
            <a:ext cx="5264754" cy="3242169"/>
          </a:xfrm>
          <a:prstGeom prst="cloud">
            <a:avLst/>
          </a:prstGeom>
          <a:gradFill>
            <a:gsLst>
              <a:gs pos="11000">
                <a:sysClr val="window" lastClr="FFFFFF">
                  <a:lumMod val="85000"/>
                </a:sysClr>
              </a:gs>
              <a:gs pos="100000">
                <a:sysClr val="window" lastClr="FFFFFF"/>
              </a:gs>
            </a:gsLst>
            <a:lin ang="2700000" scaled="1"/>
          </a:gradFill>
          <a:ln w="22225" cap="flat" cmpd="sng" algn="ctr">
            <a:gradFill flip="none" rotWithShape="1">
              <a:gsLst>
                <a:gs pos="0">
                  <a:sysClr val="window" lastClr="FFFFFF">
                    <a:lumMod val="95000"/>
                  </a:sysClr>
                </a:gs>
                <a:gs pos="100000">
                  <a:sysClr val="window" lastClr="FFFFFF">
                    <a:lumMod val="75000"/>
                  </a:sysClr>
                </a:gs>
              </a:gsLst>
              <a:lin ang="2700000" scaled="1"/>
              <a:tileRect/>
            </a:gradFill>
            <a:prstDash val="solid"/>
            <a:miter lim="800000"/>
          </a:ln>
          <a:effectLst>
            <a:outerShdw blurRad="266700" dist="76200" dir="2700000" algn="tl" rotWithShape="0">
              <a:prstClr val="black">
                <a:alpha val="33000"/>
              </a:prstClr>
            </a:outerShdw>
          </a:effectLst>
        </p:spPr>
      </p:pic>
    </p:spTree>
    <p:extLst>
      <p:ext uri="{BB962C8B-B14F-4D97-AF65-F5344CB8AC3E}">
        <p14:creationId xmlns:p14="http://schemas.microsoft.com/office/powerpoint/2010/main" val="1575599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par>
                          <p:cTn id="13" fill="hold">
                            <p:stCondLst>
                              <p:cond delay="500"/>
                            </p:stCondLst>
                            <p:childTnLst>
                              <p:par>
                                <p:cTn id="14" presetID="25"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6"/>
                                        </p:tgtEl>
                                      </p:cBhvr>
                                    </p:animEffect>
                                  </p:childTnLst>
                                </p:cTn>
                              </p:par>
                              <p:par>
                                <p:cTn id="24" presetID="2" presetClass="entr" presetSubtype="2"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1+#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232" y="726799"/>
            <a:ext cx="11636992" cy="2185214"/>
          </a:xfrm>
          <a:prstGeom prst="rect">
            <a:avLst/>
          </a:prstGeom>
        </p:spPr>
        <p:txBody>
          <a:bodyPr wrap="square">
            <a:spAutoFit/>
          </a:bodyPr>
          <a:lstStyle/>
          <a:p>
            <a:pPr marL="457200" indent="-457200" algn="ctr">
              <a:lnSpc>
                <a:spcPct val="120000"/>
              </a:lnSpc>
            </a:pPr>
            <a:r>
              <a:rPr lang="en-US" sz="4000" b="1" dirty="0" err="1">
                <a:solidFill>
                  <a:prstClr val="black"/>
                </a:solidFill>
                <a:latin typeface="Times New Roman" panose="02020603050405020304" pitchFamily="18" charset="0"/>
                <a:ea typeface="微软雅黑"/>
                <a:cs typeface="Times New Roman" panose="02020603050405020304" pitchFamily="18" charset="0"/>
              </a:rPr>
              <a:t>Bài</a:t>
            </a:r>
            <a:r>
              <a:rPr lang="en-US" sz="4000" b="1" dirty="0">
                <a:solidFill>
                  <a:prstClr val="black"/>
                </a:solidFill>
                <a:latin typeface="Times New Roman" panose="02020603050405020304" pitchFamily="18" charset="0"/>
                <a:ea typeface="微软雅黑"/>
                <a:cs typeface="Times New Roman" panose="02020603050405020304" pitchFamily="18" charset="0"/>
              </a:rPr>
              <a:t> 1. </a:t>
            </a:r>
            <a:r>
              <a:rPr lang="en-US" sz="4000" b="1" dirty="0" err="1">
                <a:latin typeface="Times New Roman" panose="02020603050405020304" pitchFamily="18" charset="0"/>
                <a:ea typeface="Times New Roman" panose="02020603050405020304" pitchFamily="18" charset="0"/>
              </a:rPr>
              <a:t>Viết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đoạn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văn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tình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xúc</a:t>
            </a:r>
            <a:r>
              <a:rPr lang="en-US" sz="4000" b="1" dirty="0">
                <a:latin typeface="Times New Roman" panose="02020603050405020304" pitchFamily="18" charset="0"/>
                <a:ea typeface="Times New Roman" panose="02020603050405020304" pitchFamily="18" charset="0"/>
              </a:rPr>
              <a:t> </a:t>
            </a:r>
          </a:p>
          <a:p>
            <a:pPr marL="457200" indent="-457200" algn="ctr">
              <a:lnSpc>
                <a:spcPct val="120000"/>
              </a:lnSpc>
            </a:pPr>
            <a:r>
              <a:rPr lang="en-US" sz="4000" b="1" dirty="0" err="1">
                <a:latin typeface="Times New Roman" panose="02020603050405020304" pitchFamily="18" charset="0"/>
                <a:ea typeface="Times New Roman" panose="02020603050405020304" pitchFamily="18" charset="0"/>
              </a:rPr>
              <a:t>với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người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mà</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em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yêu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quý</a:t>
            </a:r>
            <a:endParaRPr lang="en-US" sz="4000" dirty="0">
              <a:latin typeface="Times New Roman" panose="02020603050405020304" pitchFamily="18" charset="0"/>
              <a:ea typeface="Times New Roman" panose="02020603050405020304" pitchFamily="18" charset="0"/>
            </a:endParaRPr>
          </a:p>
          <a:p>
            <a:pPr lvl="0"/>
            <a:endParaRPr lang="en-US" sz="4000" b="1" dirty="0">
              <a:solidFill>
                <a:prstClr val="black"/>
              </a:solidFill>
              <a:latin typeface="Times New Roman" panose="02020603050405020304" pitchFamily="18" charset="0"/>
              <a:ea typeface="微软雅黑"/>
              <a:cs typeface="Times New Roman" panose="02020603050405020304" pitchFamily="18" charset="0"/>
            </a:endParaRPr>
          </a:p>
        </p:txBody>
      </p:sp>
      <p:cxnSp>
        <p:nvCxnSpPr>
          <p:cNvPr id="4" name="Straight Connector 3"/>
          <p:cNvCxnSpPr>
            <a:cxnSpLocks/>
          </p:cNvCxnSpPr>
          <p:nvPr/>
        </p:nvCxnSpPr>
        <p:spPr>
          <a:xfrm>
            <a:off x="4552888" y="2149623"/>
            <a:ext cx="461591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a:cxnSpLocks/>
          </p:cNvCxnSpPr>
          <p:nvPr/>
        </p:nvCxnSpPr>
        <p:spPr>
          <a:xfrm>
            <a:off x="3498475" y="1434685"/>
            <a:ext cx="76035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1744638" y="2524365"/>
            <a:ext cx="9576179" cy="2554545"/>
          </a:xfrm>
          <a:prstGeom prst="rect">
            <a:avLst/>
          </a:prstGeom>
        </p:spPr>
        <p:txBody>
          <a:bodyPr wrap="square">
            <a:spAutoFit/>
          </a:bodyPr>
          <a:lstStyle/>
          <a:p>
            <a:pPr lvl="0"/>
            <a:r>
              <a:rPr lang="en-US" sz="3200" b="1" dirty="0" err="1">
                <a:solidFill>
                  <a:srgbClr val="00B050"/>
                </a:solidFill>
                <a:latin typeface="Times New Roman" panose="02020603050405020304" pitchFamily="18" charset="0"/>
                <a:ea typeface="微软雅黑"/>
                <a:cs typeface="Times New Roman" panose="02020603050405020304" pitchFamily="18" charset="0"/>
              </a:rPr>
              <a:t>Gợi</a:t>
            </a:r>
            <a:r>
              <a:rPr lang="en-US" sz="3200" b="1" dirty="0">
                <a:solidFill>
                  <a:srgbClr val="00B050"/>
                </a:solidFill>
                <a:latin typeface="Times New Roman" panose="02020603050405020304" pitchFamily="18" charset="0"/>
                <a:ea typeface="微软雅黑"/>
                <a:cs typeface="Times New Roman" panose="02020603050405020304" pitchFamily="18" charset="0"/>
              </a:rPr>
              <a:t> ý: </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quý</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a:t>
            </a:r>
          </a:p>
          <a:p>
            <a:pPr lvl="0"/>
            <a:endParaRPr lang="en-US" sz="3200" b="1" dirty="0">
              <a:solidFill>
                <a:prstClr val="black"/>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8473406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4942" y="1089744"/>
            <a:ext cx="10627058" cy="707886"/>
          </a:xfrm>
          <a:prstGeom prst="rect">
            <a:avLst/>
          </a:prstGeom>
        </p:spPr>
        <p:txBody>
          <a:bodyPr wrap="square">
            <a:spAutoFit/>
          </a:bodyPr>
          <a:lstStyle/>
          <a:p>
            <a:pPr lvl="0"/>
            <a:r>
              <a:rPr lang="en-US" sz="4000" b="1" dirty="0">
                <a:solidFill>
                  <a:srgbClr val="00B050"/>
                </a:solidFill>
                <a:latin typeface="Times New Roman" panose="02020603050405020304" pitchFamily="18" charset="0"/>
                <a:ea typeface="微软雅黑"/>
                <a:cs typeface="Times New Roman" panose="02020603050405020304" pitchFamily="18" charset="0"/>
              </a:rPr>
              <a:t>a) </a:t>
            </a:r>
            <a:r>
              <a:rPr lang="en-US" sz="4000" b="1" dirty="0" err="1">
                <a:solidFill>
                  <a:srgbClr val="00B050"/>
                </a:solidFill>
                <a:latin typeface="Times New Roman" panose="02020603050405020304" pitchFamily="18" charset="0"/>
                <a:ea typeface="微软雅黑"/>
                <a:cs typeface="Times New Roman" panose="02020603050405020304" pitchFamily="18" charset="0"/>
              </a:rPr>
              <a:t>Người</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đó</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tên</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là</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gì</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bao</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nhiêu</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tuổi</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p>
        </p:txBody>
      </p:sp>
      <p:sp>
        <p:nvSpPr>
          <p:cNvPr id="4" name="Rectangle 3"/>
          <p:cNvSpPr/>
          <p:nvPr/>
        </p:nvSpPr>
        <p:spPr>
          <a:xfrm>
            <a:off x="1587688" y="1959032"/>
            <a:ext cx="10736239" cy="1323439"/>
          </a:xfrm>
          <a:prstGeom prst="rect">
            <a:avLst/>
          </a:prstGeom>
        </p:spPr>
        <p:txBody>
          <a:bodyPr wrap="square">
            <a:spAutoFit/>
          </a:bodyPr>
          <a:lstStyle/>
          <a:p>
            <a:pPr lvl="0"/>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Giới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thiệu</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về</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tên</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tuổi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mối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quan</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hệ</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của</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em</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với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người</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đó</a:t>
            </a:r>
            <a:r>
              <a:rPr lang="en-US" sz="40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p>
        </p:txBody>
      </p:sp>
      <p:sp>
        <p:nvSpPr>
          <p:cNvPr id="5" name="Rectangle 4"/>
          <p:cNvSpPr/>
          <p:nvPr/>
        </p:nvSpPr>
        <p:spPr>
          <a:xfrm>
            <a:off x="1587688" y="3443873"/>
            <a:ext cx="10272216" cy="1077218"/>
          </a:xfrm>
          <a:prstGeom prst="rect">
            <a:avLst/>
          </a:prstGeom>
        </p:spPr>
        <p:txBody>
          <a:bodyPr wrap="square">
            <a:spAutoFit/>
          </a:bodyPr>
          <a:lstStyle/>
          <a:p>
            <a:pPr lvl="0"/>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Ví</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dụ</a:t>
            </a:r>
            <a:r>
              <a:rPr lang="en-US" sz="3200" b="1" dirty="0">
                <a:solidFill>
                  <a:prstClr val="black"/>
                </a:solidFill>
                <a:latin typeface="Times New Roman" panose="02020603050405020304" pitchFamily="18" charset="0"/>
                <a:ea typeface="微软雅黑"/>
                <a:cs typeface="Times New Roman" panose="02020603050405020304" pitchFamily="18" charset="0"/>
              </a:rPr>
              <a:t> : </a:t>
            </a:r>
            <a:r>
              <a:rPr lang="en-US" sz="32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mà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em</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rất</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yêu</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quý</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đó</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chú</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Hải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Năm</a:t>
            </a:r>
            <a:r>
              <a:rPr lang="en-US" sz="3200" b="1" dirty="0">
                <a:solidFill>
                  <a:prstClr val="black"/>
                </a:solidFill>
                <a:latin typeface="Times New Roman" panose="02020603050405020304" pitchFamily="18" charset="0"/>
                <a:ea typeface="微软雅黑"/>
                <a:cs typeface="Times New Roman" panose="02020603050405020304" pitchFamily="18" charset="0"/>
              </a:rPr>
              <a:t> nay </a:t>
            </a:r>
            <a:r>
              <a:rPr lang="en-US" sz="3200" b="1" dirty="0" err="1">
                <a:solidFill>
                  <a:prstClr val="black"/>
                </a:solidFill>
                <a:latin typeface="Times New Roman" panose="02020603050405020304" pitchFamily="18" charset="0"/>
                <a:ea typeface="微软雅黑"/>
                <a:cs typeface="Times New Roman" panose="02020603050405020304" pitchFamily="18" charset="0"/>
              </a:rPr>
              <a:t>chú</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đã</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ngoài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ba</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mươi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tuổi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8084968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8380" y="556344"/>
            <a:ext cx="10627058" cy="707886"/>
          </a:xfrm>
          <a:prstGeom prst="rect">
            <a:avLst/>
          </a:prstGeom>
        </p:spPr>
        <p:txBody>
          <a:bodyPr wrap="square">
            <a:spAutoFit/>
          </a:bodyPr>
          <a:lstStyle/>
          <a:p>
            <a:r>
              <a:rPr lang="en-US" sz="4000" b="1" dirty="0">
                <a:solidFill>
                  <a:srgbClr val="00B050"/>
                </a:solidFill>
                <a:latin typeface="Times New Roman" panose="02020603050405020304" pitchFamily="18" charset="0"/>
                <a:ea typeface="微软雅黑"/>
                <a:cs typeface="Times New Roman" panose="02020603050405020304" pitchFamily="18" charset="0"/>
              </a:rPr>
              <a:t>b) </a:t>
            </a:r>
            <a:r>
              <a:rPr lang="en-US" sz="4000" b="1" dirty="0" err="1">
                <a:solidFill>
                  <a:srgbClr val="00B050"/>
                </a:solidFill>
                <a:latin typeface="Times New Roman" panose="02020603050405020304" pitchFamily="18" charset="0"/>
                <a:ea typeface="微软雅黑"/>
                <a:cs typeface="Times New Roman" panose="02020603050405020304" pitchFamily="18" charset="0"/>
              </a:rPr>
              <a:t>Người</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đó</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làm</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nghề</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r>
              <a:rPr lang="en-US" sz="4000" b="1" dirty="0" err="1">
                <a:solidFill>
                  <a:srgbClr val="00B050"/>
                </a:solidFill>
                <a:latin typeface="Times New Roman" panose="02020603050405020304" pitchFamily="18" charset="0"/>
                <a:ea typeface="微软雅黑"/>
                <a:cs typeface="Times New Roman" panose="02020603050405020304" pitchFamily="18" charset="0"/>
              </a:rPr>
              <a:t>gì</a:t>
            </a:r>
            <a:r>
              <a:rPr lang="en-US" sz="4000" b="1" dirty="0">
                <a:solidFill>
                  <a:srgbClr val="00B050"/>
                </a:solidFill>
                <a:latin typeface="Times New Roman" panose="02020603050405020304" pitchFamily="18" charset="0"/>
                <a:ea typeface="微软雅黑"/>
                <a:cs typeface="Times New Roman" panose="02020603050405020304" pitchFamily="18" charset="0"/>
              </a:rPr>
              <a:t>? </a:t>
            </a:r>
          </a:p>
        </p:txBody>
      </p:sp>
      <p:sp>
        <p:nvSpPr>
          <p:cNvPr id="4" name="Rectangle 3"/>
          <p:cNvSpPr/>
          <p:nvPr/>
        </p:nvSpPr>
        <p:spPr>
          <a:xfrm>
            <a:off x="1710519" y="1464062"/>
            <a:ext cx="10736239" cy="1261884"/>
          </a:xfrm>
          <a:prstGeom prst="rect">
            <a:avLst/>
          </a:prstGeom>
        </p:spPr>
        <p:txBody>
          <a:bodyPr wrap="square">
            <a:spAutoFit/>
          </a:bodyPr>
          <a:lstStyle/>
          <a:p>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Nghề</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nghiệp</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bác</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sĩ</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công</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an,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giáo</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viên</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công</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nhân</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nội</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trợ</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học</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sinh</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sinh</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 </a:t>
            </a:r>
            <a:r>
              <a:rPr lang="en-US" sz="3800" b="1" dirty="0" err="1">
                <a:solidFill>
                  <a:schemeClr val="accent2">
                    <a:lumMod val="75000"/>
                  </a:schemeClr>
                </a:solidFill>
                <a:latin typeface="Times New Roman" panose="02020603050405020304" pitchFamily="18" charset="0"/>
                <a:ea typeface="微软雅黑"/>
                <a:cs typeface="Times New Roman" panose="02020603050405020304" pitchFamily="18" charset="0"/>
              </a:rPr>
              <a:t>viên</a:t>
            </a:r>
            <a:r>
              <a:rPr lang="en-US" sz="3800" b="1" dirty="0">
                <a:solidFill>
                  <a:schemeClr val="accent2">
                    <a:lumMod val="75000"/>
                  </a:schemeClr>
                </a:solidFill>
                <a:latin typeface="Times New Roman" panose="02020603050405020304" pitchFamily="18" charset="0"/>
                <a:ea typeface="微软雅黑"/>
                <a:cs typeface="Times New Roman" panose="02020603050405020304" pitchFamily="18" charset="0"/>
              </a:rPr>
              <a:t>….</a:t>
            </a:r>
          </a:p>
        </p:txBody>
      </p:sp>
      <p:sp>
        <p:nvSpPr>
          <p:cNvPr id="5" name="Rectangle 4"/>
          <p:cNvSpPr/>
          <p:nvPr/>
        </p:nvSpPr>
        <p:spPr>
          <a:xfrm>
            <a:off x="2174542" y="3136612"/>
            <a:ext cx="8679725" cy="2062103"/>
          </a:xfrm>
          <a:prstGeom prst="rect">
            <a:avLst/>
          </a:prstGeom>
        </p:spPr>
        <p:txBody>
          <a:bodyPr wrap="square">
            <a:spAutoFit/>
          </a:bodyPr>
          <a:lstStyle/>
          <a:p>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Ví</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dụ</a:t>
            </a:r>
            <a:r>
              <a:rPr lang="en-US" sz="3200" b="1" dirty="0">
                <a:solidFill>
                  <a:prstClr val="black"/>
                </a:solidFill>
                <a:latin typeface="Times New Roman" panose="02020603050405020304" pitchFamily="18" charset="0"/>
                <a:ea typeface="微软雅黑"/>
                <a:cs typeface="Times New Roman" panose="02020603050405020304" pitchFamily="18" charset="0"/>
              </a:rPr>
              <a:t>: </a:t>
            </a:r>
          </a:p>
          <a:p>
            <a:r>
              <a:rPr lang="en-US" sz="3200" b="1" dirty="0" err="1">
                <a:solidFill>
                  <a:prstClr val="black"/>
                </a:solidFill>
                <a:latin typeface="Times New Roman" panose="02020603050405020304" pitchFamily="18" charset="0"/>
                <a:ea typeface="微软雅黑"/>
                <a:cs typeface="Times New Roman" panose="02020603050405020304" pitchFamily="18" charset="0"/>
              </a:rPr>
              <a:t>Cô</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Hoa</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một</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bác</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sĩ</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rất</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giỏi</a:t>
            </a:r>
            <a:r>
              <a:rPr lang="en-US" sz="3200" b="1" dirty="0">
                <a:solidFill>
                  <a:prstClr val="black"/>
                </a:solidFill>
                <a:latin typeface="Times New Roman" panose="02020603050405020304" pitchFamily="18" charset="0"/>
                <a:ea typeface="微软雅黑"/>
                <a:cs typeface="Times New Roman" panose="02020603050405020304" pitchFamily="18" charset="0"/>
              </a:rPr>
              <a:t>.</a:t>
            </a:r>
          </a:p>
          <a:p>
            <a:r>
              <a:rPr lang="en-US" sz="3200" b="1" dirty="0" err="1">
                <a:solidFill>
                  <a:prstClr val="black"/>
                </a:solidFill>
                <a:latin typeface="Times New Roman" panose="02020603050405020304" pitchFamily="18" charset="0"/>
                <a:ea typeface="微软雅黑"/>
                <a:cs typeface="Times New Roman" panose="02020603050405020304" pitchFamily="18" charset="0"/>
              </a:rPr>
              <a:t>Bạn</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Hằng</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nười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ngồi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cùng</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bàn</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và</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học</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cùng</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lớp</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với</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en-US" sz="3200" b="1" dirty="0" err="1">
                <a:solidFill>
                  <a:prstClr val="black"/>
                </a:solidFill>
                <a:latin typeface="Times New Roman" panose="02020603050405020304" pitchFamily="18" charset="0"/>
                <a:ea typeface="微软雅黑"/>
                <a:cs typeface="Times New Roman" panose="02020603050405020304" pitchFamily="18" charset="0"/>
              </a:rPr>
              <a:t>em</a:t>
            </a:r>
            <a:r>
              <a:rPr lang="en-US" sz="3200" b="1"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6932115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8253" y="725399"/>
            <a:ext cx="10859071" cy="1323439"/>
          </a:xfrm>
          <a:prstGeom prst="rect">
            <a:avLst/>
          </a:prstGeom>
        </p:spPr>
        <p:txBody>
          <a:bodyPr wrap="square">
            <a:spAutoFit/>
          </a:bodyPr>
          <a:lstStyle/>
          <a:p>
            <a:pPr lvl="0" algn="ctr"/>
            <a:r>
              <a:rPr lang="en-US" sz="4000" b="1" dirty="0">
                <a:solidFill>
                  <a:prstClr val="black"/>
                </a:solidFill>
                <a:latin typeface="Times New Roman" panose="02020603050405020304" pitchFamily="18" charset="0"/>
                <a:ea typeface="微软雅黑"/>
                <a:cs typeface="Times New Roman" panose="02020603050405020304" pitchFamily="18" charset="0"/>
              </a:rPr>
              <a:t>c) </a:t>
            </a:r>
            <a:r>
              <a:rPr lang="en-US" sz="4000" b="1" dirty="0" err="1">
                <a:solidFill>
                  <a:prstClr val="black"/>
                </a:solidFill>
                <a:latin typeface="Times New Roman" panose="02020603050405020304" pitchFamily="18" charset="0"/>
                <a:ea typeface="微软雅黑"/>
                <a:cs typeface="Times New Roman" panose="02020603050405020304" pitchFamily="18" charset="0"/>
              </a:rPr>
              <a:t>Người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có</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ngoại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hình</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đặc</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điểm</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nổi</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bật</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a:p>
            <a:pPr lvl="0" algn="ctr"/>
            <a:r>
              <a:rPr lang="en-US" sz="4000" b="1" dirty="0" err="1">
                <a:solidFill>
                  <a:prstClr val="black"/>
                </a:solidFill>
                <a:latin typeface="Times New Roman" panose="02020603050405020304" pitchFamily="18" charset="0"/>
                <a:ea typeface="微软雅黑"/>
                <a:cs typeface="Times New Roman" panose="02020603050405020304" pitchFamily="18" charset="0"/>
              </a:rPr>
              <a:t>như</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thế</a:t>
            </a:r>
            <a:r>
              <a:rPr lang="en-US" sz="4000" b="1" dirty="0">
                <a:solidFill>
                  <a:prstClr val="black"/>
                </a:solidFill>
                <a:latin typeface="Times New Roman" panose="02020603050405020304" pitchFamily="18" charset="0"/>
                <a:ea typeface="微软雅黑"/>
                <a:cs typeface="Times New Roman" panose="02020603050405020304" pitchFamily="18" charset="0"/>
              </a:rPr>
              <a:t> </a:t>
            </a:r>
            <a:r>
              <a:rPr lang="en-US" sz="4000" b="1" dirty="0" err="1">
                <a:solidFill>
                  <a:prstClr val="black"/>
                </a:solidFill>
                <a:latin typeface="Times New Roman" panose="02020603050405020304" pitchFamily="18" charset="0"/>
                <a:ea typeface="微软雅黑"/>
                <a:cs typeface="Times New Roman" panose="02020603050405020304" pitchFamily="18" charset="0"/>
              </a:rPr>
              <a:t>nào</a:t>
            </a:r>
            <a:r>
              <a:rPr lang="en-US" sz="4000" b="1" dirty="0">
                <a:solidFill>
                  <a:prstClr val="black"/>
                </a:solidFill>
                <a:latin typeface="Times New Roman" panose="02020603050405020304" pitchFamily="18" charset="0"/>
                <a:ea typeface="微软雅黑"/>
                <a:cs typeface="Times New Roman" panose="02020603050405020304" pitchFamily="18" charset="0"/>
              </a:rPr>
              <a:t>?</a:t>
            </a:r>
          </a:p>
        </p:txBody>
      </p:sp>
      <p:sp>
        <p:nvSpPr>
          <p:cNvPr id="4" name="Rectangle 3"/>
          <p:cNvSpPr/>
          <p:nvPr/>
        </p:nvSpPr>
        <p:spPr>
          <a:xfrm>
            <a:off x="2179093" y="2362737"/>
            <a:ext cx="10736239" cy="677108"/>
          </a:xfrm>
          <a:prstGeom prst="rect">
            <a:avLst/>
          </a:prstGeom>
        </p:spPr>
        <p:txBody>
          <a:bodyPr wrap="square">
            <a:spAutoFit/>
          </a:bodyPr>
          <a:lstStyle/>
          <a:p>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làn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da,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khuôn</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mặt</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mái</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tóc</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hàm</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 </a:t>
            </a:r>
            <a:r>
              <a:rPr lang="en-US" sz="3800" b="1" dirty="0" err="1">
                <a:solidFill>
                  <a:srgbClr val="C0504D">
                    <a:lumMod val="75000"/>
                  </a:srgbClr>
                </a:solidFill>
                <a:latin typeface="Times New Roman" panose="02020603050405020304" pitchFamily="18" charset="0"/>
                <a:ea typeface="微软雅黑"/>
                <a:cs typeface="Times New Roman" panose="02020603050405020304" pitchFamily="18" charset="0"/>
              </a:rPr>
              <a:t>răng</a:t>
            </a:r>
            <a:r>
              <a:rPr lang="en-US" sz="3800" b="1" dirty="0">
                <a:solidFill>
                  <a:srgbClr val="C0504D">
                    <a:lumMod val="75000"/>
                  </a:srgbClr>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41542363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F96E0-5C1B-44A3-87C1-7852A160F6E7}"/>
              </a:ext>
            </a:extLst>
          </p:cNvPr>
          <p:cNvSpPr txBox="1">
            <a:spLocks noChangeArrowheads="1"/>
          </p:cNvSpPr>
          <p:nvPr/>
        </p:nvSpPr>
        <p:spPr bwMode="auto">
          <a:xfrm>
            <a:off x="1524000" y="360363"/>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r>
              <a:rPr lang="en-US" altLang="en-US" b="1" u="sng" dirty="0" err="1">
                <a:solidFill>
                  <a:prstClr val="black"/>
                </a:solidFill>
                <a:latin typeface="Times New Roman" panose="02020603050405020304" pitchFamily="18" charset="0"/>
                <a:cs typeface="Times New Roman" panose="02020603050405020304" pitchFamily="18" charset="0"/>
              </a:rPr>
              <a:t>Ngoại</a:t>
            </a:r>
            <a:r>
              <a:rPr lang="en-US" altLang="en-US" b="1" u="sng" dirty="0">
                <a:solidFill>
                  <a:prstClr val="black"/>
                </a:solidFill>
                <a:latin typeface="Times New Roman" panose="02020603050405020304" pitchFamily="18" charset="0"/>
                <a:cs typeface="Times New Roman" panose="02020603050405020304" pitchFamily="18" charset="0"/>
              </a:rPr>
              <a:t> </a:t>
            </a:r>
            <a:r>
              <a:rPr lang="en-US" altLang="en-US" b="1" u="sng" dirty="0" err="1">
                <a:solidFill>
                  <a:prstClr val="black"/>
                </a:solidFill>
                <a:latin typeface="Times New Roman" panose="02020603050405020304" pitchFamily="18" charset="0"/>
                <a:cs typeface="Times New Roman" panose="02020603050405020304" pitchFamily="18" charset="0"/>
              </a:rPr>
              <a:t>hình</a:t>
            </a:r>
            <a:endParaRPr lang="en-US" altLang="en-US" b="1" u="sng" dirty="0">
              <a:solidFill>
                <a:prstClr val="black"/>
              </a:solidFill>
              <a:latin typeface="Times New Roman" panose="02020603050405020304" pitchFamily="18" charset="0"/>
              <a:cs typeface="Times New Roman" panose="02020603050405020304" pitchFamily="18" charset="0"/>
            </a:endParaRPr>
          </a:p>
        </p:txBody>
      </p:sp>
      <p:sp>
        <p:nvSpPr>
          <p:cNvPr id="14339" name="AutoShape 2" descr="Kết quả hình ảnh cho con dê">
            <a:extLst>
              <a:ext uri="{FF2B5EF4-FFF2-40B4-BE49-F238E27FC236}">
                <a16:creationId xmlns:a16="http://schemas.microsoft.com/office/drawing/2014/main" id="{4AB15AD3-97F8-4457-A312-BAEE7BDC1B3C}"/>
              </a:ext>
            </a:extLst>
          </p:cNvPr>
          <p:cNvSpPr>
            <a:spLocks noChangeAspect="1" noChangeArrowheads="1"/>
          </p:cNvSpPr>
          <p:nvPr/>
        </p:nvSpPr>
        <p:spPr bwMode="auto">
          <a:xfrm>
            <a:off x="1635125" y="746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0" fontAlgn="base" hangingPunct="0">
              <a:spcBef>
                <a:spcPct val="0"/>
              </a:spcBef>
              <a:spcAft>
                <a:spcPct val="0"/>
              </a:spcAft>
              <a:buNone/>
              <a:defRPr/>
            </a:pPr>
            <a:endParaRPr lang="en-US" altLang="en-US" sz="1800">
              <a:solidFill>
                <a:prstClr val="black"/>
              </a:solidFill>
              <a:latin typeface="Calibri"/>
            </a:endParaRPr>
          </a:p>
        </p:txBody>
      </p:sp>
      <p:pic>
        <p:nvPicPr>
          <p:cNvPr id="20484" name="Picture 3">
            <a:extLst>
              <a:ext uri="{FF2B5EF4-FFF2-40B4-BE49-F238E27FC236}">
                <a16:creationId xmlns:a16="http://schemas.microsoft.com/office/drawing/2014/main" id="{B93FC2B1-4937-4833-ADB3-3453454B9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733676"/>
            <a:ext cx="2152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a:extLst>
              <a:ext uri="{FF2B5EF4-FFF2-40B4-BE49-F238E27FC236}">
                <a16:creationId xmlns:a16="http://schemas.microsoft.com/office/drawing/2014/main" id="{E5F685B0-B740-4DE6-8DB8-E1930D5A1915}"/>
              </a:ext>
            </a:extLst>
          </p:cNvPr>
          <p:cNvCxnSpPr/>
          <p:nvPr/>
        </p:nvCxnSpPr>
        <p:spPr>
          <a:xfrm flipV="1">
            <a:off x="5337175" y="1654176"/>
            <a:ext cx="723900" cy="170497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A108B4DD-0DAA-45CC-8781-44DAFFBDB057}"/>
              </a:ext>
            </a:extLst>
          </p:cNvPr>
          <p:cNvSpPr txBox="1">
            <a:spLocks noChangeArrowheads="1"/>
          </p:cNvSpPr>
          <p:nvPr/>
        </p:nvSpPr>
        <p:spPr bwMode="auto">
          <a:xfrm>
            <a:off x="1574801" y="4800600"/>
            <a:ext cx="3121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Làn</a:t>
            </a:r>
            <a:r>
              <a:rPr lang="en-US" altLang="en-US" dirty="0">
                <a:solidFill>
                  <a:srgbClr val="FF0000"/>
                </a:solidFill>
                <a:latin typeface="Times New Roman" panose="02020603050405020304" pitchFamily="18" charset="0"/>
                <a:cs typeface="Times New Roman" panose="02020603050405020304" pitchFamily="18" charset="0"/>
              </a:rPr>
              <a:t> da: </a:t>
            </a:r>
            <a:r>
              <a:rPr lang="en-US" altLang="en-US" dirty="0" err="1">
                <a:solidFill>
                  <a:srgbClr val="FF0000"/>
                </a:solidFill>
                <a:latin typeface="Times New Roman" panose="02020603050405020304" pitchFamily="18" charset="0"/>
                <a:cs typeface="Times New Roman" panose="02020603050405020304" pitchFamily="18" charset="0"/>
              </a:rPr>
              <a:t>trắng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hồng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mịn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màng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căng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bóng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nhăn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nheo</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thô</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ráp</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ngăm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đen</a:t>
            </a:r>
            <a:r>
              <a:rPr lang="en-US" altLang="en-US" dirty="0">
                <a:solidFill>
                  <a:srgbClr val="FF0000"/>
                </a:solidFill>
                <a:latin typeface="Times New Roman" panose="02020603050405020304" pitchFamily="18" charset="0"/>
                <a:cs typeface="Times New Roman" panose="02020603050405020304" pitchFamily="18" charset="0"/>
              </a:rPr>
              <a:t>,…</a:t>
            </a:r>
          </a:p>
        </p:txBody>
      </p:sp>
      <p:cxnSp>
        <p:nvCxnSpPr>
          <p:cNvPr id="27" name="Straight Arrow Connector 26">
            <a:extLst>
              <a:ext uri="{FF2B5EF4-FFF2-40B4-BE49-F238E27FC236}">
                <a16:creationId xmlns:a16="http://schemas.microsoft.com/office/drawing/2014/main" id="{B4AD68DC-EB85-4BBE-8B89-DE7C9BA6D0A7}"/>
              </a:ext>
            </a:extLst>
          </p:cNvPr>
          <p:cNvCxnSpPr/>
          <p:nvPr/>
        </p:nvCxnSpPr>
        <p:spPr>
          <a:xfrm flipV="1">
            <a:off x="5842001" y="2352675"/>
            <a:ext cx="1387475"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id="{496B58F5-89A4-424F-97A1-D94F6FE07466}"/>
              </a:ext>
            </a:extLst>
          </p:cNvPr>
          <p:cNvSpPr txBox="1">
            <a:spLocks noChangeArrowheads="1"/>
          </p:cNvSpPr>
          <p:nvPr/>
        </p:nvSpPr>
        <p:spPr bwMode="auto">
          <a:xfrm>
            <a:off x="7229475" y="1443038"/>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000066"/>
                </a:solidFill>
                <a:latin typeface="Times New Roman" panose="02020603050405020304" pitchFamily="18" charset="0"/>
                <a:cs typeface="Times New Roman" panose="02020603050405020304" pitchFamily="18" charset="0"/>
              </a:rPr>
              <a:t>Mái</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tóc</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màu</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nâu</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gợn</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sóng</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mượt</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như</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tơ</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có</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điểm</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bạc</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lơ</a:t>
            </a:r>
            <a:r>
              <a:rPr lang="en-US" altLang="en-US" dirty="0">
                <a:solidFill>
                  <a:srgbClr val="000066"/>
                </a:solidFill>
                <a:latin typeface="Times New Roman" panose="02020603050405020304" pitchFamily="18" charset="0"/>
                <a:cs typeface="Times New Roman" panose="02020603050405020304" pitchFamily="18" charset="0"/>
              </a:rPr>
              <a:t> </a:t>
            </a:r>
            <a:r>
              <a:rPr lang="en-US" altLang="en-US" dirty="0" err="1">
                <a:solidFill>
                  <a:srgbClr val="000066"/>
                </a:solidFill>
                <a:latin typeface="Times New Roman" panose="02020603050405020304" pitchFamily="18" charset="0"/>
                <a:cs typeface="Times New Roman" panose="02020603050405020304" pitchFamily="18" charset="0"/>
              </a:rPr>
              <a:t>thơ</a:t>
            </a:r>
            <a:r>
              <a:rPr lang="en-US" altLang="en-US" dirty="0">
                <a:solidFill>
                  <a:srgbClr val="000066"/>
                </a:solidFill>
                <a:latin typeface="Times New Roman" panose="02020603050405020304" pitchFamily="18" charset="0"/>
                <a:cs typeface="Times New Roman" panose="02020603050405020304" pitchFamily="18" charset="0"/>
              </a:rPr>
              <a:t>,…  </a:t>
            </a:r>
          </a:p>
        </p:txBody>
      </p:sp>
      <p:cxnSp>
        <p:nvCxnSpPr>
          <p:cNvPr id="29" name="Straight Arrow Connector 28">
            <a:extLst>
              <a:ext uri="{FF2B5EF4-FFF2-40B4-BE49-F238E27FC236}">
                <a16:creationId xmlns:a16="http://schemas.microsoft.com/office/drawing/2014/main" id="{478E0145-F882-433B-828E-EFD20339BCCD}"/>
              </a:ext>
            </a:extLst>
          </p:cNvPr>
          <p:cNvCxnSpPr/>
          <p:nvPr/>
        </p:nvCxnSpPr>
        <p:spPr>
          <a:xfrm flipH="1" flipV="1">
            <a:off x="4641850" y="2436813"/>
            <a:ext cx="490538" cy="7540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id="{1CF7DD23-ECF3-40BB-A321-AF9A5A8307F8}"/>
              </a:ext>
            </a:extLst>
          </p:cNvPr>
          <p:cNvSpPr txBox="1">
            <a:spLocks noChangeArrowheads="1"/>
          </p:cNvSpPr>
          <p:nvPr/>
        </p:nvSpPr>
        <p:spPr bwMode="auto">
          <a:xfrm>
            <a:off x="1524000" y="1139826"/>
            <a:ext cx="31178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0070C0"/>
                </a:solidFill>
                <a:latin typeface="Times New Roman" panose="02020603050405020304" pitchFamily="18" charset="0"/>
                <a:cs typeface="Times New Roman" panose="02020603050405020304" pitchFamily="18" charset="0"/>
              </a:rPr>
              <a:t>Tuổi</a:t>
            </a: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cs typeface="Times New Roman" panose="02020603050405020304" pitchFamily="18" charset="0"/>
              </a:rPr>
              <a:t>đã</a:t>
            </a: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cs typeface="Times New Roman" panose="02020603050405020304" pitchFamily="18" charset="0"/>
              </a:rPr>
              <a:t>ngoài</a:t>
            </a:r>
            <a:r>
              <a:rPr lang="en-US" altLang="en-US" dirty="0">
                <a:solidFill>
                  <a:srgbClr val="0070C0"/>
                </a:solidFill>
                <a:latin typeface="Times New Roman" panose="02020603050405020304" pitchFamily="18" charset="0"/>
                <a:cs typeface="Times New Roman" panose="02020603050405020304" pitchFamily="18" charset="0"/>
              </a:rPr>
              <a:t> 30, 50,..</a:t>
            </a:r>
            <a:r>
              <a:rPr lang="vi-VN" altLang="en-US" dirty="0">
                <a:solidFill>
                  <a:prstClr val="black"/>
                </a:solidFill>
                <a:latin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cs typeface="Times New Roman" panose="02020603050405020304" pitchFamily="18" charset="0"/>
              </a:rPr>
              <a:t>còn trẻ trung, đã cao tuổi, lớn tuổi, chắc chừng hơn </a:t>
            </a:r>
            <a:r>
              <a:rPr lang="en-US" altLang="en-US" dirty="0" err="1">
                <a:solidFill>
                  <a:srgbClr val="0070C0"/>
                </a:solidFill>
                <a:latin typeface="Times New Roman" panose="02020603050405020304" pitchFamily="18" charset="0"/>
                <a:cs typeface="Times New Roman" panose="02020603050405020304" pitchFamily="18" charset="0"/>
              </a:rPr>
              <a:t>em</a:t>
            </a:r>
            <a:r>
              <a:rPr lang="en-US" altLang="en-US" dirty="0">
                <a:solidFill>
                  <a:srgbClr val="0070C0"/>
                </a:solidFill>
                <a:latin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cs typeface="Times New Roman" panose="02020603050405020304" pitchFamily="18" charset="0"/>
              </a:rPr>
              <a:t>vài tuổi, </a:t>
            </a:r>
            <a:r>
              <a:rPr lang="en-US" altLang="en-US" dirty="0">
                <a:solidFill>
                  <a:srgbClr val="0070C0"/>
                </a:solidFill>
                <a:latin typeface="Times New Roman" panose="02020603050405020304" pitchFamily="18" charset="0"/>
                <a:cs typeface="Times New Roman" panose="02020603050405020304" pitchFamily="18" charset="0"/>
              </a:rPr>
              <a:t>…</a:t>
            </a:r>
          </a:p>
        </p:txBody>
      </p:sp>
      <p:cxnSp>
        <p:nvCxnSpPr>
          <p:cNvPr id="34" name="Straight Arrow Connector 33">
            <a:extLst>
              <a:ext uri="{FF2B5EF4-FFF2-40B4-BE49-F238E27FC236}">
                <a16:creationId xmlns:a16="http://schemas.microsoft.com/office/drawing/2014/main" id="{DA1E2514-7538-4C8F-8ED7-93BDA45C9A46}"/>
              </a:ext>
            </a:extLst>
          </p:cNvPr>
          <p:cNvCxnSpPr>
            <a:stCxn id="20497" idx="1"/>
          </p:cNvCxnSpPr>
          <p:nvPr/>
        </p:nvCxnSpPr>
        <p:spPr>
          <a:xfrm flipH="1">
            <a:off x="2959100" y="3770313"/>
            <a:ext cx="1797050" cy="9191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6" name="TextBox 35">
            <a:extLst>
              <a:ext uri="{FF2B5EF4-FFF2-40B4-BE49-F238E27FC236}">
                <a16:creationId xmlns:a16="http://schemas.microsoft.com/office/drawing/2014/main" id="{02A6D86C-AB2E-4EE3-B6A9-A48C7E9C3759}"/>
              </a:ext>
            </a:extLst>
          </p:cNvPr>
          <p:cNvSpPr txBox="1">
            <a:spLocks noChangeArrowheads="1"/>
          </p:cNvSpPr>
          <p:nvPr/>
        </p:nvSpPr>
        <p:spPr bwMode="auto">
          <a:xfrm>
            <a:off x="4765675" y="-11113"/>
            <a:ext cx="3505200" cy="169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sz="2600" dirty="0">
                <a:solidFill>
                  <a:srgbClr val="BA1306"/>
                </a:solidFill>
                <a:latin typeface="Calibri"/>
              </a:rPr>
              <a:t> </a:t>
            </a:r>
            <a:r>
              <a:rPr lang="en-US" altLang="en-US" sz="2600" dirty="0" err="1">
                <a:solidFill>
                  <a:srgbClr val="BA1306"/>
                </a:solidFill>
                <a:latin typeface="Times New Roman" panose="02020603050405020304" pitchFamily="18" charset="0"/>
                <a:cs typeface="Times New Roman" panose="02020603050405020304" pitchFamily="18" charset="0"/>
              </a:rPr>
              <a:t>Dáng</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người</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thanh</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mảnh</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cao</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gầy</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vạm</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vỡ</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quý</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phái</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mập</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mạp</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bụ</a:t>
            </a:r>
            <a:r>
              <a:rPr lang="en-US" altLang="en-US" sz="2600" dirty="0">
                <a:solidFill>
                  <a:srgbClr val="BA1306"/>
                </a:solidFill>
                <a:latin typeface="Times New Roman" panose="02020603050405020304" pitchFamily="18" charset="0"/>
                <a:cs typeface="Times New Roman" panose="02020603050405020304" pitchFamily="18" charset="0"/>
              </a:rPr>
              <a:t> </a:t>
            </a:r>
            <a:r>
              <a:rPr lang="en-US" altLang="en-US" sz="2600" dirty="0" err="1">
                <a:solidFill>
                  <a:srgbClr val="BA1306"/>
                </a:solidFill>
                <a:latin typeface="Times New Roman" panose="02020603050405020304" pitchFamily="18" charset="0"/>
                <a:cs typeface="Times New Roman" panose="02020603050405020304" pitchFamily="18" charset="0"/>
              </a:rPr>
              <a:t>bẫm</a:t>
            </a:r>
            <a:r>
              <a:rPr lang="en-US" altLang="en-US" sz="2600" dirty="0">
                <a:solidFill>
                  <a:srgbClr val="BA1306"/>
                </a:solidFill>
                <a:latin typeface="Times New Roman" panose="02020603050405020304" pitchFamily="18" charset="0"/>
                <a:cs typeface="Times New Roman" panose="02020603050405020304" pitchFamily="18" charset="0"/>
              </a:rPr>
              <a:t>, …</a:t>
            </a:r>
          </a:p>
        </p:txBody>
      </p:sp>
      <p:cxnSp>
        <p:nvCxnSpPr>
          <p:cNvPr id="37" name="Straight Arrow Connector 36">
            <a:extLst>
              <a:ext uri="{FF2B5EF4-FFF2-40B4-BE49-F238E27FC236}">
                <a16:creationId xmlns:a16="http://schemas.microsoft.com/office/drawing/2014/main" id="{15B64DF2-16B5-4DE3-812F-3EEBBBAEC477}"/>
              </a:ext>
            </a:extLst>
          </p:cNvPr>
          <p:cNvCxnSpPr/>
          <p:nvPr/>
        </p:nvCxnSpPr>
        <p:spPr>
          <a:xfrm>
            <a:off x="5842000" y="4117975"/>
            <a:ext cx="901700" cy="118903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9" name="TextBox 38">
            <a:extLst>
              <a:ext uri="{FF2B5EF4-FFF2-40B4-BE49-F238E27FC236}">
                <a16:creationId xmlns:a16="http://schemas.microsoft.com/office/drawing/2014/main" id="{78492329-9407-4784-ADC6-F0819CCDD5B3}"/>
              </a:ext>
            </a:extLst>
          </p:cNvPr>
          <p:cNvSpPr txBox="1">
            <a:spLocks noChangeArrowheads="1"/>
          </p:cNvSpPr>
          <p:nvPr/>
        </p:nvSpPr>
        <p:spPr bwMode="auto">
          <a:xfrm>
            <a:off x="5233989" y="5265738"/>
            <a:ext cx="4841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sz="2800" dirty="0" err="1">
                <a:solidFill>
                  <a:prstClr val="black"/>
                </a:solidFill>
                <a:latin typeface="Times New Roman" panose="02020603050405020304" pitchFamily="18" charset="0"/>
                <a:cs typeface="Times New Roman" panose="02020603050405020304" pitchFamily="18" charset="0"/>
              </a:rPr>
              <a:t>Đôi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mắt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đen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láy</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lanh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biết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cười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ánh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trìu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mến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nghiêm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nghị</a:t>
            </a:r>
            <a:r>
              <a:rPr lang="en-US" altLang="en-US" sz="2800" dirty="0">
                <a:solidFill>
                  <a:prstClr val="black"/>
                </a:solidFill>
                <a:latin typeface="Times New Roman" panose="02020603050405020304" pitchFamily="18" charset="0"/>
                <a:cs typeface="Times New Roman" panose="02020603050405020304" pitchFamily="18" charset="0"/>
              </a:rPr>
              <a:t>,…</a:t>
            </a:r>
          </a:p>
        </p:txBody>
      </p:sp>
      <p:cxnSp>
        <p:nvCxnSpPr>
          <p:cNvPr id="40" name="Straight Arrow Connector 39">
            <a:extLst>
              <a:ext uri="{FF2B5EF4-FFF2-40B4-BE49-F238E27FC236}">
                <a16:creationId xmlns:a16="http://schemas.microsoft.com/office/drawing/2014/main" id="{51D884EF-E9D7-4B2E-A002-F1EAD6D3A133}"/>
              </a:ext>
            </a:extLst>
          </p:cNvPr>
          <p:cNvCxnSpPr/>
          <p:nvPr/>
        </p:nvCxnSpPr>
        <p:spPr>
          <a:xfrm>
            <a:off x="5975350" y="3659188"/>
            <a:ext cx="1536700" cy="1190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2" name="TextBox 41">
            <a:extLst>
              <a:ext uri="{FF2B5EF4-FFF2-40B4-BE49-F238E27FC236}">
                <a16:creationId xmlns:a16="http://schemas.microsoft.com/office/drawing/2014/main" id="{30431127-BA5D-4776-9AF4-6E67D55957D9}"/>
              </a:ext>
            </a:extLst>
          </p:cNvPr>
          <p:cNvSpPr txBox="1">
            <a:spLocks noChangeArrowheads="1"/>
          </p:cNvSpPr>
          <p:nvPr/>
        </p:nvSpPr>
        <p:spPr bwMode="auto">
          <a:xfrm>
            <a:off x="7421564" y="2809875"/>
            <a:ext cx="2973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eaLnBrk="0" fontAlgn="base" hangingPunct="0">
              <a:spcBef>
                <a:spcPct val="0"/>
              </a:spcBef>
              <a:spcAft>
                <a:spcPct val="0"/>
              </a:spcAft>
              <a:buNone/>
              <a:defRPr/>
            </a:pPr>
            <a:r>
              <a:rPr lang="en-US" altLang="en-US" dirty="0" err="1">
                <a:solidFill>
                  <a:srgbClr val="FF0000"/>
                </a:solidFill>
                <a:latin typeface="Times New Roman" panose="02020603050405020304" pitchFamily="18" charset="0"/>
                <a:cs typeface="Times New Roman" panose="02020603050405020304" pitchFamily="18" charset="0"/>
              </a:rPr>
              <a:t>Khuôn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mặt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bầu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bĩnh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ngây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thơ</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xoan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phúc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hậu</a:t>
            </a:r>
            <a:r>
              <a:rPr lang="vi-VN" altLang="en-US" dirty="0">
                <a:solidFill>
                  <a:srgbClr val="FF0000"/>
                </a:solidFill>
                <a:latin typeface="Times New Roman" panose="02020603050405020304" pitchFamily="18" charset="0"/>
                <a:cs typeface="Times New Roman" panose="02020603050405020304" pitchFamily="18" charset="0"/>
              </a:rPr>
              <a:t>, ...</a:t>
            </a:r>
            <a:endParaRPr lang="en-US" altLang="en-US" dirty="0">
              <a:solidFill>
                <a:srgbClr val="FF0000"/>
              </a:solidFill>
              <a:latin typeface="Times New Roman" panose="02020603050405020304" pitchFamily="18" charset="0"/>
              <a:cs typeface="Times New Roman" panose="02020603050405020304" pitchFamily="18" charset="0"/>
            </a:endParaRPr>
          </a:p>
        </p:txBody>
      </p:sp>
      <p:pic>
        <p:nvPicPr>
          <p:cNvPr id="20497" name="Picture 4" descr="Làm thế nào để con vâng lời cha mẹ? | Báo Dân trí">
            <a:extLst>
              <a:ext uri="{FF2B5EF4-FFF2-40B4-BE49-F238E27FC236}">
                <a16:creationId xmlns:a16="http://schemas.microsoft.com/office/drawing/2014/main" id="{52D1C319-E3C3-4504-AC05-70F4220FF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1" y="2722563"/>
            <a:ext cx="216217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ppt_x"/>
                                          </p:val>
                                        </p:tav>
                                        <p:tav tm="100000">
                                          <p:val>
                                            <p:strVal val="#ppt_x"/>
                                          </p:val>
                                        </p:tav>
                                      </p:tavLst>
                                    </p:anim>
                                    <p:anim calcmode="lin" valueType="num">
                                      <p:cBhvr additive="base">
                                        <p:cTn id="39" dur="500" fill="hold"/>
                                        <p:tgtEl>
                                          <p:spTgt spid="3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additive="base">
                                        <p:cTn id="58" dur="500" fill="hold"/>
                                        <p:tgtEl>
                                          <p:spTgt spid="42"/>
                                        </p:tgtEl>
                                        <p:attrNameLst>
                                          <p:attrName>ppt_x</p:attrName>
                                        </p:attrNameLst>
                                      </p:cBhvr>
                                      <p:tavLst>
                                        <p:tav tm="0">
                                          <p:val>
                                            <p:strVal val="#ppt_x"/>
                                          </p:val>
                                        </p:tav>
                                        <p:tav tm="100000">
                                          <p:val>
                                            <p:strVal val="#ppt_x"/>
                                          </p:val>
                                        </p:tav>
                                      </p:tavLst>
                                    </p:anim>
                                    <p:anim calcmode="lin" valueType="num">
                                      <p:cBhvr additive="base">
                                        <p:cTn id="5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8" grpId="0"/>
      <p:bldP spid="32" grpId="0"/>
      <p:bldP spid="36" grpId="0"/>
      <p:bldP spid="39" grpId="0"/>
      <p:bldP spid="42"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d Work Activities by Slidesgo">
  <a:themeElements>
    <a:clrScheme name="Simple Light">
      <a:dk1>
        <a:srgbClr val="524A83"/>
      </a:dk1>
      <a:lt1>
        <a:srgbClr val="CEF3EA"/>
      </a:lt1>
      <a:dk2>
        <a:srgbClr val="ADD4CA"/>
      </a:dk2>
      <a:lt2>
        <a:srgbClr val="51A8A2"/>
      </a:lt2>
      <a:accent1>
        <a:srgbClr val="FFC9D3"/>
      </a:accent1>
      <a:accent2>
        <a:srgbClr val="FB6783"/>
      </a:accent2>
      <a:accent3>
        <a:srgbClr val="F54A7E"/>
      </a:accent3>
      <a:accent4>
        <a:srgbClr val="FF8F71"/>
      </a:accent4>
      <a:accent5>
        <a:srgbClr val="FFC68D"/>
      </a:accent5>
      <a:accent6>
        <a:srgbClr val="FBD46D"/>
      </a:accent6>
      <a:hlink>
        <a:srgbClr val="524A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1288</Words>
  <Application>Microsoft Office PowerPoint</Application>
  <PresentationFormat>Widescreen</PresentationFormat>
  <Paragraphs>81</Paragraphs>
  <Slides>25</Slides>
  <Notes>6</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25</vt:i4>
      </vt:variant>
    </vt:vector>
  </HeadingPairs>
  <TitlesOfParts>
    <vt:vector size="52" baseType="lpstr">
      <vt:lpstr>Microsoft YaHei</vt:lpstr>
      <vt:lpstr>Microsoft YaHei</vt:lpstr>
      <vt:lpstr>Abel</vt:lpstr>
      <vt:lpstr>Arial</vt:lpstr>
      <vt:lpstr>Arial-Rounded</vt:lpstr>
      <vt:lpstr>Barlow</vt:lpstr>
      <vt:lpstr>Big Shoulders Text</vt:lpstr>
      <vt:lpstr>Calibri</vt:lpstr>
      <vt:lpstr>Calibri Light</vt:lpstr>
      <vt:lpstr>Chewy</vt:lpstr>
      <vt:lpstr>Didact Gothic</vt:lpstr>
      <vt:lpstr>Inconsolata</vt:lpstr>
      <vt:lpstr>Londrina Solid</vt:lpstr>
      <vt:lpstr>Montserrat</vt:lpstr>
      <vt:lpstr>Nunito</vt:lpstr>
      <vt:lpstr>Nunito SemiBold</vt:lpstr>
      <vt:lpstr>Times New Roman</vt:lpstr>
      <vt:lpstr>VNI-Times</vt:lpstr>
      <vt:lpstr>字魂70号-灵悦黑体</vt:lpstr>
      <vt:lpstr>思源黑体 CN Normal</vt:lpstr>
      <vt:lpstr>自定义设计方案</vt:lpstr>
      <vt:lpstr>3_Office Theme</vt:lpstr>
      <vt:lpstr>Word Work Activities by Slidesgo</vt:lpstr>
      <vt:lpstr>Reforestation Project Proposal  by Slidesgo</vt:lpstr>
      <vt:lpstr>Office Theme</vt:lpstr>
      <vt:lpstr>4_Office 主题​​</vt:lpstr>
      <vt:lpstr>1_Office Theme</vt:lpstr>
      <vt:lpstr>PowerPoint Presentation</vt:lpstr>
      <vt:lpstr>PowerPoint Presentation</vt:lpstr>
      <vt:lpstr>PowerPoint Presentation</vt:lpstr>
      <vt:lpstr> Em hãy chia sẻ với cả lớp về những người mà em yêu quý qua tranh, ảnh…mà các em đã chuẩn bị.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My PC</cp:lastModifiedBy>
  <cp:revision>41</cp:revision>
  <dcterms:created xsi:type="dcterms:W3CDTF">2021-06-14T10:13:24Z</dcterms:created>
  <dcterms:modified xsi:type="dcterms:W3CDTF">2024-10-10T08:12:31Z</dcterms:modified>
</cp:coreProperties>
</file>