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575" r:id="rId2"/>
    <p:sldId id="289" r:id="rId3"/>
    <p:sldId id="290" r:id="rId4"/>
    <p:sldId id="285" r:id="rId5"/>
    <p:sldId id="257" r:id="rId6"/>
    <p:sldId id="258" r:id="rId7"/>
    <p:sldId id="291" r:id="rId8"/>
    <p:sldId id="278" r:id="rId9"/>
    <p:sldId id="279" r:id="rId10"/>
    <p:sldId id="280" r:id="rId11"/>
    <p:sldId id="281" r:id="rId12"/>
    <p:sldId id="284" r:id="rId13"/>
    <p:sldId id="287" r:id="rId14"/>
    <p:sldId id="282" r:id="rId15"/>
    <p:sldId id="288" r:id="rId16"/>
    <p:sldId id="277" r:id="rId17"/>
    <p:sldId id="292" r:id="rId18"/>
    <p:sldId id="268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30" y="10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9" y="0"/>
            <a:ext cx="1679786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-6613" y="-287866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13963386" y="101601"/>
            <a:ext cx="2844800" cy="166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177787" y="1456267"/>
            <a:ext cx="12141200" cy="741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979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69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</a:t>
            </a:r>
            <a:endParaRPr lang="en-US" sz="4979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6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13976794" y="7070377"/>
            <a:ext cx="2247900" cy="23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-531546" y="7294035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5240687" y="3081867"/>
            <a:ext cx="5403765" cy="1354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24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7824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824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824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4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7824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419587" y="4949362"/>
            <a:ext cx="3657600" cy="10689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79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979" kern="1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979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2" name="WordArt 12"/>
          <p:cNvSpPr>
            <a:spLocks noChangeArrowheads="1" noChangeShapeType="1" noTextEdit="1"/>
          </p:cNvSpPr>
          <p:nvPr/>
        </p:nvSpPr>
        <p:spPr bwMode="auto">
          <a:xfrm>
            <a:off x="4055907" y="7234605"/>
            <a:ext cx="9618133" cy="1047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12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7112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112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7112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7112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Đỗ</a:t>
            </a:r>
            <a:r>
              <a:rPr lang="en-US" sz="7112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112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7112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Hoài </a:t>
            </a:r>
            <a:r>
              <a:rPr lang="en-US" sz="7112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Phương</a:t>
            </a:r>
            <a:endParaRPr lang="en-US" sz="7112" b="1" i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9" name="Slide Number Placeholder 9"/>
          <p:cNvSpPr txBox="1">
            <a:spLocks noGrp="1"/>
          </p:cNvSpPr>
          <p:nvPr/>
        </p:nvSpPr>
        <p:spPr bwMode="auto">
          <a:xfrm>
            <a:off x="12879652" y="8892117"/>
            <a:ext cx="3793067" cy="25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C32964D-054A-423A-8B30-C7ACA1477344}" type="slidenum">
              <a:rPr lang="en-US" sz="1777"/>
              <a:pPr algn="r" eaLnBrk="1" hangingPunct="1"/>
              <a:t>1</a:t>
            </a:fld>
            <a:endParaRPr lang="en-US" sz="1777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cho biết ông bà đang sử dụng máy thu thanh để làm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5543" y="7279704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496CB3-79B4-BDB9-53FD-A47FC202C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3176844"/>
            <a:ext cx="4217463" cy="41028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6004719" y="4774141"/>
            <a:ext cx="990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Ô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ng bà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đang sử dụng máy thu thanh để nghe thông tin về thời tiết.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5372" y="6172200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D5F4-B455-3D60-E2BC-509DB442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590800"/>
            <a:ext cx="3822674" cy="342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7A232-0C67-27F3-1EC6-107675B90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78" y="2590800"/>
            <a:ext cx="4217463" cy="346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496CB3-79B4-BDB9-53FD-A47FC202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02" y="2209800"/>
            <a:ext cx="4217463" cy="41028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442119" y="6741885"/>
            <a:ext cx="1436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- Máy thu thanh dùng để nghe chương trình phát thanh. </a:t>
            </a: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958182" y="7477780"/>
            <a:ext cx="1531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- Nội dung chương trình phát thanh thường là: tin tức, thông tin giải trí và một số chương trình giáo dục.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268849" y="6297438"/>
            <a:ext cx="1436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Tác dụng: </a:t>
            </a:r>
            <a:endParaRPr lang="en-US" sz="2800" b="1" u="sng"/>
          </a:p>
        </p:txBody>
      </p:sp>
    </p:spTree>
    <p:extLst>
      <p:ext uri="{BB962C8B-B14F-4D97-AF65-F5344CB8AC3E}">
        <p14:creationId xmlns:p14="http://schemas.microsoft.com/office/powerpoint/2010/main" val="1758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2" y="1524000"/>
            <a:ext cx="1422778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phát thanh và máy thu thanh. 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phuthotv.vn/sites/default/files/live_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8" y="2487272"/>
            <a:ext cx="9372601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5519" y="7915870"/>
            <a:ext cx="5139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ĐÀI PHÁT THANH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9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2" y="1524000"/>
            <a:ext cx="1422778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phát thanh và máy thu thanh. 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Kỹ năng phỏng vấn của phóng viên phát thanh hiện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2514600"/>
            <a:ext cx="6242819" cy="46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4652" y="7772400"/>
            <a:ext cx="29377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phát thanh viên</a:t>
            </a:r>
            <a:endParaRPr 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5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2" y="1524000"/>
            <a:ext cx="1422778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phát thanh và máy thu thanh. 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quan sát hình 2, tìm từ thích hợp và hoàn thiện câu dưới đây để thể hiện mối quan hệ giữa đài phát thanh và máy thu thanh.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26474F8-0E17-5E1D-2E62-902C87CB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05" y="3739272"/>
            <a:ext cx="3895961" cy="45065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0992B3-A4A4-2053-50D4-F613D687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519" y="3585261"/>
            <a:ext cx="3657600" cy="45065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6E6188-72F1-8C1E-7B61-9626F310556C}"/>
              </a:ext>
            </a:extLst>
          </p:cNvPr>
          <p:cNvSpPr txBox="1"/>
          <p:nvPr/>
        </p:nvSpPr>
        <p:spPr>
          <a:xfrm>
            <a:off x="874184" y="3581400"/>
            <a:ext cx="62735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         .........................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nơi sản xuất các chương trình phát thanh và phát tín hiệu truyền thanh qua ăng ten.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EA7EAE-AA93-6CBD-3A81-E4D360647B93}"/>
              </a:ext>
            </a:extLst>
          </p:cNvPr>
          <p:cNvSpPr txBox="1"/>
          <p:nvPr/>
        </p:nvSpPr>
        <p:spPr>
          <a:xfrm>
            <a:off x="823119" y="5943600"/>
            <a:ext cx="601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nơi thu nhận các tín hiệu qua ăng ten và phát ra loa.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3385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474F8-0E17-5E1D-2E62-902C87CB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20" y="381001"/>
            <a:ext cx="6096000" cy="5562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992B3-A4A4-2053-50D4-F613D687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19" y="228600"/>
            <a:ext cx="68580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E6188-72F1-8C1E-7B61-9626F310556C}"/>
              </a:ext>
            </a:extLst>
          </p:cNvPr>
          <p:cNvSpPr txBox="1"/>
          <p:nvPr/>
        </p:nvSpPr>
        <p:spPr>
          <a:xfrm>
            <a:off x="1351502" y="6955412"/>
            <a:ext cx="1417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         .........................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nơi sản xuất các chương trình phát thanh và phát tín hiệu truyền thanh qua ăng ten.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A7EAE-AA93-6CBD-3A81-E4D360647B93}"/>
              </a:ext>
            </a:extLst>
          </p:cNvPr>
          <p:cNvSpPr txBox="1"/>
          <p:nvPr/>
        </p:nvSpPr>
        <p:spPr>
          <a:xfrm>
            <a:off x="1051719" y="8032630"/>
            <a:ext cx="15453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nơi thu nhận các tín hiệu qua ăng ten và phát ra loa.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B6532-4ED4-EA2D-4B62-4B518A6B72B0}"/>
              </a:ext>
            </a:extLst>
          </p:cNvPr>
          <p:cNvSpPr txBox="1"/>
          <p:nvPr/>
        </p:nvSpPr>
        <p:spPr>
          <a:xfrm>
            <a:off x="2126187" y="6959025"/>
            <a:ext cx="387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Đài phát thanh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FF83F-F162-4528-1614-956F4FBE3969}"/>
              </a:ext>
            </a:extLst>
          </p:cNvPr>
          <p:cNvSpPr txBox="1"/>
          <p:nvPr/>
        </p:nvSpPr>
        <p:spPr>
          <a:xfrm>
            <a:off x="2042319" y="8032630"/>
            <a:ext cx="2590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Máy thu thanh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B6532-4ED4-EA2D-4B62-4B518A6B72B0}"/>
              </a:ext>
            </a:extLst>
          </p:cNvPr>
          <p:cNvSpPr txBox="1"/>
          <p:nvPr/>
        </p:nvSpPr>
        <p:spPr>
          <a:xfrm>
            <a:off x="3071049" y="6104944"/>
            <a:ext cx="28239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Đài phát thanh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F83F-F162-4528-1614-956F4FBE3969}"/>
              </a:ext>
            </a:extLst>
          </p:cNvPr>
          <p:cNvSpPr txBox="1"/>
          <p:nvPr/>
        </p:nvSpPr>
        <p:spPr>
          <a:xfrm>
            <a:off x="6235858" y="6128028"/>
            <a:ext cx="2590800" cy="538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Máy thu thanh</a:t>
            </a:r>
          </a:p>
        </p:txBody>
      </p:sp>
    </p:spTree>
    <p:extLst>
      <p:ext uri="{BB962C8B-B14F-4D97-AF65-F5344CB8AC3E}">
        <p14:creationId xmlns:p14="http://schemas.microsoft.com/office/powerpoint/2010/main" val="25952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Mối quan hệ giữa đài phát thanh và máy thu thanh.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3524" y="3429000"/>
            <a:ext cx="601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nl-NL" sz="3600" b="1" i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Đài phát thanh Tiếng nói Việt Nam hay còn gọi là Đài Tiếng nói Việt Nam, được thành lập vào tháng 9 năm 1945, trụ sở đặt tại Hà Nội. Đến nay đài vẫn đang hoạt động bình thường.</a:t>
            </a:r>
            <a:endParaRPr lang="vi-VN" sz="3600" b="1" i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6474F8-0E17-5E1D-2E62-902C87CB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86" y="2743200"/>
            <a:ext cx="4496847" cy="5201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0992B3-A4A4-2053-50D4-F613D687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543" y="2570747"/>
            <a:ext cx="4221723" cy="52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61519" y="609600"/>
            <a:ext cx="9384499" cy="998692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22018" tIns="61009" rIns="122018" bIns="61009" anchor="ctr"/>
          <a:lstStyle/>
          <a:p>
            <a:pPr algn="ctr" defTabSz="1220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CỦNG CỐ</a:t>
            </a:r>
            <a:endParaRPr lang="en-US" sz="43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519" y="2438400"/>
            <a:ext cx="902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tác dụng của quạt điện? 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8943" y="797984"/>
            <a:ext cx="4374346" cy="878416"/>
          </a:xfrm>
        </p:spPr>
        <p:txBody>
          <a:bodyPr lIns="122018" tIns="61009" rIns="122018" bIns="6100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4800" b="1" dirty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80545" y="1991382"/>
            <a:ext cx="9384499" cy="998692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22018" tIns="61009" rIns="122018" bIns="61009" anchor="ctr"/>
          <a:lstStyle/>
          <a:p>
            <a:pPr algn="ctr" defTabSz="1220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KIỂM TRA BÀI CŨ</a:t>
            </a:r>
            <a:endParaRPr lang="en-US" sz="43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4766" y="3724908"/>
            <a:ext cx="902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tác dụng của quạt điện? 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3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8943" y="797984"/>
            <a:ext cx="4374346" cy="878416"/>
          </a:xfrm>
        </p:spPr>
        <p:txBody>
          <a:bodyPr lIns="122018" tIns="61009" rIns="122018" bIns="6100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4800" b="1" dirty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80545" y="1991382"/>
            <a:ext cx="9384499" cy="998692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22018" tIns="61009" rIns="122018" bIns="61009" anchor="ctr"/>
          <a:lstStyle/>
          <a:p>
            <a:pPr algn="ctr" defTabSz="1220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KIỂM TRA BÀI CŨ</a:t>
            </a:r>
            <a:endParaRPr lang="en-US" sz="43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719" y="3655649"/>
            <a:ext cx="1516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Em hãy nêu một số tình huống nguy hiểm khi sử dụng quạt điện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33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adio PNG, Vectores, PSD, e Clipart Para Descarga Gratuita -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9166"/>
          <a:stretch/>
        </p:blipFill>
        <p:spPr bwMode="auto">
          <a:xfrm>
            <a:off x="2270919" y="148701"/>
            <a:ext cx="11430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onstop-Day-la-dai-tieng-noi-VN-D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5332" y="7620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4074" y="8153400"/>
            <a:ext cx="13402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 hãy dự đoán xem thiết bị trên có tên là gì?</a:t>
            </a:r>
          </a:p>
        </p:txBody>
      </p:sp>
    </p:spTree>
    <p:extLst>
      <p:ext uri="{BB962C8B-B14F-4D97-AF65-F5344CB8AC3E}">
        <p14:creationId xmlns:p14="http://schemas.microsoft.com/office/powerpoint/2010/main" val="25039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y thu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36094"/>
            <a:ext cx="16215519" cy="91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20216" y="1815511"/>
            <a:ext cx="10591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28943" y="797984"/>
            <a:ext cx="4374346" cy="878416"/>
          </a:xfrm>
        </p:spPr>
        <p:txBody>
          <a:bodyPr lIns="122018" tIns="61009" rIns="122018" bIns="6100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4800" b="1" dirty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89719" y="3124200"/>
            <a:ext cx="4114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* Mục tiêu: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919" y="4841305"/>
            <a:ext cx="1455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/>
              <a:t>- Mô tả được mối quan hệ đơn giản giữa đài phát thanh và máy thu thanh dựa vào sơ đồ khối.</a:t>
            </a:r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1127919" y="3856420"/>
            <a:ext cx="7739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/>
              <a:t>- Nêu được tác dụng của máy thu thanh.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Minh, Hoa, ông bà đang sử dụng máy thu thanh để làm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1689" y="7010400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D5F4-B455-3D60-E2BC-509DB442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36" y="3429000"/>
            <a:ext cx="3822674" cy="342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7A232-0C67-27F3-1EC6-107675B90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5" y="3429000"/>
            <a:ext cx="4217463" cy="346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496CB3-79B4-BDB9-53FD-A47FC202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19" y="3048000"/>
            <a:ext cx="4217463" cy="41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94519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5918" y="2165765"/>
            <a:ext cx="1591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Hoa đang sử dụng máy thu thanh để làm gì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216" y="6995886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D5F4-B455-3D60-E2BC-509DB442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2694636"/>
            <a:ext cx="4642391" cy="41590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6004720" y="4774141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đang sử dụng máy thu thanh để nghe nhạc.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9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cho biết Minh đang sử dụng máy thu thanh để làm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9953" y="7070973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7A232-0C67-27F3-1EC6-107675B90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20" y="3352196"/>
            <a:ext cx="4217463" cy="3467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6004719" y="4774141"/>
            <a:ext cx="990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Minh đang sử dụng máy thu thanh để học tiếng anh.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701</Words>
  <Application>Microsoft Office PowerPoint</Application>
  <PresentationFormat>Custom</PresentationFormat>
  <Paragraphs>70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SURFACE</cp:lastModifiedBy>
  <cp:revision>299</cp:revision>
  <dcterms:created xsi:type="dcterms:W3CDTF">2022-07-10T01:37:20Z</dcterms:created>
  <dcterms:modified xsi:type="dcterms:W3CDTF">2024-10-21T12:40:05Z</dcterms:modified>
</cp:coreProperties>
</file>