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2"/>
  </p:notesMasterIdLst>
  <p:sldIdLst>
    <p:sldId id="2642" r:id="rId4"/>
    <p:sldId id="2640" r:id="rId5"/>
    <p:sldId id="259" r:id="rId6"/>
    <p:sldId id="260" r:id="rId7"/>
    <p:sldId id="355" r:id="rId8"/>
    <p:sldId id="356" r:id="rId9"/>
    <p:sldId id="261" r:id="rId10"/>
    <p:sldId id="357" r:id="rId11"/>
    <p:sldId id="338" r:id="rId12"/>
    <p:sldId id="263" r:id="rId13"/>
    <p:sldId id="2638" r:id="rId14"/>
    <p:sldId id="2637" r:id="rId15"/>
    <p:sldId id="349" r:id="rId16"/>
    <p:sldId id="351" r:id="rId17"/>
    <p:sldId id="352" r:id="rId18"/>
    <p:sldId id="353" r:id="rId19"/>
    <p:sldId id="347" r:id="rId20"/>
    <p:sldId id="34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GIF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42.sv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2.png"/><Relationship Id="rId12" Type="http://schemas.openxmlformats.org/officeDocument/2006/relationships/image" Target="../media/image44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5.png"/><Relationship Id="rId15" Type="http://schemas.openxmlformats.org/officeDocument/2006/relationships/image" Target="../media/image55.sv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0.xml"/><Relationship Id="rId3" Type="http://schemas.openxmlformats.org/officeDocument/2006/relationships/image" Target="../media/image19.png"/><Relationship Id="rId7" Type="http://schemas.openxmlformats.org/officeDocument/2006/relationships/slide" Target="slide13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1.xml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slide" Target="slide12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0" y="72576"/>
            <a:ext cx="11698222" cy="595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593"/>
            <a:ext cx="12192000" cy="4926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480" y="1512875"/>
            <a:ext cx="11168742" cy="15861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12700">
                  <a:solidFill>
                    <a:srgbClr val="FF950E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NHIỆT LIỆT CHÀO MỪNG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/>
                <a:solidFill>
                  <a:srgbClr val="FF69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CÁC THẦY CÔ GIÁO VÀ CÁC EM HỌC SINH!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8247" y="3650077"/>
            <a:ext cx="51217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PHẠM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THỊ HƯƠNG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188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435</Words>
  <Application>Microsoft Office PowerPoint</Application>
  <PresentationFormat>Widescreen</PresentationFormat>
  <Paragraphs>89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26</cp:revision>
  <dcterms:created xsi:type="dcterms:W3CDTF">2022-07-02T08:20:57Z</dcterms:created>
  <dcterms:modified xsi:type="dcterms:W3CDTF">2024-10-22T00:49:06Z</dcterms:modified>
</cp:coreProperties>
</file>