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8" r:id="rId2"/>
    <p:sldMasterId id="2147483734" r:id="rId3"/>
  </p:sldMasterIdLst>
  <p:notesMasterIdLst>
    <p:notesMasterId r:id="rId17"/>
  </p:notesMasterIdLst>
  <p:sldIdLst>
    <p:sldId id="611" r:id="rId4"/>
    <p:sldId id="598" r:id="rId5"/>
    <p:sldId id="599" r:id="rId6"/>
    <p:sldId id="613" r:id="rId7"/>
    <p:sldId id="602" r:id="rId8"/>
    <p:sldId id="603" r:id="rId9"/>
    <p:sldId id="604" r:id="rId10"/>
    <p:sldId id="605" r:id="rId11"/>
    <p:sldId id="606" r:id="rId12"/>
    <p:sldId id="607" r:id="rId13"/>
    <p:sldId id="608" r:id="rId14"/>
    <p:sldId id="609" r:id="rId15"/>
    <p:sldId id="61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CEBE0"/>
    <a:srgbClr val="F4EE00"/>
    <a:srgbClr val="FF4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6A11-DAB9-49CF-88C9-C2C16B2A3986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D4A5-E8BD-4138-A1AC-E8CBD9D5D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340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4309-45E7-4CB5-9E00-F905C9FC90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5BCF-9C02-4DA9-8BEF-D7AB5ED197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70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8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55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728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78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99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28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45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33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651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701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792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06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438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558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1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123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52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787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241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3646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712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748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236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368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260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89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7675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451332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30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29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954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211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99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79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456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74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01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6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wmf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slide" Target="slide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18" Type="http://schemas.openxmlformats.org/officeDocument/2006/relationships/slide" Target="slide10.xml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17" Type="http://schemas.openxmlformats.org/officeDocument/2006/relationships/slide" Target="slide9.xml"/><Relationship Id="rId2" Type="http://schemas.openxmlformats.org/officeDocument/2006/relationships/image" Target="../media/image28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slide" Target="slide7.xml"/><Relationship Id="rId10" Type="http://schemas.openxmlformats.org/officeDocument/2006/relationships/image" Target="../media/image33.png"/><Relationship Id="rId19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3.wdp"/><Relationship Id="rId1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5.xml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7144205" y="1428750"/>
            <a:ext cx="3642261" cy="1524000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3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3A.</a:t>
            </a: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261258" y="3461657"/>
            <a:ext cx="7171508" cy="1980691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Plain">
              <a:avLst>
                <a:gd name="adj" fmla="val 50454"/>
              </a:avLst>
            </a:prstTxWarp>
          </a:bodyPr>
          <a:lstStyle/>
          <a:p>
            <a:pPr algn="ctr"/>
            <a:r>
              <a:rPr lang="en-US" sz="43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 Ở GIỮA</a:t>
            </a:r>
          </a:p>
          <a:p>
            <a:pPr algn="ctr"/>
            <a:r>
              <a:rPr lang="en-US" sz="43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 ĐIỂM CỦA ĐOẠN THẲNG(T2).</a:t>
            </a: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2190351" y="6032898"/>
            <a:ext cx="7811299" cy="825103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VIÊN:ĐẶNG THỊ YẾN 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14705" y="1143000"/>
            <a:ext cx="3581615" cy="1999060"/>
            <a:chOff x="5225" y="9335"/>
            <a:chExt cx="2520" cy="1750"/>
          </a:xfrm>
        </p:grpSpPr>
        <p:sp>
          <p:nvSpPr>
            <p:cNvPr id="4107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00" dirty="0">
                <a:latin typeface="VNI-Times" pitchFamily="2" charset="0"/>
              </a:endParaRPr>
            </a:p>
          </p:txBody>
        </p:sp>
        <p:pic>
          <p:nvPicPr>
            <p:cNvPr id="4108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en-US" alt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vi-VN" altLang="en-US" sz="57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vi-VN" altLang="en-US" sz="57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102" name="WordArt 16"/>
          <p:cNvSpPr>
            <a:spLocks noChangeArrowheads="1" noChangeShapeType="1" noTextEdit="1"/>
          </p:cNvSpPr>
          <p:nvPr/>
        </p:nvSpPr>
        <p:spPr bwMode="auto">
          <a:xfrm>
            <a:off x="2667186" y="152400"/>
            <a:ext cx="7085938" cy="692944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4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TÂN VIÊN</a:t>
            </a:r>
            <a:r>
              <a:rPr lang="vi-VN" sz="4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3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3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0"/>
            <a:ext cx="2504277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969" y="4714875"/>
            <a:ext cx="2553031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318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746" y="0"/>
            <a:ext cx="129375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9217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5" y="243872"/>
            <a:ext cx="9705109" cy="257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605702" y="3113584"/>
            <a:ext cx="3250415" cy="1228756"/>
          </a:xfrm>
          <a:prstGeom prst="cloudCallout">
            <a:avLst>
              <a:gd name="adj1" fmla="val 104445"/>
              <a:gd name="adj2" fmla="val 10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thẳng DB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1252984" y="5692003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9CA68-8282-48F8-8CAC-489FF367C6DC}"/>
              </a:ext>
            </a:extLst>
          </p:cNvPr>
          <p:cNvSpPr txBox="1"/>
          <p:nvPr/>
        </p:nvSpPr>
        <p:spPr>
          <a:xfrm>
            <a:off x="4508864" y="1220819"/>
            <a:ext cx="606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8" name="Cloud Callout 17">
            <a:extLst>
              <a:ext uri="{FF2B5EF4-FFF2-40B4-BE49-F238E27FC236}">
                <a16:creationId xmlns:a16="http://schemas.microsoft.com/office/drawing/2014/main" id="{DDCDC98E-DC8F-4AD6-A6BB-C63D9A9FDF3B}"/>
              </a:ext>
            </a:extLst>
          </p:cNvPr>
          <p:cNvSpPr/>
          <p:nvPr/>
        </p:nvSpPr>
        <p:spPr>
          <a:xfrm>
            <a:off x="3861192" y="4408425"/>
            <a:ext cx="3250415" cy="1228756"/>
          </a:xfrm>
          <a:prstGeom prst="cloudCallout">
            <a:avLst>
              <a:gd name="adj1" fmla="val 65124"/>
              <a:gd name="adj2" fmla="val -784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thẳng BC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4650C6-5094-4239-BE2D-68D3BEA6A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7887" y="493120"/>
            <a:ext cx="2020480" cy="19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5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1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17" y="164587"/>
            <a:ext cx="9559637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11147158" y="5497156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DBB7C-9384-444F-BFB6-FAD150CF4EAE}"/>
              </a:ext>
            </a:extLst>
          </p:cNvPr>
          <p:cNvSpPr txBox="1"/>
          <p:nvPr/>
        </p:nvSpPr>
        <p:spPr>
          <a:xfrm>
            <a:off x="4900251" y="1044710"/>
            <a:ext cx="484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M, B là ba điểm thẳng hàng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Callout 17">
            <a:extLst>
              <a:ext uri="{FF2B5EF4-FFF2-40B4-BE49-F238E27FC236}">
                <a16:creationId xmlns:a16="http://schemas.microsoft.com/office/drawing/2014/main" id="{05363ADD-8FB3-46F9-AE9E-1C4D21CECBB9}"/>
              </a:ext>
            </a:extLst>
          </p:cNvPr>
          <p:cNvSpPr/>
          <p:nvPr/>
        </p:nvSpPr>
        <p:spPr>
          <a:xfrm>
            <a:off x="2640847" y="4729099"/>
            <a:ext cx="4389852" cy="1228756"/>
          </a:xfrm>
          <a:prstGeom prst="cloudCallout">
            <a:avLst>
              <a:gd name="adj1" fmla="val 72964"/>
              <a:gd name="adj2" fmla="val -607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Callout 17">
            <a:extLst>
              <a:ext uri="{FF2B5EF4-FFF2-40B4-BE49-F238E27FC236}">
                <a16:creationId xmlns:a16="http://schemas.microsoft.com/office/drawing/2014/main" id="{69F10A98-BB38-415C-92D9-267EA0BC3627}"/>
              </a:ext>
            </a:extLst>
          </p:cNvPr>
          <p:cNvSpPr/>
          <p:nvPr/>
        </p:nvSpPr>
        <p:spPr>
          <a:xfrm>
            <a:off x="1465117" y="3245158"/>
            <a:ext cx="5565582" cy="1228756"/>
          </a:xfrm>
          <a:prstGeom prst="cloudCallout">
            <a:avLst>
              <a:gd name="adj1" fmla="val 66244"/>
              <a:gd name="adj2" fmla="val 137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7828F-AA9C-465A-8704-CDD0A6317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3523" y="445248"/>
            <a:ext cx="2003546" cy="195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80185" y="36981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1187" y="36394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75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649357" y="1762538"/>
            <a:ext cx="1042946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CHÀO CÁC EM!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94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2515"/>
            <a:ext cx="2413313" cy="1065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948" y="1502228"/>
            <a:ext cx="1068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095983-BE30-4CB2-BEB1-3E1D12E22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198" y="1978885"/>
            <a:ext cx="6677025" cy="1009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823" y="2965268"/>
            <a:ext cx="1101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 hay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011" y="3435531"/>
            <a:ext cx="10933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Điểm M nằm giữa hai điểm A và B, đoạn thẳng AM có độ dài là 3cm, đoạn thẳng MB có độ dài là 3 cm. Vậy điểm M là trung điểm của đoạn thẳng AB.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754880"/>
            <a:ext cx="1090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AC hay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949" y="5290457"/>
            <a:ext cx="1094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 B không là trung điểm của đoạn thẳng AC vì độ dài đoạn thẳng AB là 6cm, độ dài đoạn thẳng Bc là 7cm.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38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04948" y="2050868"/>
            <a:ext cx="1082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01BD7B-F841-4294-9480-E5D651389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395" y="2713841"/>
            <a:ext cx="4628606" cy="28319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8011" y="3004456"/>
            <a:ext cx="70670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MN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M, N, I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MI, IN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59" y="4389121"/>
            <a:ext cx="6818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NP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N, K, P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NK, KP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53589"/>
            <a:ext cx="2413313" cy="106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8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011" y="1737360"/>
            <a:ext cx="1097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509" y="2207623"/>
            <a:ext cx="1170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2B829-3276-41C2-B604-B62C789C6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77"/>
          <a:stretch/>
        </p:blipFill>
        <p:spPr>
          <a:xfrm>
            <a:off x="786523" y="2662326"/>
            <a:ext cx="9748313" cy="1256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138" y="3814354"/>
            <a:ext cx="10672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8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đốt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đốt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8458"/>
            <a:ext cx="2413313" cy="1065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12704B-520D-44E6-9481-FA4B6A409622}"/>
              </a:ext>
            </a:extLst>
          </p:cNvPr>
          <p:cNvSpPr/>
          <p:nvPr/>
        </p:nvSpPr>
        <p:spPr>
          <a:xfrm>
            <a:off x="339634" y="1997582"/>
            <a:ext cx="110773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4.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20cm.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xăng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10cm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ban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49087"/>
            <a:ext cx="2413313" cy="1065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9113" y="3776869"/>
            <a:ext cx="1066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863"/>
            <a:ext cx="12192000" cy="5805487"/>
          </a:xfrm>
          <a:prstGeom prst="rect">
            <a:avLst/>
          </a:prstGeom>
        </p:spPr>
      </p:pic>
      <p:sp>
        <p:nvSpPr>
          <p:cNvPr id="3" name="Title 1"/>
          <p:cNvSpPr txBox="1"/>
          <p:nvPr/>
        </p:nvSpPr>
        <p:spPr>
          <a:xfrm>
            <a:off x="0" y="-24974"/>
            <a:ext cx="121920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4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2116" y="8313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0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289433"/>
            <a:ext cx="12260062" cy="322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14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Flowchart: Connector 9">
            <a:hlinkClick r:id="rId15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Flowchart: Connector 10">
            <a:hlinkClick r:id="rId16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2" name="Flowchart: Connector 11">
            <a:hlinkClick r:id="rId17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14" name="Rectangle 1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B38190-9DF2-4509-916C-5C5A3DCCC75C}"/>
              </a:ext>
            </a:extLst>
          </p:cNvPr>
          <p:cNvSpPr/>
          <p:nvPr/>
        </p:nvSpPr>
        <p:spPr>
          <a:xfrm>
            <a:off x="440917" y="280315"/>
            <a:ext cx="11034837" cy="294653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59259E-6 L 0.58008 0.0113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08 0.01134 L 0.83008 0.0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55195 0.000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95 0.0007 L 0.8138 0.000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1173"/>
            <a:ext cx="12192000" cy="63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45" y="218377"/>
            <a:ext cx="6847610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2078182" y="3827049"/>
            <a:ext cx="4665517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 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056623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9C1C4E-B525-4199-B3F4-56F3D53BB1AA}"/>
              </a:ext>
            </a:extLst>
          </p:cNvPr>
          <p:cNvSpPr txBox="1"/>
          <p:nvPr/>
        </p:nvSpPr>
        <p:spPr>
          <a:xfrm>
            <a:off x="2794806" y="1727855"/>
            <a:ext cx="618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AB</a:t>
            </a:r>
          </a:p>
        </p:txBody>
      </p:sp>
      <p:pic>
        <p:nvPicPr>
          <p:cNvPr id="8" name="Picture 2" descr="Lý thuyết điểm ở giữa. trung điểm của đoạn thẳng toán 3 - Toan123.vn">
            <a:extLst>
              <a:ext uri="{FF2B5EF4-FFF2-40B4-BE49-F238E27FC236}">
                <a16:creationId xmlns:a16="http://schemas.microsoft.com/office/drawing/2014/main" id="{ABFF2DBB-CE59-4EDE-AAA0-A711D4F5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86" y="434933"/>
            <a:ext cx="44862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82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1"/>
            <a:ext cx="12192000" cy="64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1" y="528438"/>
            <a:ext cx="8822020" cy="264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206489" y="3734920"/>
            <a:ext cx="5612130" cy="2182501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 A và B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107967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8DF63-0DB1-4139-8888-8C453CA047A9}"/>
              </a:ext>
            </a:extLst>
          </p:cNvPr>
          <p:cNvSpPr txBox="1"/>
          <p:nvPr/>
        </p:nvSpPr>
        <p:spPr>
          <a:xfrm>
            <a:off x="3947337" y="2213961"/>
            <a:ext cx="574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ở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2" descr="Lý thuyết điểm ở giữa. trung điểm của đoạn thẳng toán 3 - Toan123.vn">
            <a:extLst>
              <a:ext uri="{FF2B5EF4-FFF2-40B4-BE49-F238E27FC236}">
                <a16:creationId xmlns:a16="http://schemas.microsoft.com/office/drawing/2014/main" id="{1BAE89DF-6C8D-46CB-BDC9-1B874FA7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77" y="820092"/>
            <a:ext cx="44862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552</Words>
  <Application>Microsoft Office PowerPoint</Application>
  <PresentationFormat>Widescreen</PresentationFormat>
  <Paragraphs>48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宋体</vt:lpstr>
      <vt:lpstr>Arial</vt:lpstr>
      <vt:lpstr>Arial-Rounded</vt:lpstr>
      <vt:lpstr>Bebas Neue</vt:lpstr>
      <vt:lpstr>Calibri</vt:lpstr>
      <vt:lpstr>Calibri Light</vt:lpstr>
      <vt:lpstr>DFPOP1-W9</vt:lpstr>
      <vt:lpstr>Dosis</vt:lpstr>
      <vt:lpstr>Fira Sans Extra Condensed Medium</vt:lpstr>
      <vt:lpstr>Quicksand</vt:lpstr>
      <vt:lpstr>Roboto Condensed Light</vt:lpstr>
      <vt:lpstr>Source Sans Pro</vt:lpstr>
      <vt:lpstr>Times New Roman</vt:lpstr>
      <vt:lpstr>Titan One</vt:lpstr>
      <vt:lpstr>UTM Avo</vt:lpstr>
      <vt:lpstr>VNI-Times</vt:lpstr>
      <vt:lpstr>Wingdings</vt:lpstr>
      <vt:lpstr>印品黑体</vt:lpstr>
      <vt:lpstr>Pre-K for Christian Schools: God Created Families to Love One Another by Slidesgo</vt:lpstr>
      <vt:lpstr>020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Administrator</cp:lastModifiedBy>
  <cp:revision>44</cp:revision>
  <dcterms:created xsi:type="dcterms:W3CDTF">2021-06-18T02:42:56Z</dcterms:created>
  <dcterms:modified xsi:type="dcterms:W3CDTF">2024-10-21T00:07:01Z</dcterms:modified>
</cp:coreProperties>
</file>