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39" r:id="rId2"/>
    <p:sldId id="341" r:id="rId3"/>
    <p:sldId id="326" r:id="rId4"/>
    <p:sldId id="328" r:id="rId5"/>
    <p:sldId id="329" r:id="rId6"/>
    <p:sldId id="332" r:id="rId7"/>
    <p:sldId id="265" r:id="rId8"/>
    <p:sldId id="342" r:id="rId9"/>
    <p:sldId id="309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Sigmar One" panose="020B0604020202020204" charset="0"/>
      <p:regular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VNI-Times" panose="020B0604020202020204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6699"/>
    <a:srgbClr val="73C532"/>
    <a:srgbClr val="FFFFCC"/>
    <a:srgbClr val="F92D67"/>
    <a:srgbClr val="FDEADA"/>
    <a:srgbClr val="FDD9BB"/>
    <a:srgbClr val="F9C9B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2" d="100"/>
          <a:sy n="82" d="100"/>
        </p:scale>
        <p:origin x="691" y="48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CCCFC-999A-4FF1-A55C-CE6EC98F1A4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1870-9C3A-499F-BFAD-62D50DA65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panose="020B0604020202020204" pitchFamily="34" charset="0"/>
              </a:rPr>
              <a:pPr algn="r" eaLnBrk="1" hangingPunct="1"/>
              <a:t>8</a:t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7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2" y="4892043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404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8" y="-182880"/>
            <a:ext cx="3017167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40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40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0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wmf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6899678" y="1142988"/>
            <a:ext cx="3768326" cy="1623615"/>
          </a:xfrm>
          <a:prstGeom prst="rect">
            <a:avLst/>
          </a:prstGeom>
        </p:spPr>
        <p:txBody>
          <a:bodyPr wrap="none" lIns="91422" tIns="45711" rIns="91422" bIns="4571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3A.</a:t>
            </a: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457200" y="3500439"/>
            <a:ext cx="7639032" cy="1367102"/>
          </a:xfrm>
          <a:prstGeom prst="rect">
            <a:avLst/>
          </a:prstGeom>
        </p:spPr>
        <p:txBody>
          <a:bodyPr wrap="none" lIns="91422" tIns="45711" rIns="91422" bIns="4571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NÊU TÌNH CẢM,</a:t>
            </a:r>
          </a:p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XÚC ĐỐI VÓI MỘT NG</a:t>
            </a:r>
            <a:r>
              <a:rPr lang="vi-VN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BẠN.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209800" y="5858672"/>
            <a:ext cx="8003281" cy="833023"/>
          </a:xfrm>
          <a:prstGeom prst="rect">
            <a:avLst/>
          </a:prstGeom>
        </p:spPr>
        <p:txBody>
          <a:bodyPr wrap="none" lIns="91422" tIns="45711" rIns="91422" bIns="4571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ĐẶNG THỊ YẾN.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541531" y="1184875"/>
            <a:ext cx="1735185" cy="1997610"/>
            <a:chOff x="5225" y="9335"/>
            <a:chExt cx="2520" cy="1750"/>
          </a:xfrm>
        </p:grpSpPr>
        <p:sp>
          <p:nvSpPr>
            <p:cNvPr id="2059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400" dirty="0">
                <a:latin typeface="VNI-Times" pitchFamily="2" charset="0"/>
              </a:endParaRPr>
            </a:p>
          </p:txBody>
        </p:sp>
        <p:pic>
          <p:nvPicPr>
            <p:cNvPr id="2060" name="Picture 26" descr="cosmo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5" descr="BOOK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4" descr="BOOK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3" descr="QUILLP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6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6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54" name="WordArt 16"/>
          <p:cNvSpPr>
            <a:spLocks noChangeArrowheads="1" noChangeShapeType="1" noTextEdit="1"/>
          </p:cNvSpPr>
          <p:nvPr/>
        </p:nvSpPr>
        <p:spPr bwMode="auto">
          <a:xfrm>
            <a:off x="1721003" y="156559"/>
            <a:ext cx="9251797" cy="710363"/>
          </a:xfrm>
          <a:prstGeom prst="rect">
            <a:avLst/>
          </a:prstGeom>
        </p:spPr>
        <p:txBody>
          <a:bodyPr wrap="none" lIns="91422" tIns="45711" rIns="91422" bIns="4571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TÂN VIÊN</a:t>
            </a:r>
            <a:r>
              <a:rPr lang="vi-VN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3" descr="WhitecornerFlow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" y="5029200"/>
            <a:ext cx="2041459" cy="172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WhitecornerFlow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081" y="4449016"/>
            <a:ext cx="1963701" cy="240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8" y="149934"/>
            <a:ext cx="757451" cy="186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758" y="0"/>
            <a:ext cx="585997" cy="186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60948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ẽ Tay Bọ Rùa Bảy điểm Dễ Thương Miễn Phí 抠 Png Hình ảnh | Định dạng hình  ảnh PSD 610663515| vn.lovepik.com">
            <a:extLst>
              <a:ext uri="{FF2B5EF4-FFF2-40B4-BE49-F238E27FC236}">
                <a16:creationId xmlns:a16="http://schemas.microsoft.com/office/drawing/2014/main" id="{A6308E79-2B56-9808-EAFA-1C04BA20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>
                        <a14:foregroundMark x1="23140" y1="20349" x2="27442" y2="27674"/>
                        <a14:foregroundMark x1="30116" y1="16628" x2="23605" y2="19186"/>
                        <a14:foregroundMark x1="23605" y1="19186" x2="15000" y2="26628"/>
                        <a14:foregroundMark x1="15000" y1="26628" x2="17442" y2="35698"/>
                        <a14:foregroundMark x1="17442" y1="35698" x2="17674" y2="35930"/>
                        <a14:foregroundMark x1="22907" y1="21977" x2="17093" y2="26279"/>
                        <a14:foregroundMark x1="26279" y1="45349" x2="32442" y2="61163"/>
                        <a14:foregroundMark x1="35581" y1="43256" x2="51279" y2="59884"/>
                        <a14:foregroundMark x1="41512" y1="41279" x2="48023" y2="53953"/>
                        <a14:foregroundMark x1="46279" y1="41279" x2="45698" y2="53721"/>
                        <a14:foregroundMark x1="46977" y1="44767" x2="48256" y2="50233"/>
                        <a14:foregroundMark x1="35814" y1="49884" x2="47442" y2="53721"/>
                        <a14:foregroundMark x1="20000" y1="51395" x2="44302" y2="56395"/>
                        <a14:foregroundMark x1="24419" y1="50465" x2="34186" y2="52093"/>
                        <a14:foregroundMark x1="34186" y1="52093" x2="34651" y2="52442"/>
                        <a14:foregroundMark x1="37442" y1="50814" x2="44767" y2="55000"/>
                        <a14:foregroundMark x1="22558" y1="57558" x2="40116" y2="53256"/>
                        <a14:foregroundMark x1="27442" y1="58721" x2="36279" y2="62209"/>
                        <a14:foregroundMark x1="30465" y1="57209" x2="38372" y2="57093"/>
                        <a14:foregroundMark x1="51395" y1="77209" x2="51395" y2="77209"/>
                        <a14:foregroundMark x1="47209" y1="73837" x2="47209" y2="7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" r="1" b="11469"/>
          <a:stretch/>
        </p:blipFill>
        <p:spPr bwMode="auto">
          <a:xfrm>
            <a:off x="6609776" y="1351763"/>
            <a:ext cx="4742357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9B1E0D-B066-0B87-15F3-5E2EECF2D2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5" r="-1" b="2635"/>
          <a:stretch/>
        </p:blipFill>
        <p:spPr>
          <a:xfrm>
            <a:off x="1953636" y="-301833"/>
            <a:ext cx="4047053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3025F6-03E4-F7FE-A115-15A451327F80}"/>
              </a:ext>
            </a:extLst>
          </p:cNvPr>
          <p:cNvSpPr txBox="1"/>
          <p:nvPr/>
        </p:nvSpPr>
        <p:spPr>
          <a:xfrm>
            <a:off x="3281999" y="4316805"/>
            <a:ext cx="4914000" cy="212364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defTabSz="914219">
              <a:defRPr/>
            </a:pPr>
            <a:r>
              <a:rPr lang="en-US" sz="6600" dirty="0" err="1">
                <a:solidFill>
                  <a:srgbClr val="71D400"/>
                </a:solidFill>
                <a:latin typeface="Sigmar One" panose="00000500000000000000" pitchFamily="2" charset="0"/>
              </a:rPr>
              <a:t>Khởi</a:t>
            </a:r>
            <a:r>
              <a:rPr lang="en-US" sz="6600" dirty="0">
                <a:solidFill>
                  <a:srgbClr val="71D400"/>
                </a:solidFill>
                <a:latin typeface="Sigmar One" panose="00000500000000000000" pitchFamily="2" charset="0"/>
              </a:rPr>
              <a:t> </a:t>
            </a:r>
            <a:r>
              <a:rPr lang="en-US" sz="6600" dirty="0" err="1">
                <a:solidFill>
                  <a:srgbClr val="71D400"/>
                </a:solidFill>
                <a:latin typeface="Sigmar One" panose="00000500000000000000" pitchFamily="2" charset="0"/>
              </a:rPr>
              <a:t>động</a:t>
            </a:r>
            <a:endParaRPr lang="en-US" sz="6600" dirty="0">
              <a:solidFill>
                <a:srgbClr val="71D40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8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62200"/>
            <a:ext cx="12192000" cy="4495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3429000" y="4537714"/>
            <a:ext cx="2431087" cy="1225868"/>
          </a:xfrm>
          <a:prstGeom prst="roundRect">
            <a:avLst/>
          </a:prstGeom>
          <a:noFill/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en-US" sz="2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Diệu</a:t>
            </a:r>
            <a:r>
              <a:rPr lang="en-US" sz="22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2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bà</a:t>
            </a:r>
            <a:r>
              <a:rPr lang="en-US" sz="22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kể</a:t>
            </a:r>
            <a:r>
              <a:rPr lang="en-US" sz="22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2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rất</a:t>
            </a:r>
            <a:r>
              <a:rPr lang="en-US" sz="22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hay,…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3429000" y="5698840"/>
            <a:ext cx="2398430" cy="919401"/>
          </a:xfrm>
          <a:prstGeom prst="roundRect">
            <a:avLst/>
          </a:prstGeom>
          <a:noFill/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Diệu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5943600" y="4495800"/>
            <a:ext cx="5943600" cy="919401"/>
          </a:xfrm>
          <a:prstGeom prst="roundRect">
            <a:avLst/>
          </a:prstGeom>
          <a:noFill/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Diệu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rung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quý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xóm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5943600" y="5698841"/>
            <a:ext cx="6096000" cy="919401"/>
          </a:xfrm>
          <a:prstGeom prst="roundRect">
            <a:avLst/>
          </a:prstGeom>
          <a:noFill/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Diệu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403399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81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8" y="15240"/>
            <a:ext cx="957155" cy="7620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81718" y="1925347"/>
            <a:ext cx="4953000" cy="1532334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 về tình cảm, cảm xúc của em đối với một người bạn mà em yêu quý.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19763" y="1996161"/>
            <a:ext cx="6372238" cy="1633602"/>
            <a:chOff x="4143362" y="4675551"/>
            <a:chExt cx="6496075" cy="144919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Wave 5"/>
            <p:cNvSpPr/>
            <p:nvPr/>
          </p:nvSpPr>
          <p:spPr>
            <a:xfrm>
              <a:off x="4191000" y="4675551"/>
              <a:ext cx="6400800" cy="1449198"/>
            </a:xfrm>
            <a:prstGeom prst="wave">
              <a:avLst/>
            </a:prstGeom>
            <a:solidFill>
              <a:srgbClr val="FDD9BB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CD22EC-874E-9810-7272-0254E6F7D431}"/>
                </a:ext>
              </a:extLst>
            </p:cNvPr>
            <p:cNvSpPr txBox="1"/>
            <p:nvPr/>
          </p:nvSpPr>
          <p:spPr>
            <a:xfrm>
              <a:off x="4143362" y="4842909"/>
              <a:ext cx="6496075" cy="936449"/>
            </a:xfrm>
            <a:prstGeom prst="roundRect">
              <a:avLst/>
            </a:prstGeom>
            <a:noFill/>
            <a:ln w="28575">
              <a:noFill/>
              <a:prstDash val="sysDash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marL="0" marR="0" lvl="0" indent="0" algn="ct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a.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muốn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tình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xúc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đối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nào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?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5" name="Wave 14"/>
          <p:cNvSpPr/>
          <p:nvPr/>
        </p:nvSpPr>
        <p:spPr>
          <a:xfrm>
            <a:off x="5867400" y="3792819"/>
            <a:ext cx="6144956" cy="1552497"/>
          </a:xfrm>
          <a:prstGeom prst="wav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Wave 18"/>
          <p:cNvSpPr/>
          <p:nvPr/>
        </p:nvSpPr>
        <p:spPr>
          <a:xfrm>
            <a:off x="3733798" y="5345316"/>
            <a:ext cx="5429275" cy="1533300"/>
          </a:xfrm>
          <a:prstGeom prst="wave">
            <a:avLst/>
          </a:prstGeom>
          <a:solidFill>
            <a:srgbClr val="F92D6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3657600" y="5562600"/>
            <a:ext cx="5429275" cy="1055608"/>
          </a:xfrm>
          <a:prstGeom prst="roundRect">
            <a:avLst/>
          </a:prstGeom>
          <a:noFill/>
          <a:ln w="28575">
            <a:noFill/>
            <a:prstDash val="sysDash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xúc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6034" y="3660497"/>
            <a:ext cx="5169602" cy="1624048"/>
            <a:chOff x="676083" y="2471704"/>
            <a:chExt cx="5169602" cy="1624048"/>
          </a:xfrm>
        </p:grpSpPr>
        <p:sp>
          <p:nvSpPr>
            <p:cNvPr id="17" name="Cloud 16"/>
            <p:cNvSpPr/>
            <p:nvPr/>
          </p:nvSpPr>
          <p:spPr>
            <a:xfrm>
              <a:off x="676083" y="2471704"/>
              <a:ext cx="5164267" cy="1624048"/>
            </a:xfrm>
            <a:prstGeom prst="clou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CD22EC-874E-9810-7272-0254E6F7D431}"/>
                </a:ext>
              </a:extLst>
            </p:cNvPr>
            <p:cNvSpPr txBox="1"/>
            <p:nvPr/>
          </p:nvSpPr>
          <p:spPr>
            <a:xfrm>
              <a:off x="1090344" y="2668655"/>
              <a:ext cx="4755341" cy="1055608"/>
            </a:xfrm>
            <a:prstGeom prst="roundRect">
              <a:avLst/>
            </a:prstGeom>
            <a:noFill/>
            <a:ln w="28575"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Tình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xúc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đối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bạn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801" y="5188710"/>
            <a:ext cx="1903347" cy="1645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95A7AC5-11DB-4CDD-DEA3-A436DD10AEC6}"/>
              </a:ext>
            </a:extLst>
          </p:cNvPr>
          <p:cNvSpPr txBox="1"/>
          <p:nvPr/>
        </p:nvSpPr>
        <p:spPr>
          <a:xfrm>
            <a:off x="5872735" y="4118934"/>
            <a:ext cx="61396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khiến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quý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EB2483B-01C4-9A86-5FF4-5D6A5C8BC8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392" y="15240"/>
            <a:ext cx="1055608" cy="1055608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54E93073-404F-504B-B4D3-DBE82B442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67" y="5115872"/>
            <a:ext cx="1805066" cy="180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0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  <p:bldP spid="19" grpId="0" animBg="1"/>
      <p:bldP spid="20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8" y="15240"/>
            <a:ext cx="957155" cy="7620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21771" y="1806406"/>
            <a:ext cx="12192000" cy="2962513"/>
          </a:xfrm>
          <a:prstGeom prst="roundRect">
            <a:avLst/>
          </a:prstGeom>
          <a:noFill/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Bài tham khảo 1:</a:t>
            </a:r>
          </a:p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	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Trong lớp em, bạn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Thịnh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là người mà em quý nhất. Bạn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Thịnh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là một người lớp trưởng gương mẫu. Bạn vừa học giỏi lại vừa đá bóng hay.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 thường xuyên giúp đỡ các bạn trong lớp. Em thấy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 là một người luôn biết quan tâm, chia sẻ với mọi người. Bạn ấy là một người tốt bụng. Em rất quý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Thịnh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và mong chúng em sẽ ngày càng thân thiết với nhau.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0" y="1278602"/>
            <a:ext cx="12068019" cy="1055608"/>
          </a:xfrm>
          <a:prstGeom prst="roundRect">
            <a:avLst/>
          </a:prstGeom>
          <a:noFill/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2-3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xúc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ý c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2.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05C2E3CD-77A2-6D6C-FB81-B35DDF27E9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11" y="171721"/>
            <a:ext cx="1055608" cy="10556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771" y="4689929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Bài tham khảo 2: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	Mai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là người bạn cùng bàn của em, cũng là người mà em chơi thân nhất trong lớp.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Mai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là một người bạn rất tốt bụng và nhiệt tình. Mỗi khi em không hiểu bài,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ấy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đều giảng lại cho em những gì mà bạn ấy biết. Em rất quý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bạn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và mong chúng em sẽ mãi chơi thân với nhau.</a:t>
            </a:r>
          </a:p>
        </p:txBody>
      </p:sp>
    </p:spTree>
    <p:extLst>
      <p:ext uri="{BB962C8B-B14F-4D97-AF65-F5344CB8AC3E}">
        <p14:creationId xmlns:p14="http://schemas.microsoft.com/office/powerpoint/2010/main" val="346981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3EE35B2-FEA7-DFC2-B2E4-52FA99DE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97206"/>
            <a:ext cx="8667750" cy="4361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D8132-E8BD-94D3-D040-39C0ED03F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565" l="9752" r="98050">
                        <a14:foregroundMark x1="31383" y1="79130" x2="31383" y2="79130"/>
                        <a14:foregroundMark x1="24291" y1="78478" x2="24291" y2="78478"/>
                        <a14:foregroundMark x1="18794" y1="79130" x2="18794" y2="79130"/>
                        <a14:foregroundMark x1="17730" y1="78478" x2="17730" y2="78478"/>
                        <a14:foregroundMark x1="17021" y1="75000" x2="16667" y2="79130"/>
                        <a14:foregroundMark x1="75887" y1="74348" x2="75887" y2="74348"/>
                        <a14:foregroundMark x1="75709" y1="74348" x2="73582" y2="75652"/>
                        <a14:foregroundMark x1="70213" y1="73478" x2="70213" y2="73478"/>
                        <a14:foregroundMark x1="69326" y1="71522" x2="69326" y2="71522"/>
                        <a14:foregroundMark x1="62943" y1="70870" x2="62943" y2="70870"/>
                        <a14:foregroundMark x1="62057" y1="72174" x2="62057" y2="72174"/>
                        <a14:foregroundMark x1="61348" y1="46087" x2="61348" y2="46087"/>
                        <a14:foregroundMark x1="61348" y1="46087" x2="61348" y2="46087"/>
                        <a14:foregroundMark x1="65603" y1="46739" x2="65603" y2="46739"/>
                        <a14:foregroundMark x1="65603" y1="46739" x2="65603" y2="46739"/>
                        <a14:foregroundMark x1="62057" y1="46739" x2="62057" y2="46739"/>
                        <a14:foregroundMark x1="53723" y1="37174" x2="53723" y2="37174"/>
                        <a14:foregroundMark x1="53723" y1="35217" x2="53723" y2="35217"/>
                        <a14:foregroundMark x1="88475" y1="79783" x2="88475" y2="79783"/>
                        <a14:foregroundMark x1="88652" y1="79783" x2="88652" y2="79783"/>
                        <a14:foregroundMark x1="88652" y1="76304" x2="88652" y2="76304"/>
                        <a14:foregroundMark x1="90780" y1="75000" x2="92908" y2="81739"/>
                        <a14:foregroundMark x1="92908" y1="82391" x2="92908" y2="82391"/>
                        <a14:foregroundMark x1="93262" y1="83913" x2="98050" y2="84565"/>
                        <a14:foregroundMark x1="97872" y1="83913" x2="97872" y2="83913"/>
                        <a14:foregroundMark x1="97872" y1="83913" x2="97872" y2="83913"/>
                        <a14:foregroundMark x1="96631" y1="83913" x2="96631" y2="83913"/>
                        <a14:foregroundMark x1="96986" y1="83913" x2="96986" y2="83913"/>
                        <a14:foregroundMark x1="51418" y1="53043" x2="51418" y2="53043"/>
                        <a14:foregroundMark x1="51064" y1="53043" x2="51064" y2="53043"/>
                        <a14:foregroundMark x1="48936" y1="54348" x2="48050" y2="54348"/>
                        <a14:foregroundMark x1="44326" y1="47391" x2="44326" y2="47391"/>
                        <a14:foregroundMark x1="44326" y1="47391" x2="44149" y2="50217"/>
                        <a14:foregroundMark x1="42199" y1="55652" x2="42199" y2="55652"/>
                        <a14:foregroundMark x1="46454" y1="60435" x2="49468" y2="62609"/>
                        <a14:foregroundMark x1="49468" y1="60435" x2="50709" y2="60435"/>
                        <a14:foregroundMark x1="51950" y1="59130" x2="52837" y2="59130"/>
                        <a14:foregroundMark x1="53546" y1="59130" x2="54433" y2="60435"/>
                        <a14:foregroundMark x1="54433" y1="59783" x2="54433" y2="59783"/>
                        <a14:foregroundMark x1="53546" y1="55000" x2="53546" y2="55000"/>
                        <a14:foregroundMark x1="52837" y1="53696" x2="48936" y2="56304"/>
                        <a14:foregroundMark x1="47695" y1="55000" x2="47695" y2="55000"/>
                        <a14:foregroundMark x1="45922" y1="50217" x2="45922" y2="50217"/>
                        <a14:foregroundMark x1="42021" y1="47391" x2="42021" y2="49565"/>
                        <a14:foregroundMark x1="41312" y1="49565" x2="41312" y2="49565"/>
                        <a14:foregroundMark x1="40071" y1="49565" x2="40071" y2="51522"/>
                        <a14:foregroundMark x1="37943" y1="46739" x2="37943" y2="46739"/>
                        <a14:foregroundMark x1="41667" y1="50217" x2="41667" y2="50217"/>
                        <a14:foregroundMark x1="44326" y1="54348" x2="44326" y2="54348"/>
                        <a14:foregroundMark x1="44326" y1="54348" x2="44326" y2="54348"/>
                        <a14:foregroundMark x1="40957" y1="55000" x2="40957" y2="55000"/>
                        <a14:foregroundMark x1="37411" y1="53043" x2="37411" y2="53043"/>
                        <a14:foregroundMark x1="42908" y1="59783" x2="42908" y2="59783"/>
                        <a14:foregroundMark x1="44326" y1="58478" x2="46277" y2="59130"/>
                        <a14:foregroundMark x1="48936" y1="59130" x2="50709" y2="59130"/>
                        <a14:foregroundMark x1="52482" y1="58478" x2="52482" y2="58478"/>
                        <a14:foregroundMark x1="53723" y1="56304" x2="53723" y2="56304"/>
                        <a14:foregroundMark x1="54610" y1="57826" x2="54610" y2="57826"/>
                        <a14:foregroundMark x1="55319" y1="59130" x2="55319" y2="61304"/>
                        <a14:foregroundMark x1="63830" y1="47391" x2="63830" y2="47391"/>
                        <a14:foregroundMark x1="63830" y1="47391" x2="63830" y2="47391"/>
                        <a14:foregroundMark x1="62234" y1="44130" x2="62234" y2="44130"/>
                        <a14:foregroundMark x1="62234" y1="44130" x2="62234" y2="44130"/>
                        <a14:foregroundMark x1="61702" y1="44130" x2="61702" y2="44130"/>
                        <a14:foregroundMark x1="61702" y1="44130" x2="61702" y2="44130"/>
                        <a14:foregroundMark x1="60993" y1="44783" x2="60993" y2="44783"/>
                        <a14:foregroundMark x1="54610" y1="34348" x2="54610" y2="34348"/>
                        <a14:foregroundMark x1="54610" y1="34348" x2="53546" y2="34348"/>
                        <a14:foregroundMark x1="52837" y1="34348" x2="52837" y2="34348"/>
                        <a14:foregroundMark x1="72340" y1="57174" x2="72340" y2="57174"/>
                        <a14:foregroundMark x1="72340" y1="57174" x2="72340" y2="57174"/>
                        <a14:foregroundMark x1="73759" y1="55652" x2="73759" y2="55652"/>
                        <a14:foregroundMark x1="64362" y1="79783" x2="54078" y2="98261"/>
                        <a14:foregroundMark x1="44681" y1="79783" x2="39539" y2="98478"/>
                        <a14:foregroundMark x1="39539" y1="98478" x2="37943" y2="99565"/>
                        <a14:foregroundMark x1="20745" y1="85870" x2="25177" y2="99565"/>
                        <a14:foregroundMark x1="21986" y1="86522" x2="25887" y2="98261"/>
                        <a14:foregroundMark x1="87234" y1="83261" x2="88475" y2="96957"/>
                        <a14:foregroundMark x1="89539" y1="81739" x2="89362" y2="963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2594" y="4863684"/>
            <a:ext cx="4936706" cy="21835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2839895" y="2411607"/>
            <a:ext cx="5145039" cy="914400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Vận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dụng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630807"/>
            <a:ext cx="7162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góp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ý.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9388302" y="3228930"/>
            <a:ext cx="2899312" cy="29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06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9D0624C8-4D79-C60F-5081-CC78422FE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0138"/>
          <a:stretch/>
        </p:blipFill>
        <p:spPr>
          <a:xfrm>
            <a:off x="4495800" y="7"/>
            <a:ext cx="7696200" cy="68579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1CDA5A-B024-D5B3-4D0B-010F074979C9}"/>
              </a:ext>
            </a:extLst>
          </p:cNvPr>
          <p:cNvSpPr txBox="1"/>
          <p:nvPr/>
        </p:nvSpPr>
        <p:spPr>
          <a:xfrm>
            <a:off x="152400" y="1651000"/>
            <a:ext cx="7366000" cy="3204134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 dirty="0" err="1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Củng</a:t>
            </a:r>
            <a:r>
              <a:rPr lang="en-US" sz="6400" dirty="0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lang="en-US" sz="6400" dirty="0" err="1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cố</a:t>
            </a:r>
            <a:endParaRPr lang="en-US" sz="6400" dirty="0">
              <a:solidFill>
                <a:srgbClr val="F92D67"/>
              </a:solidFill>
              <a:latin typeface="Sigmar One" panose="00000500000000000000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    Dặn </a:t>
            </a:r>
            <a:r>
              <a:rPr lang="en-US" sz="6400" dirty="0" err="1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dò</a:t>
            </a:r>
            <a:endParaRPr lang="en-US" sz="6400" dirty="0">
              <a:solidFill>
                <a:srgbClr val="F92D67"/>
              </a:solidFill>
              <a:latin typeface="Sigmar One" panose="00000500000000000000" pitchFamily="2" charset="0"/>
              <a:ea typeface="+mj-ea"/>
              <a:cs typeface="+mj-cs"/>
            </a:endParaRPr>
          </a:p>
          <a:p>
            <a:pPr indent="-152408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6400" dirty="0">
              <a:latin typeface="Sigmar One" panose="00000500000000000000" pitchFamily="2" charset="0"/>
              <a:ea typeface="+mj-ea"/>
              <a:cs typeface="+mj-cs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8A3EEF3-C730-EF72-8C57-2EF76FDA0C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4855134"/>
            <a:ext cx="2029968" cy="19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11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641929" y="2743200"/>
            <a:ext cx="8773886" cy="1187054"/>
          </a:xfrm>
          <a:prstGeom prst="rect">
            <a:avLst/>
          </a:prstGeom>
        </p:spPr>
        <p:txBody>
          <a:bodyPr wrap="none" lIns="57552" tIns="28776" rIns="57552" bIns="2877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CHÀO CÁC EM!</a:t>
            </a:r>
            <a:endParaRPr lang="en-US" sz="3600" kern="10" dirty="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05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FB32-B781-FF92-BEB9-B051AE4A6ADB}"/>
              </a:ext>
            </a:extLst>
          </p:cNvPr>
          <p:cNvSpPr txBox="1"/>
          <p:nvPr/>
        </p:nvSpPr>
        <p:spPr>
          <a:xfrm>
            <a:off x="5029200" y="2514600"/>
            <a:ext cx="6449820" cy="1345720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Hẹn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gặp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lại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các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em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F361E-F561-9F7D-45A5-664B39FAA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5" y="615317"/>
            <a:ext cx="4978053" cy="56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07171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425</Words>
  <Application>Microsoft Office PowerPoint</Application>
  <PresentationFormat>Widescreen</PresentationFormat>
  <Paragraphs>32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VNI-Times</vt:lpstr>
      <vt:lpstr>Times New Roman</vt:lpstr>
      <vt:lpstr>Calibri</vt:lpstr>
      <vt:lpstr>Sigmar One</vt:lpstr>
      <vt:lpstr>Arial</vt:lpstr>
      <vt:lpstr>Tahoma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Administrator</cp:lastModifiedBy>
  <cp:revision>61</cp:revision>
  <dcterms:created xsi:type="dcterms:W3CDTF">2006-08-16T00:00:00Z</dcterms:created>
  <dcterms:modified xsi:type="dcterms:W3CDTF">2024-09-26T08:10:45Z</dcterms:modified>
  <dc:identifier>DAFDiO2oNAs</dc:identifier>
</cp:coreProperties>
</file>