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76" r:id="rId4"/>
    <p:sldId id="277" r:id="rId5"/>
    <p:sldId id="271" r:id="rId6"/>
    <p:sldId id="274" r:id="rId7"/>
    <p:sldId id="273" r:id="rId8"/>
    <p:sldId id="258" r:id="rId9"/>
    <p:sldId id="259" r:id="rId10"/>
    <p:sldId id="272" r:id="rId11"/>
    <p:sldId id="264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A984"/>
    <a:srgbClr val="88C485"/>
    <a:srgbClr val="0000FF"/>
    <a:srgbClr val="FF0066"/>
    <a:srgbClr val="F592A7"/>
    <a:srgbClr val="585858"/>
    <a:srgbClr val="FFFFFF"/>
    <a:srgbClr val="42C0EB"/>
    <a:srgbClr val="C1DAD8"/>
    <a:srgbClr val="EB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1E1-0803-440C-9CEA-5DE32B52A3D6}" v="207" dt="2022-07-23T19:33:21.627"/>
    <p1510:client id="{1808A823-96BF-437C-87FA-D653FD5E852E}" v="461" dt="2022-07-24T07:55:25.084"/>
    <p1510:client id="{4A9F8DB6-5744-4E26-A2C1-77B7F529B0E0}" v="129" dt="2022-07-23T10:40:31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30" y="90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06EBE1E1-0803-440C-9CEA-5DE32B52A3D6}"/>
    <pc:docChg chg="undo redo custSel delSld modSld sldOrd">
      <pc:chgData name="Trang Ha" userId="270efafb50020bd6" providerId="LiveId" clId="{06EBE1E1-0803-440C-9CEA-5DE32B52A3D6}" dt="2022-07-23T19:37:39.670" v="1264" actId="478"/>
      <pc:docMkLst>
        <pc:docMk/>
      </pc:docMkLst>
      <pc:sldChg chg="modSp mod">
        <pc:chgData name="Trang Ha" userId="270efafb50020bd6" providerId="LiveId" clId="{06EBE1E1-0803-440C-9CEA-5DE32B52A3D6}" dt="2022-07-23T10:49:55.537" v="112" actId="1036"/>
        <pc:sldMkLst>
          <pc:docMk/>
          <pc:sldMk cId="562573195" sldId="256"/>
        </pc:sldMkLst>
        <pc:spChg chg="mod">
          <ac:chgData name="Trang Ha" userId="270efafb50020bd6" providerId="LiveId" clId="{06EBE1E1-0803-440C-9CEA-5DE32B52A3D6}" dt="2022-07-23T10:49:50.436" v="11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6EBE1E1-0803-440C-9CEA-5DE32B52A3D6}" dt="2022-07-23T10:49:55.537" v="112" actId="103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ord delAnim modAnim">
        <pc:chgData name="Trang Ha" userId="270efafb50020bd6" providerId="LiveId" clId="{06EBE1E1-0803-440C-9CEA-5DE32B52A3D6}" dt="2022-07-23T16:48:16.746" v="1124"/>
        <pc:sldMkLst>
          <pc:docMk/>
          <pc:sldMk cId="2365650238" sldId="258"/>
        </pc:sldMkLst>
        <pc:spChg chg="del mod">
          <ac:chgData name="Trang Ha" userId="270efafb50020bd6" providerId="LiveId" clId="{06EBE1E1-0803-440C-9CEA-5DE32B52A3D6}" dt="2022-07-23T11:20:32.139" v="844" actId="47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06EBE1E1-0803-440C-9CEA-5DE32B52A3D6}" dt="2022-07-23T11:21:49.932" v="978" actId="1076"/>
          <ac:spMkLst>
            <pc:docMk/>
            <pc:sldMk cId="2365650238" sldId="258"/>
            <ac:spMk id="11" creationId="{230F6357-95A8-2B40-C40C-6F4238B748D8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2" creationId="{46962AFF-C483-9969-8263-BCE1913CDFBB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3" creationId="{313E502E-F6CD-CAD8-1829-04F4320C5971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4" creationId="{4D59064A-C7D7-7E56-AA09-C161E18F01CA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5" creationId="{130325C8-5678-6A8D-29DB-64490228C81A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6" creationId="{B5DD3ACD-09A7-77E6-7C89-C79BED5CBA45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7" creationId="{31E2C070-A5B1-DDB5-B49D-EBBA9F65E2FB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18" creationId="{E287BC70-2447-8E8C-5F6E-5A6FF4998D05}"/>
          </ac:spMkLst>
        </pc:spChg>
        <pc:spChg chg="add del mod ord">
          <ac:chgData name="Trang Ha" userId="270efafb50020bd6" providerId="LiveId" clId="{06EBE1E1-0803-440C-9CEA-5DE32B52A3D6}" dt="2022-07-23T11:29:37.855" v="1073" actId="21"/>
          <ac:spMkLst>
            <pc:docMk/>
            <pc:sldMk cId="2365650238" sldId="258"/>
            <ac:spMk id="19" creationId="{C2A49BC4-CA47-F8B1-E2FD-22399A91A988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0" creationId="{97AB04F2-F8DD-0567-07CF-B88F18B1E62B}"/>
          </ac:spMkLst>
        </pc:spChg>
        <pc:spChg chg="add mod">
          <ac:chgData name="Trang Ha" userId="270efafb50020bd6" providerId="LiveId" clId="{06EBE1E1-0803-440C-9CEA-5DE32B52A3D6}" dt="2022-07-23T11:35:41.292" v="1103" actId="14100"/>
          <ac:spMkLst>
            <pc:docMk/>
            <pc:sldMk cId="2365650238" sldId="258"/>
            <ac:spMk id="21" creationId="{A6928208-6A44-BA50-AE75-AE54C264A5E1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2" creationId="{8FDD9FCD-AF76-F876-33AB-ED4201117208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3" creationId="{EA97DAB0-34A2-FAED-F67C-A01C9FEF4F35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4" creationId="{78F011E5-0249-3210-4981-CF1CA1F96A17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5" creationId="{867E7A69-1980-EB4A-58BC-7872FEAFE32D}"/>
          </ac:spMkLst>
        </pc:spChg>
        <pc:spChg chg="add mod ord">
          <ac:chgData name="Trang Ha" userId="270efafb50020bd6" providerId="LiveId" clId="{06EBE1E1-0803-440C-9CEA-5DE32B52A3D6}" dt="2022-07-23T11:33:23.562" v="1090" actId="1076"/>
          <ac:spMkLst>
            <pc:docMk/>
            <pc:sldMk cId="2365650238" sldId="258"/>
            <ac:spMk id="26" creationId="{A9270225-6B3B-98CC-C7CB-F5FD19216DBC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7" creationId="{71008CC1-B1C6-E2AA-CD44-5F00D629B8D8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8" creationId="{B666929C-99B1-6310-84F0-60C1316EC7F7}"/>
          </ac:spMkLst>
        </pc:spChg>
        <pc:picChg chg="del">
          <ac:chgData name="Trang Ha" userId="270efafb50020bd6" providerId="LiveId" clId="{06EBE1E1-0803-440C-9CEA-5DE32B52A3D6}" dt="2022-07-23T11:19:57.024" v="838" actId="478"/>
          <ac:picMkLst>
            <pc:docMk/>
            <pc:sldMk cId="2365650238" sldId="258"/>
            <ac:picMk id="9" creationId="{8F834AF4-9686-3A77-8CD8-8DBD942D4B70}"/>
          </ac:picMkLst>
        </pc:picChg>
        <pc:picChg chg="add mod ord modCrop">
          <ac:chgData name="Trang Ha" userId="270efafb50020bd6" providerId="LiveId" clId="{06EBE1E1-0803-440C-9CEA-5DE32B52A3D6}" dt="2022-07-23T11:33:26.559" v="1091" actId="167"/>
          <ac:picMkLst>
            <pc:docMk/>
            <pc:sldMk cId="2365650238" sldId="258"/>
            <ac:picMk id="10" creationId="{6FECE574-9B0C-EE2C-BFF3-8966BDD9BFA9}"/>
          </ac:picMkLst>
        </pc:picChg>
      </pc:sldChg>
      <pc:sldChg chg="addSp delSp modSp mod delAnim modAnim">
        <pc:chgData name="Trang Ha" userId="270efafb50020bd6" providerId="LiveId" clId="{06EBE1E1-0803-440C-9CEA-5DE32B52A3D6}" dt="2022-07-23T19:37:39.670" v="1264" actId="478"/>
        <pc:sldMkLst>
          <pc:docMk/>
          <pc:sldMk cId="2720404043" sldId="259"/>
        </pc:sldMkLst>
        <pc:spChg chg="del">
          <ac:chgData name="Trang Ha" userId="270efafb50020bd6" providerId="LiveId" clId="{06EBE1E1-0803-440C-9CEA-5DE32B52A3D6}" dt="2022-07-23T16:49:25.586" v="1126" actId="478"/>
          <ac:spMkLst>
            <pc:docMk/>
            <pc:sldMk cId="2720404043" sldId="259"/>
            <ac:spMk id="16" creationId="{D5C2A611-3623-3085-D081-705543B025DB}"/>
          </ac:spMkLst>
        </pc:spChg>
        <pc:spChg chg="mod">
          <ac:chgData name="Trang Ha" userId="270efafb50020bd6" providerId="LiveId" clId="{06EBE1E1-0803-440C-9CEA-5DE32B52A3D6}" dt="2022-07-23T19:33:14.248" v="1237" actId="1076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06EBE1E1-0803-440C-9CEA-5DE32B52A3D6}" dt="2022-07-23T16:53:31.826" v="1233" actId="5793"/>
          <ac:spMkLst>
            <pc:docMk/>
            <pc:sldMk cId="2720404043" sldId="259"/>
            <ac:spMk id="27" creationId="{C42E6274-E306-6D0A-FC74-685357AAA8A0}"/>
          </ac:spMkLst>
        </pc:spChg>
        <pc:picChg chg="add del mod">
          <ac:chgData name="Trang Ha" userId="270efafb50020bd6" providerId="LiveId" clId="{06EBE1E1-0803-440C-9CEA-5DE32B52A3D6}" dt="2022-07-23T16:51:57.411" v="1144" actId="478"/>
          <ac:picMkLst>
            <pc:docMk/>
            <pc:sldMk cId="2720404043" sldId="259"/>
            <ac:picMk id="9" creationId="{972A10EE-A346-40A1-57AE-15C94FC2D790}"/>
          </ac:picMkLst>
        </pc:picChg>
        <pc:picChg chg="del">
          <ac:chgData name="Trang Ha" userId="270efafb50020bd6" providerId="LiveId" clId="{06EBE1E1-0803-440C-9CEA-5DE32B52A3D6}" dt="2022-07-23T16:49:21.909" v="1125" actId="478"/>
          <ac:picMkLst>
            <pc:docMk/>
            <pc:sldMk cId="2720404043" sldId="259"/>
            <ac:picMk id="28" creationId="{A9B83D31-2750-175E-8F96-F9AE5C7D45E6}"/>
          </ac:picMkLst>
        </pc:picChg>
        <pc:cxnChg chg="del mod">
          <ac:chgData name="Trang Ha" userId="270efafb50020bd6" providerId="LiveId" clId="{06EBE1E1-0803-440C-9CEA-5DE32B52A3D6}" dt="2022-07-23T19:37:38.375" v="1263" actId="478"/>
          <ac:cxnSpMkLst>
            <pc:docMk/>
            <pc:sldMk cId="2720404043" sldId="259"/>
            <ac:cxnSpMk id="13" creationId="{6B835683-C714-47E0-2BDF-9E825EFFE3D6}"/>
          </ac:cxnSpMkLst>
        </pc:cxnChg>
        <pc:cxnChg chg="add del mod">
          <ac:chgData name="Trang Ha" userId="270efafb50020bd6" providerId="LiveId" clId="{06EBE1E1-0803-440C-9CEA-5DE32B52A3D6}" dt="2022-07-23T19:37:36.722" v="1262" actId="478"/>
          <ac:cxnSpMkLst>
            <pc:docMk/>
            <pc:sldMk cId="2720404043" sldId="259"/>
            <ac:cxnSpMk id="20" creationId="{AF841341-081D-3790-0A06-85746BDAA9BA}"/>
          </ac:cxnSpMkLst>
        </pc:cxnChg>
        <pc:cxnChg chg="add del mod">
          <ac:chgData name="Trang Ha" userId="270efafb50020bd6" providerId="LiveId" clId="{06EBE1E1-0803-440C-9CEA-5DE32B52A3D6}" dt="2022-07-23T19:37:34.280" v="1261" actId="478"/>
          <ac:cxnSpMkLst>
            <pc:docMk/>
            <pc:sldMk cId="2720404043" sldId="259"/>
            <ac:cxnSpMk id="22" creationId="{9B0429C6-1895-3302-6BFA-20691642B820}"/>
          </ac:cxnSpMkLst>
        </pc:cxnChg>
        <pc:cxnChg chg="del mod">
          <ac:chgData name="Trang Ha" userId="270efafb50020bd6" providerId="LiveId" clId="{06EBE1E1-0803-440C-9CEA-5DE32B52A3D6}" dt="2022-07-23T19:37:39.670" v="1264" actId="478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del">
        <pc:chgData name="Trang Ha" userId="270efafb50020bd6" providerId="LiveId" clId="{06EBE1E1-0803-440C-9CEA-5DE32B52A3D6}" dt="2022-07-23T11:19:50.554" v="837" actId="2696"/>
        <pc:sldMkLst>
          <pc:docMk/>
          <pc:sldMk cId="1930356161" sldId="266"/>
        </pc:sldMkLst>
      </pc:sldChg>
      <pc:sldChg chg="addSp delSp modSp mod delAnim modAnim">
        <pc:chgData name="Trang Ha" userId="270efafb50020bd6" providerId="LiveId" clId="{06EBE1E1-0803-440C-9CEA-5DE32B52A3D6}" dt="2022-07-23T11:19:00.294" v="836"/>
        <pc:sldMkLst>
          <pc:docMk/>
          <pc:sldMk cId="3850388074" sldId="271"/>
        </pc:sldMkLst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9" creationId="{B5CF4585-2998-D201-6221-0225CC6BFDEE}"/>
          </ac:spMkLst>
        </pc:spChg>
        <pc:spChg chg="add del mod ord">
          <ac:chgData name="Trang Ha" userId="270efafb50020bd6" providerId="LiveId" clId="{06EBE1E1-0803-440C-9CEA-5DE32B52A3D6}" dt="2022-07-23T11:01:37.593" v="525" actId="11529"/>
          <ac:spMkLst>
            <pc:docMk/>
            <pc:sldMk cId="3850388074" sldId="271"/>
            <ac:spMk id="10" creationId="{AA2FEDBB-09B6-161B-CBD3-E47A782B98AA}"/>
          </ac:spMkLst>
        </pc:spChg>
        <pc:spChg chg="add mod ord">
          <ac:chgData name="Trang Ha" userId="270efafb50020bd6" providerId="LiveId" clId="{06EBE1E1-0803-440C-9CEA-5DE32B52A3D6}" dt="2022-07-23T11:13:30.977" v="800" actId="14100"/>
          <ac:spMkLst>
            <pc:docMk/>
            <pc:sldMk cId="3850388074" sldId="271"/>
            <ac:spMk id="11" creationId="{9B71CBAB-437A-5C57-9EEF-9868E2A8850A}"/>
          </ac:spMkLst>
        </pc:spChg>
        <pc:spChg chg="add mod ord">
          <ac:chgData name="Trang Ha" userId="270efafb50020bd6" providerId="LiveId" clId="{06EBE1E1-0803-440C-9CEA-5DE32B52A3D6}" dt="2022-07-23T11:13:24.769" v="799" actId="14100"/>
          <ac:spMkLst>
            <pc:docMk/>
            <pc:sldMk cId="3850388074" sldId="271"/>
            <ac:spMk id="13" creationId="{1F1DB294-71F4-101C-968A-A463944691D4}"/>
          </ac:spMkLst>
        </pc:spChg>
        <pc:spChg chg="del">
          <ac:chgData name="Trang Ha" userId="270efafb50020bd6" providerId="LiveId" clId="{06EBE1E1-0803-440C-9CEA-5DE32B52A3D6}" dt="2022-07-23T10:55:41.230" v="232" actId="478"/>
          <ac:spMkLst>
            <pc:docMk/>
            <pc:sldMk cId="3850388074" sldId="271"/>
            <ac:spMk id="15" creationId="{0691DC70-A872-4E05-12E5-D114029ED68A}"/>
          </ac:spMkLst>
        </pc:spChg>
        <pc:spChg chg="mod">
          <ac:chgData name="Trang Ha" userId="270efafb50020bd6" providerId="LiveId" clId="{06EBE1E1-0803-440C-9CEA-5DE32B52A3D6}" dt="2022-07-23T11:10:43.643" v="757" actId="1076"/>
          <ac:spMkLst>
            <pc:docMk/>
            <pc:sldMk cId="3850388074" sldId="271"/>
            <ac:spMk id="20" creationId="{5BD3A18E-07B2-3FEA-ED17-34C3F4EB2601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1" creationId="{8C92FAC2-1130-0A07-4C39-F6F397A4EAC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2" creationId="{20570C5D-6844-6A69-45EB-1287F35146A2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4" creationId="{B8D29AAB-D5C6-E867-6A75-F142DA992B0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5" creationId="{8969693A-4EFE-483A-8451-4C012C459AD8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6" creationId="{4C5668F6-88F0-C6F1-1C2C-8B140B72017B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8" creationId="{3188385F-8DEB-BFD1-733E-7276113E8DA1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9" creationId="{F3993881-F38D-6336-1A90-8043560D3F9E}"/>
          </ac:spMkLst>
        </pc:spChg>
        <pc:spChg chg="del">
          <ac:chgData name="Trang Ha" userId="270efafb50020bd6" providerId="LiveId" clId="{06EBE1E1-0803-440C-9CEA-5DE32B52A3D6}" dt="2022-07-23T10:55:47.589" v="235" actId="478"/>
          <ac:spMkLst>
            <pc:docMk/>
            <pc:sldMk cId="3850388074" sldId="271"/>
            <ac:spMk id="35" creationId="{0530C8F1-E4F0-42BB-1489-277261D8EFFD}"/>
          </ac:spMkLst>
        </pc:spChg>
        <pc:spChg chg="add mod ord">
          <ac:chgData name="Trang Ha" userId="270efafb50020bd6" providerId="LiveId" clId="{06EBE1E1-0803-440C-9CEA-5DE32B52A3D6}" dt="2022-07-23T11:15:21.051" v="813" actId="14100"/>
          <ac:spMkLst>
            <pc:docMk/>
            <pc:sldMk cId="3850388074" sldId="271"/>
            <ac:spMk id="36" creationId="{5CFFDAD3-6A1A-45BD-6138-DAD8FCD00613}"/>
          </ac:spMkLst>
        </pc:spChg>
        <pc:spChg chg="mod">
          <ac:chgData name="Trang Ha" userId="270efafb50020bd6" providerId="LiveId" clId="{06EBE1E1-0803-440C-9CEA-5DE32B52A3D6}" dt="2022-07-23T10:55:36.269" v="229" actId="20577"/>
          <ac:spMkLst>
            <pc:docMk/>
            <pc:sldMk cId="3850388074" sldId="271"/>
            <ac:spMk id="42" creationId="{290AB2AC-C57E-ACB4-969B-888B593EA5EC}"/>
          </ac:spMkLst>
        </pc:spChg>
        <pc:picChg chg="add del mod modCrop">
          <ac:chgData name="Trang Ha" userId="270efafb50020bd6" providerId="LiveId" clId="{06EBE1E1-0803-440C-9CEA-5DE32B52A3D6}" dt="2022-07-23T11:09:16.605" v="741" actId="478"/>
          <ac:picMkLst>
            <pc:docMk/>
            <pc:sldMk cId="3850388074" sldId="271"/>
            <ac:picMk id="8" creationId="{E8EDC0D6-D6AF-0EC1-5781-17D8E6DB8032}"/>
          </ac:picMkLst>
        </pc:picChg>
        <pc:picChg chg="del mod">
          <ac:chgData name="Trang Ha" userId="270efafb50020bd6" providerId="LiveId" clId="{06EBE1E1-0803-440C-9CEA-5DE32B52A3D6}" dt="2022-07-23T10:55:40.009" v="231" actId="478"/>
          <ac:picMkLst>
            <pc:docMk/>
            <pc:sldMk cId="3850388074" sldId="271"/>
            <ac:picMk id="12" creationId="{FF0C052B-A68C-B72B-A922-87073BD8E59E}"/>
          </ac:picMkLst>
        </pc:picChg>
        <pc:picChg chg="add del mod modCrop">
          <ac:chgData name="Trang Ha" userId="270efafb50020bd6" providerId="LiveId" clId="{06EBE1E1-0803-440C-9CEA-5DE32B52A3D6}" dt="2022-07-23T11:11:53.780" v="784" actId="478"/>
          <ac:picMkLst>
            <pc:docMk/>
            <pc:sldMk cId="3850388074" sldId="271"/>
            <ac:picMk id="16" creationId="{C56B5F57-4E12-978D-7B2E-6F7FFA5632C3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18" creationId="{E79A281B-E1A5-FE2C-FF34-99222391522F}"/>
          </ac:picMkLst>
        </pc:picChg>
        <pc:picChg chg="add mod">
          <ac:chgData name="Trang Ha" userId="270efafb50020bd6" providerId="LiveId" clId="{06EBE1E1-0803-440C-9CEA-5DE32B52A3D6}" dt="2022-07-23T11:15:17.541" v="812" actId="1076"/>
          <ac:picMkLst>
            <pc:docMk/>
            <pc:sldMk cId="3850388074" sldId="271"/>
            <ac:picMk id="19" creationId="{338D56BC-3DA2-1240-D274-E07FAF57DDC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0" creationId="{9FAB6C96-346B-42F7-D42E-30BD1EA32788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1" creationId="{13CDF7C3-05C5-9A5B-289B-8B4747131FDF}"/>
          </ac:picMkLst>
        </pc:picChg>
        <pc:picChg chg="add mod modCrop">
          <ac:chgData name="Trang Ha" userId="270efafb50020bd6" providerId="LiveId" clId="{06EBE1E1-0803-440C-9CEA-5DE32B52A3D6}" dt="2022-07-23T11:15:14.755" v="811" actId="1076"/>
          <ac:picMkLst>
            <pc:docMk/>
            <pc:sldMk cId="3850388074" sldId="271"/>
            <ac:picMk id="32" creationId="{1795563D-005F-A8D3-68FE-79D8ECD04D55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3" creationId="{89BE5ECD-372D-1144-CA88-F7770B30D1D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4" creationId="{754CD64A-6D16-0D67-61AA-E25E721EDBDD}"/>
          </ac:picMkLst>
        </pc:pic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0:53.096" v="1071" actId="47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08:42:42.012" v="166" actId="478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08:36:50.872" v="5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10:19.533" v="899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09:20:57.990" v="390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09:57:24.677" v="726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0:31.244" v="1069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10:49.262" v="900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10:52.443" v="902" actId="20577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11:23.012" v="1022" actId="20577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0:18.148" v="1068" actId="208"/>
          <ac:spMkLst>
            <pc:docMk/>
            <pc:sldMk cId="1910504020" sldId="272"/>
            <ac:spMk id="12" creationId="{08B6C95F-9EF4-3088-6563-5737A66D29A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14:07.809" v="1056" actId="1076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808A823-96BF-437C-87FA-D653FD5E852E}"/>
    <pc:docChg chg="undo custSel addSld delSld modSld">
      <pc:chgData name="Trang Ha" userId="270efafb50020bd6" providerId="LiveId" clId="{1808A823-96BF-437C-87FA-D653FD5E852E}" dt="2022-07-24T07:55:25.084" v="1466" actId="20577"/>
      <pc:docMkLst>
        <pc:docMk/>
      </pc:docMkLst>
      <pc:sldChg chg="modSp mod">
        <pc:chgData name="Trang Ha" userId="270efafb50020bd6" providerId="LiveId" clId="{1808A823-96BF-437C-87FA-D653FD5E852E}" dt="2022-07-24T07:51:34.679" v="1404" actId="20577"/>
        <pc:sldMkLst>
          <pc:docMk/>
          <pc:sldMk cId="562573195" sldId="256"/>
        </pc:sldMkLst>
        <pc:spChg chg="mod">
          <ac:chgData name="Trang Ha" userId="270efafb50020bd6" providerId="LiveId" clId="{1808A823-96BF-437C-87FA-D653FD5E852E}" dt="2022-07-24T07:51:34.679" v="1404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modSp mod">
        <pc:chgData name="Trang Ha" userId="270efafb50020bd6" providerId="LiveId" clId="{1808A823-96BF-437C-87FA-D653FD5E852E}" dt="2022-07-24T07:55:08.067" v="1462" actId="20577"/>
        <pc:sldMkLst>
          <pc:docMk/>
          <pc:sldMk cId="2365650238" sldId="258"/>
        </pc:sldMkLst>
        <pc:spChg chg="mod">
          <ac:chgData name="Trang Ha" userId="270efafb50020bd6" providerId="LiveId" clId="{1808A823-96BF-437C-87FA-D653FD5E852E}" dt="2022-07-24T07:55:08.067" v="1462" actId="20577"/>
          <ac:spMkLst>
            <pc:docMk/>
            <pc:sldMk cId="2365650238" sldId="258"/>
            <ac:spMk id="12" creationId="{46962AFF-C483-9969-8263-BCE1913CDFBB}"/>
          </ac:spMkLst>
        </pc:spChg>
      </pc:sldChg>
      <pc:sldChg chg="addSp delSp modSp mod modAnim">
        <pc:chgData name="Trang Ha" userId="270efafb50020bd6" providerId="LiveId" clId="{1808A823-96BF-437C-87FA-D653FD5E852E}" dt="2022-07-23T20:37:01.867" v="528" actId="20577"/>
        <pc:sldMkLst>
          <pc:docMk/>
          <pc:sldMk cId="2720404043" sldId="259"/>
        </pc:sldMkLst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7" creationId="{717D72C5-7F65-BD16-ABE4-1BC15D4F6D8A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1" creationId="{31B8423D-44E8-6835-10E8-44C012506F59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2" creationId="{98B3FEE7-C97F-D334-EA0C-64B195013E0E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18" creationId="{F537D284-A675-2E3F-0078-1319E3F959A8}"/>
          </ac:spMkLst>
        </pc:spChg>
        <pc:spChg chg="add mod">
          <ac:chgData name="Trang Ha" userId="270efafb50020bd6" providerId="LiveId" clId="{1808A823-96BF-437C-87FA-D653FD5E852E}" dt="2022-07-23T19:52:19.280" v="354" actId="207"/>
          <ac:spMkLst>
            <pc:docMk/>
            <pc:sldMk cId="2720404043" sldId="259"/>
            <ac:spMk id="20" creationId="{11564762-1135-B99A-C7A1-9EC071B37322}"/>
          </ac:spMkLst>
        </pc:spChg>
        <pc:spChg chg="add mod">
          <ac:chgData name="Trang Ha" userId="270efafb50020bd6" providerId="LiveId" clId="{1808A823-96BF-437C-87FA-D653FD5E852E}" dt="2022-07-23T20:06:12.038" v="454" actId="14100"/>
          <ac:spMkLst>
            <pc:docMk/>
            <pc:sldMk cId="2720404043" sldId="259"/>
            <ac:spMk id="21" creationId="{A3200BF9-8938-0569-D1E6-D96BA0D71EA3}"/>
          </ac:spMkLst>
        </pc:spChg>
        <pc:spChg chg="add del mod">
          <ac:chgData name="Trang Ha" userId="270efafb50020bd6" providerId="LiveId" clId="{1808A823-96BF-437C-87FA-D653FD5E852E}" dt="2022-07-23T19:57:44.755" v="398" actId="478"/>
          <ac:spMkLst>
            <pc:docMk/>
            <pc:sldMk cId="2720404043" sldId="259"/>
            <ac:spMk id="22" creationId="{2A1B0073-0249-5480-527F-6DD1A88556F3}"/>
          </ac:spMkLst>
        </pc:spChg>
        <pc:spChg chg="del mod">
          <ac:chgData name="Trang Ha" userId="270efafb50020bd6" providerId="LiveId" clId="{1808A823-96BF-437C-87FA-D653FD5E852E}" dt="2022-07-23T19:39:36.249" v="1" actId="478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4" creationId="{C243E5AF-CAC9-EE35-B7C1-B4516FA05999}"/>
          </ac:spMkLst>
        </pc:spChg>
        <pc:spChg chg="mod">
          <ac:chgData name="Trang Ha" userId="270efafb50020bd6" providerId="LiveId" clId="{1808A823-96BF-437C-87FA-D653FD5E852E}" dt="2022-07-23T20:37:01.867" v="528" actId="20577"/>
          <ac:spMkLst>
            <pc:docMk/>
            <pc:sldMk cId="2720404043" sldId="259"/>
            <ac:spMk id="25" creationId="{E8E9383F-6775-5510-6F05-692630B58684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6" creationId="{C4F1B6DB-CD6E-E7B0-2A2D-416CFC1C811E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7" creationId="{C42E6274-E306-6D0A-FC74-685357AAA8A0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8" creationId="{100F66FA-CD3C-BADF-940E-3C4D781E2053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9" creationId="{185876EB-D49B-C412-D6C2-DC90EB210B86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30" creationId="{68B71898-E6A6-9036-0135-CC5733F4C5C3}"/>
          </ac:spMkLst>
        </pc:spChg>
        <pc:spChg chg="add mod">
          <ac:chgData name="Trang Ha" userId="270efafb50020bd6" providerId="LiveId" clId="{1808A823-96BF-437C-87FA-D653FD5E852E}" dt="2022-07-23T20:07:22.964" v="467" actId="1076"/>
          <ac:spMkLst>
            <pc:docMk/>
            <pc:sldMk cId="2720404043" sldId="259"/>
            <ac:spMk id="31" creationId="{C2F9EAF2-D2AB-AB71-3119-5616B4CBE941}"/>
          </ac:spMkLst>
        </pc:spChg>
        <pc:spChg chg="add del mod">
          <ac:chgData name="Trang Ha" userId="270efafb50020bd6" providerId="LiveId" clId="{1808A823-96BF-437C-87FA-D653FD5E852E}" dt="2022-07-23T20:08:51.577" v="485" actId="478"/>
          <ac:spMkLst>
            <pc:docMk/>
            <pc:sldMk cId="2720404043" sldId="259"/>
            <ac:spMk id="32" creationId="{D5CBA5DF-5F1C-9894-5EC3-2BCF5B0B5D65}"/>
          </ac:spMkLst>
        </pc:spChg>
        <pc:spChg chg="add del mod">
          <ac:chgData name="Trang Ha" userId="270efafb50020bd6" providerId="LiveId" clId="{1808A823-96BF-437C-87FA-D653FD5E852E}" dt="2022-07-23T19:58:15.635" v="406" actId="478"/>
          <ac:spMkLst>
            <pc:docMk/>
            <pc:sldMk cId="2720404043" sldId="259"/>
            <ac:spMk id="33" creationId="{45CF50E5-DB7D-B515-8C7E-7987DF43BA3A}"/>
          </ac:spMkLst>
        </pc:spChg>
        <pc:spChg chg="add mod">
          <ac:chgData name="Trang Ha" userId="270efafb50020bd6" providerId="LiveId" clId="{1808A823-96BF-437C-87FA-D653FD5E852E}" dt="2022-07-23T20:07:30.979" v="469" actId="1038"/>
          <ac:spMkLst>
            <pc:docMk/>
            <pc:sldMk cId="2720404043" sldId="259"/>
            <ac:spMk id="68" creationId="{DB1FBEF9-8C44-2940-3AF5-4B5C5DF2F5A3}"/>
          </ac:spMkLst>
        </pc:spChg>
        <pc:spChg chg="add mod">
          <ac:chgData name="Trang Ha" userId="270efafb50020bd6" providerId="LiveId" clId="{1808A823-96BF-437C-87FA-D653FD5E852E}" dt="2022-07-23T20:07:26.511" v="468" actId="1038"/>
          <ac:spMkLst>
            <pc:docMk/>
            <pc:sldMk cId="2720404043" sldId="259"/>
            <ac:spMk id="69" creationId="{D5A3D0B5-66DE-56B4-2DBB-3F62D00CA4DC}"/>
          </ac:spMkLst>
        </pc:spChg>
        <pc:spChg chg="add mod">
          <ac:chgData name="Trang Ha" userId="270efafb50020bd6" providerId="LiveId" clId="{1808A823-96BF-437C-87FA-D653FD5E852E}" dt="2022-07-23T20:08:31.846" v="480" actId="14100"/>
          <ac:spMkLst>
            <pc:docMk/>
            <pc:sldMk cId="2720404043" sldId="259"/>
            <ac:spMk id="70" creationId="{EAB157CF-A0AA-73B2-8141-0B32EBA7CCE9}"/>
          </ac:spMkLst>
        </pc:spChg>
        <pc:spChg chg="add mod">
          <ac:chgData name="Trang Ha" userId="270efafb50020bd6" providerId="LiveId" clId="{1808A823-96BF-437C-87FA-D653FD5E852E}" dt="2022-07-23T20:08:45.977" v="484" actId="14100"/>
          <ac:spMkLst>
            <pc:docMk/>
            <pc:sldMk cId="2720404043" sldId="259"/>
            <ac:spMk id="71" creationId="{5F32BEDD-0C25-A505-F1DD-2A11E4D81B7A}"/>
          </ac:spMkLst>
        </pc:spChg>
        <pc:spChg chg="add mod">
          <ac:chgData name="Trang Ha" userId="270efafb50020bd6" providerId="LiveId" clId="{1808A823-96BF-437C-87FA-D653FD5E852E}" dt="2022-07-23T20:08:37.873" v="482" actId="14100"/>
          <ac:spMkLst>
            <pc:docMk/>
            <pc:sldMk cId="2720404043" sldId="259"/>
            <ac:spMk id="72" creationId="{142BC559-0E1F-A6DE-5C31-3C2582EC6998}"/>
          </ac:spMkLst>
        </pc:spChg>
        <pc:picChg chg="add mod">
          <ac:chgData name="Trang Ha" userId="270efafb50020bd6" providerId="LiveId" clId="{1808A823-96BF-437C-87FA-D653FD5E852E}" dt="2022-07-23T19:58:04.386" v="402" actId="1076"/>
          <ac:picMkLst>
            <pc:docMk/>
            <pc:sldMk cId="2720404043" sldId="259"/>
            <ac:picMk id="19" creationId="{F40FBCE7-CCCE-ECD6-ABF8-C709382581FA}"/>
          </ac:picMkLst>
        </pc:pic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9" creationId="{5FB583BF-E197-4EF7-DE8F-FC63A616698D}"/>
          </ac:cxnSpMkLst>
        </pc:cxn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17" creationId="{24A4FF11-777B-EA08-77AB-AD46664B4200}"/>
          </ac:cxnSpMkLst>
        </pc:cxnChg>
        <pc:cxnChg chg="add mod">
          <ac:chgData name="Trang Ha" userId="270efafb50020bd6" providerId="LiveId" clId="{1808A823-96BF-437C-87FA-D653FD5E852E}" dt="2022-07-23T20:02:24.011" v="424" actId="14100"/>
          <ac:cxnSpMkLst>
            <pc:docMk/>
            <pc:sldMk cId="2720404043" sldId="259"/>
            <ac:cxnSpMk id="35" creationId="{5443EE9E-F178-9E67-342F-D37804A0D172}"/>
          </ac:cxnSpMkLst>
        </pc:cxnChg>
        <pc:cxnChg chg="add mod">
          <ac:chgData name="Trang Ha" userId="270efafb50020bd6" providerId="LiveId" clId="{1808A823-96BF-437C-87FA-D653FD5E852E}" dt="2022-07-23T20:02:36.200" v="425" actId="14100"/>
          <ac:cxnSpMkLst>
            <pc:docMk/>
            <pc:sldMk cId="2720404043" sldId="259"/>
            <ac:cxnSpMk id="36" creationId="{04F70EF1-6858-3AC6-C155-FB924B22AF45}"/>
          </ac:cxnSpMkLst>
        </pc:cxnChg>
        <pc:cxnChg chg="add mod">
          <ac:chgData name="Trang Ha" userId="270efafb50020bd6" providerId="LiveId" clId="{1808A823-96BF-437C-87FA-D653FD5E852E}" dt="2022-07-23T20:02:04.724" v="422" actId="208"/>
          <ac:cxnSpMkLst>
            <pc:docMk/>
            <pc:sldMk cId="2720404043" sldId="259"/>
            <ac:cxnSpMk id="40" creationId="{F7A1F5B0-851C-694B-787D-9C6D7739D4D1}"/>
          </ac:cxnSpMkLst>
        </pc:cxnChg>
        <pc:cxnChg chg="add mod">
          <ac:chgData name="Trang Ha" userId="270efafb50020bd6" providerId="LiveId" clId="{1808A823-96BF-437C-87FA-D653FD5E852E}" dt="2022-07-23T20:03:34.660" v="430" actId="14100"/>
          <ac:cxnSpMkLst>
            <pc:docMk/>
            <pc:sldMk cId="2720404043" sldId="259"/>
            <ac:cxnSpMk id="49" creationId="{22743EF3-AFBD-DE12-8B0F-FC33F5898671}"/>
          </ac:cxnSpMkLst>
        </pc:cxnChg>
        <pc:cxnChg chg="add mod">
          <ac:chgData name="Trang Ha" userId="270efafb50020bd6" providerId="LiveId" clId="{1808A823-96BF-437C-87FA-D653FD5E852E}" dt="2022-07-23T20:03:59.801" v="434" actId="14100"/>
          <ac:cxnSpMkLst>
            <pc:docMk/>
            <pc:sldMk cId="2720404043" sldId="259"/>
            <ac:cxnSpMk id="53" creationId="{5797237E-7B9E-906E-3BFA-C4E31023EDC0}"/>
          </ac:cxnSpMkLst>
        </pc:cxnChg>
        <pc:cxnChg chg="add mod">
          <ac:chgData name="Trang Ha" userId="270efafb50020bd6" providerId="LiveId" clId="{1808A823-96BF-437C-87FA-D653FD5E852E}" dt="2022-07-23T20:04:25.881" v="436" actId="1076"/>
          <ac:cxnSpMkLst>
            <pc:docMk/>
            <pc:sldMk cId="2720404043" sldId="259"/>
            <ac:cxnSpMk id="56" creationId="{C3F9FA1F-B68C-2E49-3F5B-1AEDF8B08191}"/>
          </ac:cxnSpMkLst>
        </pc:cxnChg>
        <pc:cxnChg chg="add mod">
          <ac:chgData name="Trang Ha" userId="270efafb50020bd6" providerId="LiveId" clId="{1808A823-96BF-437C-87FA-D653FD5E852E}" dt="2022-07-23T20:05:33.778" v="448" actId="14100"/>
          <ac:cxnSpMkLst>
            <pc:docMk/>
            <pc:sldMk cId="2720404043" sldId="259"/>
            <ac:cxnSpMk id="57" creationId="{B98FA90A-1925-AF05-3D01-E03382DCCDC4}"/>
          </ac:cxnSpMkLst>
        </pc:cxnChg>
      </pc:sldChg>
      <pc:sldChg chg="modSp modAnim">
        <pc:chgData name="Trang Ha" userId="270efafb50020bd6" providerId="LiveId" clId="{1808A823-96BF-437C-87FA-D653FD5E852E}" dt="2022-07-24T07:55:25.084" v="1466" actId="20577"/>
        <pc:sldMkLst>
          <pc:docMk/>
          <pc:sldMk cId="3850388074" sldId="271"/>
        </pc:sldMkLst>
        <pc:spChg chg="mod">
          <ac:chgData name="Trang Ha" userId="270efafb50020bd6" providerId="LiveId" clId="{1808A823-96BF-437C-87FA-D653FD5E852E}" dt="2022-07-24T07:55:25.084" v="1466" actId="20577"/>
          <ac:spMkLst>
            <pc:docMk/>
            <pc:sldMk cId="3850388074" sldId="271"/>
            <ac:spMk id="42" creationId="{290AB2AC-C57E-ACB4-969B-888B593EA5EC}"/>
          </ac:spMkLst>
        </pc:spChg>
        <pc:picChg chg="mod">
          <ac:chgData name="Trang Ha" userId="270efafb50020bd6" providerId="LiveId" clId="{1808A823-96BF-437C-87FA-D653FD5E852E}" dt="2022-07-24T07:52:18.406" v="1407"/>
          <ac:picMkLst>
            <pc:docMk/>
            <pc:sldMk cId="3850388074" sldId="271"/>
            <ac:picMk id="8" creationId="{6CAAA2F2-6077-D315-D470-73E43EF0B52E}"/>
          </ac:picMkLst>
        </pc:picChg>
        <pc:picChg chg="mod">
          <ac:chgData name="Trang Ha" userId="270efafb50020bd6" providerId="LiveId" clId="{1808A823-96BF-437C-87FA-D653FD5E852E}" dt="2022-07-24T07:52:22.494" v="1408"/>
          <ac:picMkLst>
            <pc:docMk/>
            <pc:sldMk cId="3850388074" sldId="271"/>
            <ac:picMk id="12" creationId="{28392304-D420-5A29-1071-D51496798A86}"/>
          </ac:picMkLst>
        </pc:picChg>
      </pc:sldChg>
      <pc:sldChg chg="addSp delSp modSp mod addAnim delAnim modAnim">
        <pc:chgData name="Trang Ha" userId="270efafb50020bd6" providerId="LiveId" clId="{1808A823-96BF-437C-87FA-D653FD5E852E}" dt="2022-07-24T07:55:16.788" v="1463" actId="20577"/>
        <pc:sldMkLst>
          <pc:docMk/>
          <pc:sldMk cId="1910504020" sldId="272"/>
        </pc:sldMkLst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9" creationId="{30A06E7E-4D5B-47B9-3D61-D755D2190832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0" creationId="{D5CBB72F-0673-059B-DE91-3CA6C3B0B6C6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1" creationId="{77A2A5E2-4677-F1CB-5C4C-76A4605BA914}"/>
          </ac:spMkLst>
        </pc:spChg>
        <pc:spChg chg="del">
          <ac:chgData name="Trang Ha" userId="270efafb50020bd6" providerId="LiveId" clId="{1808A823-96BF-437C-87FA-D653FD5E852E}" dt="2022-07-23T20:38:14.685" v="530" actId="478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3" creationId="{CF6E1339-8D24-DE71-99E7-C6296CA603E4}"/>
          </ac:spMkLst>
        </pc:spChg>
        <pc:spChg chg="add del mod">
          <ac:chgData name="Trang Ha" userId="270efafb50020bd6" providerId="LiveId" clId="{1808A823-96BF-437C-87FA-D653FD5E852E}" dt="2022-07-23T20:45:53.873" v="984" actId="11529"/>
          <ac:spMkLst>
            <pc:docMk/>
            <pc:sldMk cId="1910504020" sldId="272"/>
            <ac:spMk id="14" creationId="{7D20C700-7D56-85F8-5F5B-4CA790B4AE83}"/>
          </ac:spMkLst>
        </pc:spChg>
        <pc:spChg chg="add del mod">
          <ac:chgData name="Trang Ha" userId="270efafb50020bd6" providerId="LiveId" clId="{1808A823-96BF-437C-87FA-D653FD5E852E}" dt="2022-07-23T20:47:22.169" v="1002" actId="478"/>
          <ac:spMkLst>
            <pc:docMk/>
            <pc:sldMk cId="1910504020" sldId="272"/>
            <ac:spMk id="15" creationId="{EBFDD7E3-FDA9-4CF6-1905-E0FF24AC91C3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6" creationId="{893D5557-0853-759F-5351-1ECC72F0FC6A}"/>
          </ac:spMkLst>
        </pc:spChg>
        <pc:spChg chg="add del">
          <ac:chgData name="Trang Ha" userId="270efafb50020bd6" providerId="LiveId" clId="{1808A823-96BF-437C-87FA-D653FD5E852E}" dt="2022-07-23T20:48:17.958" v="1004" actId="478"/>
          <ac:spMkLst>
            <pc:docMk/>
            <pc:sldMk cId="1910504020" sldId="272"/>
            <ac:spMk id="17" creationId="{987B1A39-6CC4-4D0E-D88A-CBD6913B137C}"/>
          </ac:spMkLst>
        </pc:spChg>
        <pc:spChg chg="add del mod">
          <ac:chgData name="Trang Ha" userId="270efafb50020bd6" providerId="LiveId" clId="{1808A823-96BF-437C-87FA-D653FD5E852E}" dt="2022-07-23T20:50:32.594" v="1123" actId="478"/>
          <ac:spMkLst>
            <pc:docMk/>
            <pc:sldMk cId="1910504020" sldId="272"/>
            <ac:spMk id="22" creationId="{96532672-F197-53A6-56B1-6CF803E825ED}"/>
          </ac:spMkLst>
        </pc:spChg>
        <pc:spChg chg="del mod">
          <ac:chgData name="Trang Ha" userId="270efafb50020bd6" providerId="LiveId" clId="{1808A823-96BF-437C-87FA-D653FD5E852E}" dt="2022-07-23T21:23:32.642" v="1393" actId="478"/>
          <ac:spMkLst>
            <pc:docMk/>
            <pc:sldMk cId="1910504020" sldId="272"/>
            <ac:spMk id="23" creationId="{45787B8C-7823-6E07-A856-80DD5045A972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4" creationId="{BA57A8B6-4DB9-FEBD-31D8-F5E339DAC280}"/>
          </ac:spMkLst>
        </pc:spChg>
        <pc:spChg chg="add mod">
          <ac:chgData name="Trang Ha" userId="270efafb50020bd6" providerId="LiveId" clId="{1808A823-96BF-437C-87FA-D653FD5E852E}" dt="2022-07-23T21:01:18.554" v="1283"/>
          <ac:spMkLst>
            <pc:docMk/>
            <pc:sldMk cId="1910504020" sldId="272"/>
            <ac:spMk id="46" creationId="{25AFF3A5-1BA8-A361-0984-DFD7C3F64947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8" creationId="{8043F8B9-AB9B-5B7D-06F6-D8E3DC905DF8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52" creationId="{3A5DCE48-BDA0-9644-FAF4-9BA3E8D5F66C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64" creationId="{5C158E78-DF7A-C525-9B29-36AAB94D4249}"/>
          </ac:spMkLst>
        </pc:spChg>
        <pc:spChg chg="add mod">
          <ac:chgData name="Trang Ha" userId="270efafb50020bd6" providerId="LiveId" clId="{1808A823-96BF-437C-87FA-D653FD5E852E}" dt="2022-07-24T07:55:16.788" v="1463" actId="20577"/>
          <ac:spMkLst>
            <pc:docMk/>
            <pc:sldMk cId="1910504020" sldId="272"/>
            <ac:spMk id="73" creationId="{9F8215B4-9A74-3186-3AF9-BABE4FAE1DAD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4" creationId="{1041EE18-9D9A-33C5-CDB1-3B74F1D2D07A}"/>
          </ac:spMkLst>
        </pc:spChg>
        <pc:picChg chg="add del mod modCrop">
          <ac:chgData name="Trang Ha" userId="270efafb50020bd6" providerId="LiveId" clId="{1808A823-96BF-437C-87FA-D653FD5E852E}" dt="2022-07-23T21:23:50.283" v="1402" actId="1036"/>
          <ac:picMkLst>
            <pc:docMk/>
            <pc:sldMk cId="1910504020" sldId="272"/>
            <ac:picMk id="8" creationId="{5BAD9ECB-2006-16A8-8055-7B3FDCC3FEAC}"/>
          </ac:picMkLst>
        </pc:picChg>
        <pc:picChg chg="del">
          <ac:chgData name="Trang Ha" userId="270efafb50020bd6" providerId="LiveId" clId="{1808A823-96BF-437C-87FA-D653FD5E852E}" dt="2022-07-23T20:38:11.974" v="529" actId="478"/>
          <ac:picMkLst>
            <pc:docMk/>
            <pc:sldMk cId="1910504020" sldId="272"/>
            <ac:picMk id="18" creationId="{8FA118B2-8F9B-7BFE-A1D5-3493BB5EA587}"/>
          </ac:picMkLst>
        </pc:picChg>
        <pc:cxnChg chg="add del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20" creationId="{BC6D6768-D839-2E68-CAF6-720631848C2A}"/>
          </ac:cxnSpMkLst>
        </pc:cxnChg>
        <pc:cxnChg chg="add del mod">
          <ac:chgData name="Trang Ha" userId="270efafb50020bd6" providerId="LiveId" clId="{1808A823-96BF-437C-87FA-D653FD5E852E}" dt="2022-07-23T20:55:15.374" v="1161" actId="478"/>
          <ac:cxnSpMkLst>
            <pc:docMk/>
            <pc:sldMk cId="1910504020" sldId="272"/>
            <ac:cxnSpMk id="24" creationId="{EEF4D088-B1DA-F17C-3F97-BCB842453DA9}"/>
          </ac:cxnSpMkLst>
        </pc:cxnChg>
        <pc:cxnChg chg="add del mod">
          <ac:chgData name="Trang Ha" userId="270efafb50020bd6" providerId="LiveId" clId="{1808A823-96BF-437C-87FA-D653FD5E852E}" dt="2022-07-23T21:16:18.334" v="1360" actId="478"/>
          <ac:cxnSpMkLst>
            <pc:docMk/>
            <pc:sldMk cId="1910504020" sldId="272"/>
            <ac:cxnSpMk id="25" creationId="{1BB546A3-82D0-1EA7-553D-50D2457E1AA1}"/>
          </ac:cxnSpMkLst>
        </pc:cxnChg>
        <pc:cxnChg chg="add del mod">
          <ac:chgData name="Trang Ha" userId="270efafb50020bd6" providerId="LiveId" clId="{1808A823-96BF-437C-87FA-D653FD5E852E}" dt="2022-07-23T21:17:13.942" v="1370" actId="478"/>
          <ac:cxnSpMkLst>
            <pc:docMk/>
            <pc:sldMk cId="1910504020" sldId="272"/>
            <ac:cxnSpMk id="28" creationId="{C5AE90EE-5F68-5AFA-E64F-E05AF4C9FF8F}"/>
          </ac:cxnSpMkLst>
        </pc:cxnChg>
        <pc:cxnChg chg="add del mod">
          <ac:chgData name="Trang Ha" userId="270efafb50020bd6" providerId="LiveId" clId="{1808A823-96BF-437C-87FA-D653FD5E852E}" dt="2022-07-23T21:17:15.998" v="1371" actId="478"/>
          <ac:cxnSpMkLst>
            <pc:docMk/>
            <pc:sldMk cId="1910504020" sldId="272"/>
            <ac:cxnSpMk id="30" creationId="{746DA1F6-AD2F-5C77-1E15-B1B2CAE611C5}"/>
          </ac:cxnSpMkLst>
        </pc:cxnChg>
        <pc:cxnChg chg="add del mod">
          <ac:chgData name="Trang Ha" userId="270efafb50020bd6" providerId="LiveId" clId="{1808A823-96BF-437C-87FA-D653FD5E852E}" dt="2022-07-23T21:07:03.757" v="1313" actId="478"/>
          <ac:cxnSpMkLst>
            <pc:docMk/>
            <pc:sldMk cId="1910504020" sldId="272"/>
            <ac:cxnSpMk id="33" creationId="{FE98CD92-27F5-F406-1008-AA6D633EB145}"/>
          </ac:cxnSpMkLst>
        </pc:cxnChg>
        <pc:cxnChg chg="add del mod">
          <ac:chgData name="Trang Ha" userId="270efafb50020bd6" providerId="LiveId" clId="{1808A823-96BF-437C-87FA-D653FD5E852E}" dt="2022-07-23T21:17:11.366" v="1368" actId="478"/>
          <ac:cxnSpMkLst>
            <pc:docMk/>
            <pc:sldMk cId="1910504020" sldId="272"/>
            <ac:cxnSpMk id="35" creationId="{B8B6E943-DA0F-524E-D50A-F7591C4D4DC7}"/>
          </ac:cxnSpMkLst>
        </pc:cxnChg>
        <pc:cxnChg chg="add del mod">
          <ac:chgData name="Trang Ha" userId="270efafb50020bd6" providerId="LiveId" clId="{1808A823-96BF-437C-87FA-D653FD5E852E}" dt="2022-07-23T20:54:14.625" v="1156" actId="478"/>
          <ac:cxnSpMkLst>
            <pc:docMk/>
            <pc:sldMk cId="1910504020" sldId="272"/>
            <ac:cxnSpMk id="36" creationId="{F48A2A19-8DC1-2066-3BDA-9AC47056A194}"/>
          </ac:cxnSpMkLst>
        </pc:cxnChg>
        <pc:cxnChg chg="add del mod">
          <ac:chgData name="Trang Ha" userId="270efafb50020bd6" providerId="LiveId" clId="{1808A823-96BF-437C-87FA-D653FD5E852E}" dt="2022-07-23T21:17:18.436" v="1372" actId="478"/>
          <ac:cxnSpMkLst>
            <pc:docMk/>
            <pc:sldMk cId="1910504020" sldId="272"/>
            <ac:cxnSpMk id="37" creationId="{B8E3760A-0A24-1661-6367-5200E907E780}"/>
          </ac:cxnSpMkLst>
        </pc:cxnChg>
        <pc:cxnChg chg="add del mod">
          <ac:chgData name="Trang Ha" userId="270efafb50020bd6" providerId="LiveId" clId="{1808A823-96BF-437C-87FA-D653FD5E852E}" dt="2022-07-23T21:16:15.897" v="1359" actId="478"/>
          <ac:cxnSpMkLst>
            <pc:docMk/>
            <pc:sldMk cId="1910504020" sldId="272"/>
            <ac:cxnSpMk id="54" creationId="{EB16F6E9-2B59-BE57-FF00-CEE5D24B003C}"/>
          </ac:cxnSpMkLst>
        </pc:cxnChg>
        <pc:cxnChg chg="add del mod">
          <ac:chgData name="Trang Ha" userId="270efafb50020bd6" providerId="LiveId" clId="{1808A823-96BF-437C-87FA-D653FD5E852E}" dt="2022-07-23T21:17:12.798" v="1369" actId="478"/>
          <ac:cxnSpMkLst>
            <pc:docMk/>
            <pc:sldMk cId="1910504020" sldId="272"/>
            <ac:cxnSpMk id="55" creationId="{0E53A52A-ED6A-3147-E3A6-5DD27FC9EE3F}"/>
          </ac:cxnSpMkLst>
        </pc:cxnChg>
        <pc:cxnChg chg="add del mod">
          <ac:chgData name="Trang Ha" userId="270efafb50020bd6" providerId="LiveId" clId="{1808A823-96BF-437C-87FA-D653FD5E852E}" dt="2022-07-23T21:16:22.858" v="1361" actId="478"/>
          <ac:cxnSpMkLst>
            <pc:docMk/>
            <pc:sldMk cId="1910504020" sldId="272"/>
            <ac:cxnSpMk id="56" creationId="{01BB1E98-BE7D-C525-1B76-DBA217E50E27}"/>
          </ac:cxnSpMkLst>
        </pc:cxnChg>
        <pc:cxnChg chg="add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69" creationId="{DF0867B4-B0E2-CA64-AC6F-54CC96226F47}"/>
          </ac:cxnSpMkLst>
        </pc:cxnChg>
      </pc:sldChg>
      <pc:sldChg chg="add del">
        <pc:chgData name="Trang Ha" userId="270efafb50020bd6" providerId="LiveId" clId="{1808A823-96BF-437C-87FA-D653FD5E852E}" dt="2022-07-23T21:23:09.402" v="1391" actId="2696"/>
        <pc:sldMkLst>
          <pc:docMk/>
          <pc:sldMk cId="365514171" sldId="273"/>
        </pc:sldMkLst>
      </pc:sldChg>
      <pc:sldChg chg="modSp mod">
        <pc:chgData name="Trang Ha" userId="270efafb50020bd6" providerId="LiveId" clId="{1808A823-96BF-437C-87FA-D653FD5E852E}" dt="2022-07-24T07:55:02.950" v="1461" actId="20577"/>
        <pc:sldMkLst>
          <pc:docMk/>
          <pc:sldMk cId="3271826084" sldId="273"/>
        </pc:sldMkLst>
        <pc:spChg chg="mod">
          <ac:chgData name="Trang Ha" userId="270efafb50020bd6" providerId="LiveId" clId="{1808A823-96BF-437C-87FA-D653FD5E852E}" dt="2022-07-24T07:55:02.950" v="1461" actId="20577"/>
          <ac:spMkLst>
            <pc:docMk/>
            <pc:sldMk cId="3271826084" sldId="273"/>
            <ac:spMk id="42" creationId="{290AB2AC-C57E-ACB4-969B-888B593EA5EC}"/>
          </ac:spMkLst>
        </pc:spChg>
        <pc:picChg chg="mod">
          <ac:chgData name="Trang Ha" userId="270efafb50020bd6" providerId="LiveId" clId="{1808A823-96BF-437C-87FA-D653FD5E852E}" dt="2022-07-24T07:54:38.059" v="1460" actId="29295"/>
          <ac:picMkLst>
            <pc:docMk/>
            <pc:sldMk cId="3271826084" sldId="273"/>
            <ac:picMk id="8" creationId="{6CAAA2F2-6077-D315-D470-73E43EF0B52E}"/>
          </ac:picMkLst>
        </pc:picChg>
        <pc:picChg chg="mod">
          <ac:chgData name="Trang Ha" userId="270efafb50020bd6" providerId="LiveId" clId="{1808A823-96BF-437C-87FA-D653FD5E852E}" dt="2022-07-24T07:51:57.849" v="1406"/>
          <ac:picMkLst>
            <pc:docMk/>
            <pc:sldMk cId="3271826084" sldId="273"/>
            <ac:picMk id="12" creationId="{28392304-D420-5A29-1071-D51496798A86}"/>
          </ac:picMkLst>
        </pc:picChg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TÂN 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19" y="4343400"/>
            <a:ext cx="14096999" cy="24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19: HÌNH TAM GIÁC, HÌNH TỨ GIÁC.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NHẬT, HÌNH VUÔNG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831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C9A40177-75F2-4EC9-9725-F5B188DE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692" y="8077992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GV :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Thuỷ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                        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: 3C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0A06E7E-4D5B-47B9-3D61-D755D2190832}"/>
              </a:ext>
            </a:extLst>
          </p:cNvPr>
          <p:cNvSpPr/>
          <p:nvPr/>
        </p:nvSpPr>
        <p:spPr>
          <a:xfrm>
            <a:off x="1591246" y="323739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BB72F-0673-059B-DE91-3CA6C3B0B6C6}"/>
              </a:ext>
            </a:extLst>
          </p:cNvPr>
          <p:cNvSpPr txBox="1"/>
          <p:nvPr/>
        </p:nvSpPr>
        <p:spPr>
          <a:xfrm>
            <a:off x="1778336" y="322528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2A5E2-4677-F1CB-5C4C-76A4605BA914}"/>
              </a:ext>
            </a:extLst>
          </p:cNvPr>
          <p:cNvSpPr txBox="1"/>
          <p:nvPr/>
        </p:nvSpPr>
        <p:spPr>
          <a:xfrm>
            <a:off x="2318632" y="3202276"/>
            <a:ext cx="128300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câu trả lời đúng.</a:t>
            </a:r>
          </a:p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cắt tờ giấy như hình bên thành một hình vuông. Rô – bốt cần cắt theo đoạn thẳng nào dưới đây?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FD929F-1B06-73FC-1947-30377DDA3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80" r="804" b="26819"/>
          <a:stretch/>
        </p:blipFill>
        <p:spPr>
          <a:xfrm>
            <a:off x="9451065" y="5008898"/>
            <a:ext cx="6050060" cy="3250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8299DF-CF57-2271-7401-79B38B78EFFE}"/>
              </a:ext>
            </a:extLst>
          </p:cNvPr>
          <p:cNvSpPr txBox="1"/>
          <p:nvPr/>
        </p:nvSpPr>
        <p:spPr>
          <a:xfrm>
            <a:off x="2880520" y="5090594"/>
            <a:ext cx="3962400" cy="31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MQ.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PN.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PQ.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MN.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F46B7C-C537-B162-4EBB-6DD72CDB69B6}"/>
              </a:ext>
            </a:extLst>
          </p:cNvPr>
          <p:cNvSpPr/>
          <p:nvPr/>
        </p:nvSpPr>
        <p:spPr>
          <a:xfrm>
            <a:off x="2728119" y="7543800"/>
            <a:ext cx="685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EC65ED-75EC-2E84-C3CD-75CD82538037}"/>
              </a:ext>
            </a:extLst>
          </p:cNvPr>
          <p:cNvCxnSpPr>
            <a:cxnSpLocks/>
          </p:cNvCxnSpPr>
          <p:nvPr/>
        </p:nvCxnSpPr>
        <p:spPr>
          <a:xfrm>
            <a:off x="11491119" y="5638800"/>
            <a:ext cx="0" cy="1905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5303838" y="144531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1532" y="111473"/>
            <a:ext cx="684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1583" y="804003"/>
            <a:ext cx="1363449" cy="599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419" y="1873200"/>
            <a:ext cx="28956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7030A0"/>
                </a:solidFill>
                <a:latin typeface="+mj-lt"/>
              </a:rPr>
              <a:t>Trò chơi: Ngôi sao may mắn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56920" y="111473"/>
            <a:ext cx="7009435" cy="1629459"/>
            <a:chOff x="4671545" y="172432"/>
            <a:chExt cx="5573739" cy="2078728"/>
          </a:xfrm>
        </p:grpSpPr>
        <p:sp>
          <p:nvSpPr>
            <p:cNvPr id="9" name="TextBox 8"/>
            <p:cNvSpPr txBox="1"/>
            <p:nvPr/>
          </p:nvSpPr>
          <p:spPr>
            <a:xfrm>
              <a:off x="4802441" y="172432"/>
              <a:ext cx="5442843" cy="824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1545" y="1033990"/>
              <a:ext cx="5573739" cy="121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</p:grpSp>
      <p:sp>
        <p:nvSpPr>
          <p:cNvPr id="11" name="5-Point Star 10">
            <a:hlinkClick r:id="rId3" action="ppaction://hlinksldjump"/>
          </p:cNvPr>
          <p:cNvSpPr/>
          <p:nvPr/>
        </p:nvSpPr>
        <p:spPr>
          <a:xfrm>
            <a:off x="1823022" y="3429000"/>
            <a:ext cx="4876800" cy="4419600"/>
          </a:xfrm>
          <a:prstGeom prst="star5">
            <a:avLst/>
          </a:prstGeom>
          <a:solidFill>
            <a:srgbClr val="42C0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+mj-lt"/>
              </a:rPr>
              <a:t>1</a:t>
            </a:r>
            <a:endParaRPr lang="en-US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5-Point Star 11">
            <a:hlinkClick r:id="rId4" action="ppaction://hlinksldjump"/>
          </p:cNvPr>
          <p:cNvSpPr/>
          <p:nvPr/>
        </p:nvSpPr>
        <p:spPr>
          <a:xfrm>
            <a:off x="8824119" y="3429000"/>
            <a:ext cx="4876800" cy="441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8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14393557" y="8458200"/>
            <a:ext cx="1533287" cy="685800"/>
          </a:xfrm>
          <a:prstGeom prst="rightArrow">
            <a:avLst/>
          </a:prstGeom>
          <a:solidFill>
            <a:srgbClr val="86A984"/>
          </a:solidFill>
          <a:ln>
            <a:solidFill>
              <a:srgbClr val="88C4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33119" y="-22517"/>
            <a:ext cx="6844823" cy="1260127"/>
            <a:chOff x="4802441" y="172432"/>
            <a:chExt cx="5442843" cy="1607565"/>
          </a:xfrm>
        </p:grpSpPr>
        <p:sp>
          <p:nvSpPr>
            <p:cNvPr id="9" name="TextBox 8"/>
            <p:cNvSpPr txBox="1"/>
            <p:nvPr/>
          </p:nvSpPr>
          <p:spPr>
            <a:xfrm>
              <a:off x="4802441" y="172432"/>
              <a:ext cx="5442843" cy="824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1989" y="1033990"/>
              <a:ext cx="1084183" cy="746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61919" y="5743871"/>
            <a:ext cx="1424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Hình tam giác ABC có mấy đỉnh, mấy góc và mấy cạnh?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195719" y="2001739"/>
            <a:ext cx="6781800" cy="3429000"/>
          </a:xfrm>
          <a:prstGeom prst="triangle">
            <a:avLst>
              <a:gd name="adj" fmla="val 2528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9903" y="13554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A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6119" y="49749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B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29919" y="49749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C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6089" y="6492522"/>
            <a:ext cx="1424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66"/>
                </a:solidFill>
                <a:latin typeface="+mj-lt"/>
              </a:rPr>
              <a:t>Hình tam giác ABC có 3 đỉnh: A, B, C; 3 góc góc đỉnh A, góc đỉnh B, góc đỉnh C và 3 cạnh: AB, AC, BC.</a:t>
            </a:r>
            <a:endParaRPr lang="en-US" sz="4000"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4081919" y="838200"/>
            <a:ext cx="8382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721533" y="111473"/>
            <a:ext cx="7061549" cy="1260127"/>
            <a:chOff x="4802441" y="172432"/>
            <a:chExt cx="5615178" cy="1607565"/>
          </a:xfrm>
        </p:grpSpPr>
        <p:sp>
          <p:nvSpPr>
            <p:cNvPr id="9" name="TextBox 8"/>
            <p:cNvSpPr txBox="1"/>
            <p:nvPr/>
          </p:nvSpPr>
          <p:spPr>
            <a:xfrm>
              <a:off x="4802441" y="172432"/>
              <a:ext cx="5615178" cy="824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ư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6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202</a:t>
              </a:r>
              <a:r>
                <a: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61989" y="1033990"/>
              <a:ext cx="1084183" cy="746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56519" y="6242122"/>
            <a:ext cx="1424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+mj-lt"/>
              </a:rPr>
              <a:t>Hình tứ giác MNPQ có mấy đỉnh, mấy góc và mấy cạnh?</a:t>
            </a:r>
            <a:endParaRPr lang="en-US" sz="4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119" y="209802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M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238" y="52567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Q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1199166" y="513393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P</a:t>
            </a:r>
            <a:endParaRPr lang="en-US" sz="3600" dirty="0"/>
          </a:p>
        </p:txBody>
      </p:sp>
      <p:sp>
        <p:nvSpPr>
          <p:cNvPr id="3" name="Flowchart: Manual Input 2"/>
          <p:cNvSpPr/>
          <p:nvPr/>
        </p:nvSpPr>
        <p:spPr>
          <a:xfrm>
            <a:off x="5852319" y="2126926"/>
            <a:ext cx="5257799" cy="3276600"/>
          </a:xfrm>
          <a:prstGeom prst="flowChartManualInpu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10118" y="171063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N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6519" y="7011563"/>
            <a:ext cx="1424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+mj-lt"/>
              </a:rPr>
              <a:t>Hình tứ giác MNPQ có 4 đỉnh: M, N, P, Q; 4 góc: góc đỉnh M, góc đỉnh N, góc đỉnh Q, góc đỉnh P và 4 cạnh: MN, NP, PQ, QM.</a:t>
            </a:r>
            <a:endParaRPr lang="en-US" sz="4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Action Button: Home 16">
            <a:hlinkClick r:id="rId3" action="ppaction://hlinksldjump" highlightClick="1"/>
          </p:cNvPr>
          <p:cNvSpPr/>
          <p:nvPr/>
        </p:nvSpPr>
        <p:spPr>
          <a:xfrm>
            <a:off x="15186819" y="53638"/>
            <a:ext cx="838200" cy="76200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7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5052219" y="150500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670719" y="2220466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6219" r="50306" b="17223"/>
          <a:stretch/>
        </p:blipFill>
        <p:spPr bwMode="auto">
          <a:xfrm>
            <a:off x="3680619" y="2749180"/>
            <a:ext cx="10248900" cy="639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21532" y="111473"/>
            <a:ext cx="684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1583" y="804003"/>
            <a:ext cx="1363449" cy="599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1DB294-71F4-101C-968A-A463944691D4}"/>
              </a:ext>
            </a:extLst>
          </p:cNvPr>
          <p:cNvSpPr/>
          <p:nvPr/>
        </p:nvSpPr>
        <p:spPr>
          <a:xfrm>
            <a:off x="10271919" y="6251397"/>
            <a:ext cx="5181600" cy="1981200"/>
          </a:xfrm>
          <a:prstGeom prst="rect">
            <a:avLst/>
          </a:prstGeom>
          <a:solidFill>
            <a:srgbClr val="EB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1CBAB-437A-5C57-9EEF-9868E2A8850A}"/>
              </a:ext>
            </a:extLst>
          </p:cNvPr>
          <p:cNvSpPr/>
          <p:nvPr/>
        </p:nvSpPr>
        <p:spPr>
          <a:xfrm>
            <a:off x="2899193" y="6169406"/>
            <a:ext cx="6526793" cy="2898394"/>
          </a:xfrm>
          <a:prstGeom prst="rect">
            <a:avLst/>
          </a:prstGeom>
          <a:solidFill>
            <a:srgbClr val="C1D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DC</a:t>
            </a:r>
          </a:p>
          <a:p>
            <a:pPr indent="457200"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= BC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AA2F2-6077-D315-D470-73E43EF0B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7285" y="3293531"/>
            <a:ext cx="4670611" cy="2802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392304-D420-5A29-1071-D51496798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4152" y="3220021"/>
            <a:ext cx="3682746" cy="294938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900921" y="2549337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5052219" y="14498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1532" y="111473"/>
            <a:ext cx="684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11583" y="804003"/>
            <a:ext cx="1363449" cy="599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02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1DB294-71F4-101C-968A-A463944691D4}"/>
              </a:ext>
            </a:extLst>
          </p:cNvPr>
          <p:cNvSpPr/>
          <p:nvPr/>
        </p:nvSpPr>
        <p:spPr>
          <a:xfrm>
            <a:off x="2270919" y="5486400"/>
            <a:ext cx="13425967" cy="198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D29AAB-D5C6-E867-6A75-F142DA992B0D}"/>
              </a:ext>
            </a:extLst>
          </p:cNvPr>
          <p:cNvSpPr txBox="1"/>
          <p:nvPr/>
        </p:nvSpPr>
        <p:spPr>
          <a:xfrm>
            <a:off x="2408552" y="5605933"/>
            <a:ext cx="134259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5668F6-88F0-C6F1-1C2C-8B140B72017B}"/>
              </a:ext>
            </a:extLst>
          </p:cNvPr>
          <p:cNvSpPr txBox="1"/>
          <p:nvPr/>
        </p:nvSpPr>
        <p:spPr>
          <a:xfrm>
            <a:off x="2499519" y="6826089"/>
            <a:ext cx="1333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dài gọi là chiều dài, dộ dài cạnh ngắn gọi là chiều rộng.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AA2F2-6077-D315-D470-73E43EF0B5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8076" y="3234357"/>
            <a:ext cx="3615924" cy="2169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392304-D420-5A29-1071-D51496798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1379" y="3111589"/>
            <a:ext cx="2851132" cy="22833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687A957-CDA6-D154-4850-D97C885C7230}"/>
              </a:ext>
            </a:extLst>
          </p:cNvPr>
          <p:cNvSpPr txBox="1"/>
          <p:nvPr/>
        </p:nvSpPr>
        <p:spPr>
          <a:xfrm>
            <a:off x="2270919" y="7811828"/>
            <a:ext cx="13335000" cy="615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333" r="84236" b="67023"/>
          <a:stretch/>
        </p:blipFill>
        <p:spPr bwMode="auto">
          <a:xfrm>
            <a:off x="1082278" y="2389634"/>
            <a:ext cx="2377281" cy="105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5394155" y="14498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1532" y="111473"/>
            <a:ext cx="684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11583" y="804003"/>
            <a:ext cx="1363449" cy="599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2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0F6357-95A8-2B40-C40C-6F4238B748D8}"/>
              </a:ext>
            </a:extLst>
          </p:cNvPr>
          <p:cNvSpPr txBox="1"/>
          <p:nvPr/>
        </p:nvSpPr>
        <p:spPr>
          <a:xfrm>
            <a:off x="2675253" y="2960480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các hình dưới đây, hình nào là hình vuông?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DD3ACD-09A7-77E6-7C89-C79BED5CBA45}"/>
              </a:ext>
            </a:extLst>
          </p:cNvPr>
          <p:cNvSpPr/>
          <p:nvPr/>
        </p:nvSpPr>
        <p:spPr>
          <a:xfrm>
            <a:off x="1924533" y="29350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2C070-A5B1-DDB5-B49D-EBBA9F65E2FB}"/>
              </a:ext>
            </a:extLst>
          </p:cNvPr>
          <p:cNvSpPr txBox="1"/>
          <p:nvPr/>
        </p:nvSpPr>
        <p:spPr>
          <a:xfrm>
            <a:off x="2111623" y="29229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928208-6A44-BA50-AE75-AE54C264A5E1}"/>
              </a:ext>
            </a:extLst>
          </p:cNvPr>
          <p:cNvSpPr/>
          <p:nvPr/>
        </p:nvSpPr>
        <p:spPr>
          <a:xfrm>
            <a:off x="8366919" y="8001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27EB2-FAEC-38C7-C2D3-E6C80D8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" t="9368" b="50545"/>
          <a:stretch/>
        </p:blipFill>
        <p:spPr>
          <a:xfrm>
            <a:off x="3037763" y="3596419"/>
            <a:ext cx="10242756" cy="23876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FA81A4-FA97-1C41-44ED-FAF4976E9466}"/>
              </a:ext>
            </a:extLst>
          </p:cNvPr>
          <p:cNvSpPr txBox="1"/>
          <p:nvPr/>
        </p:nvSpPr>
        <p:spPr>
          <a:xfrm>
            <a:off x="2651919" y="5994390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các hình dưới đây, hình nào là hình chữ nhật?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72814AA-BFF4-9D39-73A2-4DBD9B5DD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" t="58747" r="272" b="1166"/>
          <a:stretch/>
        </p:blipFill>
        <p:spPr>
          <a:xfrm>
            <a:off x="3013521" y="6708283"/>
            <a:ext cx="10242756" cy="23876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80FA418-80AF-A26D-8E93-9C9119BF198D}"/>
              </a:ext>
            </a:extLst>
          </p:cNvPr>
          <p:cNvSpPr/>
          <p:nvPr/>
        </p:nvSpPr>
        <p:spPr>
          <a:xfrm>
            <a:off x="9433719" y="3429001"/>
            <a:ext cx="3124200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E066C1-3B78-F0F4-83D5-7CB550176AF7}"/>
              </a:ext>
            </a:extLst>
          </p:cNvPr>
          <p:cNvSpPr/>
          <p:nvPr/>
        </p:nvSpPr>
        <p:spPr>
          <a:xfrm>
            <a:off x="5890419" y="6452682"/>
            <a:ext cx="3581399" cy="2701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124005-AD92-FF26-7FC7-E6BD4D95D474}"/>
              </a:ext>
            </a:extLst>
          </p:cNvPr>
          <p:cNvSpPr/>
          <p:nvPr/>
        </p:nvSpPr>
        <p:spPr>
          <a:xfrm>
            <a:off x="11262519" y="6619968"/>
            <a:ext cx="2514600" cy="2533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5127992" y="1422791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1532" y="111473"/>
            <a:ext cx="684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11583" y="804003"/>
            <a:ext cx="1363449" cy="599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58" y="1580608"/>
            <a:ext cx="28956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C243E5AF-CAC9-EE35-B7C1-B4516FA05999}"/>
              </a:ext>
            </a:extLst>
          </p:cNvPr>
          <p:cNvSpPr/>
          <p:nvPr/>
        </p:nvSpPr>
        <p:spPr>
          <a:xfrm>
            <a:off x="1591246" y="300945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9383F-6775-5510-6F05-692630B58684}"/>
              </a:ext>
            </a:extLst>
          </p:cNvPr>
          <p:cNvSpPr txBox="1"/>
          <p:nvPr/>
        </p:nvSpPr>
        <p:spPr>
          <a:xfrm>
            <a:off x="1778336" y="299734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E6274-E306-6D0A-FC74-685357AAA8A0}"/>
              </a:ext>
            </a:extLst>
          </p:cNvPr>
          <p:cNvSpPr txBox="1"/>
          <p:nvPr/>
        </p:nvSpPr>
        <p:spPr>
          <a:xfrm>
            <a:off x="2246533" y="3005316"/>
            <a:ext cx="10911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716A4-EFA4-EE0C-244F-AF6450F4C585}"/>
              </a:ext>
            </a:extLst>
          </p:cNvPr>
          <p:cNvSpPr txBox="1"/>
          <p:nvPr/>
        </p:nvSpPr>
        <p:spPr>
          <a:xfrm>
            <a:off x="2435024" y="6565185"/>
            <a:ext cx="13651993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đo trên hình vẽ, hình vuông ABCD có độ dài cạnh là        cm;</a:t>
            </a:r>
          </a:p>
          <a:p>
            <a:pPr>
              <a:lnSpc>
                <a:spcPct val="150000"/>
              </a:lnSpc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MNPQ có chiều dài là        cm và chiều rộng là        cm.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1441DF-3C0A-E03E-70C3-E21F0301E485}"/>
              </a:ext>
            </a:extLst>
          </p:cNvPr>
          <p:cNvSpPr/>
          <p:nvPr/>
        </p:nvSpPr>
        <p:spPr>
          <a:xfrm>
            <a:off x="14234319" y="6823198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325D2-9F1A-89FD-392E-DAEF88555D0C}"/>
              </a:ext>
            </a:extLst>
          </p:cNvPr>
          <p:cNvSpPr/>
          <p:nvPr/>
        </p:nvSpPr>
        <p:spPr>
          <a:xfrm>
            <a:off x="9458105" y="7620000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8C877C-1507-2883-3F77-51F12189AA56}"/>
              </a:ext>
            </a:extLst>
          </p:cNvPr>
          <p:cNvSpPr/>
          <p:nvPr/>
        </p:nvSpPr>
        <p:spPr>
          <a:xfrm>
            <a:off x="13903612" y="7541144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08A713-C888-D178-15F5-3A02AE034B3A}"/>
              </a:ext>
            </a:extLst>
          </p:cNvPr>
          <p:cNvSpPr/>
          <p:nvPr/>
        </p:nvSpPr>
        <p:spPr>
          <a:xfrm>
            <a:off x="9458105" y="7620000"/>
            <a:ext cx="661414" cy="453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4AEFCE-1531-C601-4C5C-EA92BA3F2675}"/>
              </a:ext>
            </a:extLst>
          </p:cNvPr>
          <p:cNvSpPr/>
          <p:nvPr/>
        </p:nvSpPr>
        <p:spPr>
          <a:xfrm>
            <a:off x="13903612" y="7543800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F80C3F-5380-1438-1749-6E017D89522D}"/>
              </a:ext>
            </a:extLst>
          </p:cNvPr>
          <p:cNvSpPr/>
          <p:nvPr/>
        </p:nvSpPr>
        <p:spPr>
          <a:xfrm>
            <a:off x="14234319" y="6818512"/>
            <a:ext cx="661414" cy="4693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DAEEF2-56E5-7840-DF89-199081B5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447" y="3155775"/>
            <a:ext cx="9638611" cy="361524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5166519" y="1461448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1532" y="111473"/>
            <a:ext cx="6844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1583" y="804003"/>
            <a:ext cx="1363449" cy="599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46" y="1595109"/>
            <a:ext cx="2895600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579</Words>
  <Application>Microsoft Office PowerPoint</Application>
  <PresentationFormat>Custom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126</cp:revision>
  <dcterms:created xsi:type="dcterms:W3CDTF">2022-07-10T01:37:20Z</dcterms:created>
  <dcterms:modified xsi:type="dcterms:W3CDTF">2024-10-29T01:48:08Z</dcterms:modified>
</cp:coreProperties>
</file>