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30" r:id="rId5"/>
  </p:sldMasterIdLst>
  <p:notesMasterIdLst>
    <p:notesMasterId r:id="rId20"/>
  </p:notesMasterIdLst>
  <p:sldIdLst>
    <p:sldId id="2007577150" r:id="rId6"/>
    <p:sldId id="2007577149" r:id="rId7"/>
    <p:sldId id="2007577142" r:id="rId8"/>
    <p:sldId id="2007577107" r:id="rId9"/>
    <p:sldId id="2007577139" r:id="rId10"/>
    <p:sldId id="2007577143" r:id="rId11"/>
    <p:sldId id="2007577145" r:id="rId12"/>
    <p:sldId id="2007577146" r:id="rId13"/>
    <p:sldId id="2007577147" r:id="rId14"/>
    <p:sldId id="2007577135" r:id="rId15"/>
    <p:sldId id="2007577138" r:id="rId16"/>
    <p:sldId id="2007577106" r:id="rId17"/>
    <p:sldId id="2007577111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0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2024/10/30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D20530_">
            <a:extLst>
              <a:ext uri="{FF2B5EF4-FFF2-40B4-BE49-F238E27FC236}">
                <a16:creationId xmlns:a16="http://schemas.microsoft.com/office/drawing/2014/main" id="{3C3C6E1D-5019-4056-A38A-892368E2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43" y="40640"/>
            <a:ext cx="3614251" cy="19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BD20530_">
            <a:extLst>
              <a:ext uri="{FF2B5EF4-FFF2-40B4-BE49-F238E27FC236}">
                <a16:creationId xmlns:a16="http://schemas.microsoft.com/office/drawing/2014/main" id="{3B44D6B8-B24A-4181-A90A-FE145DEC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01" y="16947"/>
            <a:ext cx="1963511" cy="324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BD20530_">
            <a:extLst>
              <a:ext uri="{FF2B5EF4-FFF2-40B4-BE49-F238E27FC236}">
                <a16:creationId xmlns:a16="http://schemas.microsoft.com/office/drawing/2014/main" id="{6C661E0E-C450-4468-BC14-C28FC074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99" y="3429002"/>
            <a:ext cx="1963511" cy="34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BD20530_">
            <a:extLst>
              <a:ext uri="{FF2B5EF4-FFF2-40B4-BE49-F238E27FC236}">
                <a16:creationId xmlns:a16="http://schemas.microsoft.com/office/drawing/2014/main" id="{76EE618C-3AB0-46B5-BE7E-D1A95048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41" y="5097119"/>
            <a:ext cx="3866995" cy="176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Picture1">
            <a:extLst>
              <a:ext uri="{FF2B5EF4-FFF2-40B4-BE49-F238E27FC236}">
                <a16:creationId xmlns:a16="http://schemas.microsoft.com/office/drawing/2014/main" id="{E0EE1687-D603-44C7-AE76-384B521AC3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55" y="699358"/>
            <a:ext cx="3184584" cy="34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5" name="WordArt 9">
            <a:extLst>
              <a:ext uri="{FF2B5EF4-FFF2-40B4-BE49-F238E27FC236}">
                <a16:creationId xmlns:a16="http://schemas.microsoft.com/office/drawing/2014/main" id="{77B38C50-90EB-43A0-BF07-5ABB9CDC81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7360" y="623533"/>
            <a:ext cx="8037284" cy="583840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94932"/>
              </a:avLst>
            </a:prstTxWarp>
          </a:bodyPr>
          <a:lstStyle/>
          <a:p>
            <a:pPr algn="ctr" defTabSz="909834"/>
            <a:r>
              <a:rPr lang="en-US" sz="3980" kern="10">
                <a:ln w="9525">
                  <a:solidFill>
                    <a:srgbClr val="44546A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odoniH" panose="020B7200000000000000" pitchFamily="34" charset="0"/>
              </a:rPr>
              <a:t>   NhiÖt liÖt chµo mõng c¸c thÇy c« gi¸o  </a:t>
            </a:r>
          </a:p>
        </p:txBody>
      </p:sp>
      <p:sp>
        <p:nvSpPr>
          <p:cNvPr id="126988" name="Text Box 12">
            <a:extLst>
              <a:ext uri="{FF2B5EF4-FFF2-40B4-BE49-F238E27FC236}">
                <a16:creationId xmlns:a16="http://schemas.microsoft.com/office/drawing/2014/main" id="{922E70D5-79AA-485A-8150-BCCDBE977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647" y="4987571"/>
            <a:ext cx="7244980" cy="116665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09834">
              <a:spcBef>
                <a:spcPct val="50000"/>
              </a:spcBef>
              <a:buClrTx/>
              <a:buNone/>
            </a:pPr>
            <a:r>
              <a:rPr lang="en-US" altLang="en-US" sz="279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9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793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793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ĐẶNG </a:t>
            </a:r>
            <a:r>
              <a:rPr lang="en-US" altLang="en-US" sz="2793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THỊ YẾN</a:t>
            </a:r>
            <a:endParaRPr lang="en-US" altLang="en-US" sz="2793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defTabSz="909834">
              <a:spcBef>
                <a:spcPct val="50000"/>
              </a:spcBef>
              <a:buClrTx/>
              <a:buNone/>
            </a:pPr>
            <a:r>
              <a:rPr lang="en-US" altLang="en-US" sz="279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79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9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ân Viên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– An </a:t>
            </a:r>
            <a:r>
              <a:rPr lang="en-US" altLang="en-US" sz="279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279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HP</a:t>
            </a:r>
          </a:p>
        </p:txBody>
      </p:sp>
      <p:sp>
        <p:nvSpPr>
          <p:cNvPr id="19466" name="Hộp Văn bản 1">
            <a:extLst>
              <a:ext uri="{FF2B5EF4-FFF2-40B4-BE49-F238E27FC236}">
                <a16:creationId xmlns:a16="http://schemas.microsoft.com/office/drawing/2014/main" id="{A7731016-492E-4CC0-9F5B-3CED7259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063" y="4518962"/>
            <a:ext cx="3924381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9834">
              <a:spcBef>
                <a:spcPct val="0"/>
              </a:spcBef>
              <a:buClrTx/>
              <a:buNone/>
            </a:pPr>
            <a:r>
              <a:rPr lang="en-US" altLang="en-US" sz="279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79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79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9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en-US" sz="279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538" y="17584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22" y="1336430"/>
            <a:ext cx="8710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phiền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nghỉ</a:t>
            </a:r>
            <a:r>
              <a:rPr lang="en-US" sz="3600" dirty="0"/>
              <a:t> </a:t>
            </a:r>
            <a:r>
              <a:rPr lang="en-US" sz="3600" dirty="0" err="1"/>
              <a:t>ngơi</a:t>
            </a:r>
            <a:r>
              <a:rPr lang="en-US" sz="3600" dirty="0"/>
              <a:t>,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ngợm</a:t>
            </a:r>
            <a:r>
              <a:rPr lang="en-US" sz="3600" dirty="0"/>
              <a:t>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,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hưởng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,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đoàn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, chia </a:t>
            </a:r>
            <a:r>
              <a:rPr lang="en-US" sz="3600" dirty="0" err="1"/>
              <a:t>sẻ</a:t>
            </a:r>
            <a:r>
              <a:rPr lang="en-US" sz="3600" dirty="0"/>
              <a:t> 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chia </a:t>
            </a:r>
            <a:r>
              <a:rPr lang="en-US" sz="3600" dirty="0" err="1"/>
              <a:t>rẽ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kỳ</a:t>
            </a:r>
            <a:r>
              <a:rPr lang="en-US" sz="3600" dirty="0"/>
              <a:t> </a:t>
            </a:r>
            <a:r>
              <a:rPr lang="en-US" sz="3600" dirty="0" err="1"/>
              <a:t>thị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69322" y="1195754"/>
            <a:ext cx="6775940" cy="4009292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Để thể hiện sự quan tâm đến hàng xóm láng giềng, thì em sẽ hành động như thế nào?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  <p:sp>
        <p:nvSpPr>
          <p:cNvPr id="2" name="Curved Up Ribbon 1"/>
          <p:cNvSpPr/>
          <p:nvPr/>
        </p:nvSpPr>
        <p:spPr>
          <a:xfrm>
            <a:off x="3650301" y="996462"/>
            <a:ext cx="5833668" cy="1477108"/>
          </a:xfrm>
          <a:prstGeom prst="ellipseRibbon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454" y="2948354"/>
            <a:ext cx="719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621189"/>
            <a:ext cx="8475869" cy="283923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3.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tâm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hàng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xóm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láng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giềng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(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4)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9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785A-F328-4031-B3BD-F72CCD731BA8}"/>
              </a:ext>
            </a:extLst>
          </p:cNvPr>
          <p:cNvSpPr txBox="1"/>
          <p:nvPr/>
        </p:nvSpPr>
        <p:spPr>
          <a:xfrm>
            <a:off x="2428230" y="286890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954" y="1090246"/>
            <a:ext cx="1049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59" y="1742420"/>
            <a:ext cx="7934325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0124" y="5474677"/>
            <a:ext cx="786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1531404"/>
            <a:ext cx="5672487" cy="4119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562099"/>
            <a:ext cx="6401113" cy="39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1531404"/>
            <a:ext cx="5247909" cy="3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423</Words>
  <Application>Microsoft Office PowerPoint</Application>
  <PresentationFormat>Widescreen</PresentationFormat>
  <Paragraphs>64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微软雅黑</vt:lpstr>
      <vt:lpstr>宋体</vt:lpstr>
      <vt:lpstr>宋体</vt:lpstr>
      <vt:lpstr>.VnBodoniH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Utm AVO</vt:lpstr>
      <vt:lpstr>Wingdings</vt:lpstr>
      <vt:lpstr>1_Office Theme</vt:lpstr>
      <vt:lpstr>Hoạt động</vt:lpstr>
      <vt:lpstr>Office 主题​​</vt:lpstr>
      <vt:lpstr>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NHATMINH</cp:lastModifiedBy>
  <cp:revision>15</cp:revision>
  <dcterms:created xsi:type="dcterms:W3CDTF">2021-08-01T12:48:09Z</dcterms:created>
  <dcterms:modified xsi:type="dcterms:W3CDTF">2024-10-30T13:13:46Z</dcterms:modified>
</cp:coreProperties>
</file>