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36" r:id="rId3"/>
    <p:sldId id="408" r:id="rId4"/>
    <p:sldId id="437" r:id="rId5"/>
    <p:sldId id="441" r:id="rId6"/>
    <p:sldId id="438" r:id="rId7"/>
    <p:sldId id="439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3399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86" d="100"/>
          <a:sy n="86" d="100"/>
        </p:scale>
        <p:origin x="342" y="10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Thân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Thuỷ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3C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119" y="5835595"/>
            <a:ext cx="3320258" cy="236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6844823" cy="1117345"/>
            <a:chOff x="4539228" y="210532"/>
            <a:chExt cx="672932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729329" cy="1117345"/>
              <a:chOff x="4539228" y="210532"/>
              <a:chExt cx="672932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7293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321481" y="1276142"/>
            <a:ext cx="693471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CON SỐ MAY MẮN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Điền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ch </a:t>
            </a: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734292" y="1230422"/>
            <a:ext cx="219456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Plaque 9"/>
          <p:cNvSpPr/>
          <p:nvPr/>
        </p:nvSpPr>
        <p:spPr>
          <a:xfrm>
            <a:off x="10195719" y="7848600"/>
            <a:ext cx="4495800" cy="990600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 ĐẦU QUAY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131551" y="2428672"/>
            <a:ext cx="4505528" cy="4505528"/>
            <a:chOff x="9918032" y="2667000"/>
            <a:chExt cx="4505528" cy="450552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8" t="38866" r="35292" b="27659"/>
            <a:stretch/>
          </p:blipFill>
          <p:spPr bwMode="auto">
            <a:xfrm>
              <a:off x="9918032" y="2667000"/>
              <a:ext cx="4505528" cy="4505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 rot="19631274">
              <a:off x="11287697" y="3338058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790714">
              <a:off x="12531450" y="3337763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4367033">
              <a:off x="13262804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 rot="7469450">
              <a:off x="13014379" y="5345261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 rot="10800000">
              <a:off x="11928157" y="59614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 rot="14373383">
              <a:off x="10804726" y="5426144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17617700">
              <a:off x="10520130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12384315" y="3515228"/>
            <a:ext cx="0" cy="1196025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0398919" y="4745198"/>
            <a:ext cx="4114801" cy="3103402"/>
            <a:chOff x="10398919" y="4745198"/>
            <a:chExt cx="4114801" cy="310340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2392819" y="4745198"/>
              <a:ext cx="0" cy="3103402"/>
            </a:xfrm>
            <a:prstGeom prst="line">
              <a:avLst/>
            </a:prstGeom>
            <a:ln w="228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0398919" y="7734300"/>
              <a:ext cx="4114801" cy="0"/>
            </a:xfrm>
            <a:prstGeom prst="line">
              <a:avLst/>
            </a:prstGeom>
            <a:ln w="228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006651" y="46990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ấp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30304" y="4698651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73233" y="4698680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1137" y="3155545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50190" y="3155196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96319" y="3155225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75737" y="297180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 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44030" y="4529723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780627" y="3176837"/>
            <a:ext cx="219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80409" y="31764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871009" y="317651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44030" y="297180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69458" y="3155195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chõng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39240" y="315487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00800" y="2986268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  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00886" y="6180727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ập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ờn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48339" y="618037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94468" y="618040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63985" y="6001523"/>
            <a:ext cx="2458410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 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49744" y="6180727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òn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03062" y="618037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54355" y="6180407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44030" y="601145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  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69458" y="6180727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ắt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iu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66111" y="618037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12240" y="618040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00800" y="601145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   </a:t>
            </a:r>
          </a:p>
        </p:txBody>
      </p: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4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7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14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21" grpId="0" animBg="1"/>
      <p:bldP spid="28" grpId="0" animBg="1"/>
      <p:bldP spid="44" grpId="0"/>
      <p:bldP spid="45" grpId="0"/>
      <p:bldP spid="22" grpId="0" animBg="1"/>
      <p:bldP spid="48" grpId="0"/>
      <p:bldP spid="23" grpId="0" animBg="1"/>
      <p:bldP spid="50" grpId="0"/>
      <p:bldP spid="51" grpId="0"/>
      <p:bldP spid="25" grpId="0" animBg="1"/>
      <p:bldP spid="53" grpId="0"/>
      <p:bldP spid="54" grpId="0"/>
      <p:bldP spid="26" grpId="0" animBg="1"/>
      <p:bldP spid="56" grpId="0"/>
      <p:bldP spid="57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71409B0-C676-9D40-0573-F261DC9624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08622"/>
              </p:ext>
            </p:extLst>
          </p:nvPr>
        </p:nvGraphicFramePr>
        <p:xfrm>
          <a:off x="823120" y="5791200"/>
          <a:ext cx="14859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799">
                  <a:extLst>
                    <a:ext uri="{9D8B030D-6E8A-4147-A177-3AD203B41FA5}">
                      <a16:colId xmlns:a16="http://schemas.microsoft.com/office/drawing/2014/main" val="420234194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793409396"/>
                    </a:ext>
                  </a:extLst>
                </a:gridCol>
                <a:gridCol w="4267201">
                  <a:extLst>
                    <a:ext uri="{9D8B030D-6E8A-4147-A177-3AD203B41FA5}">
                      <a16:colId xmlns:a16="http://schemas.microsoft.com/office/drawing/2014/main" val="852078608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Người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Đồ vật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 Hoạt động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754676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87197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4617134" y="149573"/>
            <a:ext cx="6844823" cy="1117345"/>
            <a:chOff x="4539228" y="210532"/>
            <a:chExt cx="672932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729329" cy="1117345"/>
              <a:chOff x="4539228" y="210532"/>
              <a:chExt cx="672932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7293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1905000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Luyện tập.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8919" y="25908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Xếp các từ ngữ dưới đây vào nhóm thích hợp: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201495" y="1258669"/>
            <a:ext cx="9749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9395EB-AF14-C071-7129-AEA478002C07}"/>
              </a:ext>
            </a:extLst>
          </p:cNvPr>
          <p:cNvSpPr/>
          <p:nvPr/>
        </p:nvSpPr>
        <p:spPr>
          <a:xfrm>
            <a:off x="2118519" y="3311353"/>
            <a:ext cx="1981200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sách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D0E94D-0D73-46D3-33A0-5434FD67D3BC}"/>
              </a:ext>
            </a:extLst>
          </p:cNvPr>
          <p:cNvSpPr/>
          <p:nvPr/>
        </p:nvSpPr>
        <p:spPr>
          <a:xfrm>
            <a:off x="4785519" y="3311353"/>
            <a:ext cx="2711165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thư viện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42A2D3-99F0-0232-68B7-03B8906CAA7D}"/>
              </a:ext>
            </a:extLst>
          </p:cNvPr>
          <p:cNvSpPr/>
          <p:nvPr/>
        </p:nvSpPr>
        <p:spPr>
          <a:xfrm>
            <a:off x="8012291" y="3318703"/>
            <a:ext cx="3554564" cy="567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mượn sách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6E167D-9A8E-CD5D-286A-5CD71DF4A476}"/>
              </a:ext>
            </a:extLst>
          </p:cNvPr>
          <p:cNvSpPr/>
          <p:nvPr/>
        </p:nvSpPr>
        <p:spPr>
          <a:xfrm>
            <a:off x="2194719" y="4038600"/>
            <a:ext cx="1676400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20E0FF-549E-2073-3ECF-256B80812805}"/>
              </a:ext>
            </a:extLst>
          </p:cNvPr>
          <p:cNvSpPr/>
          <p:nvPr/>
        </p:nvSpPr>
        <p:spPr>
          <a:xfrm>
            <a:off x="5166519" y="4038600"/>
            <a:ext cx="1598749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204FA0-B1DB-6F94-9F55-8F5EB7584144}"/>
              </a:ext>
            </a:extLst>
          </p:cNvPr>
          <p:cNvSpPr/>
          <p:nvPr/>
        </p:nvSpPr>
        <p:spPr>
          <a:xfrm>
            <a:off x="8012291" y="4046621"/>
            <a:ext cx="2711165" cy="59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sách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CB4B68-536B-ECD1-4750-C1E7424B4DBF}"/>
              </a:ext>
            </a:extLst>
          </p:cNvPr>
          <p:cNvSpPr/>
          <p:nvPr/>
        </p:nvSpPr>
        <p:spPr>
          <a:xfrm>
            <a:off x="12170481" y="4046621"/>
            <a:ext cx="2597238" cy="59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mượn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3DACC3-630C-E82D-84B6-5E1353BBF078}"/>
              </a:ext>
            </a:extLst>
          </p:cNvPr>
          <p:cNvSpPr/>
          <p:nvPr/>
        </p:nvSpPr>
        <p:spPr>
          <a:xfrm>
            <a:off x="1693354" y="4812632"/>
            <a:ext cx="2711165" cy="55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đọc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5122A9-A52F-9987-6439-AB369870F49F}"/>
              </a:ext>
            </a:extLst>
          </p:cNvPr>
          <p:cNvSpPr/>
          <p:nvPr/>
        </p:nvSpPr>
        <p:spPr>
          <a:xfrm>
            <a:off x="5166519" y="4800600"/>
            <a:ext cx="1598749" cy="5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35BD0D-2450-E3F2-E9C8-FF512B4299C7}"/>
              </a:ext>
            </a:extLst>
          </p:cNvPr>
          <p:cNvSpPr/>
          <p:nvPr/>
        </p:nvSpPr>
        <p:spPr>
          <a:xfrm>
            <a:off x="8059504" y="4800600"/>
            <a:ext cx="2285999" cy="5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thư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AECE60-04AA-1015-F379-EF0C62A6821E}"/>
              </a:ext>
            </a:extLst>
          </p:cNvPr>
          <p:cNvSpPr/>
          <p:nvPr/>
        </p:nvSpPr>
        <p:spPr>
          <a:xfrm>
            <a:off x="12634119" y="4812632"/>
            <a:ext cx="1394854" cy="55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9EC780-67E2-2AF0-663A-2A7229AD3920}"/>
              </a:ext>
            </a:extLst>
          </p:cNvPr>
          <p:cNvSpPr/>
          <p:nvPr/>
        </p:nvSpPr>
        <p:spPr>
          <a:xfrm>
            <a:off x="12634119" y="3311353"/>
            <a:ext cx="1394854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2526E-6 2.77778E-6 L -0.00097 0.193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9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983E-7 -2.77778E-6 L -0.37897 0.269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49" y="134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3534E-6 0 L -0.64101 0.4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6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92E-6 -2.77778E-6 L 0.23873 0.2836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37" y="14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62E-6 3.61111E-6 L 0.2164 0.364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5" y="18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2541E-6 -2.77778E-6 L 0.02584 0.285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7" y="14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832E-6 -3.61111E-6 L -0.01239 0.4477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4" y="22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3844E-6 0 L -0.06144 0.4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2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0386E-6 3.61111E-6 L 0.58045 0.3897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19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1638E-7 0 L 0.52896 0.3083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356E-6 3.61111E-6 L -0.03813 0.4980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" y="24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76 -0.04827 L 0.06485 0.335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" y="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4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1718696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45677" y="2160879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Rectangle 95">
            <a:extLst>
              <a:ext uri="{FF2B5EF4-FFF2-40B4-BE49-F238E27FC236}">
                <a16:creationId xmlns:a16="http://schemas.microsoft.com/office/drawing/2014/main" id="{75C76556-146C-1288-1258-338F96BFD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96" y="1258669"/>
            <a:ext cx="9633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34" descr="A group of children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71732F61-1990-EB1F-C37A-724EABB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73" y="2853004"/>
            <a:ext cx="5827746" cy="33953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E718B0-5AA5-97C2-6FF8-1F1C1238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320" y="2853004"/>
            <a:ext cx="5410200" cy="339539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ADB3004-BDB3-AAFE-6553-25E254BC3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594163"/>
              </p:ext>
            </p:extLst>
          </p:nvPr>
        </p:nvGraphicFramePr>
        <p:xfrm>
          <a:off x="899319" y="6485693"/>
          <a:ext cx="14859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339922342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172228473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40842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được viết ở tranh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được viết ở tranh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70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93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08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 nói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33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508919" y="1728208"/>
            <a:ext cx="4191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8919" y="213746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Rectangle 95">
            <a:extLst>
              <a:ext uri="{FF2B5EF4-FFF2-40B4-BE49-F238E27FC236}">
                <a16:creationId xmlns:a16="http://schemas.microsoft.com/office/drawing/2014/main" id="{75C76556-146C-1288-1258-338F96BFD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252" y="1258669"/>
            <a:ext cx="97876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5" name="Picture 34" descr="A group of children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71732F61-1990-EB1F-C37A-724EABBDA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573" y="2853004"/>
            <a:ext cx="5827746" cy="33953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E718B0-5AA5-97C2-6FF8-1F1C1238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320" y="2853004"/>
            <a:ext cx="5410200" cy="3395396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ADB3004-BDB3-AAFE-6553-25E254BC3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942809"/>
              </p:ext>
            </p:extLst>
          </p:nvPr>
        </p:nvGraphicFramePr>
        <p:xfrm>
          <a:off x="899319" y="6485693"/>
          <a:ext cx="14859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3399223427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172228473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340842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được viết ở tranh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được viết ở tranh 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8709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930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câu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08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 nói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33908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7A67748-D11C-05DA-3476-B8E5F309C987}"/>
              </a:ext>
            </a:extLst>
          </p:cNvPr>
          <p:cNvSpPr txBox="1"/>
          <p:nvPr/>
        </p:nvSpPr>
        <p:spPr>
          <a:xfrm>
            <a:off x="4583630" y="7049869"/>
            <a:ext cx="3935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muộn, vui, đẹp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695757-B3EF-0587-119E-48E08A97BEE9}"/>
              </a:ext>
            </a:extLst>
          </p:cNvPr>
          <p:cNvSpPr txBox="1"/>
          <p:nvPr/>
        </p:nvSpPr>
        <p:spPr>
          <a:xfrm>
            <a:off x="5355504" y="7696200"/>
            <a:ext cx="2391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F29DF-775C-2EDA-7E6F-108A9F54F3BF}"/>
              </a:ext>
            </a:extLst>
          </p:cNvPr>
          <p:cNvSpPr txBox="1"/>
          <p:nvPr/>
        </p:nvSpPr>
        <p:spPr>
          <a:xfrm>
            <a:off x="5479741" y="8399682"/>
            <a:ext cx="1285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F0A3B-9660-5463-77C6-E13E5A2F0A3D}"/>
              </a:ext>
            </a:extLst>
          </p:cNvPr>
          <p:cNvSpPr txBox="1"/>
          <p:nvPr/>
        </p:nvSpPr>
        <p:spPr>
          <a:xfrm>
            <a:off x="10872192" y="7110557"/>
            <a:ext cx="3230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thế, quá, lắm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C6E9A6-ED42-0A79-D8D2-210EEA67E5E2}"/>
              </a:ext>
            </a:extLst>
          </p:cNvPr>
          <p:cNvSpPr txBox="1"/>
          <p:nvPr/>
        </p:nvSpPr>
        <p:spPr>
          <a:xfrm>
            <a:off x="11224420" y="7726457"/>
            <a:ext cx="3230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than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6B0DEE-E6FF-EDC9-EAE8-5D2990BF3282}"/>
              </a:ext>
            </a:extLst>
          </p:cNvPr>
          <p:cNvSpPr txBox="1"/>
          <p:nvPr/>
        </p:nvSpPr>
        <p:spPr>
          <a:xfrm>
            <a:off x="10937793" y="8399682"/>
            <a:ext cx="3153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cảm xúc</a:t>
            </a:r>
          </a:p>
        </p:txBody>
      </p:sp>
    </p:spTree>
    <p:extLst>
      <p:ext uri="{BB962C8B-B14F-4D97-AF65-F5344CB8AC3E}">
        <p14:creationId xmlns:p14="http://schemas.microsoft.com/office/powerpoint/2010/main" val="18406626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17901" y="159786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17901" y="2209800"/>
            <a:ext cx="14011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3: Những từ in đậm trang bài tập 2: </a:t>
            </a:r>
            <a:r>
              <a:rPr lang="en-US" sz="36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thế, lắm, quá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bổ sung điều gì cho câu:</a:t>
            </a:r>
          </a:p>
        </p:txBody>
      </p:sp>
      <p:sp>
        <p:nvSpPr>
          <p:cNvPr id="23" name="Rectangle 95">
            <a:extLst>
              <a:ext uri="{FF2B5EF4-FFF2-40B4-BE49-F238E27FC236}">
                <a16:creationId xmlns:a16="http://schemas.microsoft.com/office/drawing/2014/main" id="{A90DCD00-8DE9-2CF1-975E-252F9B3A4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1066" y="1131900"/>
            <a:ext cx="9633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46981" r="79179" b="44316"/>
          <a:stretch/>
        </p:blipFill>
        <p:spPr bwMode="auto">
          <a:xfrm>
            <a:off x="1809379" y="3683000"/>
            <a:ext cx="4222881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1" t="47021" r="64637" b="43509"/>
          <a:stretch/>
        </p:blipFill>
        <p:spPr bwMode="auto">
          <a:xfrm>
            <a:off x="1884781" y="5366084"/>
            <a:ext cx="4186990" cy="15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46140" r="50199" b="43509"/>
          <a:stretch/>
        </p:blipFill>
        <p:spPr bwMode="auto">
          <a:xfrm>
            <a:off x="1809379" y="7060918"/>
            <a:ext cx="4207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E718B0-5AA5-97C2-6FF8-1F1C1238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18" y="3389692"/>
            <a:ext cx="8197541" cy="514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Tư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30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10 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2024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14600"/>
            <a:ext cx="14325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4. Chuyển các câu dưới đây thành câu cảm theo mẫu: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Quyển từ điển này hữu ích.        Quyển từ điển này hữu ích quá!</a:t>
            </a:r>
          </a:p>
        </p:txBody>
      </p:sp>
      <p:sp>
        <p:nvSpPr>
          <p:cNvPr id="21" name="Rectangle 95">
            <a:extLst>
              <a:ext uri="{FF2B5EF4-FFF2-40B4-BE49-F238E27FC236}">
                <a16:creationId xmlns:a16="http://schemas.microsoft.com/office/drawing/2014/main" id="{6748E8D0-1FA3-E7DD-E6C7-9BFEE823F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96" y="1258669"/>
            <a:ext cx="9633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73185E-CFF2-0032-9655-48C2A0B2F3B6}"/>
              </a:ext>
            </a:extLst>
          </p:cNvPr>
          <p:cNvSpPr/>
          <p:nvPr/>
        </p:nvSpPr>
        <p:spPr>
          <a:xfrm>
            <a:off x="1204119" y="4226317"/>
            <a:ext cx="6619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Bạn ấy đọc nhiều sách.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536ADC-FE82-12BD-83F3-801BE9ABA33B}"/>
              </a:ext>
            </a:extLst>
          </p:cNvPr>
          <p:cNvSpPr/>
          <p:nvPr/>
        </p:nvSpPr>
        <p:spPr>
          <a:xfrm>
            <a:off x="1206967" y="5080576"/>
            <a:ext cx="6619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Thư viện trường mình rộng.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3B516F-D3E9-5E28-599F-969402549D31}"/>
              </a:ext>
            </a:extLst>
          </p:cNvPr>
          <p:cNvSpPr/>
          <p:nvPr/>
        </p:nvSpPr>
        <p:spPr>
          <a:xfrm>
            <a:off x="1204119" y="5876092"/>
            <a:ext cx="6619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Thư viện đóng cửa muộn.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80CC44-3D7F-968B-3D1E-74B6AC0968F2}"/>
              </a:ext>
            </a:extLst>
          </p:cNvPr>
          <p:cNvCxnSpPr/>
          <p:nvPr/>
        </p:nvCxnSpPr>
        <p:spPr>
          <a:xfrm>
            <a:off x="8281214" y="3505200"/>
            <a:ext cx="3521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380A95F-5BBF-27C5-D7A3-81FD8E84E3FA}"/>
              </a:ext>
            </a:extLst>
          </p:cNvPr>
          <p:cNvSpPr/>
          <p:nvPr/>
        </p:nvSpPr>
        <p:spPr>
          <a:xfrm>
            <a:off x="1508919" y="2514600"/>
            <a:ext cx="10363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4. Chuyển các câu dưới đây thành câu cảm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3185E-CFF2-0032-9655-48C2A0B2F3B6}"/>
              </a:ext>
            </a:extLst>
          </p:cNvPr>
          <p:cNvSpPr/>
          <p:nvPr/>
        </p:nvSpPr>
        <p:spPr>
          <a:xfrm>
            <a:off x="8443119" y="4267200"/>
            <a:ext cx="66939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Bạn ấy đọc nhiều sách quá!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536ADC-FE82-12BD-83F3-801BE9ABA33B}"/>
              </a:ext>
            </a:extLst>
          </p:cNvPr>
          <p:cNvSpPr/>
          <p:nvPr/>
        </p:nvSpPr>
        <p:spPr>
          <a:xfrm>
            <a:off x="8457309" y="5121459"/>
            <a:ext cx="76058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Thư viện trường mình rộng quá!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A3B516F-D3E9-5E28-599F-969402549D31}"/>
              </a:ext>
            </a:extLst>
          </p:cNvPr>
          <p:cNvSpPr/>
          <p:nvPr/>
        </p:nvSpPr>
        <p:spPr>
          <a:xfrm>
            <a:off x="8481219" y="5916975"/>
            <a:ext cx="72975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Thư viện đóng cửa muộn quá!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700425" y="4724400"/>
            <a:ext cx="5807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700424" y="5562600"/>
            <a:ext cx="5807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00423" y="6324600"/>
            <a:ext cx="5807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9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9635</TotalTime>
  <Words>536</Words>
  <Application>Microsoft Office PowerPoint</Application>
  <PresentationFormat>Custom</PresentationFormat>
  <Paragraphs>113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1077</cp:revision>
  <dcterms:created xsi:type="dcterms:W3CDTF">2008-09-09T22:52:10Z</dcterms:created>
  <dcterms:modified xsi:type="dcterms:W3CDTF">2024-10-29T02:03:50Z</dcterms:modified>
</cp:coreProperties>
</file>