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85" r:id="rId2"/>
  </p:sldMasterIdLst>
  <p:notesMasterIdLst>
    <p:notesMasterId r:id="rId11"/>
  </p:notesMasterIdLst>
  <p:sldIdLst>
    <p:sldId id="579" r:id="rId3"/>
    <p:sldId id="263" r:id="rId4"/>
    <p:sldId id="515" r:id="rId5"/>
    <p:sldId id="572" r:id="rId6"/>
    <p:sldId id="581" r:id="rId7"/>
    <p:sldId id="573" r:id="rId8"/>
    <p:sldId id="574" r:id="rId9"/>
    <p:sldId id="52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FFFF"/>
    <a:srgbClr val="CCEC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5190" autoAdjust="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1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0454-C8A1-4741-A2E0-C96C1C47DCE9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D77F-D130-4CD5-B00A-85D4EB6E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477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F18D-3290-4F7A-B497-F2F226AE6E6A}" type="datetimeFigureOut">
              <a:rPr lang="en-US" smtClean="0"/>
              <a:pPr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7BBB-07B0-4BA7-A934-658DFB689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93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0454-C8A1-4741-A2E0-C96C1C47DCE9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D77F-D130-4CD5-B00A-85D4EB6E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2649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0454-C8A1-4741-A2E0-C96C1C47DCE9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D77F-D130-4CD5-B00A-85D4EB6E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3462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0454-C8A1-4741-A2E0-C96C1C47DCE9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D77F-D130-4CD5-B00A-85D4EB6E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0028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0454-C8A1-4741-A2E0-C96C1C47DCE9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D77F-D130-4CD5-B00A-85D4EB6E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5642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0454-C8A1-4741-A2E0-C96C1C47DCE9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D77F-D130-4CD5-B00A-85D4EB6E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3256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0454-C8A1-4741-A2E0-C96C1C47DCE9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D77F-D130-4CD5-B00A-85D4EB6E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7305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0454-C8A1-4741-A2E0-C96C1C47DCE9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D77F-D130-4CD5-B00A-85D4EB6E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38741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0454-C8A1-4741-A2E0-C96C1C47DCE9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D77F-D130-4CD5-B00A-85D4EB6E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0945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0454-C8A1-4741-A2E0-C96C1C47DCE9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D77F-D130-4CD5-B00A-85D4EB6E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558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5F07-3376-4EB4-851C-C01CF148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2C266-EC5F-43A6-86D4-1CC2C7AD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id="{4B1DF6FC-7E16-4635-8A35-944AD89C6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id="{97358077-9EE7-44A7-97C6-315D9C46C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7479" y="1331058"/>
            <a:ext cx="5507665" cy="1549970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9646E44B-3867-4CC2-B640-09E839EA1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A048540C-02AE-45F9-A868-5AF452F0EF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>
            <a:extLst>
              <a:ext uri="{FF2B5EF4-FFF2-40B4-BE49-F238E27FC236}">
                <a16:creationId xmlns:a16="http://schemas.microsoft.com/office/drawing/2014/main" id="{890BE992-9077-47BD-BA72-99B4456EAB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id="{93040D19-7743-43B1-A900-286D474B37E7}"/>
              </a:ext>
            </a:extLst>
          </p:cNvPr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0699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4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video" Target="../media/media1.mp4"/><Relationship Id="rId7" Type="http://schemas.openxmlformats.org/officeDocument/2006/relationships/image" Target="../media/image11.jpeg"/><Relationship Id="rId2" Type="http://schemas.microsoft.com/office/2007/relationships/media" Target="../media/media1.mp4"/><Relationship Id="rId1" Type="http://schemas.openxmlformats.org/officeDocument/2006/relationships/tags" Target="../tags/tag1.xml"/><Relationship Id="rId6" Type="http://schemas.openxmlformats.org/officeDocument/2006/relationships/hyperlink" Target="https://pixabay.com/id/bingkai-sekolah-anak-globe-papan-3518725/" TargetMode="External"/><Relationship Id="rId5" Type="http://schemas.openxmlformats.org/officeDocument/2006/relationships/image" Target="../media/image10.jpg"/><Relationship Id="rId4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378814" y="3540126"/>
            <a:ext cx="6757851" cy="2819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1" y="4949826"/>
            <a:ext cx="2314575" cy="19716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63486" y="4667697"/>
            <a:ext cx="6434604" cy="631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GVCN:ĐẶNG THỊ YẾN </a:t>
            </a:r>
          </a:p>
        </p:txBody>
      </p:sp>
      <p:sp>
        <p:nvSpPr>
          <p:cNvPr id="5" name="Cloud 4"/>
          <p:cNvSpPr/>
          <p:nvPr/>
        </p:nvSpPr>
        <p:spPr>
          <a:xfrm>
            <a:off x="368490" y="130460"/>
            <a:ext cx="11218459" cy="2819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331" y="975903"/>
            <a:ext cx="10049445" cy="631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 TIỂU HỌC TÂN VIÊN</a:t>
            </a:r>
          </a:p>
        </p:txBody>
      </p:sp>
      <p:pic>
        <p:nvPicPr>
          <p:cNvPr id="7" name="Picture 6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231" y="2569211"/>
            <a:ext cx="2380615" cy="238061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8438106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50+ Hình Ảnh Gia Đình Hạnh Phúc Đẹp Ý Nghĩa Và Ấm Cúng, Tranh Vẽ Về Đề Tài Gia  Đình Đẹp Nhất">
            <a:extLst>
              <a:ext uri="{FF2B5EF4-FFF2-40B4-BE49-F238E27FC236}">
                <a16:creationId xmlns:a16="http://schemas.microsoft.com/office/drawing/2014/main" id="{DA4100C7-C88F-4D95-AFA4-7B8AA3848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0408" y="2979265"/>
            <a:ext cx="6491591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1E111E2B-4EA9-49E5-9F0C-4EA101037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8051" y="260249"/>
            <a:ext cx="4295898" cy="611200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2" name="BÀI 6 -Học hát BA NGỌN NẾN LUNG LINH ( có lời )">
            <a:hlinkClick r:id="" action="ppaction://media"/>
            <a:extLst>
              <a:ext uri="{FF2B5EF4-FFF2-40B4-BE49-F238E27FC236}">
                <a16:creationId xmlns:a16="http://schemas.microsoft.com/office/drawing/2014/main" id="{E6924F43-45B0-5B73-FCE8-05B92ED5D7C0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8860" y="871449"/>
            <a:ext cx="5266910" cy="38204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6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5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47456" y="3810391"/>
            <a:ext cx="33745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algn="ctr">
              <a:spcAft>
                <a:spcPts val="0"/>
              </a:spcAft>
            </a:pP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3 – 4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2969" y="2558534"/>
            <a:ext cx="76635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algn="ctr">
              <a:spcAft>
                <a:spcPts val="0"/>
              </a:spcAft>
            </a:pP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ÔN TẬP GIỮA HỌC KÌ I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21021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342" y="359979"/>
            <a:ext cx="11702143" cy="14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29210">
              <a:lnSpc>
                <a:spcPct val="111000"/>
              </a:lnSpc>
              <a:spcAft>
                <a:spcPts val="0"/>
              </a:spcAft>
            </a:pPr>
            <a:r>
              <a:rPr lang="en-US" sz="4000" b="1" dirty="0" err="1">
                <a:solidFill>
                  <a:srgbClr val="3876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3876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1: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Nối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tin ở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cột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trái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tin ở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cột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3" y="2017032"/>
            <a:ext cx="11582400" cy="480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6760029" y="2514600"/>
            <a:ext cx="859971" cy="1186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760029" y="2514600"/>
            <a:ext cx="859971" cy="593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760028" y="4198711"/>
            <a:ext cx="859972" cy="469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721928" y="4906016"/>
            <a:ext cx="898072" cy="1364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740978" y="3345861"/>
            <a:ext cx="879022" cy="2289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740978" y="5520876"/>
            <a:ext cx="879022" cy="826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7781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38985" y="2658567"/>
            <a:ext cx="5745708" cy="2830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algn="just">
              <a:spcAft>
                <a:spcPts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trải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nghiệm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45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5553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0084"/>
            <a:ext cx="9056914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>
              <a:spcAft>
                <a:spcPts val="0"/>
              </a:spcAft>
            </a:pPr>
            <a:r>
              <a:rPr lang="en-US" sz="4000" b="1" dirty="0" err="1">
                <a:solidFill>
                  <a:srgbClr val="3876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3876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3: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45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400">
              <a:spcAft>
                <a:spcPts val="0"/>
              </a:spcAft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ngang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3" y="-70389"/>
            <a:ext cx="6868885" cy="692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3" y="-70389"/>
            <a:ext cx="6864803" cy="676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44" y="2042023"/>
            <a:ext cx="2255529" cy="219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403" y="3531902"/>
            <a:ext cx="3577087" cy="316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3383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974286" cy="145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29210">
              <a:lnSpc>
                <a:spcPct val="111000"/>
              </a:lnSpc>
              <a:spcAft>
                <a:spcPts val="0"/>
              </a:spcAft>
            </a:pPr>
            <a:r>
              <a:rPr lang="en-US" sz="4000" b="1" dirty="0" err="1">
                <a:solidFill>
                  <a:srgbClr val="3876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3876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4: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kiểu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 (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725" y="598713"/>
            <a:ext cx="8384275" cy="633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372601" y="1556097"/>
            <a:ext cx="20138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algn="ctr">
              <a:spcAft>
                <a:spcPts val="0"/>
              </a:spcAft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endParaRPr lang="en-US" sz="4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76658" y="2422774"/>
            <a:ext cx="24057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algn="ctr">
              <a:spcAft>
                <a:spcPts val="0"/>
              </a:spcAft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endParaRPr lang="en-US" sz="4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85514" y="3383088"/>
            <a:ext cx="20138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algn="ctr">
              <a:spcAft>
                <a:spcPts val="0"/>
              </a:spcAft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endParaRPr lang="en-US" sz="4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67800" y="3981802"/>
            <a:ext cx="26887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algn="ctr">
              <a:spcAft>
                <a:spcPts val="0"/>
              </a:spcAft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endParaRPr lang="en-US" sz="4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76659" y="4679839"/>
            <a:ext cx="23186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algn="ctr">
              <a:spcAft>
                <a:spcPts val="0"/>
              </a:spcAft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endParaRPr lang="en-US" sz="4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16144" y="6069519"/>
            <a:ext cx="20138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algn="ctr">
              <a:spcAft>
                <a:spcPts val="0"/>
              </a:spcAft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endParaRPr lang="en-US" sz="4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44" y="2042023"/>
            <a:ext cx="2255529" cy="219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17" y="3855714"/>
            <a:ext cx="2840246" cy="276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6958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4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8C6C0646-CAA6-6F63-9B8F-D4657851E72B}"/>
              </a:ext>
            </a:extLst>
          </p:cNvPr>
          <p:cNvSpPr txBox="1"/>
          <p:nvPr/>
        </p:nvSpPr>
        <p:spPr>
          <a:xfrm>
            <a:off x="2286000" y="1466802"/>
            <a:ext cx="6967349" cy="1025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04815"/>
            <a:r>
              <a:rPr lang="en-US" sz="6067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6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6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6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6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6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74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</p:tagLst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2997</TotalTime>
  <Words>126</Words>
  <Application>Microsoft Office PowerPoint</Application>
  <PresentationFormat>Widescreen</PresentationFormat>
  <Paragraphs>19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等线</vt:lpstr>
      <vt:lpstr>Microsoft YaHei</vt:lpstr>
      <vt:lpstr>Arial</vt:lpstr>
      <vt:lpstr>Calibri</vt:lpstr>
      <vt:lpstr>Calibri Light</vt:lpstr>
      <vt:lpstr>Times New Roman</vt:lpstr>
      <vt:lpstr>6_Office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Administrator</cp:lastModifiedBy>
  <cp:revision>122</cp:revision>
  <dcterms:created xsi:type="dcterms:W3CDTF">2021-06-19T10:18:58Z</dcterms:created>
  <dcterms:modified xsi:type="dcterms:W3CDTF">2024-11-06T02:38:07Z</dcterms:modified>
</cp:coreProperties>
</file>