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5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6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FB8F-64FB-4930-8933-9DF62C25846D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013" y="489447"/>
            <a:ext cx="8851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TRƯỜNG TH 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THÀNH TÔ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3250" y="1556793"/>
            <a:ext cx="4477508" cy="9358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Môn: Mĩ Thuật</a:t>
            </a:r>
            <a:endParaRPr lang="en-US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4305871"/>
            <a:ext cx="6408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viên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Bùi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Vân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7980" y="2780929"/>
            <a:ext cx="1988045" cy="9358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Lớp 1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1613" y="908720"/>
            <a:ext cx="24705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Dặn dò: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96553" y="2172920"/>
            <a:ext cx="644361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</a:rPr>
              <a:t>Xem trước bài</a:t>
            </a:r>
          </a:p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</a:rPr>
              <a:t>Chuẩn bị dụng cụ: Giấy, viết chì, màu, tẩy...</a:t>
            </a:r>
          </a:p>
        </p:txBody>
      </p:sp>
    </p:spTree>
    <p:extLst>
      <p:ext uri="{BB962C8B-B14F-4D97-AF65-F5344CB8AC3E}">
        <p14:creationId xmlns:p14="http://schemas.microsoft.com/office/powerpoint/2010/main" val="4180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-1" r="49438" b="49835"/>
          <a:stretch/>
        </p:blipFill>
        <p:spPr bwMode="auto">
          <a:xfrm>
            <a:off x="467544" y="1700808"/>
            <a:ext cx="30243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0" y="-238769"/>
            <a:ext cx="5724128" cy="193957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6501" y="260648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r="15445" b="50000"/>
          <a:stretch/>
        </p:blipFill>
        <p:spPr bwMode="auto">
          <a:xfrm>
            <a:off x="5724128" y="1700808"/>
            <a:ext cx="30963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45973" r="49438" b="6041"/>
          <a:stretch/>
        </p:blipFill>
        <p:spPr bwMode="auto">
          <a:xfrm>
            <a:off x="482946" y="4221088"/>
            <a:ext cx="30089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2" t="45973" r="15000" b="3711"/>
          <a:stretch/>
        </p:blipFill>
        <p:spPr bwMode="auto">
          <a:xfrm>
            <a:off x="5724128" y="4221088"/>
            <a:ext cx="309634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25589" y="1044972"/>
            <a:ext cx="640871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TÌM BIỂU CẢM TRÊN KHUÔN MẶT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753652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BUỒN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2977788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7353" y="4149080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7629" y="5237896"/>
            <a:ext cx="129614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TỨC GIẬN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429" y="3121804"/>
            <a:ext cx="6480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3109228"/>
            <a:ext cx="6480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29" y="5714092"/>
            <a:ext cx="6480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128" y="5716660"/>
            <a:ext cx="6480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Right Arrow 20"/>
          <p:cNvSpPr/>
          <p:nvPr/>
        </p:nvSpPr>
        <p:spPr>
          <a:xfrm rot="9067199">
            <a:off x="3077719" y="2307370"/>
            <a:ext cx="1011625" cy="319440"/>
          </a:xfrm>
          <a:prstGeom prst="rightArrow">
            <a:avLst>
              <a:gd name="adj1" fmla="val 50000"/>
              <a:gd name="adj2" fmla="val 7451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Arrow 22"/>
          <p:cNvSpPr/>
          <p:nvPr/>
        </p:nvSpPr>
        <p:spPr>
          <a:xfrm rot="3155347">
            <a:off x="4904570" y="3947126"/>
            <a:ext cx="1670810" cy="313972"/>
          </a:xfrm>
          <a:prstGeom prst="rightArrow">
            <a:avLst>
              <a:gd name="adj1" fmla="val 50000"/>
              <a:gd name="adj2" fmla="val 7451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Right Arrow 23"/>
          <p:cNvSpPr/>
          <p:nvPr/>
        </p:nvSpPr>
        <p:spPr>
          <a:xfrm rot="9067199">
            <a:off x="2898630" y="4747195"/>
            <a:ext cx="1255477" cy="344243"/>
          </a:xfrm>
          <a:prstGeom prst="rightArrow">
            <a:avLst>
              <a:gd name="adj1" fmla="val 50000"/>
              <a:gd name="adj2" fmla="val 7451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Right Arrow 24"/>
          <p:cNvSpPr/>
          <p:nvPr/>
        </p:nvSpPr>
        <p:spPr>
          <a:xfrm rot="18145359">
            <a:off x="4560760" y="4064340"/>
            <a:ext cx="2552776" cy="328711"/>
          </a:xfrm>
          <a:prstGeom prst="rightArrow">
            <a:avLst>
              <a:gd name="adj1" fmla="val 50000"/>
              <a:gd name="adj2" fmla="val 7451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535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6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1" animBg="1"/>
      <p:bldP spid="23" grpId="2" animBg="1"/>
      <p:bldP spid="24" grpId="1" animBg="1"/>
      <p:bldP spid="24" grpId="2" animBg="1"/>
      <p:bldP spid="25" grpId="1" animBg="1"/>
      <p:bldP spid="2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"/>
          <a:stretch/>
        </p:blipFill>
        <p:spPr bwMode="auto">
          <a:xfrm>
            <a:off x="13014" y="0"/>
            <a:ext cx="913098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6632"/>
            <a:ext cx="64807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TÌM KHUÔN MẶT GIỐNG VỚI MỖI HÌNH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13273" r="1851" b="49378"/>
          <a:stretch/>
        </p:blipFill>
        <p:spPr bwMode="auto">
          <a:xfrm>
            <a:off x="107504" y="1052736"/>
            <a:ext cx="630644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55728" b="4409"/>
          <a:stretch/>
        </p:blipFill>
        <p:spPr bwMode="auto">
          <a:xfrm>
            <a:off x="107504" y="4077072"/>
            <a:ext cx="6306443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388930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1</a:t>
            </a:r>
            <a:endParaRPr lang="en-US" sz="2000" b="1"/>
          </a:p>
        </p:txBody>
      </p:sp>
      <p:sp>
        <p:nvSpPr>
          <p:cNvPr id="8" name="TextBox 7"/>
          <p:cNvSpPr txBox="1"/>
          <p:nvPr/>
        </p:nvSpPr>
        <p:spPr>
          <a:xfrm>
            <a:off x="1691680" y="3388930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0725" y="3388930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0" name="TextBox 9"/>
          <p:cNvSpPr txBox="1"/>
          <p:nvPr/>
        </p:nvSpPr>
        <p:spPr>
          <a:xfrm>
            <a:off x="5004048" y="3402418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4</a:t>
            </a:r>
            <a:endParaRPr lang="en-US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107504" y="6053226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A</a:t>
            </a:r>
            <a:endParaRPr lang="en-US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1619672" y="6053226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B</a:t>
            </a:r>
            <a:endParaRPr lang="en-US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3260725" y="5981218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</a:t>
            </a:r>
            <a:endParaRPr lang="en-US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4788024" y="6053226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D</a:t>
            </a:r>
            <a:endParaRPr lang="en-US" sz="2000" b="1"/>
          </a:p>
        </p:txBody>
      </p:sp>
      <p:sp>
        <p:nvSpPr>
          <p:cNvPr id="6" name="TextBox 5"/>
          <p:cNvSpPr txBox="1"/>
          <p:nvPr/>
        </p:nvSpPr>
        <p:spPr>
          <a:xfrm>
            <a:off x="6485955" y="1556792"/>
            <a:ext cx="2622549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1.Những khuôn mặt trên giống hình gì?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Các khuôn mặt trên hình giống với hình nào bên dưới?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Trên khuôn mặt có những bộ phận gì?</a:t>
            </a:r>
          </a:p>
        </p:txBody>
      </p:sp>
    </p:spTree>
    <p:extLst>
      <p:ext uri="{BB962C8B-B14F-4D97-AF65-F5344CB8AC3E}">
        <p14:creationId xmlns:p14="http://schemas.microsoft.com/office/powerpoint/2010/main" val="33649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38164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Cách vẽ chân dung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27156" r="75086" b="31576"/>
          <a:stretch/>
        </p:blipFill>
        <p:spPr bwMode="auto">
          <a:xfrm>
            <a:off x="107504" y="1052737"/>
            <a:ext cx="2016571" cy="31683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26172" r="53075" b="28320"/>
          <a:stretch/>
        </p:blipFill>
        <p:spPr bwMode="auto">
          <a:xfrm>
            <a:off x="2244330" y="1053878"/>
            <a:ext cx="2183654" cy="31672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368" r="29246" b="28125"/>
          <a:stretch/>
        </p:blipFill>
        <p:spPr bwMode="auto">
          <a:xfrm>
            <a:off x="4523407" y="1052736"/>
            <a:ext cx="2208833" cy="31683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0" t="27149" r="6954" b="27734"/>
          <a:stretch/>
        </p:blipFill>
        <p:spPr bwMode="auto">
          <a:xfrm>
            <a:off x="6804248" y="1053878"/>
            <a:ext cx="2232248" cy="31672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07503" y="4509120"/>
            <a:ext cx="201657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405" y="4509119"/>
            <a:ext cx="2016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tai.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661" y="4558098"/>
            <a:ext cx="2016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2086" y="4558098"/>
            <a:ext cx="2016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836712"/>
            <a:ext cx="2736304" cy="4536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3848" y="1772816"/>
            <a:ext cx="2736304" cy="4248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28184" y="836712"/>
            <a:ext cx="2664296" cy="4536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7" t="4482" r="3994" b="4843"/>
          <a:stretch/>
        </p:blipFill>
        <p:spPr bwMode="auto">
          <a:xfrm>
            <a:off x="395536" y="3104964"/>
            <a:ext cx="1470696" cy="2063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7" t="34917" r="3994" b="4843"/>
          <a:stretch/>
        </p:blipFill>
        <p:spPr bwMode="auto">
          <a:xfrm>
            <a:off x="3275855" y="1844824"/>
            <a:ext cx="259228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334121" cy="418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5129" y="4839543"/>
            <a:ext cx="5193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9733" y="5469011"/>
            <a:ext cx="5193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2062" y="4839543"/>
            <a:ext cx="5193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49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54" y="1166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tham khảo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2963"/>
            <a:ext cx="22479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2107" r="3271" b="7358"/>
          <a:stretch/>
        </p:blipFill>
        <p:spPr bwMode="auto">
          <a:xfrm>
            <a:off x="2587372" y="776059"/>
            <a:ext cx="1912620" cy="286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783552"/>
            <a:ext cx="208823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38" y="801560"/>
            <a:ext cx="2114550" cy="28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1778" r="2879" b="13333"/>
          <a:stretch/>
        </p:blipFill>
        <p:spPr bwMode="auto">
          <a:xfrm>
            <a:off x="179512" y="3789040"/>
            <a:ext cx="22479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"/>
          <a:stretch/>
        </p:blipFill>
        <p:spPr bwMode="auto">
          <a:xfrm>
            <a:off x="2587372" y="3789040"/>
            <a:ext cx="18859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1" y="3783210"/>
            <a:ext cx="2100809" cy="295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t="3741" r="3184" b="4800"/>
          <a:stretch/>
        </p:blipFill>
        <p:spPr bwMode="auto">
          <a:xfrm>
            <a:off x="6849938" y="3783210"/>
            <a:ext cx="2114549" cy="295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2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619672" y="164637"/>
            <a:ext cx="7128793" cy="355239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31840" y="1412776"/>
            <a:ext cx="3456384" cy="112812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901329"/>
            <a:ext cx="61926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Vẽ 1 bức tranh chân dung và tô màu theo ý thích. (15 phút)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52" y="188640"/>
            <a:ext cx="8952644" cy="92333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Trưng bày sản phẩm và chia sẻ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8891" y="1611317"/>
            <a:ext cx="66262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50"/>
                </a:solidFill>
                <a:cs typeface="Times New Roman" pitchFamily="18" charset="0"/>
              </a:rPr>
              <a:t>   Giới thiệu và chia sẻ về sản phẩm của mình.</a:t>
            </a:r>
          </a:p>
        </p:txBody>
      </p:sp>
    </p:spTree>
    <p:extLst>
      <p:ext uri="{BB962C8B-B14F-4D97-AF65-F5344CB8AC3E}">
        <p14:creationId xmlns:p14="http://schemas.microsoft.com/office/powerpoint/2010/main" val="40268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194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</cp:revision>
  <dcterms:created xsi:type="dcterms:W3CDTF">2022-01-23T06:29:00Z</dcterms:created>
  <dcterms:modified xsi:type="dcterms:W3CDTF">2024-01-08T07:29:27Z</dcterms:modified>
</cp:coreProperties>
</file>