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0" r:id="rId5"/>
  </p:sldMasterIdLst>
  <p:sldIdLst>
    <p:sldId id="256" r:id="rId6"/>
    <p:sldId id="258" r:id="rId7"/>
    <p:sldId id="257" r:id="rId8"/>
    <p:sldId id="275" r:id="rId9"/>
    <p:sldId id="259" r:id="rId10"/>
    <p:sldId id="260" r:id="rId11"/>
    <p:sldId id="265" r:id="rId12"/>
    <p:sldId id="266" r:id="rId13"/>
    <p:sldId id="267" r:id="rId14"/>
    <p:sldId id="268" r:id="rId15"/>
    <p:sldId id="269" r:id="rId16"/>
    <p:sldId id="270" r:id="rId17"/>
    <p:sldId id="277" r:id="rId18"/>
    <p:sldId id="273" r:id="rId19"/>
    <p:sldId id="274"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7" d="100"/>
          <a:sy n="67" d="100"/>
        </p:scale>
        <p:origin x="140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EA8E9B-4D7A-4EC0-8209-2B3B65CFC0DC}"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012A7-DD7B-4A72-8648-E71345401AE9}" type="slidenum">
              <a:rPr lang="en-US" smtClean="0"/>
              <a:t>‹#›</a:t>
            </a:fld>
            <a:endParaRPr lang="en-US"/>
          </a:p>
        </p:txBody>
      </p:sp>
    </p:spTree>
    <p:extLst>
      <p:ext uri="{BB962C8B-B14F-4D97-AF65-F5344CB8AC3E}">
        <p14:creationId xmlns:p14="http://schemas.microsoft.com/office/powerpoint/2010/main" val="157559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EA8E9B-4D7A-4EC0-8209-2B3B65CFC0DC}"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012A7-DD7B-4A72-8648-E71345401AE9}" type="slidenum">
              <a:rPr lang="en-US" smtClean="0"/>
              <a:t>‹#›</a:t>
            </a:fld>
            <a:endParaRPr lang="en-US"/>
          </a:p>
        </p:txBody>
      </p:sp>
    </p:spTree>
    <p:extLst>
      <p:ext uri="{BB962C8B-B14F-4D97-AF65-F5344CB8AC3E}">
        <p14:creationId xmlns:p14="http://schemas.microsoft.com/office/powerpoint/2010/main" val="223647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EA8E9B-4D7A-4EC0-8209-2B3B65CFC0DC}"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012A7-DD7B-4A72-8648-E71345401AE9}" type="slidenum">
              <a:rPr lang="en-US" smtClean="0"/>
              <a:t>‹#›</a:t>
            </a:fld>
            <a:endParaRPr lang="en-US"/>
          </a:p>
        </p:txBody>
      </p:sp>
    </p:spTree>
    <p:extLst>
      <p:ext uri="{BB962C8B-B14F-4D97-AF65-F5344CB8AC3E}">
        <p14:creationId xmlns:p14="http://schemas.microsoft.com/office/powerpoint/2010/main" val="154919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6"/>
            <a:ext cx="68580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143000" y="3602040"/>
            <a:ext cx="68580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994EF6-D600-4BD1-B989-213DA2DF0B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259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37A5E1-C1FB-474C-BE54-315005C600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0923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2"/>
            <a:ext cx="788670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623889" y="4589466"/>
            <a:ext cx="788670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926EB3-4572-4CE4-BC35-4F1F19E29D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669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46334-7AD1-46B0-8768-EE4A98C253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814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6"/>
            <a:ext cx="7886700" cy="1325562"/>
          </a:xfrm>
        </p:spPr>
        <p:txBody>
          <a:bodyPr/>
          <a:lstStyle/>
          <a:p>
            <a:r>
              <a:rPr lang="en-US"/>
              <a:t>Click to edit Master title style</a:t>
            </a:r>
          </a:p>
        </p:txBody>
      </p:sp>
      <p:sp>
        <p:nvSpPr>
          <p:cNvPr id="3" name="Text Placeholder 2"/>
          <p:cNvSpPr>
            <a:spLocks noGrp="1"/>
          </p:cNvSpPr>
          <p:nvPr>
            <p:ph type="body" idx="1"/>
          </p:nvPr>
        </p:nvSpPr>
        <p:spPr>
          <a:xfrm>
            <a:off x="630242" y="1681163"/>
            <a:ext cx="3868737"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630242"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96ED41B-ED57-4A55-9775-95F27AE11B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986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913293-CCD9-4FDB-92DB-353B525A73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0184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96622A-BC3F-4548-82EB-75AC23BAFB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5135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3887788" y="987428"/>
            <a:ext cx="462915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3"/>
            <a:ext cx="2949575"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A6AD76-5E65-42F8-A8F8-E2C7F2065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453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EA8E9B-4D7A-4EC0-8209-2B3B65CFC0DC}"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012A7-DD7B-4A72-8648-E71345401AE9}" type="slidenum">
              <a:rPr lang="en-US" smtClean="0"/>
              <a:t>‹#›</a:t>
            </a:fld>
            <a:endParaRPr lang="en-US"/>
          </a:p>
        </p:txBody>
      </p:sp>
    </p:spTree>
    <p:extLst>
      <p:ext uri="{BB962C8B-B14F-4D97-AF65-F5344CB8AC3E}">
        <p14:creationId xmlns:p14="http://schemas.microsoft.com/office/powerpoint/2010/main" val="907307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3887788" y="987428"/>
            <a:ext cx="462915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a:p>
        </p:txBody>
      </p:sp>
      <p:sp>
        <p:nvSpPr>
          <p:cNvPr id="4" name="Text Placeholder 3"/>
          <p:cNvSpPr>
            <a:spLocks noGrp="1"/>
          </p:cNvSpPr>
          <p:nvPr>
            <p:ph type="body" sz="half" idx="2"/>
          </p:nvPr>
        </p:nvSpPr>
        <p:spPr>
          <a:xfrm>
            <a:off x="630239" y="2057403"/>
            <a:ext cx="2949575"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0BFEE8-9275-441F-82C5-C9C318167E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69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B20AE6-0473-4E4D-9214-7E9E1EAAB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4665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218D87-8459-4527-B801-E74C9DDF6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5211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105F4F-A1C7-4000-8078-0309AD9BEC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0862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3"/>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1"/>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5C0CD57-2764-4629-A7E8-75347DAE0D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444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994EF6-D600-4BD1-B989-213DA2DF0B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345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37A5E1-C1FB-474C-BE54-315005C600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8938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623889" y="4589466"/>
            <a:ext cx="788670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926EB3-4572-4CE4-BC35-4F1F19E29D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5198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46334-7AD1-46B0-8768-EE4A98C253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5167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6"/>
            <a:ext cx="7886700" cy="1325562"/>
          </a:xfrm>
        </p:spPr>
        <p:txBody>
          <a:bodyPr/>
          <a:lstStyle/>
          <a:p>
            <a:r>
              <a:rPr lang="en-US"/>
              <a:t>Click to edit Master title style</a:t>
            </a:r>
          </a:p>
        </p:txBody>
      </p:sp>
      <p:sp>
        <p:nvSpPr>
          <p:cNvPr id="3" name="Text Placeholder 2"/>
          <p:cNvSpPr>
            <a:spLocks noGrp="1"/>
          </p:cNvSpPr>
          <p:nvPr>
            <p:ph type="body" idx="1"/>
          </p:nvPr>
        </p:nvSpPr>
        <p:spPr>
          <a:xfrm>
            <a:off x="630241" y="1681163"/>
            <a:ext cx="3868737"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630241"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96ED41B-ED57-4A55-9775-95F27AE11B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387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EA8E9B-4D7A-4EC0-8209-2B3B65CFC0DC}"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012A7-DD7B-4A72-8648-E71345401AE9}" type="slidenum">
              <a:rPr lang="en-US" smtClean="0"/>
              <a:t>‹#›</a:t>
            </a:fld>
            <a:endParaRPr lang="en-US"/>
          </a:p>
        </p:txBody>
      </p:sp>
    </p:spTree>
    <p:extLst>
      <p:ext uri="{BB962C8B-B14F-4D97-AF65-F5344CB8AC3E}">
        <p14:creationId xmlns:p14="http://schemas.microsoft.com/office/powerpoint/2010/main" val="2558391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913293-CCD9-4FDB-92DB-353B525A73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2522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96622A-BC3F-4548-82EB-75AC23BAFB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3365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3887788" y="987428"/>
            <a:ext cx="462915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3"/>
            <a:ext cx="2949575"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A6AD76-5E65-42F8-A8F8-E2C7F2065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8963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3887788" y="987428"/>
            <a:ext cx="462915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a:p>
        </p:txBody>
      </p:sp>
      <p:sp>
        <p:nvSpPr>
          <p:cNvPr id="4" name="Text Placeholder 3"/>
          <p:cNvSpPr>
            <a:spLocks noGrp="1"/>
          </p:cNvSpPr>
          <p:nvPr>
            <p:ph type="body" sz="half" idx="2"/>
          </p:nvPr>
        </p:nvSpPr>
        <p:spPr>
          <a:xfrm>
            <a:off x="630239" y="2057403"/>
            <a:ext cx="2949575"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0BFEE8-9275-441F-82C5-C9C318167E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0741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B20AE6-0473-4E4D-9214-7E9E1EAAB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681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218D87-8459-4527-B801-E74C9DDF6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4243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105F4F-A1C7-4000-8078-0309AD9BEC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590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3"/>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5C0CD57-2764-4629-A7E8-75347DAE0D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0537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27CBB5-CA7C-47DE-A8DB-216B0EC2CAF4}" type="datetimeFigureOut">
              <a:rPr lang="en-US">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739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7CBB5-CA7C-47DE-A8DB-216B0EC2CAF4}" type="datetimeFigureOut">
              <a:rPr lang="en-US">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63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EA8E9B-4D7A-4EC0-8209-2B3B65CFC0DC}"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012A7-DD7B-4A72-8648-E71345401AE9}" type="slidenum">
              <a:rPr lang="en-US" smtClean="0"/>
              <a:t>‹#›</a:t>
            </a:fld>
            <a:endParaRPr lang="en-US"/>
          </a:p>
        </p:txBody>
      </p:sp>
    </p:spTree>
    <p:extLst>
      <p:ext uri="{BB962C8B-B14F-4D97-AF65-F5344CB8AC3E}">
        <p14:creationId xmlns:p14="http://schemas.microsoft.com/office/powerpoint/2010/main" val="2230524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7CBB5-CA7C-47DE-A8DB-216B0EC2CAF4}" type="datetimeFigureOut">
              <a:rPr lang="en-US">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422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7CBB5-CA7C-47DE-A8DB-216B0EC2CAF4}" type="datetimeFigureOut">
              <a:rPr lang="en-US">
                <a:solidFill>
                  <a:prstClr val="black">
                    <a:tint val="75000"/>
                  </a:prstClr>
                </a:solidFill>
              </a:rPr>
              <a:pPr/>
              <a:t>5/2/2024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7F639-05DB-4756-8123-99BB3598F6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276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7CBB5-CA7C-47DE-A8DB-216B0EC2CAF4}" type="datetimeFigureOut">
              <a:rPr lang="en-US">
                <a:solidFill>
                  <a:prstClr val="black">
                    <a:tint val="75000"/>
                  </a:prstClr>
                </a:solidFill>
              </a:rPr>
              <a:pPr/>
              <a:t>5/2/2024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07F639-05DB-4756-8123-99BB3598F6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305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7CBB5-CA7C-47DE-A8DB-216B0EC2CAF4}" type="datetimeFigureOut">
              <a:rPr lang="en-US">
                <a:solidFill>
                  <a:prstClr val="black">
                    <a:tint val="75000"/>
                  </a:prstClr>
                </a:solidFill>
              </a:rPr>
              <a:pPr/>
              <a:t>5/2/2024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07F639-05DB-4756-8123-99BB3598F6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134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7CBB5-CA7C-47DE-A8DB-216B0EC2CAF4}" type="datetimeFigureOut">
              <a:rPr lang="en-US">
                <a:solidFill>
                  <a:prstClr val="black">
                    <a:tint val="75000"/>
                  </a:prstClr>
                </a:solidFill>
              </a:rPr>
              <a:pPr/>
              <a:t>5/2/2024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07F639-05DB-4756-8123-99BB3598F6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233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7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7CBB5-CA7C-47DE-A8DB-216B0EC2CAF4}" type="datetimeFigureOut">
              <a:rPr lang="en-US">
                <a:solidFill>
                  <a:prstClr val="black">
                    <a:tint val="75000"/>
                  </a:prstClr>
                </a:solidFill>
              </a:rPr>
              <a:pPr/>
              <a:t>5/2/2024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7F639-05DB-4756-8123-99BB3598F6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140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7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7CBB5-CA7C-47DE-A8DB-216B0EC2CAF4}" type="datetimeFigureOut">
              <a:rPr lang="en-US">
                <a:solidFill>
                  <a:prstClr val="black">
                    <a:tint val="75000"/>
                  </a:prstClr>
                </a:solidFill>
              </a:rPr>
              <a:pPr/>
              <a:t>5/2/2024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7F639-05DB-4756-8123-99BB3598F6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369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7CBB5-CA7C-47DE-A8DB-216B0EC2CAF4}" type="datetimeFigureOut">
              <a:rPr lang="en-US">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716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7CBB5-CA7C-47DE-A8DB-216B0EC2CAF4}" type="datetimeFigureOut">
              <a:rPr lang="en-US">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84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02"/>
            <a:ext cx="68580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143000" y="3602076"/>
            <a:ext cx="68580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2C7C0A-F498-4778-8B06-8A56FD952E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654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EA8E9B-4D7A-4EC0-8209-2B3B65CFC0DC}"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012A7-DD7B-4A72-8648-E71345401AE9}" type="slidenum">
              <a:rPr lang="en-US" smtClean="0"/>
              <a:t>‹#›</a:t>
            </a:fld>
            <a:endParaRPr lang="en-US"/>
          </a:p>
        </p:txBody>
      </p:sp>
    </p:spTree>
    <p:extLst>
      <p:ext uri="{BB962C8B-B14F-4D97-AF65-F5344CB8AC3E}">
        <p14:creationId xmlns:p14="http://schemas.microsoft.com/office/powerpoint/2010/main" val="824309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EDF1D7-01C7-49F5-B9EA-BE69216F04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52716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78"/>
            <a:ext cx="788670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623889" y="4589466"/>
            <a:ext cx="788670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1315DE-F0B3-4F12-A50C-3163BE71DD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49987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E1BD20-FF7C-422B-895F-0DB8BF89A9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6810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6"/>
            <a:ext cx="7886700" cy="1325562"/>
          </a:xfrm>
        </p:spPr>
        <p:txBody>
          <a:bodyPr/>
          <a:lstStyle/>
          <a:p>
            <a:r>
              <a:rPr lang="en-US"/>
              <a:t>Click to edit Master title style</a:t>
            </a:r>
          </a:p>
        </p:txBody>
      </p:sp>
      <p:sp>
        <p:nvSpPr>
          <p:cNvPr id="3" name="Text Placeholder 2"/>
          <p:cNvSpPr>
            <a:spLocks noGrp="1"/>
          </p:cNvSpPr>
          <p:nvPr>
            <p:ph type="body" idx="1"/>
          </p:nvPr>
        </p:nvSpPr>
        <p:spPr>
          <a:xfrm>
            <a:off x="630242" y="1681163"/>
            <a:ext cx="3868737"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630242"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CD0E7F-521E-471E-95BC-EC3E584970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8664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0BF3C5-69F8-48A0-BE3E-AB3757C3AA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3336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CAF550-B1E8-460F-BEE7-13498C5611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39753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3887788" y="987428"/>
            <a:ext cx="462915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3"/>
            <a:ext cx="2949575"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D627A2-ADFB-484E-A648-3D75958DF1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4741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3887788" y="987428"/>
            <a:ext cx="462915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a:p>
        </p:txBody>
      </p:sp>
      <p:sp>
        <p:nvSpPr>
          <p:cNvPr id="4" name="Text Placeholder 3"/>
          <p:cNvSpPr>
            <a:spLocks noGrp="1"/>
          </p:cNvSpPr>
          <p:nvPr>
            <p:ph type="body" sz="half" idx="2"/>
          </p:nvPr>
        </p:nvSpPr>
        <p:spPr>
          <a:xfrm>
            <a:off x="630239" y="2057403"/>
            <a:ext cx="2949575"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32177F-75B5-47B2-9046-93BA6DFE35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3764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88536-3458-44B3-9C73-48D772CAB6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43349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01F5E6-29EE-4A9F-B2D6-A6652160E1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20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EA8E9B-4D7A-4EC0-8209-2B3B65CFC0DC}"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012A7-DD7B-4A72-8648-E71345401AE9}" type="slidenum">
              <a:rPr lang="en-US" smtClean="0"/>
              <a:t>‹#›</a:t>
            </a:fld>
            <a:endParaRPr lang="en-US"/>
          </a:p>
        </p:txBody>
      </p:sp>
    </p:spTree>
    <p:extLst>
      <p:ext uri="{BB962C8B-B14F-4D97-AF65-F5344CB8AC3E}">
        <p14:creationId xmlns:p14="http://schemas.microsoft.com/office/powerpoint/2010/main" val="35501679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788DFC-9B6C-43A7-B9A7-3001D0C2C7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71136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3"/>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627"/>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9B4732D-1C1E-4B4E-B190-E656C3ACFC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105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A8E9B-4D7A-4EC0-8209-2B3B65CFC0DC}"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012A7-DD7B-4A72-8648-E71345401AE9}" type="slidenum">
              <a:rPr lang="en-US" smtClean="0"/>
              <a:t>‹#›</a:t>
            </a:fld>
            <a:endParaRPr lang="en-US"/>
          </a:p>
        </p:txBody>
      </p:sp>
    </p:spTree>
    <p:extLst>
      <p:ext uri="{BB962C8B-B14F-4D97-AF65-F5344CB8AC3E}">
        <p14:creationId xmlns:p14="http://schemas.microsoft.com/office/powerpoint/2010/main" val="257296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EA8E9B-4D7A-4EC0-8209-2B3B65CFC0DC}"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012A7-DD7B-4A72-8648-E71345401AE9}" type="slidenum">
              <a:rPr lang="en-US" smtClean="0"/>
              <a:t>‹#›</a:t>
            </a:fld>
            <a:endParaRPr lang="en-US"/>
          </a:p>
        </p:txBody>
      </p:sp>
    </p:spTree>
    <p:extLst>
      <p:ext uri="{BB962C8B-B14F-4D97-AF65-F5344CB8AC3E}">
        <p14:creationId xmlns:p14="http://schemas.microsoft.com/office/powerpoint/2010/main" val="288893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EA8E9B-4D7A-4EC0-8209-2B3B65CFC0DC}"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012A7-DD7B-4A72-8648-E71345401AE9}" type="slidenum">
              <a:rPr lang="en-US" smtClean="0"/>
              <a:t>‹#›</a:t>
            </a:fld>
            <a:endParaRPr lang="en-US"/>
          </a:p>
        </p:txBody>
      </p:sp>
    </p:spTree>
    <p:extLst>
      <p:ext uri="{BB962C8B-B14F-4D97-AF65-F5344CB8AC3E}">
        <p14:creationId xmlns:p14="http://schemas.microsoft.com/office/powerpoint/2010/main" val="112426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A8E9B-4D7A-4EC0-8209-2B3B65CFC0DC}" type="datetimeFigureOut">
              <a:rPr lang="en-US" smtClean="0"/>
              <a:t>5/2/2024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012A7-DD7B-4A72-8648-E71345401AE9}" type="slidenum">
              <a:rPr lang="en-US" smtClean="0"/>
              <a:t>‹#›</a:t>
            </a:fld>
            <a:endParaRPr lang="en-US"/>
          </a:p>
        </p:txBody>
      </p:sp>
    </p:spTree>
    <p:extLst>
      <p:ext uri="{BB962C8B-B14F-4D97-AF65-F5344CB8AC3E}">
        <p14:creationId xmlns:p14="http://schemas.microsoft.com/office/powerpoint/2010/main" val="393686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729" y="274638"/>
            <a:ext cx="82285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457729" y="1600203"/>
            <a:ext cx="822854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457729" y="6245225"/>
            <a:ext cx="2132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3" name="Rectangle 5"/>
          <p:cNvSpPr>
            <a:spLocks noGrp="1" noChangeArrowheads="1"/>
          </p:cNvSpPr>
          <p:nvPr>
            <p:ph type="ftr" sz="quarter" idx="3"/>
          </p:nvPr>
        </p:nvSpPr>
        <p:spPr bwMode="auto">
          <a:xfrm>
            <a:off x="3124729" y="6245225"/>
            <a:ext cx="2894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4" name="Rectangle 6"/>
          <p:cNvSpPr>
            <a:spLocks noGrp="1" noChangeArrowheads="1"/>
          </p:cNvSpPr>
          <p:nvPr>
            <p:ph type="sldNum" sz="quarter" idx="4"/>
          </p:nvPr>
        </p:nvSpPr>
        <p:spPr bwMode="auto">
          <a:xfrm>
            <a:off x="6553729" y="6245225"/>
            <a:ext cx="2132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fontAlgn="base">
              <a:spcBef>
                <a:spcPct val="0"/>
              </a:spcBef>
              <a:spcAft>
                <a:spcPct val="0"/>
              </a:spcAft>
              <a:defRPr/>
            </a:pPr>
            <a:fld id="{2DCA169F-87B2-473A-A90F-EC732934CA9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91554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729" y="274638"/>
            <a:ext cx="82285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457729" y="1600201"/>
            <a:ext cx="822854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457729" y="6245225"/>
            <a:ext cx="2132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3" name="Rectangle 5"/>
          <p:cNvSpPr>
            <a:spLocks noGrp="1" noChangeArrowheads="1"/>
          </p:cNvSpPr>
          <p:nvPr>
            <p:ph type="ftr" sz="quarter" idx="3"/>
          </p:nvPr>
        </p:nvSpPr>
        <p:spPr bwMode="auto">
          <a:xfrm>
            <a:off x="3124729" y="6245225"/>
            <a:ext cx="2894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4" name="Rectangle 6"/>
          <p:cNvSpPr>
            <a:spLocks noGrp="1" noChangeArrowheads="1"/>
          </p:cNvSpPr>
          <p:nvPr>
            <p:ph type="sldNum" sz="quarter" idx="4"/>
          </p:nvPr>
        </p:nvSpPr>
        <p:spPr bwMode="auto">
          <a:xfrm>
            <a:off x="6553729" y="6245225"/>
            <a:ext cx="2132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fontAlgn="base">
              <a:spcBef>
                <a:spcPct val="0"/>
              </a:spcBef>
              <a:spcAft>
                <a:spcPct val="0"/>
              </a:spcAft>
              <a:defRPr/>
            </a:pPr>
            <a:fld id="{2DCA169F-87B2-473A-A90F-EC732934CA9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858881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7CBB5-CA7C-47DE-A8DB-216B0EC2CAF4}" type="datetimeFigureOut">
              <a:rPr lang="en-US">
                <a:solidFill>
                  <a:prstClr val="black">
                    <a:tint val="75000"/>
                  </a:prstClr>
                </a:solidFill>
              </a:rPr>
              <a:pPr/>
              <a:t>5/2/2024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7F639-05DB-4756-8123-99BB3598F6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97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729" y="274638"/>
            <a:ext cx="82285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457729" y="1600206"/>
            <a:ext cx="822854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457729" y="6245225"/>
            <a:ext cx="2132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3" name="Rectangle 5"/>
          <p:cNvSpPr>
            <a:spLocks noGrp="1" noChangeArrowheads="1"/>
          </p:cNvSpPr>
          <p:nvPr>
            <p:ph type="ftr" sz="quarter" idx="3"/>
          </p:nvPr>
        </p:nvSpPr>
        <p:spPr bwMode="auto">
          <a:xfrm>
            <a:off x="3124729" y="6245225"/>
            <a:ext cx="2894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4" name="Rectangle 6"/>
          <p:cNvSpPr>
            <a:spLocks noGrp="1" noChangeArrowheads="1"/>
          </p:cNvSpPr>
          <p:nvPr>
            <p:ph type="sldNum" sz="quarter" idx="4"/>
          </p:nvPr>
        </p:nvSpPr>
        <p:spPr bwMode="auto">
          <a:xfrm>
            <a:off x="6553729" y="6245225"/>
            <a:ext cx="2132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fontAlgn="base">
              <a:spcBef>
                <a:spcPct val="0"/>
              </a:spcBef>
              <a:spcAft>
                <a:spcPct val="0"/>
              </a:spcAft>
              <a:defRPr/>
            </a:pPr>
            <a:fld id="{0002D1C5-0D45-4C0D-97FB-E7A65DC8377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5002927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5.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5.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4.png"/><Relationship Id="rId5" Type="http://schemas.openxmlformats.org/officeDocument/2006/relationships/image" Target="../media/image16.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5.pn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4.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4.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media" Target="../media/media3.mp3"/><Relationship Id="rId7" Type="http://schemas.openxmlformats.org/officeDocument/2006/relationships/slideLayout" Target="../slideLayouts/slideLayout18.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5.png"/><Relationship Id="rId5" Type="http://schemas.microsoft.com/office/2007/relationships/media" Target="../media/media4.mp3"/><Relationship Id="rId10" Type="http://schemas.openxmlformats.org/officeDocument/2006/relationships/image" Target="../media/image4.png"/><Relationship Id="rId4" Type="http://schemas.openxmlformats.org/officeDocument/2006/relationships/audio" Target="../media/media3.mp3"/><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6.mp3"/><Relationship Id="rId7" Type="http://schemas.openxmlformats.org/officeDocument/2006/relationships/image" Target="../media/image12.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1.jpg"/><Relationship Id="rId5" Type="http://schemas.openxmlformats.org/officeDocument/2006/relationships/slideLayout" Target="../slideLayouts/slideLayout26.xml"/><Relationship Id="rId4" Type="http://schemas.openxmlformats.org/officeDocument/2006/relationships/audio" Target="../media/media6.mp3"/><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5.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5.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5.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1" y="27143"/>
            <a:ext cx="9151671" cy="165618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2" y="1683328"/>
            <a:ext cx="9144000" cy="5174673"/>
          </a:xfrm>
          <a:prstGeom prst="rect">
            <a:avLst/>
          </a:prstGeom>
        </p:spPr>
      </p:pic>
      <p:sp>
        <p:nvSpPr>
          <p:cNvPr id="6" name="TextBox 5"/>
          <p:cNvSpPr txBox="1"/>
          <p:nvPr/>
        </p:nvSpPr>
        <p:spPr>
          <a:xfrm>
            <a:off x="221254" y="1683326"/>
            <a:ext cx="8280920" cy="2033706"/>
          </a:xfrm>
          <a:prstGeom prst="rect">
            <a:avLst/>
          </a:prstGeom>
          <a:noFill/>
        </p:spPr>
        <p:txBody>
          <a:bodyPr wrap="square" rtlCol="0">
            <a:prstTxWarp prst="textCurveDown">
              <a:avLst/>
            </a:prstTxWarp>
            <a:spAutoFit/>
          </a:bodyPr>
          <a:lstStyle/>
          <a:p>
            <a:r>
              <a:rPr lang="en-US" sz="4400" dirty="0" err="1">
                <a:solidFill>
                  <a:srgbClr val="002060"/>
                </a:solidFill>
              </a:rPr>
              <a:t>Chào</a:t>
            </a:r>
            <a:r>
              <a:rPr lang="en-US" sz="4400" dirty="0">
                <a:solidFill>
                  <a:srgbClr val="002060"/>
                </a:solidFill>
              </a:rPr>
              <a:t> </a:t>
            </a:r>
            <a:r>
              <a:rPr lang="en-US" sz="4400" dirty="0" err="1">
                <a:solidFill>
                  <a:srgbClr val="002060"/>
                </a:solidFill>
              </a:rPr>
              <a:t>mừng</a:t>
            </a:r>
            <a:r>
              <a:rPr lang="en-US" sz="4400" dirty="0">
                <a:solidFill>
                  <a:srgbClr val="002060"/>
                </a:solidFill>
              </a:rPr>
              <a:t> </a:t>
            </a:r>
            <a:r>
              <a:rPr lang="en-US" sz="4400" dirty="0" err="1">
                <a:solidFill>
                  <a:srgbClr val="002060"/>
                </a:solidFill>
              </a:rPr>
              <a:t>quý</a:t>
            </a:r>
            <a:r>
              <a:rPr lang="en-US" sz="4400" dirty="0">
                <a:solidFill>
                  <a:srgbClr val="002060"/>
                </a:solidFill>
              </a:rPr>
              <a:t> </a:t>
            </a:r>
            <a:r>
              <a:rPr lang="en-US" sz="4400" dirty="0" err="1">
                <a:solidFill>
                  <a:srgbClr val="002060"/>
                </a:solidFill>
              </a:rPr>
              <a:t>thầy</a:t>
            </a:r>
            <a:r>
              <a:rPr lang="en-US" sz="4400" dirty="0">
                <a:solidFill>
                  <a:srgbClr val="002060"/>
                </a:solidFill>
              </a:rPr>
              <a:t> </a:t>
            </a:r>
            <a:r>
              <a:rPr lang="en-US" sz="4400" dirty="0" err="1">
                <a:solidFill>
                  <a:srgbClr val="002060"/>
                </a:solidFill>
              </a:rPr>
              <a:t>cô</a:t>
            </a:r>
            <a:r>
              <a:rPr lang="en-US" sz="4400" dirty="0">
                <a:solidFill>
                  <a:srgbClr val="002060"/>
                </a:solidFill>
              </a:rPr>
              <a:t> </a:t>
            </a:r>
            <a:r>
              <a:rPr lang="en-US" sz="4400" dirty="0" err="1">
                <a:solidFill>
                  <a:srgbClr val="002060"/>
                </a:solidFill>
              </a:rPr>
              <a:t>các</a:t>
            </a:r>
            <a:r>
              <a:rPr lang="en-US" sz="4400" dirty="0">
                <a:solidFill>
                  <a:srgbClr val="002060"/>
                </a:solidFill>
              </a:rPr>
              <a:t> </a:t>
            </a:r>
            <a:r>
              <a:rPr lang="en-US" sz="4400" dirty="0" err="1">
                <a:solidFill>
                  <a:srgbClr val="002060"/>
                </a:solidFill>
              </a:rPr>
              <a:t>em</a:t>
            </a:r>
            <a:r>
              <a:rPr lang="en-US" sz="4400" dirty="0">
                <a:solidFill>
                  <a:srgbClr val="002060"/>
                </a:solidFill>
              </a:rPr>
              <a:t> </a:t>
            </a:r>
            <a:r>
              <a:rPr lang="en-US" sz="4400" dirty="0" err="1">
                <a:solidFill>
                  <a:srgbClr val="002060"/>
                </a:solidFill>
              </a:rPr>
              <a:t>học</a:t>
            </a:r>
            <a:r>
              <a:rPr lang="en-US" sz="4400" dirty="0">
                <a:solidFill>
                  <a:srgbClr val="002060"/>
                </a:solidFill>
              </a:rPr>
              <a:t> </a:t>
            </a:r>
            <a:r>
              <a:rPr lang="en-US" sz="4400" dirty="0" err="1">
                <a:solidFill>
                  <a:srgbClr val="002060"/>
                </a:solidFill>
              </a:rPr>
              <a:t>sinh</a:t>
            </a:r>
            <a:r>
              <a:rPr lang="en-US" sz="4400" dirty="0">
                <a:solidFill>
                  <a:srgbClr val="002060"/>
                </a:solidFill>
              </a:rPr>
              <a:t> </a:t>
            </a:r>
            <a:r>
              <a:rPr lang="en-US" sz="4400" dirty="0" err="1">
                <a:solidFill>
                  <a:srgbClr val="002060"/>
                </a:solidFill>
              </a:rPr>
              <a:t>đến</a:t>
            </a:r>
            <a:r>
              <a:rPr lang="en-US" sz="4400" dirty="0">
                <a:solidFill>
                  <a:srgbClr val="002060"/>
                </a:solidFill>
              </a:rPr>
              <a:t> </a:t>
            </a:r>
            <a:r>
              <a:rPr lang="en-US" sz="4400" dirty="0" err="1">
                <a:solidFill>
                  <a:srgbClr val="002060"/>
                </a:solidFill>
              </a:rPr>
              <a:t>với</a:t>
            </a:r>
            <a:r>
              <a:rPr lang="en-US" sz="4400" dirty="0">
                <a:solidFill>
                  <a:srgbClr val="002060"/>
                </a:solidFill>
              </a:rPr>
              <a:t> </a:t>
            </a:r>
            <a:r>
              <a:rPr lang="en-US" sz="4400" dirty="0" err="1">
                <a:solidFill>
                  <a:srgbClr val="002060"/>
                </a:solidFill>
              </a:rPr>
              <a:t>tiết</a:t>
            </a:r>
            <a:r>
              <a:rPr lang="en-US" sz="4400" dirty="0">
                <a:solidFill>
                  <a:srgbClr val="002060"/>
                </a:solidFill>
              </a:rPr>
              <a:t> </a:t>
            </a:r>
            <a:r>
              <a:rPr lang="en-US" sz="4400" dirty="0" err="1">
                <a:solidFill>
                  <a:srgbClr val="002060"/>
                </a:solidFill>
              </a:rPr>
              <a:t>âm</a:t>
            </a:r>
            <a:r>
              <a:rPr lang="en-US" sz="4400" dirty="0">
                <a:solidFill>
                  <a:srgbClr val="002060"/>
                </a:solidFill>
              </a:rPr>
              <a:t> </a:t>
            </a:r>
            <a:r>
              <a:rPr lang="en-US" sz="4400" dirty="0" err="1">
                <a:solidFill>
                  <a:srgbClr val="002060"/>
                </a:solidFill>
              </a:rPr>
              <a:t>nhạc</a:t>
            </a:r>
            <a:r>
              <a:rPr lang="en-US" sz="4400" dirty="0">
                <a:solidFill>
                  <a:srgbClr val="002060"/>
                </a:solidFill>
              </a:rPr>
              <a:t> </a:t>
            </a:r>
            <a:r>
              <a:rPr lang="en-US" sz="4400" dirty="0" err="1">
                <a:solidFill>
                  <a:srgbClr val="002060"/>
                </a:solidFill>
              </a:rPr>
              <a:t>lớp</a:t>
            </a:r>
            <a:r>
              <a:rPr lang="en-US" sz="4400">
                <a:solidFill>
                  <a:srgbClr val="002060"/>
                </a:solidFill>
              </a:rPr>
              <a:t> 1</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9580" y="-139185"/>
            <a:ext cx="994420" cy="994420"/>
          </a:xfrm>
          <a:prstGeom prst="rect">
            <a:avLst/>
          </a:prstGeom>
        </p:spPr>
      </p:pic>
      <p:pic>
        <p:nvPicPr>
          <p:cNvPr id="8"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52599" y="1083822"/>
            <a:ext cx="609600" cy="6096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6920" y="5949280"/>
            <a:ext cx="200959" cy="161111"/>
          </a:xfrm>
          <a:prstGeom prst="rect">
            <a:avLst/>
          </a:prstGeom>
        </p:spPr>
      </p:pic>
    </p:spTree>
    <p:extLst>
      <p:ext uri="{BB962C8B-B14F-4D97-AF65-F5344CB8AC3E}">
        <p14:creationId xmlns:p14="http://schemas.microsoft.com/office/powerpoint/2010/main" val="18478713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44315" y="0"/>
            <a:ext cx="162586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Câu 3 </a:t>
            </a:r>
          </a:p>
        </p:txBody>
      </p:sp>
      <p:pic>
        <p:nvPicPr>
          <p:cNvPr id="15369" name="Picture 12" descr="D:\GIÁO ÁN 1 2020-2021\HÌNH SOẠN GIÁO ÁN\Học hát\GÀ GÁY\Picture1 - Copy - Cop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5369"/>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07904" y="2627564"/>
            <a:ext cx="609600" cy="6096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769" y="6727169"/>
            <a:ext cx="200959" cy="161111"/>
          </a:xfrm>
          <a:prstGeom prst="rect">
            <a:avLst/>
          </a:prstGeom>
        </p:spPr>
      </p:pic>
    </p:spTree>
    <p:extLst>
      <p:ext uri="{BB962C8B-B14F-4D97-AF65-F5344CB8AC3E}">
        <p14:creationId xmlns:p14="http://schemas.microsoft.com/office/powerpoint/2010/main" val="262297109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2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6393" name="Rectangle 3"/>
          <p:cNvSpPr>
            <a:spLocks noChangeArrowheads="1"/>
          </p:cNvSpPr>
          <p:nvPr/>
        </p:nvSpPr>
        <p:spPr bwMode="auto">
          <a:xfrm>
            <a:off x="-350" y="27184"/>
            <a:ext cx="162586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Câu 4 </a:t>
            </a:r>
          </a:p>
        </p:txBody>
      </p:sp>
      <p:pic>
        <p:nvPicPr>
          <p:cNvPr id="16394" name="Picture 11" descr="D:\GIÁO ÁN 1 2020-2021\HÌNH SOẠN GIÁO ÁN\Học hát\GÀ GÁY\Picture1 - Copy.jpg"/>
          <p:cNvPicPr>
            <a:picLocks noChangeAspect="1" noChangeArrowheads="1"/>
          </p:cNvPicPr>
          <p:nvPr/>
        </p:nvPicPr>
        <p:blipFill>
          <a:blip r:embed="rId5">
            <a:extLst>
              <a:ext uri="{28A0092B-C50C-407E-A947-70E740481C1C}">
                <a14:useLocalDpi xmlns:a14="http://schemas.microsoft.com/office/drawing/2010/main" val="0"/>
              </a:ext>
            </a:extLst>
          </a:blip>
          <a:srcRect r="6618"/>
          <a:stretch>
            <a:fillRect/>
          </a:stretch>
        </p:blipFill>
        <p:spPr bwMode="auto">
          <a:xfrm>
            <a:off x="0" y="730250"/>
            <a:ext cx="91440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07904" y="2348880"/>
            <a:ext cx="609600" cy="6096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769" y="6727169"/>
            <a:ext cx="200959" cy="161111"/>
          </a:xfrm>
          <a:prstGeom prst="rect">
            <a:avLst/>
          </a:prstGeom>
        </p:spPr>
      </p:pic>
    </p:spTree>
    <p:extLst>
      <p:ext uri="{BB962C8B-B14F-4D97-AF65-F5344CB8AC3E}">
        <p14:creationId xmlns:p14="http://schemas.microsoft.com/office/powerpoint/2010/main" val="148536561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7412" name="Rectangle 3"/>
          <p:cNvSpPr>
            <a:spLocks noChangeArrowheads="1"/>
          </p:cNvSpPr>
          <p:nvPr/>
        </p:nvSpPr>
        <p:spPr bwMode="auto">
          <a:xfrm>
            <a:off x="-118498" y="-32905"/>
            <a:ext cx="3244454" cy="60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algn="ctr" fontAlgn="base">
              <a:spcBef>
                <a:spcPct val="0"/>
              </a:spcBef>
              <a:spcAft>
                <a:spcPct val="0"/>
              </a:spcAft>
            </a:pPr>
            <a:r>
              <a:rPr lang="en-US" sz="3200" b="1">
                <a:solidFill>
                  <a:srgbClr val="FF0000"/>
                </a:solidFill>
                <a:latin typeface="Times New Roman" pitchFamily="18" charset="0"/>
                <a:cs typeface="Times New Roman" pitchFamily="18" charset="0"/>
              </a:rPr>
              <a:t>Câu 3 + 4 </a:t>
            </a:r>
          </a:p>
        </p:txBody>
      </p:sp>
      <p:pic>
        <p:nvPicPr>
          <p:cNvPr id="17418" name="Picture 12" descr="D:\GIÁO ÁN 1 2020-2021\HÌNH SOẠN GIÁO ÁN\Học hát\GÀ GÁY\Picture1.jpg"/>
          <p:cNvPicPr>
            <a:picLocks noChangeAspect="1" noChangeArrowheads="1"/>
          </p:cNvPicPr>
          <p:nvPr/>
        </p:nvPicPr>
        <p:blipFill>
          <a:blip r:embed="rId5">
            <a:extLst>
              <a:ext uri="{28A0092B-C50C-407E-A947-70E740481C1C}">
                <a14:useLocalDpi xmlns:a14="http://schemas.microsoft.com/office/drawing/2010/main" val="0"/>
              </a:ext>
            </a:extLst>
          </a:blip>
          <a:srcRect t="57829" b="3023"/>
          <a:stretch>
            <a:fillRect/>
          </a:stretch>
        </p:blipFill>
        <p:spPr bwMode="auto">
          <a:xfrm>
            <a:off x="0" y="574944"/>
            <a:ext cx="9144000" cy="2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25956" y="3068960"/>
            <a:ext cx="609600" cy="6096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769" y="6727169"/>
            <a:ext cx="200959" cy="161111"/>
          </a:xfrm>
          <a:prstGeom prst="rect">
            <a:avLst/>
          </a:prstGeom>
        </p:spPr>
      </p:pic>
    </p:spTree>
    <p:extLst>
      <p:ext uri="{BB962C8B-B14F-4D97-AF65-F5344CB8AC3E}">
        <p14:creationId xmlns:p14="http://schemas.microsoft.com/office/powerpoint/2010/main" val="11655806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3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3" name="Rectangle 3"/>
          <p:cNvSpPr>
            <a:spLocks noChangeArrowheads="1"/>
          </p:cNvSpPr>
          <p:nvPr/>
        </p:nvSpPr>
        <p:spPr bwMode="auto">
          <a:xfrm>
            <a:off x="0" y="0"/>
            <a:ext cx="4572000" cy="5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fontAlgn="base">
              <a:spcBef>
                <a:spcPct val="0"/>
              </a:spcBef>
              <a:spcAft>
                <a:spcPct val="0"/>
              </a:spcAft>
            </a:pPr>
            <a:r>
              <a:rPr lang="en-US" sz="3000" b="1">
                <a:solidFill>
                  <a:srgbClr val="FF0000"/>
                </a:solidFill>
                <a:latin typeface="Times New Roman" pitchFamily="18" charset="0"/>
                <a:cs typeface="Times New Roman" pitchFamily="18" charset="0"/>
              </a:rPr>
              <a:t>Hát gõ đệm theo phách</a:t>
            </a:r>
          </a:p>
        </p:txBody>
      </p:sp>
      <p:pic>
        <p:nvPicPr>
          <p:cNvPr id="3" name="GA GAY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04248" y="5074884"/>
            <a:ext cx="609600" cy="6096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769" y="6727169"/>
            <a:ext cx="200959" cy="161111"/>
          </a:xfrm>
          <a:prstGeom prst="rect">
            <a:avLst/>
          </a:prstGeom>
        </p:spPr>
      </p:pic>
    </p:spTree>
    <p:extLst>
      <p:ext uri="{BB962C8B-B14F-4D97-AF65-F5344CB8AC3E}">
        <p14:creationId xmlns:p14="http://schemas.microsoft.com/office/powerpoint/2010/main" val="635800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5878"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13" grpId="0" autoUpdateAnimBg="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D:\GIÁO ÁN 1 2020-2021\HÌNH SOẠN GIÁO ÁN\Học hát\GÀ GÁY\Gà gáy.jpg"/>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b="6882"/>
          <a:stretch>
            <a:fillRect/>
          </a:stretch>
        </p:blipFill>
        <p:spPr bwMode="auto">
          <a:xfrm>
            <a:off x="0" y="-1"/>
            <a:ext cx="9144000" cy="654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024" y="2071688"/>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624" y="2111375"/>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7" descr="D:\GIÁO ÁN 1 2020-2021\HÌNH SOẠN GIÁO ÁN\BỘ GÕ CƠ THỂ\Picture5 - Copy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1312" y="2071688"/>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D:\GIÁO ÁN 1 2020-2021\HÌNH SOẠN GIÁO ÁN\BỘ GÕ CƠ THỂ\Picture5 - Copy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5728" y="2143125"/>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500438"/>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7"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7616" y="3500438"/>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7" descr="D:\GIÁO ÁN 1 2020-2021\HÌNH SOẠN GIÁO ÁN\BỘ GÕ CƠ THỂ\Picture5 - Copy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5728" y="3500438"/>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7" descr="D:\GIÁO ÁN 1 2020-2021\HÌNH SOẠN GIÁO ÁN\BỘ GÕ CƠ THỂ\Picture5 - Copy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157" y="3500438"/>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7"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929188"/>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7" descr="D:\GIÁO ÁN 1 2020-2021\HÌNH SOẠN GIÁO ÁN\BỘ GÕ CƠ THỂ\Picture5 - Copy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3160" y="4938713"/>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7" descr="D:\GIÁO ÁN 1 2020-2021\HÌNH SOẠN GIÁO ÁN\BỘ GÕ CƠ THỂ\Picture5 - Copy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7736" y="4938713"/>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7"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6266437"/>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7" descr="D:\GIÁO ÁN 1 2020-2021\HÌNH SOẠN GIÁO ÁN\BỘ GÕ CƠ THỂ\Picture5 - Copy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6286500"/>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7"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2" y="6286500"/>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7" descr="D:\GIÁO ÁN 1 2020-2021\HÌNH SOẠN GIÁO ÁN\BỘ GÕ CƠ THỂ\Picture5 - Copy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3640" y="6310313"/>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7"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3720" y="6286500"/>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7"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392" y="4929188"/>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
          <p:cNvSpPr>
            <a:spLocks noChangeArrowheads="1"/>
          </p:cNvSpPr>
          <p:nvPr/>
        </p:nvSpPr>
        <p:spPr bwMode="auto">
          <a:xfrm>
            <a:off x="0" y="0"/>
            <a:ext cx="4572000" cy="5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fontAlgn="base">
              <a:spcBef>
                <a:spcPct val="0"/>
              </a:spcBef>
              <a:spcAft>
                <a:spcPct val="0"/>
              </a:spcAft>
            </a:pPr>
            <a:r>
              <a:rPr lang="en-US" sz="3000" b="1">
                <a:solidFill>
                  <a:srgbClr val="FF0000"/>
                </a:solidFill>
                <a:latin typeface="Times New Roman" pitchFamily="18" charset="0"/>
                <a:cs typeface="Times New Roman" pitchFamily="18" charset="0"/>
              </a:rPr>
              <a:t>Hát gõ đệm theo nhịp</a:t>
            </a:r>
          </a:p>
        </p:txBody>
      </p:sp>
      <p:pic>
        <p:nvPicPr>
          <p:cNvPr id="26" name="GA GAY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1520" y="1302296"/>
            <a:ext cx="609600" cy="609600"/>
          </a:xfrm>
          <a:prstGeom prst="rect">
            <a:avLst/>
          </a:prstGeom>
        </p:spPr>
      </p:pic>
    </p:spTree>
    <p:extLst>
      <p:ext uri="{BB962C8B-B14F-4D97-AF65-F5344CB8AC3E}">
        <p14:creationId xmlns:p14="http://schemas.microsoft.com/office/powerpoint/2010/main" val="161755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5878" fill="hold"/>
                                        <p:tgtEl>
                                          <p:spTgt spid="26"/>
                                        </p:tgtEl>
                                      </p:cBhvr>
                                    </p:cmd>
                                  </p:childTnLst>
                                </p:cTn>
                              </p:par>
                            </p:childTnLst>
                          </p:cTn>
                        </p:par>
                      </p:childTnLst>
                    </p:cTn>
                  </p:par>
                </p:childTnLst>
              </p:cTn>
              <p:nextCondLst>
                <p:cond evt="onClick" delay="0">
                  <p:tgtEl>
                    <p:spTgt spid="26"/>
                  </p:tgtEl>
                </p:cond>
              </p:nextCondLst>
            </p:seq>
            <p:audio>
              <p:cMediaNode vol="80000">
                <p:cTn id="18" fill="hold" display="0">
                  <p:stCondLst>
                    <p:cond delay="indefinite"/>
                  </p:stCondLst>
                  <p:endCondLst>
                    <p:cond evt="onStopAudio" delay="0">
                      <p:tgtEl>
                        <p:sldTgt/>
                      </p:tgtEl>
                    </p:cond>
                  </p:endCondLst>
                </p:cTn>
                <p:tgtEl>
                  <p:spTgt spid="26"/>
                </p:tgtEl>
              </p:cMediaNode>
            </p:audio>
          </p:childTnLst>
        </p:cTn>
      </p:par>
    </p:tnLst>
    <p:bldLst>
      <p:bldP spid="24" grpId="0" autoUpdateAnimBg="0"/>
      <p:bldP spid="2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Text Box 10"/>
          <p:cNvSpPr txBox="1">
            <a:spLocks noChangeArrowheads="1"/>
          </p:cNvSpPr>
          <p:nvPr/>
        </p:nvSpPr>
        <p:spPr bwMode="auto">
          <a:xfrm>
            <a:off x="1259632" y="43993"/>
            <a:ext cx="7338392" cy="4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fontAlgn="base">
              <a:spcBef>
                <a:spcPct val="50000"/>
              </a:spcBef>
              <a:spcAft>
                <a:spcPct val="0"/>
              </a:spcAft>
            </a:pPr>
            <a:r>
              <a:rPr lang="en-US" sz="2400" b="1">
                <a:solidFill>
                  <a:srgbClr val="00B050"/>
                </a:solidFill>
              </a:rPr>
              <a:t>2.VẬN DỤNG SÁNG TẠO: DÀI – NGẮN</a:t>
            </a:r>
          </a:p>
        </p:txBody>
      </p:sp>
      <p:pic>
        <p:nvPicPr>
          <p:cNvPr id="12" name="Picture 11" descr="D:\GIÁO ÁN 1 2020-2021\HÌNH SOẠN GIÁO ÁN\Vận dụng sáng tạo\Dài ngắn\Dài ngắn 2.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l="16275" t="34846" r="7436" b="52165"/>
          <a:stretch>
            <a:fillRect/>
          </a:stretch>
        </p:blipFill>
        <p:spPr bwMode="auto">
          <a:xfrm>
            <a:off x="4355976" y="5260990"/>
            <a:ext cx="4809193"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GIÁO ÁN 1 2020-2021\HÌNH SOẠN GIÁO ÁN\Vận dụng sáng tạo\Dài ngắn\Dài ngắn 2.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l="11189" t="18971" r="71519" b="68040"/>
          <a:stretch>
            <a:fillRect/>
          </a:stretch>
        </p:blipFill>
        <p:spPr bwMode="auto">
          <a:xfrm>
            <a:off x="3646963" y="1096654"/>
            <a:ext cx="1675346" cy="212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D:\GIÁO ÁN 1 2020-2021\HÌNH SOẠN GIÁO ÁN\Vận dụng sáng tạo\Dài ngắn\Dài ngắn 2.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l="28481" t="21135" r="19643" b="65875"/>
          <a:stretch>
            <a:fillRect/>
          </a:stretch>
        </p:blipFill>
        <p:spPr bwMode="auto">
          <a:xfrm>
            <a:off x="0" y="5260990"/>
            <a:ext cx="4067944"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wn Arrow 2"/>
          <p:cNvSpPr/>
          <p:nvPr/>
        </p:nvSpPr>
        <p:spPr>
          <a:xfrm>
            <a:off x="20140" y="1096654"/>
            <a:ext cx="4464496" cy="435914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lvl="0" indent="57150" algn="just" eaLnBrk="0" fontAlgn="base" hangingPunct="0">
              <a:spcBef>
                <a:spcPct val="0"/>
              </a:spcBef>
              <a:spcAft>
                <a:spcPct val="0"/>
              </a:spcAft>
            </a:pPr>
            <a:endParaRPr lang="en-US" sz="1400">
              <a:solidFill>
                <a:srgbClr val="000000"/>
              </a:solidFill>
              <a:latin typeface="Times New Roman" pitchFamily="18" charset="0"/>
              <a:ea typeface="Calibri" pitchFamily="34" charset="0"/>
              <a:cs typeface="Times New Roman" pitchFamily="18" charset="0"/>
            </a:endParaRPr>
          </a:p>
          <a:p>
            <a:pPr lvl="0" indent="57150" algn="just" eaLnBrk="0" fontAlgn="base" hangingPunct="0">
              <a:spcBef>
                <a:spcPct val="0"/>
              </a:spcBef>
              <a:spcAft>
                <a:spcPct val="0"/>
              </a:spcAft>
            </a:pPr>
            <a:endParaRPr lang="en-US" sz="1400">
              <a:solidFill>
                <a:srgbClr val="000000"/>
              </a:solidFill>
              <a:latin typeface="Times New Roman" pitchFamily="18" charset="0"/>
              <a:ea typeface="Calibri" pitchFamily="34" charset="0"/>
              <a:cs typeface="Times New Roman" pitchFamily="18" charset="0"/>
            </a:endParaRPr>
          </a:p>
          <a:p>
            <a:pPr lvl="0" indent="57150" algn="just" eaLnBrk="0" fontAlgn="base" hangingPunct="0">
              <a:spcBef>
                <a:spcPct val="0"/>
              </a:spcBef>
              <a:spcAft>
                <a:spcPct val="0"/>
              </a:spcAft>
            </a:pPr>
            <a:endParaRPr lang="en-US" sz="1400">
              <a:solidFill>
                <a:srgbClr val="000000"/>
              </a:solidFill>
              <a:latin typeface="Times New Roman" pitchFamily="18" charset="0"/>
              <a:ea typeface="Calibri" pitchFamily="34" charset="0"/>
              <a:cs typeface="Times New Roman" pitchFamily="18" charset="0"/>
            </a:endParaRPr>
          </a:p>
          <a:p>
            <a:pPr lvl="0" indent="57150" algn="just" eaLnBrk="0" fontAlgn="base" hangingPunct="0">
              <a:spcBef>
                <a:spcPct val="0"/>
              </a:spcBef>
              <a:spcAft>
                <a:spcPct val="0"/>
              </a:spcAft>
            </a:pPr>
            <a:endParaRPr lang="en-US" sz="1400">
              <a:solidFill>
                <a:srgbClr val="000000"/>
              </a:solidFill>
              <a:latin typeface="Times New Roman" pitchFamily="18" charset="0"/>
              <a:ea typeface="Calibri" pitchFamily="34" charset="0"/>
              <a:cs typeface="Times New Roman" pitchFamily="18" charset="0"/>
            </a:endParaRPr>
          </a:p>
          <a:p>
            <a:pPr lvl="0" indent="57150" algn="just" eaLnBrk="0" fontAlgn="base" hangingPunct="0">
              <a:spcBef>
                <a:spcPct val="0"/>
              </a:spcBef>
              <a:spcAft>
                <a:spcPct val="0"/>
              </a:spcAft>
            </a:pPr>
            <a:endParaRPr lang="en-US" sz="1400">
              <a:solidFill>
                <a:srgbClr val="000000"/>
              </a:solidFill>
              <a:latin typeface="Times New Roman" pitchFamily="18" charset="0"/>
              <a:ea typeface="Calibri" pitchFamily="34" charset="0"/>
              <a:cs typeface="Times New Roman" pitchFamily="18" charset="0"/>
            </a:endParaRPr>
          </a:p>
          <a:p>
            <a:pPr lvl="0" indent="57150" algn="just" eaLnBrk="0" fontAlgn="base" hangingPunct="0">
              <a:spcBef>
                <a:spcPct val="0"/>
              </a:spcBef>
              <a:spcAft>
                <a:spcPct val="0"/>
              </a:spcAft>
            </a:pPr>
            <a:endParaRPr lang="en-US" sz="1400">
              <a:solidFill>
                <a:srgbClr val="000000"/>
              </a:solidFill>
              <a:latin typeface="Times New Roman" pitchFamily="18" charset="0"/>
              <a:ea typeface="Calibri" pitchFamily="34" charset="0"/>
              <a:cs typeface="Times New Roman" pitchFamily="18" charset="0"/>
            </a:endParaRPr>
          </a:p>
        </p:txBody>
      </p:sp>
      <p:sp>
        <p:nvSpPr>
          <p:cNvPr id="4" name="Rectangle 3"/>
          <p:cNvSpPr/>
          <p:nvPr/>
        </p:nvSpPr>
        <p:spPr>
          <a:xfrm>
            <a:off x="1233787" y="1104108"/>
            <a:ext cx="2183768" cy="2554545"/>
          </a:xfrm>
          <a:prstGeom prst="rect">
            <a:avLst/>
          </a:prstGeom>
        </p:spPr>
        <p:txBody>
          <a:bodyPr wrap="square">
            <a:spAutoFit/>
          </a:bodyPr>
          <a:lstStyle/>
          <a:p>
            <a:pPr lvl="0" indent="57150" eaLnBrk="0" fontAlgn="base" hangingPunct="0">
              <a:spcBef>
                <a:spcPct val="0"/>
              </a:spcBef>
              <a:spcAft>
                <a:spcPct val="0"/>
              </a:spcAft>
            </a:pPr>
            <a:r>
              <a:rPr lang="en-US" sz="3200" i="1">
                <a:solidFill>
                  <a:srgbClr val="000000"/>
                </a:solidFill>
                <a:latin typeface="Times New Roman" pitchFamily="18" charset="0"/>
                <a:ea typeface="Calibri" pitchFamily="34" charset="0"/>
                <a:cs typeface="Times New Roman" pitchFamily="18" charset="0"/>
              </a:rPr>
              <a:t>- Cả lớp đọc Ò ó o o theo mẫu tiết tấu 1 và ngân dài O</a:t>
            </a:r>
            <a:endParaRPr lang="en-US" sz="3200" i="1">
              <a:solidFill>
                <a:srgbClr val="000000"/>
              </a:solidFill>
              <a:latin typeface="Arial" pitchFamily="34" charset="0"/>
              <a:cs typeface="Arial" pitchFamily="34" charset="0"/>
            </a:endParaRPr>
          </a:p>
        </p:txBody>
      </p:sp>
      <p:sp>
        <p:nvSpPr>
          <p:cNvPr id="5" name="Rectangle 4"/>
          <p:cNvSpPr/>
          <p:nvPr/>
        </p:nvSpPr>
        <p:spPr>
          <a:xfrm>
            <a:off x="1300845" y="501303"/>
            <a:ext cx="1903085" cy="584775"/>
          </a:xfrm>
          <a:prstGeom prst="rect">
            <a:avLst/>
          </a:prstGeom>
        </p:spPr>
        <p:txBody>
          <a:bodyPr wrap="none">
            <a:spAutoFit/>
          </a:bodyPr>
          <a:lstStyle/>
          <a:p>
            <a:pPr lvl="0" indent="57150" algn="just" fontAlgn="base">
              <a:spcBef>
                <a:spcPct val="0"/>
              </a:spcBef>
              <a:spcAft>
                <a:spcPct val="0"/>
              </a:spcAft>
            </a:pPr>
            <a:r>
              <a:rPr lang="en-US" sz="3200" b="1">
                <a:solidFill>
                  <a:srgbClr val="FF0000"/>
                </a:solidFill>
                <a:latin typeface="Times New Roman" pitchFamily="18" charset="0"/>
                <a:ea typeface="Calibri" pitchFamily="34" charset="0"/>
                <a:cs typeface="Times New Roman" pitchFamily="18" charset="0"/>
              </a:rPr>
              <a:t>Mức độ 1</a:t>
            </a:r>
          </a:p>
        </p:txBody>
      </p:sp>
      <p:sp>
        <p:nvSpPr>
          <p:cNvPr id="18" name="Down Arrow 17"/>
          <p:cNvSpPr/>
          <p:nvPr/>
        </p:nvSpPr>
        <p:spPr>
          <a:xfrm>
            <a:off x="4732365" y="1340768"/>
            <a:ext cx="4411635" cy="392022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lvl="0" indent="57150" eaLnBrk="0" fontAlgn="base" hangingPunct="0">
              <a:spcBef>
                <a:spcPct val="0"/>
              </a:spcBef>
              <a:spcAft>
                <a:spcPct val="0"/>
              </a:spcAft>
            </a:pPr>
            <a:endParaRPr lang="en-US" sz="2800" i="1">
              <a:solidFill>
                <a:srgbClr val="000000"/>
              </a:solidFill>
              <a:latin typeface="Arial" pitchFamily="34" charset="0"/>
              <a:cs typeface="Arial" pitchFamily="34" charset="0"/>
            </a:endParaRPr>
          </a:p>
        </p:txBody>
      </p:sp>
      <p:sp>
        <p:nvSpPr>
          <p:cNvPr id="19" name="Rectangle 18"/>
          <p:cNvSpPr/>
          <p:nvPr/>
        </p:nvSpPr>
        <p:spPr>
          <a:xfrm>
            <a:off x="6013070" y="659128"/>
            <a:ext cx="1903085" cy="584775"/>
          </a:xfrm>
          <a:prstGeom prst="rect">
            <a:avLst/>
          </a:prstGeom>
        </p:spPr>
        <p:txBody>
          <a:bodyPr wrap="none">
            <a:spAutoFit/>
          </a:bodyPr>
          <a:lstStyle/>
          <a:p>
            <a:pPr lvl="0" indent="57150" algn="just" fontAlgn="base">
              <a:spcBef>
                <a:spcPct val="0"/>
              </a:spcBef>
              <a:spcAft>
                <a:spcPct val="0"/>
              </a:spcAft>
            </a:pPr>
            <a:r>
              <a:rPr lang="en-US" sz="3200" b="1">
                <a:solidFill>
                  <a:srgbClr val="FF0000"/>
                </a:solidFill>
                <a:latin typeface="Times New Roman" pitchFamily="18" charset="0"/>
                <a:ea typeface="Calibri" pitchFamily="34" charset="0"/>
                <a:cs typeface="Times New Roman" pitchFamily="18" charset="0"/>
              </a:rPr>
              <a:t>Mức độ 2</a:t>
            </a:r>
          </a:p>
        </p:txBody>
      </p:sp>
      <p:sp>
        <p:nvSpPr>
          <p:cNvPr id="20" name="Rectangle 19"/>
          <p:cNvSpPr/>
          <p:nvPr/>
        </p:nvSpPr>
        <p:spPr>
          <a:xfrm>
            <a:off x="5940606" y="1340768"/>
            <a:ext cx="2303802" cy="3108543"/>
          </a:xfrm>
          <a:prstGeom prst="rect">
            <a:avLst/>
          </a:prstGeom>
        </p:spPr>
        <p:txBody>
          <a:bodyPr wrap="square">
            <a:spAutoFit/>
          </a:bodyPr>
          <a:lstStyle/>
          <a:p>
            <a:pPr lvl="0" indent="57150" eaLnBrk="0" fontAlgn="base" hangingPunct="0">
              <a:spcBef>
                <a:spcPct val="0"/>
              </a:spcBef>
              <a:spcAft>
                <a:spcPct val="0"/>
              </a:spcAft>
            </a:pPr>
            <a:r>
              <a:rPr lang="en-US" sz="2800" i="1">
                <a:solidFill>
                  <a:srgbClr val="000000"/>
                </a:solidFill>
                <a:latin typeface="Times New Roman" pitchFamily="18" charset="0"/>
                <a:ea typeface="Calibri" pitchFamily="34" charset="0"/>
                <a:cs typeface="Times New Roman" pitchFamily="18" charset="0"/>
              </a:rPr>
              <a:t>- </a:t>
            </a:r>
            <a:r>
              <a:rPr lang="en-US" sz="2400" i="1">
                <a:solidFill>
                  <a:srgbClr val="000000"/>
                </a:solidFill>
                <a:latin typeface="Times New Roman" pitchFamily="18" charset="0"/>
                <a:ea typeface="Calibri" pitchFamily="34" charset="0"/>
                <a:cs typeface="Times New Roman" pitchFamily="18" charset="0"/>
              </a:rPr>
              <a:t>Cả lớp đọc Ò ó o o theo mẫu tiết tấu 2 và nửa tiết tấu đầu đọc to, nửa tiết tấu sau đọc nhỏ. Vừa đọc vừa vỗ tay To-nhỏ</a:t>
            </a:r>
            <a:endParaRPr lang="en-US" sz="2400" i="1">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308027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4437112"/>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27" y="908720"/>
            <a:ext cx="301199" cy="241474"/>
          </a:xfrm>
          <a:prstGeom prst="rect">
            <a:avLst/>
          </a:prstGeom>
        </p:spPr>
      </p:pic>
    </p:spTree>
    <p:extLst>
      <p:ext uri="{BB962C8B-B14F-4D97-AF65-F5344CB8AC3E}">
        <p14:creationId xmlns:p14="http://schemas.microsoft.com/office/powerpoint/2010/main" val="151317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7" y="2780966"/>
            <a:ext cx="240417" cy="19274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25" y="-99392"/>
            <a:ext cx="594780" cy="594780"/>
          </a:xfrm>
          <a:prstGeom prst="rect">
            <a:avLst/>
          </a:prstGeom>
        </p:spPr>
      </p:pic>
      <p:pic>
        <p:nvPicPr>
          <p:cNvPr id="7" name="GA GAY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8109" y="5085184"/>
            <a:ext cx="609600" cy="609600"/>
          </a:xfrm>
          <a:prstGeom prst="rect">
            <a:avLst/>
          </a:prstGeom>
        </p:spPr>
      </p:pic>
    </p:spTree>
    <p:extLst>
      <p:ext uri="{BB962C8B-B14F-4D97-AF65-F5344CB8AC3E}">
        <p14:creationId xmlns:p14="http://schemas.microsoft.com/office/powerpoint/2010/main" val="3221058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67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8"/>
          <a:stretch>
            <a:fillRect/>
          </a:stretch>
        </a:blipFill>
        <a:effectLst/>
      </p:bgPr>
    </p:bg>
    <p:spTree>
      <p:nvGrpSpPr>
        <p:cNvPr id="1" name=""/>
        <p:cNvGrpSpPr/>
        <p:nvPr/>
      </p:nvGrpSpPr>
      <p:grpSpPr>
        <a:xfrm>
          <a:off x="0" y="0"/>
          <a:ext cx="0" cy="0"/>
          <a:chOff x="0" y="0"/>
          <a:chExt cx="0" cy="0"/>
        </a:xfrm>
      </p:grpSpPr>
      <p:sp>
        <p:nvSpPr>
          <p:cNvPr id="4108" name="Text Box 26"/>
          <p:cNvSpPr txBox="1">
            <a:spLocks noChangeArrowheads="1"/>
          </p:cNvSpPr>
          <p:nvPr/>
        </p:nvSpPr>
        <p:spPr bwMode="gray">
          <a:xfrm>
            <a:off x="461496" y="21326"/>
            <a:ext cx="8173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0" fontAlgn="base" hangingPunct="0">
              <a:spcBef>
                <a:spcPct val="0"/>
              </a:spcBef>
              <a:spcAft>
                <a:spcPct val="0"/>
              </a:spcAft>
            </a:pPr>
            <a:r>
              <a:rPr lang="en-US" sz="3600" b="1">
                <a:solidFill>
                  <a:srgbClr val="0000FF"/>
                </a:solidFill>
                <a:cs typeface="Times New Roman" pitchFamily="18" charset="0"/>
              </a:rPr>
              <a:t>TRÒ CHƠI </a:t>
            </a:r>
            <a:r>
              <a:rPr lang="en-US" sz="3600" b="1">
                <a:solidFill>
                  <a:srgbClr val="FF0000"/>
                </a:solidFill>
                <a:cs typeface="Times New Roman" pitchFamily="18" charset="0"/>
              </a:rPr>
              <a:t>“NGHE THẤU ĐOÁN TÀI</a:t>
            </a:r>
          </a:p>
        </p:txBody>
      </p:sp>
      <p:sp>
        <p:nvSpPr>
          <p:cNvPr id="4119" name="AutoShape 151" descr="Kết quả hình ảnh cho rong rắn lên mấy"/>
          <p:cNvSpPr>
            <a:spLocks noChangeAspect="1" noChangeArrowheads="1"/>
          </p:cNvSpPr>
          <p:nvPr/>
        </p:nvSpPr>
        <p:spPr bwMode="auto">
          <a:xfrm>
            <a:off x="4541574" y="-144463"/>
            <a:ext cx="305593"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Times New Roman" pitchFamily="18" charset="0"/>
            </a:endParaRPr>
          </a:p>
        </p:txBody>
      </p:sp>
      <p:sp>
        <p:nvSpPr>
          <p:cNvPr id="4120" name="Text Box 26"/>
          <p:cNvSpPr txBox="1">
            <a:spLocks noChangeArrowheads="1"/>
          </p:cNvSpPr>
          <p:nvPr/>
        </p:nvSpPr>
        <p:spPr bwMode="gray">
          <a:xfrm>
            <a:off x="19860" y="5780784"/>
            <a:ext cx="56322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just" eaLnBrk="0" fontAlgn="base" hangingPunct="0">
              <a:spcBef>
                <a:spcPct val="0"/>
              </a:spcBef>
              <a:spcAft>
                <a:spcPct val="0"/>
              </a:spcAft>
            </a:pPr>
            <a:r>
              <a:rPr lang="en-US" sz="2800" b="1">
                <a:solidFill>
                  <a:srgbClr val="0000FF"/>
                </a:solidFill>
                <a:cs typeface="Times New Roman" pitchFamily="18" charset="0"/>
              </a:rPr>
              <a:t>Thể lệ: </a:t>
            </a:r>
            <a:r>
              <a:rPr lang="en-US" sz="2800">
                <a:solidFill>
                  <a:srgbClr val="000000"/>
                </a:solidFill>
                <a:cs typeface="Times New Roman" pitchFamily="18" charset="0"/>
              </a:rPr>
              <a:t>HS nghe và đoán tiếng kêu của các loài động vật quen thuộc. </a:t>
            </a:r>
            <a:endParaRPr lang="en-US" sz="2800" b="1">
              <a:solidFill>
                <a:srgbClr val="000000"/>
              </a:solidFill>
              <a:cs typeface="Times New Roman" pitchFamily="18" charset="0"/>
            </a:endParaRPr>
          </a:p>
        </p:txBody>
      </p:sp>
      <p:pic>
        <p:nvPicPr>
          <p:cNvPr id="3" name="1 ga bo KE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635896" y="887616"/>
            <a:ext cx="609600" cy="609600"/>
          </a:xfrm>
          <a:prstGeom prst="rect">
            <a:avLst/>
          </a:prstGeom>
        </p:spPr>
      </p:pic>
      <p:pic>
        <p:nvPicPr>
          <p:cNvPr id="4" name="Tiếng Mèo Kêu - nhacchuong.vip (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87624" y="2420888"/>
            <a:ext cx="609600" cy="609600"/>
          </a:xfrm>
          <a:prstGeom prst="rect">
            <a:avLst/>
          </a:prstGeom>
        </p:spPr>
      </p:pic>
      <p:pic>
        <p:nvPicPr>
          <p:cNvPr id="5" name="Tiếng vịt kêu - nhacchuonghay.mobi.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3779912" y="4168491"/>
            <a:ext cx="609600" cy="609600"/>
          </a:xfrm>
          <a:prstGeom prst="rect">
            <a:avLst/>
          </a:prstGeom>
        </p:spPr>
      </p:pic>
      <p:pic>
        <p:nvPicPr>
          <p:cNvPr id="107" name="Picture 10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35031" y="3316543"/>
            <a:ext cx="200959" cy="161111"/>
          </a:xfrm>
          <a:prstGeom prst="rect">
            <a:avLst/>
          </a:prstGeom>
        </p:spPr>
      </p:pic>
    </p:spTree>
    <p:extLst>
      <p:ext uri="{BB962C8B-B14F-4D97-AF65-F5344CB8AC3E}">
        <p14:creationId xmlns:p14="http://schemas.microsoft.com/office/powerpoint/2010/main" val="2679447839"/>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392"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274" fill="hold"/>
                                        <p:tgtEl>
                                          <p:spTgt spid="5"/>
                                        </p:tgtEl>
                                      </p:cBhvr>
                                    </p:cmd>
                                  </p:childTnLst>
                                </p:cTn>
                              </p:par>
                            </p:childTnLst>
                          </p:cTn>
                        </p:par>
                      </p:childTnLst>
                    </p:cTn>
                  </p:par>
                </p:childTnLst>
              </p:cTn>
              <p:nextCondLst>
                <p:cond evt="onClick" delay="0">
                  <p:tgtEl>
                    <p:spTgt spid="5"/>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4408">
            <a:off x="5796136" y="3068962"/>
            <a:ext cx="1210381" cy="1143707"/>
          </a:xfrm>
          <a:prstGeom prst="rect">
            <a:avLst/>
          </a:prstGeom>
        </p:spPr>
      </p:pic>
      <p:sp>
        <p:nvSpPr>
          <p:cNvPr id="5" name="TextBox 4"/>
          <p:cNvSpPr txBox="1"/>
          <p:nvPr/>
        </p:nvSpPr>
        <p:spPr>
          <a:xfrm>
            <a:off x="1235260" y="0"/>
            <a:ext cx="7056784" cy="2520280"/>
          </a:xfrm>
          <a:prstGeom prst="rect">
            <a:avLst/>
          </a:prstGeom>
          <a:noFill/>
        </p:spPr>
        <p:txBody>
          <a:bodyPr wrap="square" rtlCol="0">
            <a:prstTxWarp prst="textArchUpPour">
              <a:avLst/>
            </a:prstTxWarp>
            <a:spAutoFit/>
          </a:bodyPr>
          <a:lstStyle/>
          <a:p>
            <a:r>
              <a:rPr lang="en-US" sz="4400"/>
              <a:t>ÂM NHẠC 1</a:t>
            </a:r>
          </a:p>
        </p:txBody>
      </p:sp>
      <p:sp>
        <p:nvSpPr>
          <p:cNvPr id="6" name="Rectangle 5"/>
          <p:cNvSpPr/>
          <p:nvPr/>
        </p:nvSpPr>
        <p:spPr>
          <a:xfrm>
            <a:off x="2051720" y="2633456"/>
            <a:ext cx="5806933" cy="517065"/>
          </a:xfrm>
          <a:prstGeom prst="rect">
            <a:avLst/>
          </a:prstGeom>
        </p:spPr>
        <p:txBody>
          <a:bodyPr wrap="square">
            <a:spAutoFit/>
          </a:bodyPr>
          <a:lstStyle/>
          <a:p>
            <a:pPr algn="just">
              <a:lnSpc>
                <a:spcPct val="115000"/>
              </a:lnSpc>
              <a:spcAft>
                <a:spcPts val="0"/>
              </a:spcAft>
            </a:pPr>
            <a:r>
              <a:rPr lang="en-US" sz="2400" b="1">
                <a:solidFill>
                  <a:srgbClr val="FF0000"/>
                </a:solidFill>
                <a:latin typeface="Times New Roman"/>
                <a:ea typeface="Calibri"/>
                <a:cs typeface="Times New Roman"/>
              </a:rPr>
              <a:t>VẬN DỤNG SÁNG TẠO: </a:t>
            </a:r>
            <a:r>
              <a:rPr lang="en-US" sz="2400" b="1">
                <a:solidFill>
                  <a:srgbClr val="FF0000"/>
                </a:solidFill>
                <a:effectLst/>
                <a:latin typeface="Times New Roman"/>
                <a:ea typeface="Calibri"/>
                <a:cs typeface="Times New Roman"/>
              </a:rPr>
              <a:t>DÀI – NGẮN</a:t>
            </a:r>
            <a:endParaRPr lang="en-US" sz="2400">
              <a:solidFill>
                <a:srgbClr val="FF0000"/>
              </a:solidFill>
              <a:ea typeface="Calibri"/>
              <a:cs typeface="Times New Roman"/>
            </a:endParaRPr>
          </a:p>
        </p:txBody>
      </p:sp>
      <p:sp>
        <p:nvSpPr>
          <p:cNvPr id="7" name="TextBox 6"/>
          <p:cNvSpPr txBox="1"/>
          <p:nvPr/>
        </p:nvSpPr>
        <p:spPr>
          <a:xfrm>
            <a:off x="4055087" y="1180002"/>
            <a:ext cx="1800199" cy="584775"/>
          </a:xfrm>
          <a:prstGeom prst="rect">
            <a:avLst/>
          </a:prstGeom>
          <a:noFill/>
        </p:spPr>
        <p:txBody>
          <a:bodyPr wrap="square" rtlCol="0">
            <a:spAutoFit/>
          </a:bodyPr>
          <a:lstStyle/>
          <a:p>
            <a:r>
              <a:rPr lang="en-US" sz="3200" b="1">
                <a:solidFill>
                  <a:srgbClr val="FF0000"/>
                </a:solidFill>
              </a:rPr>
              <a:t>TIẾT 22</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3" y="585082"/>
            <a:ext cx="691276" cy="691276"/>
          </a:xfrm>
          <a:prstGeom prst="rect">
            <a:avLst/>
          </a:prstGeom>
        </p:spPr>
      </p:pic>
      <p:sp>
        <p:nvSpPr>
          <p:cNvPr id="9" name="Rectangle 8"/>
          <p:cNvSpPr/>
          <p:nvPr/>
        </p:nvSpPr>
        <p:spPr>
          <a:xfrm>
            <a:off x="2733990" y="1764777"/>
            <a:ext cx="4059324" cy="517065"/>
          </a:xfrm>
          <a:prstGeom prst="rect">
            <a:avLst/>
          </a:prstGeom>
        </p:spPr>
        <p:txBody>
          <a:bodyPr wrap="square">
            <a:spAutoFit/>
          </a:bodyPr>
          <a:lstStyle/>
          <a:p>
            <a:pPr lvl="0" algn="just">
              <a:lnSpc>
                <a:spcPct val="115000"/>
              </a:lnSpc>
            </a:pPr>
            <a:r>
              <a:rPr lang="en-US" sz="2400" b="1">
                <a:solidFill>
                  <a:srgbClr val="FF0000"/>
                </a:solidFill>
                <a:latin typeface="Times New Roman"/>
                <a:ea typeface="Calibri"/>
                <a:cs typeface="Times New Roman"/>
              </a:rPr>
              <a:t>HỌC HÁT BÀI: GÀ GÁY</a:t>
            </a:r>
            <a:endParaRPr lang="en-US" sz="2400">
              <a:solidFill>
                <a:srgbClr val="FF0000"/>
              </a:solidFill>
              <a:ea typeface="Calibri"/>
              <a:cs typeface="Times New Roman"/>
            </a:endParaRPr>
          </a:p>
        </p:txBody>
      </p:sp>
      <p:sp>
        <p:nvSpPr>
          <p:cNvPr id="10" name="Rectangle 9"/>
          <p:cNvSpPr/>
          <p:nvPr/>
        </p:nvSpPr>
        <p:spPr>
          <a:xfrm>
            <a:off x="6948265" y="1635313"/>
            <a:ext cx="2050561" cy="410882"/>
          </a:xfrm>
          <a:prstGeom prst="rect">
            <a:avLst/>
          </a:prstGeom>
        </p:spPr>
        <p:txBody>
          <a:bodyPr wrap="none">
            <a:spAutoFit/>
          </a:bodyPr>
          <a:lstStyle/>
          <a:p>
            <a:pPr lvl="0" algn="just">
              <a:lnSpc>
                <a:spcPct val="115000"/>
              </a:lnSpc>
            </a:pPr>
            <a:r>
              <a:rPr lang="en-US" i="1">
                <a:solidFill>
                  <a:srgbClr val="000000"/>
                </a:solidFill>
                <a:latin typeface="Times New Roman"/>
                <a:ea typeface="Calibri"/>
                <a:cs typeface="Times New Roman"/>
              </a:rPr>
              <a:t>Dân ca: Cống Khao</a:t>
            </a:r>
            <a:endParaRPr lang="en-US" sz="1400">
              <a:solidFill>
                <a:prstClr val="black"/>
              </a:solidFill>
              <a:ea typeface="Calibri"/>
              <a:cs typeface="Times New Roman"/>
            </a:endParaRPr>
          </a:p>
        </p:txBody>
      </p:sp>
      <p:sp>
        <p:nvSpPr>
          <p:cNvPr id="11" name="Rectangle 10"/>
          <p:cNvSpPr/>
          <p:nvPr/>
        </p:nvSpPr>
        <p:spPr>
          <a:xfrm>
            <a:off x="6948264" y="2023308"/>
            <a:ext cx="1925592" cy="410882"/>
          </a:xfrm>
          <a:prstGeom prst="rect">
            <a:avLst/>
          </a:prstGeom>
        </p:spPr>
        <p:txBody>
          <a:bodyPr wrap="none">
            <a:spAutoFit/>
          </a:bodyPr>
          <a:lstStyle/>
          <a:p>
            <a:pPr lvl="0" algn="just">
              <a:lnSpc>
                <a:spcPct val="115000"/>
              </a:lnSpc>
            </a:pPr>
            <a:r>
              <a:rPr lang="en-US" i="1">
                <a:solidFill>
                  <a:srgbClr val="000000"/>
                </a:solidFill>
                <a:latin typeface="Times New Roman"/>
                <a:ea typeface="Calibri"/>
                <a:cs typeface="Times New Roman"/>
              </a:rPr>
              <a:t>Lời mới: Huy Trân</a:t>
            </a:r>
            <a:endParaRPr lang="en-US" sz="1400">
              <a:solidFill>
                <a:prstClr val="black"/>
              </a:solidFill>
              <a:ea typeface="Calibri"/>
              <a:cs typeface="Times New Roman"/>
            </a:endParaRPr>
          </a:p>
        </p:txBody>
      </p:sp>
    </p:spTree>
    <p:extLst>
      <p:ext uri="{BB962C8B-B14F-4D97-AF65-F5344CB8AC3E}">
        <p14:creationId xmlns:p14="http://schemas.microsoft.com/office/powerpoint/2010/main" val="269635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en-US" sz="2400" i="1">
                <a:solidFill>
                  <a:srgbClr val="00B050"/>
                </a:solidFill>
                <a:latin typeface="Times New Roman" pitchFamily="18" charset="0"/>
                <a:cs typeface="Times New Roman" pitchFamily="18" charset="0"/>
              </a:rPr>
              <a:t>+ </a:t>
            </a:r>
            <a:r>
              <a:rPr lang="vi-VN" sz="2400" i="1">
                <a:solidFill>
                  <a:srgbClr val="00B050"/>
                </a:solidFill>
                <a:latin typeface="Times New Roman" pitchFamily="18" charset="0"/>
                <a:cs typeface="Times New Roman" pitchFamily="18" charset="0"/>
              </a:rPr>
              <a:t>Dân tộc Cống, còn có các tên gọi khác là: Xắm Khống, Mông Nhé, Xá Xeng, là dân tộc thiểu số thuộc nhóm ngôn ngữ Tạng</a:t>
            </a:r>
            <a:r>
              <a:rPr lang="en-US" sz="2400" i="1">
                <a:solidFill>
                  <a:srgbClr val="00B050"/>
                </a:solidFill>
                <a:latin typeface="Times New Roman" pitchFamily="18" charset="0"/>
                <a:cs typeface="Times New Roman" pitchFamily="18" charset="0"/>
              </a:rPr>
              <a:t> </a:t>
            </a:r>
            <a:r>
              <a:rPr lang="vi-VN" sz="2400" i="1">
                <a:solidFill>
                  <a:srgbClr val="00B050"/>
                </a:solidFill>
                <a:latin typeface="Times New Roman" pitchFamily="18" charset="0"/>
                <a:cs typeface="Times New Roman" pitchFamily="18" charset="0"/>
              </a:rPr>
              <a:t>-</a:t>
            </a:r>
            <a:r>
              <a:rPr lang="en-US" sz="2400" i="1">
                <a:solidFill>
                  <a:srgbClr val="00B050"/>
                </a:solidFill>
                <a:latin typeface="Times New Roman" pitchFamily="18" charset="0"/>
                <a:cs typeface="Times New Roman" pitchFamily="18" charset="0"/>
              </a:rPr>
              <a:t> </a:t>
            </a:r>
            <a:r>
              <a:rPr lang="vi-VN" sz="2400" i="1">
                <a:solidFill>
                  <a:srgbClr val="00B050"/>
                </a:solidFill>
                <a:latin typeface="Times New Roman" pitchFamily="18" charset="0"/>
                <a:cs typeface="Times New Roman" pitchFamily="18" charset="0"/>
              </a:rPr>
              <a:t>Miến cư trú chủ yếu tại huyện Mường Tè, tỉnh Lai Châu và khu vực ven sông Đà.</a:t>
            </a:r>
            <a:endParaRPr lang="en-US" sz="2400" i="1">
              <a:solidFill>
                <a:srgbClr val="00B050"/>
              </a:solidFill>
              <a:latin typeface="Times New Roman" pitchFamily="18" charset="0"/>
              <a:cs typeface="Times New Roman" pitchFamily="18" charset="0"/>
            </a:endParaRPr>
          </a:p>
        </p:txBody>
      </p:sp>
      <p:sp>
        <p:nvSpPr>
          <p:cNvPr id="6" name="Rectangle 5"/>
          <p:cNvSpPr/>
          <p:nvPr/>
        </p:nvSpPr>
        <p:spPr>
          <a:xfrm>
            <a:off x="0" y="1196752"/>
            <a:ext cx="7884368" cy="1938992"/>
          </a:xfrm>
          <a:prstGeom prst="rect">
            <a:avLst/>
          </a:prstGeom>
        </p:spPr>
        <p:txBody>
          <a:bodyPr wrap="square">
            <a:spAutoFit/>
          </a:bodyPr>
          <a:lstStyle/>
          <a:p>
            <a:pPr algn="just"/>
            <a:r>
              <a:rPr lang="vi-VN" sz="2400" i="1">
                <a:solidFill>
                  <a:srgbClr val="00B050"/>
                </a:solidFill>
                <a:latin typeface="+mj-lt"/>
              </a:rPr>
              <a:t>+ Gà gáy là bài hát của dân tộc Cống Khao (thuộc vùng miền núi Tây Bắc). Tiếng gà gáy trong bài hát như đồng hồ báo thức gọi mọi người thức dậy để lên nương rẫy.</a:t>
            </a:r>
          </a:p>
          <a:p>
            <a:pPr algn="just"/>
            <a:r>
              <a:rPr lang="vi-VN" sz="2400" i="1">
                <a:solidFill>
                  <a:srgbClr val="00B050"/>
                </a:solidFill>
                <a:latin typeface="+mj-lt"/>
              </a:rPr>
              <a:t> + Người dân tộc Cống Khao sinh sống chủ yếu bằng nghề làm nương rẫy (trồng ngô) và chăn nuôi gia súc.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6597352"/>
            <a:ext cx="200959" cy="161111"/>
          </a:xfrm>
          <a:prstGeom prst="rect">
            <a:avLst/>
          </a:prstGeom>
        </p:spPr>
      </p:pic>
    </p:spTree>
    <p:extLst>
      <p:ext uri="{BB962C8B-B14F-4D97-AF65-F5344CB8AC3E}">
        <p14:creationId xmlns:p14="http://schemas.microsoft.com/office/powerpoint/2010/main" val="48857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sp>
        <p:nvSpPr>
          <p:cNvPr id="13" name="Rectangle 3"/>
          <p:cNvSpPr>
            <a:spLocks noChangeArrowheads="1"/>
          </p:cNvSpPr>
          <p:nvPr/>
        </p:nvSpPr>
        <p:spPr bwMode="auto">
          <a:xfrm>
            <a:off x="6228184" y="4842846"/>
            <a:ext cx="3265661" cy="5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fontAlgn="base">
              <a:spcBef>
                <a:spcPct val="0"/>
              </a:spcBef>
              <a:spcAft>
                <a:spcPct val="0"/>
              </a:spcAft>
            </a:pPr>
            <a:r>
              <a:rPr lang="en-US" sz="3000" b="1">
                <a:solidFill>
                  <a:srgbClr val="FF0000"/>
                </a:solidFill>
                <a:latin typeface="Times New Roman" pitchFamily="18" charset="0"/>
                <a:cs typeface="Times New Roman" pitchFamily="18" charset="0"/>
              </a:rPr>
              <a:t>Nghe hát mẫu</a:t>
            </a:r>
          </a:p>
        </p:txBody>
      </p:sp>
      <p:sp>
        <p:nvSpPr>
          <p:cNvPr id="9" name="Rectangle 3"/>
          <p:cNvSpPr>
            <a:spLocks noChangeArrowheads="1"/>
          </p:cNvSpPr>
          <p:nvPr/>
        </p:nvSpPr>
        <p:spPr bwMode="auto">
          <a:xfrm>
            <a:off x="1686922" y="0"/>
            <a:ext cx="2808312" cy="4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fontAlgn="base">
              <a:spcBef>
                <a:spcPct val="0"/>
              </a:spcBef>
              <a:spcAft>
                <a:spcPct val="0"/>
              </a:spcAft>
            </a:pPr>
            <a:r>
              <a:rPr lang="en-US" sz="2400" b="1">
                <a:latin typeface="Times New Roman" pitchFamily="18" charset="0"/>
                <a:cs typeface="Times New Roman" pitchFamily="18" charset="0"/>
              </a:rPr>
              <a:t>1.HỌC HÁT BÀI:</a:t>
            </a:r>
          </a:p>
        </p:txBody>
      </p:sp>
      <p:pic>
        <p:nvPicPr>
          <p:cNvPr id="2" name="NGHE MAU GA GA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9632" y="5051648"/>
            <a:ext cx="609600" cy="609600"/>
          </a:xfrm>
          <a:prstGeom prst="rect">
            <a:avLst/>
          </a:prstGeom>
        </p:spPr>
      </p:pic>
      <p:pic>
        <p:nvPicPr>
          <p:cNvPr id="3" name="GA GAY BEA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6876256" y="5661248"/>
            <a:ext cx="609600" cy="6096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20472" y="6270848"/>
            <a:ext cx="200959" cy="161111"/>
          </a:xfrm>
          <a:prstGeom prst="rect">
            <a:avLst/>
          </a:prstGeom>
        </p:spPr>
      </p:pic>
    </p:spTree>
    <p:extLst>
      <p:ext uri="{BB962C8B-B14F-4D97-AF65-F5344CB8AC3E}">
        <p14:creationId xmlns:p14="http://schemas.microsoft.com/office/powerpoint/2010/main" val="1156730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4193"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45878" fill="hold"/>
                                        <p:tgtEl>
                                          <p:spTgt spid="3"/>
                                        </p:tgtEl>
                                      </p:cBhvr>
                                    </p:cmd>
                                  </p:childTnLst>
                                </p:cTn>
                              </p:par>
                            </p:childTnLst>
                          </p:cTn>
                        </p:par>
                      </p:childTnLst>
                    </p:cTn>
                  </p:par>
                </p:childTnLst>
              </p:cTn>
              <p:nextCondLst>
                <p:cond evt="onClick" delay="0">
                  <p:tgtEl>
                    <p:spTgt spid="3"/>
                  </p:tgtEl>
                </p:cond>
              </p:nextCondLst>
            </p:seq>
            <p:audio>
              <p:cMediaNode vol="80000">
                <p:cTn id="34" fill="hold" display="0">
                  <p:stCondLst>
                    <p:cond delay="indefinite"/>
                  </p:stCondLst>
                  <p:endCondLst>
                    <p:cond evt="onStopAudio" delay="0">
                      <p:tgtEl>
                        <p:sldTgt/>
                      </p:tgtEl>
                    </p:cond>
                  </p:endCondLst>
                </p:cTn>
                <p:tgtEl>
                  <p:spTgt spid="3"/>
                </p:tgtEl>
              </p:cMediaNode>
            </p:audio>
          </p:childTnLst>
        </p:cTn>
      </p:par>
    </p:tnLst>
    <p:bldLst>
      <p:bldP spid="13" grpId="0" autoUpdateAnimBg="0"/>
      <p:bldP spid="13" grpId="1"/>
      <p:bldP spid="9" grpId="0" autoUpdateAnimBg="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172" name="Rectangle 11"/>
          <p:cNvSpPr>
            <a:spLocks noChangeArrowheads="1"/>
          </p:cNvSpPr>
          <p:nvPr/>
        </p:nvSpPr>
        <p:spPr bwMode="auto">
          <a:xfrm>
            <a:off x="857250" y="0"/>
            <a:ext cx="2667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eaLnBrk="0" fontAlgn="base" hangingPunct="0">
              <a:spcBef>
                <a:spcPct val="50000"/>
              </a:spcBef>
              <a:spcAft>
                <a:spcPct val="0"/>
              </a:spcAft>
            </a:pPr>
            <a:r>
              <a:rPr lang="en-US" sz="3000" b="1">
                <a:solidFill>
                  <a:srgbClr val="FFFFFF"/>
                </a:solidFill>
                <a:latin typeface="Times New Roman" pitchFamily="18" charset="0"/>
                <a:cs typeface="Times New Roman" pitchFamily="18" charset="0"/>
              </a:rPr>
              <a:t>ĐỌC LỜI CA</a:t>
            </a:r>
            <a:endParaRPr lang="en-US" sz="1700" b="1" i="1">
              <a:solidFill>
                <a:srgbClr val="FFFF00"/>
              </a:solidFill>
              <a:latin typeface="Times New Roman" pitchFamily="18" charset="0"/>
              <a:cs typeface="Times New Roman" pitchFamily="18" charset="0"/>
            </a:endParaRPr>
          </a:p>
        </p:txBody>
      </p:sp>
      <p:sp>
        <p:nvSpPr>
          <p:cNvPr id="7173" name="Rectangle 7"/>
          <p:cNvSpPr>
            <a:spLocks noChangeArrowheads="1"/>
          </p:cNvSpPr>
          <p:nvPr/>
        </p:nvSpPr>
        <p:spPr bwMode="auto">
          <a:xfrm>
            <a:off x="2915816" y="-17895"/>
            <a:ext cx="2394869" cy="73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algn="ctr" fontAlgn="base">
              <a:spcBef>
                <a:spcPct val="50000"/>
              </a:spcBef>
              <a:spcAft>
                <a:spcPct val="0"/>
              </a:spcAft>
            </a:pPr>
            <a:r>
              <a:rPr lang="en-US" sz="4000" b="1">
                <a:solidFill>
                  <a:srgbClr val="FF0000"/>
                </a:solidFill>
                <a:latin typeface="Times New Roman" pitchFamily="18" charset="0"/>
              </a:rPr>
              <a:t>Đọc lời ca</a:t>
            </a:r>
          </a:p>
        </p:txBody>
      </p:sp>
      <p:sp>
        <p:nvSpPr>
          <p:cNvPr id="7" name="Rectangle 4"/>
          <p:cNvSpPr>
            <a:spLocks noChangeArrowheads="1"/>
          </p:cNvSpPr>
          <p:nvPr/>
        </p:nvSpPr>
        <p:spPr bwMode="auto">
          <a:xfrm>
            <a:off x="467544" y="404664"/>
            <a:ext cx="8928992" cy="270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eaLnBrk="0" fontAlgn="base" hangingPunct="0">
              <a:lnSpc>
                <a:spcPct val="150000"/>
              </a:lnSpc>
              <a:spcBef>
                <a:spcPct val="0"/>
              </a:spcBef>
              <a:spcAft>
                <a:spcPct val="0"/>
              </a:spcAft>
            </a:pPr>
            <a:r>
              <a:rPr lang="en-US" sz="2800">
                <a:solidFill>
                  <a:srgbClr val="000000"/>
                </a:solidFill>
                <a:latin typeface="Times New Roman" pitchFamily="18" charset="0"/>
                <a:cs typeface="Times New Roman" pitchFamily="18" charset="0"/>
              </a:rPr>
              <a:t>Câu 1: Con gà gáy le té le sáng rồi ai ơi!</a:t>
            </a:r>
          </a:p>
          <a:p>
            <a:pPr eaLnBrk="0" fontAlgn="base" hangingPunct="0">
              <a:lnSpc>
                <a:spcPct val="150000"/>
              </a:lnSpc>
              <a:spcBef>
                <a:spcPct val="0"/>
              </a:spcBef>
              <a:spcAft>
                <a:spcPct val="0"/>
              </a:spcAft>
            </a:pPr>
            <a:r>
              <a:rPr lang="en-US" sz="2800">
                <a:solidFill>
                  <a:srgbClr val="000000"/>
                </a:solidFill>
                <a:latin typeface="Times New Roman" pitchFamily="18" charset="0"/>
                <a:cs typeface="Times New Roman" pitchFamily="18" charset="0"/>
              </a:rPr>
              <a:t>Câu 2: Gà gáy té le té le sáng rồi ai ơi!</a:t>
            </a:r>
          </a:p>
          <a:p>
            <a:pPr eaLnBrk="0" fontAlgn="base" hangingPunct="0">
              <a:lnSpc>
                <a:spcPct val="150000"/>
              </a:lnSpc>
              <a:spcBef>
                <a:spcPct val="0"/>
              </a:spcBef>
              <a:spcAft>
                <a:spcPct val="0"/>
              </a:spcAft>
            </a:pPr>
            <a:r>
              <a:rPr lang="en-US" sz="2800">
                <a:solidFill>
                  <a:srgbClr val="000000"/>
                </a:solidFill>
                <a:latin typeface="Times New Roman" pitchFamily="18" charset="0"/>
                <a:cs typeface="Times New Roman" pitchFamily="18" charset="0"/>
              </a:rPr>
              <a:t>Câu 3: Nắng sáng lên rồi dậy lên nương đã sáng rồi ai ơi!</a:t>
            </a:r>
          </a:p>
          <a:p>
            <a:pPr eaLnBrk="0" fontAlgn="base" hangingPunct="0">
              <a:lnSpc>
                <a:spcPct val="150000"/>
              </a:lnSpc>
              <a:spcBef>
                <a:spcPct val="0"/>
              </a:spcBef>
              <a:spcAft>
                <a:spcPct val="0"/>
              </a:spcAft>
            </a:pPr>
            <a:r>
              <a:rPr lang="en-US" sz="2800">
                <a:solidFill>
                  <a:srgbClr val="000000"/>
                </a:solidFill>
                <a:latin typeface="Times New Roman" pitchFamily="18" charset="0"/>
                <a:cs typeface="Times New Roman" pitchFamily="18" charset="0"/>
              </a:rPr>
              <a:t>Câu 4:Rừng và nương xanh đã sáng rồi ai ơi!</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769" y="6727169"/>
            <a:ext cx="200959" cy="161111"/>
          </a:xfrm>
          <a:prstGeom prst="rect">
            <a:avLst/>
          </a:prstGeom>
        </p:spPr>
      </p:pic>
    </p:spTree>
    <p:extLst>
      <p:ext uri="{BB962C8B-B14F-4D97-AF65-F5344CB8AC3E}">
        <p14:creationId xmlns:p14="http://schemas.microsoft.com/office/powerpoint/2010/main" val="87993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44315" y="237686"/>
            <a:ext cx="162586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fontAlgn="base">
              <a:spcBef>
                <a:spcPct val="0"/>
              </a:spcBef>
              <a:spcAft>
                <a:spcPct val="0"/>
              </a:spcAft>
            </a:pPr>
            <a:r>
              <a:rPr lang="en-US" sz="3600" b="1">
                <a:solidFill>
                  <a:srgbClr val="FF0000"/>
                </a:solidFill>
                <a:latin typeface="Times New Roman" pitchFamily="18" charset="0"/>
                <a:cs typeface="Times New Roman" pitchFamily="18" charset="0"/>
              </a:rPr>
              <a:t>Câu 1</a:t>
            </a:r>
          </a:p>
        </p:txBody>
      </p:sp>
      <p:sp>
        <p:nvSpPr>
          <p:cNvPr id="12293" name="Rectangle 6"/>
          <p:cNvSpPr>
            <a:spLocks noChangeArrowheads="1"/>
          </p:cNvSpPr>
          <p:nvPr/>
        </p:nvSpPr>
        <p:spPr bwMode="auto">
          <a:xfrm>
            <a:off x="2339752" y="38693"/>
            <a:ext cx="4320480" cy="46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eaLnBrk="0" fontAlgn="base" hangingPunct="0">
              <a:lnSpc>
                <a:spcPct val="70000"/>
              </a:lnSpc>
              <a:spcBef>
                <a:spcPct val="50000"/>
              </a:spcBef>
              <a:spcAft>
                <a:spcPct val="0"/>
              </a:spcAft>
            </a:pPr>
            <a:r>
              <a:rPr lang="en-US" sz="3200" b="1">
                <a:solidFill>
                  <a:srgbClr val="FF0000"/>
                </a:solidFill>
                <a:latin typeface="Times New Roman" pitchFamily="18" charset="0"/>
                <a:cs typeface="Times New Roman" pitchFamily="18" charset="0"/>
              </a:rPr>
              <a:t>TẬP HÁT TỪNG CÂU</a:t>
            </a:r>
            <a:endParaRPr lang="en-US" sz="3200" b="1" i="1">
              <a:solidFill>
                <a:srgbClr val="FF0000"/>
              </a:solidFill>
              <a:latin typeface="Times New Roman" pitchFamily="18" charset="0"/>
              <a:cs typeface="Times New Roman" pitchFamily="18" charset="0"/>
            </a:endParaRPr>
          </a:p>
        </p:txBody>
      </p:sp>
      <p:pic>
        <p:nvPicPr>
          <p:cNvPr id="12299" name="Picture 12" descr="D:\GIÁO ÁN 1 2020-2021\HÌNH SOẠN GIÁO ÁN\Học hát\GÀ GÁY\Picture1.jpg"/>
          <p:cNvPicPr>
            <a:picLocks noChangeAspect="1" noChangeArrowheads="1"/>
          </p:cNvPicPr>
          <p:nvPr/>
        </p:nvPicPr>
        <p:blipFill>
          <a:blip r:embed="rId5">
            <a:extLst>
              <a:ext uri="{28A0092B-C50C-407E-A947-70E740481C1C}">
                <a14:useLocalDpi xmlns:a14="http://schemas.microsoft.com/office/drawing/2010/main" val="0"/>
              </a:ext>
            </a:extLst>
          </a:blip>
          <a:srcRect l="9250" t="16724" r="2293" b="68596"/>
          <a:stretch>
            <a:fillRect/>
          </a:stretch>
        </p:blipFill>
        <p:spPr bwMode="auto">
          <a:xfrm>
            <a:off x="97896" y="1173322"/>
            <a:ext cx="9046104"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75856" y="2648108"/>
            <a:ext cx="609600" cy="6096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769" y="6727169"/>
            <a:ext cx="200959" cy="161111"/>
          </a:xfrm>
          <a:prstGeom prst="rect">
            <a:avLst/>
          </a:prstGeom>
        </p:spPr>
      </p:pic>
    </p:spTree>
    <p:extLst>
      <p:ext uri="{BB962C8B-B14F-4D97-AF65-F5344CB8AC3E}">
        <p14:creationId xmlns:p14="http://schemas.microsoft.com/office/powerpoint/2010/main" val="20245061"/>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15891" y="0"/>
            <a:ext cx="162586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Câu 2</a:t>
            </a:r>
          </a:p>
        </p:txBody>
      </p:sp>
      <p:pic>
        <p:nvPicPr>
          <p:cNvPr id="13323" name="Picture 12" descr="D:\GIÁO ÁN 1 2020-2021\HÌNH SOẠN GIÁO ÁN\Học hát\GÀ GÁY\Picture1.jpg"/>
          <p:cNvPicPr>
            <a:picLocks noChangeAspect="1" noChangeArrowheads="1"/>
          </p:cNvPicPr>
          <p:nvPr/>
        </p:nvPicPr>
        <p:blipFill>
          <a:blip r:embed="rId5">
            <a:extLst>
              <a:ext uri="{28A0092B-C50C-407E-A947-70E740481C1C}">
                <a14:useLocalDpi xmlns:a14="http://schemas.microsoft.com/office/drawing/2010/main" val="0"/>
              </a:ext>
            </a:extLst>
          </a:blip>
          <a:srcRect l="1445" t="36298" r="2293" b="47064"/>
          <a:stretch>
            <a:fillRect/>
          </a:stretch>
        </p:blipFill>
        <p:spPr bwMode="auto">
          <a:xfrm>
            <a:off x="179512" y="801837"/>
            <a:ext cx="89644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45399" y="2564904"/>
            <a:ext cx="609600" cy="6096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769" y="6727169"/>
            <a:ext cx="200959" cy="161111"/>
          </a:xfrm>
          <a:prstGeom prst="rect">
            <a:avLst/>
          </a:prstGeom>
        </p:spPr>
      </p:pic>
    </p:spTree>
    <p:extLst>
      <p:ext uri="{BB962C8B-B14F-4D97-AF65-F5344CB8AC3E}">
        <p14:creationId xmlns:p14="http://schemas.microsoft.com/office/powerpoint/2010/main" val="1664862095"/>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4340" name="Rectangle 6"/>
          <p:cNvSpPr>
            <a:spLocks noChangeArrowheads="1"/>
          </p:cNvSpPr>
          <p:nvPr/>
        </p:nvSpPr>
        <p:spPr bwMode="auto">
          <a:xfrm>
            <a:off x="1" y="-99392"/>
            <a:ext cx="2339751"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algn="ctr" fontAlgn="base">
              <a:spcBef>
                <a:spcPct val="0"/>
              </a:spcBef>
              <a:spcAft>
                <a:spcPct val="0"/>
              </a:spcAft>
            </a:pPr>
            <a:r>
              <a:rPr lang="en-US" sz="3600" b="1">
                <a:solidFill>
                  <a:srgbClr val="FF0000"/>
                </a:solidFill>
                <a:latin typeface="Times New Roman" pitchFamily="18" charset="0"/>
                <a:cs typeface="Times New Roman" pitchFamily="18" charset="0"/>
              </a:rPr>
              <a:t>Câu 1 + 2</a:t>
            </a:r>
          </a:p>
        </p:txBody>
      </p:sp>
      <p:pic>
        <p:nvPicPr>
          <p:cNvPr id="14346" name="Picture 12" descr="D:\GIÁO ÁN 1 2020-2021\HÌNH SOẠN GIÁO ÁN\Học hát\GÀ GÁY\Picture1.jpg"/>
          <p:cNvPicPr>
            <a:picLocks noChangeAspect="1" noChangeArrowheads="1"/>
          </p:cNvPicPr>
          <p:nvPr/>
        </p:nvPicPr>
        <p:blipFill>
          <a:blip r:embed="rId5">
            <a:extLst>
              <a:ext uri="{28A0092B-C50C-407E-A947-70E740481C1C}">
                <a14:useLocalDpi xmlns:a14="http://schemas.microsoft.com/office/drawing/2010/main" val="0"/>
              </a:ext>
            </a:extLst>
          </a:blip>
          <a:srcRect l="1445" t="16724" r="2293" b="47064"/>
          <a:stretch>
            <a:fillRect/>
          </a:stretch>
        </p:blipFill>
        <p:spPr bwMode="auto">
          <a:xfrm>
            <a:off x="63149" y="687973"/>
            <a:ext cx="9080851" cy="230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27984" y="3140968"/>
            <a:ext cx="609600" cy="6096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769" y="6727169"/>
            <a:ext cx="200959" cy="161111"/>
          </a:xfrm>
          <a:prstGeom prst="rect">
            <a:avLst/>
          </a:prstGeom>
        </p:spPr>
      </p:pic>
    </p:spTree>
    <p:extLst>
      <p:ext uri="{BB962C8B-B14F-4D97-AF65-F5344CB8AC3E}">
        <p14:creationId xmlns:p14="http://schemas.microsoft.com/office/powerpoint/2010/main" val="32547473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6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355</Words>
  <Application>Microsoft Office PowerPoint</Application>
  <PresentationFormat>On-screen Show (4:3)</PresentationFormat>
  <Paragraphs>39</Paragraphs>
  <Slides>17</Slides>
  <Notes>0</Notes>
  <HiddenSlides>0</HiddenSlides>
  <MMClips>15</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17</vt:i4>
      </vt:variant>
    </vt:vector>
  </HeadingPairs>
  <TitlesOfParts>
    <vt:vector size="25" baseType="lpstr">
      <vt:lpstr>Arial</vt:lpstr>
      <vt:lpstr>Calibri</vt:lpstr>
      <vt:lpstr>Times New Roman</vt:lpstr>
      <vt:lpstr>Office Theme</vt:lpstr>
      <vt:lpstr>Default Design</vt:lpstr>
      <vt:lpstr>1_Default Design</vt:lpstr>
      <vt:lpstr>2_Office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20</cp:revision>
  <dcterms:created xsi:type="dcterms:W3CDTF">2021-06-29T10:06:02Z</dcterms:created>
  <dcterms:modified xsi:type="dcterms:W3CDTF">2024-02-05T14:00:31Z</dcterms:modified>
</cp:coreProperties>
</file>