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14"/>
  </p:notesMasterIdLst>
  <p:sldIdLst>
    <p:sldId id="302" r:id="rId4"/>
    <p:sldId id="264" r:id="rId5"/>
    <p:sldId id="294" r:id="rId6"/>
    <p:sldId id="306" r:id="rId7"/>
    <p:sldId id="295" r:id="rId8"/>
    <p:sldId id="308" r:id="rId9"/>
    <p:sldId id="297" r:id="rId10"/>
    <p:sldId id="272" r:id="rId11"/>
    <p:sldId id="309" r:id="rId12"/>
    <p:sldId id="303" r:id="rId13"/>
  </p:sldIdLst>
  <p:sldSz cx="9144000" cy="5143500" type="screen16x9"/>
  <p:notesSz cx="9144000" cy="6858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20261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40522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6078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81044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013053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121566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141827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1620885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" autoAdjust="0"/>
    <p:restoredTop sz="94660"/>
  </p:normalViewPr>
  <p:slideViewPr>
    <p:cSldViewPr>
      <p:cViewPr varScale="1">
        <p:scale>
          <a:sx n="90" d="100"/>
          <a:sy n="90" d="100"/>
        </p:scale>
        <p:origin x="110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52B8B8-DB32-4E28-A0E0-E8A3380E3003}" type="datetimeFigureOut">
              <a:rPr lang="en-US"/>
              <a:pPr>
                <a:defRPr/>
              </a:pPr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A289D4-363B-4AF0-B8A2-766260A39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48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261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0522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07832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10443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13053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1566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1827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20885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6913D-17BA-49E6-BB39-34805F0A79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D6476-3F90-420F-A798-6E1201F80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364E0-7FD0-43B7-9AF3-BF3E1ADF05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E42C-8D4C-4551-8E1D-66E785EDAF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DBC0-5B4C-4CA3-B680-B6C110F62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1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F5D6-28DF-47B7-A0B7-49243EF96A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CE7D9-1C61-42CB-804F-4F1E1B1C2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52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02B4-9431-4ABC-9812-9EA56E9BBA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300FF-AFBB-4BC7-B80F-5C8625BA2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5D43-D3FF-4818-8351-87A940C962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F4DE-F27F-4C5F-9DE6-4BC3AEF1B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19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6EB8-12FA-4783-A3D4-F75A655665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4D2B3-2F9D-4C7B-BB9D-EBE2ADF1D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54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54F25-7131-48B4-933B-AF8A18124E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D50F-9E4C-42CB-85AD-E5CA64217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70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5911-92ED-43E7-A775-DA499A017B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E198B-7CA8-4480-BA0C-FE6982A27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07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F185-50BA-42BC-B33E-817287E75F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545B5-FD1A-4175-A38B-8BC562CDE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7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7828A-D6A9-4019-B85B-71EA6D46EA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E9B5-CABD-4BEA-B21D-01C4D1C57D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30DA-B976-4DE0-A60F-46BC617FC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9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30B7-00B4-4529-9A3D-A0DB936305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C406B-8CD9-4063-ACEF-B442ABA9B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60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2464-F1E8-49FA-8912-F62D463E82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0B846-C59D-4D86-85AF-77D010020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10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E42C-8D4C-4551-8E1D-66E785EDAF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DBC0-5B4C-4CA3-B680-B6C110F62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80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F5D6-28DF-47B7-A0B7-49243EF96A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CE7D9-1C61-42CB-804F-4F1E1B1C2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90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02B4-9431-4ABC-9812-9EA56E9BBA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300FF-AFBB-4BC7-B80F-5C8625BA2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6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5D43-D3FF-4818-8351-87A940C962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F4DE-F27F-4C5F-9DE6-4BC3AEF1B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11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6EB8-12FA-4783-A3D4-F75A655665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4D2B3-2F9D-4C7B-BB9D-EBE2ADF1D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39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54F25-7131-48B4-933B-AF8A18124E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D50F-9E4C-42CB-85AD-E5CA64217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92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5911-92ED-43E7-A775-DA499A017B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E198B-7CA8-4480-BA0C-FE6982A27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4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39F19-AD41-4867-A9C1-959FC27EAA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F185-50BA-42BC-B33E-817287E75F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545B5-FD1A-4175-A38B-8BC562CDE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8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E9B5-CABD-4BEA-B21D-01C4D1C57D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30DA-B976-4DE0-A60F-46BC617FC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60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30B7-00B4-4529-9A3D-A0DB936305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C406B-8CD9-4063-ACEF-B442ABA9B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44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2464-F1E8-49FA-8912-F62D463E82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0B846-C59D-4D86-85AF-77D010020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6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605B7-7BB6-452C-B6BF-5D0E2E8C8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3D283-9893-434C-88AA-855CA1718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6A2B-E6AC-4E5D-A281-1BD4489DE2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76DDA-5A57-4BBA-8EF8-02AC1536D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BAD4-C42A-48A6-B3F0-420776F08F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C829B-494A-4540-B6A5-A14EBAC66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18CB97-F0DD-435F-BD38-4E3922C9C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319" y="205979"/>
            <a:ext cx="82293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319" y="1200151"/>
            <a:ext cx="8229362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20" y="4767263"/>
            <a:ext cx="21329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99B427-9FC7-428E-AB0C-3C5906D4C6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23" y="4767263"/>
            <a:ext cx="2896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717" y="4767263"/>
            <a:ext cx="213296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361358-3ED5-4A92-AA1D-AE298BE63E4D}" type="slidenum">
              <a:rPr 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319" y="205979"/>
            <a:ext cx="82293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319" y="1200151"/>
            <a:ext cx="8229362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20" y="4767263"/>
            <a:ext cx="21329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99B427-9FC7-428E-AB0C-3C5906D4C6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23" y="4767263"/>
            <a:ext cx="2896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717" y="4767263"/>
            <a:ext cx="213296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361358-3ED5-4A92-AA1D-AE298BE63E4D}" type="slidenum">
              <a:rPr 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0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Thanhgt.pptx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owerPoint%202013.ln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hyperlink" Target="Thanhgt.pptx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PowerPoint%202013.ln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hyperlink" Target="PowerPoint%202013.lnk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PowerPoint%202013.ln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B&#7842;O%20V&#7878;%20M&#212;I%20TR&#431;&#7900;NG.pptx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59532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6591" y="1143000"/>
            <a:ext cx="6931819" cy="4229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15" descr="670883">
            <a:hlinkClick r:id="rId2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00150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19"/>
          <p:cNvSpPr>
            <a:spLocks noChangeArrowheads="1" noChangeShapeType="1" noTextEdit="1"/>
          </p:cNvSpPr>
          <p:nvPr/>
        </p:nvSpPr>
        <p:spPr bwMode="auto">
          <a:xfrm>
            <a:off x="3048000" y="2266950"/>
            <a:ext cx="3048000" cy="392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TIN HỌC</a:t>
            </a:r>
          </a:p>
        </p:txBody>
      </p:sp>
      <p:sp>
        <p:nvSpPr>
          <p:cNvPr id="3078" name="WordArt 20"/>
          <p:cNvSpPr>
            <a:spLocks noChangeArrowheads="1" noChangeShapeType="1" noTextEdit="1"/>
          </p:cNvSpPr>
          <p:nvPr/>
        </p:nvSpPr>
        <p:spPr bwMode="auto">
          <a:xfrm>
            <a:off x="3581400" y="3105150"/>
            <a:ext cx="2133600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3</a:t>
            </a:r>
          </a:p>
        </p:txBody>
      </p:sp>
      <p:pic>
        <p:nvPicPr>
          <p:cNvPr id="3079" name="Picture 21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1"/>
            <a:ext cx="1828800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2660" y="-17145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159545" y="4030266"/>
            <a:ext cx="958453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216" y="4188619"/>
            <a:ext cx="1277541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1191" y="133350"/>
            <a:ext cx="9141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HẢI AN</a:t>
            </a:r>
          </a:p>
        </p:txBody>
      </p:sp>
      <p:sp>
        <p:nvSpPr>
          <p:cNvPr id="3085" name="TextBox 16"/>
          <p:cNvSpPr txBox="1">
            <a:spLocks noChangeArrowheads="1"/>
          </p:cNvSpPr>
          <p:nvPr/>
        </p:nvSpPr>
        <p:spPr bwMode="auto">
          <a:xfrm>
            <a:off x="11907" y="400050"/>
            <a:ext cx="9141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THÀNH TÔ</a:t>
            </a:r>
          </a:p>
        </p:txBody>
      </p:sp>
    </p:spTree>
    <p:extLst>
      <p:ext uri="{BB962C8B-B14F-4D97-AF65-F5344CB8AC3E}">
        <p14:creationId xmlns:p14="http://schemas.microsoft.com/office/powerpoint/2010/main" val="3490244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59532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1296591" y="1143000"/>
            <a:ext cx="6931819" cy="4229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15" descr="67088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47750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1"/>
            <a:ext cx="1828800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2660" y="-17145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159545" y="4030266"/>
            <a:ext cx="958453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216" y="4188619"/>
            <a:ext cx="1277541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165497" y="2315602"/>
            <a:ext cx="8801100" cy="70788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em chăm ngoan, </a:t>
            </a:r>
            <a:r>
              <a:rPr lang="en-US" sz="4000" b="1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b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1973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1850651" y="171054"/>
            <a:ext cx="5332810" cy="59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PowerPoint</a:t>
            </a: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809750"/>
            <a:ext cx="2057400" cy="148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9532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1" descr="POINSET2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1"/>
            <a:ext cx="1828800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POINSET2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2660" y="-17145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159545" y="4030266"/>
            <a:ext cx="958453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216" y="4188619"/>
            <a:ext cx="1277541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85750"/>
            <a:ext cx="6553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228600" y="1138880"/>
            <a:ext cx="2106930" cy="61053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4556" y="2412994"/>
            <a:ext cx="2171700" cy="66825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7650" y="3780450"/>
            <a:ext cx="2133600" cy="7089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28800" y="666750"/>
            <a:ext cx="838200" cy="472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76450" y="1627490"/>
            <a:ext cx="819150" cy="746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362200" y="2975920"/>
            <a:ext cx="33528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0800" y="514350"/>
            <a:ext cx="5029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36770" y="1070531"/>
            <a:ext cx="3505200" cy="32388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59532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7524" y="2112840"/>
            <a:ext cx="2891076" cy="71068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07971" y="2902523"/>
            <a:ext cx="2476799" cy="81222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 animBg="1"/>
      <p:bldP spid="21" grpId="0" animBg="1"/>
      <p:bldP spid="21" grpId="1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2509" y="666750"/>
            <a:ext cx="5084101" cy="360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581400" y="4552950"/>
            <a:ext cx="2819400" cy="4557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181600" y="3444027"/>
            <a:ext cx="738221" cy="1108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96890" y="1278256"/>
            <a:ext cx="2731770" cy="25758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59532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48" y="133350"/>
            <a:ext cx="3720465" cy="39589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8498" y="1312390"/>
            <a:ext cx="3221011" cy="25758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896790" y="2851710"/>
            <a:ext cx="2027569" cy="1701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791200" y="2112840"/>
            <a:ext cx="2286000" cy="45335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80090" y="2717854"/>
            <a:ext cx="1908219" cy="68292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89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1" grpId="0" animBg="1"/>
      <p:bldP spid="19" grpId="0" animBg="1"/>
      <p:bldP spid="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Box 22"/>
          <p:cNvSpPr txBox="1">
            <a:spLocks noChangeArrowheads="1"/>
          </p:cNvSpPr>
          <p:nvPr/>
        </p:nvSpPr>
        <p:spPr bwMode="auto">
          <a:xfrm>
            <a:off x="1676400" y="180300"/>
            <a:ext cx="7696200" cy="4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l="1569"/>
          <a:stretch/>
        </p:blipFill>
        <p:spPr bwMode="auto">
          <a:xfrm>
            <a:off x="352425" y="2124824"/>
            <a:ext cx="5725712" cy="284365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228600" y="937023"/>
            <a:ext cx="2439590" cy="9592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endParaRPr lang="en-US" sz="2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36595" y="945872"/>
            <a:ext cx="2667000" cy="9489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723901" y="2457449"/>
            <a:ext cx="1371600" cy="2286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>
            <a:off x="3068973" y="2990393"/>
            <a:ext cx="2320255" cy="76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hlinkClick r:id="rId3" action="ppaction://hlinkfile"/>
          </p:cNvPr>
          <p:cNvSpPr/>
          <p:nvPr/>
        </p:nvSpPr>
        <p:spPr>
          <a:xfrm>
            <a:off x="6248400" y="1894799"/>
            <a:ext cx="2686051" cy="26581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PowerPoint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Word.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>
            <a:hlinkClick r:id="rId3" action="ppaction://hlinkfile"/>
          </p:cNvPr>
          <p:cNvSpPr/>
          <p:nvPr/>
        </p:nvSpPr>
        <p:spPr>
          <a:xfrm>
            <a:off x="8458200" y="0"/>
            <a:ext cx="685800" cy="43815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59532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1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1"/>
            <a:ext cx="1828800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2660" y="-17145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159545" y="4030266"/>
            <a:ext cx="958453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216" y="4188619"/>
            <a:ext cx="1277541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210074" y="894803"/>
            <a:ext cx="2439590" cy="11235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36595" y="896510"/>
            <a:ext cx="2667000" cy="10610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38150"/>
            <a:ext cx="7772400" cy="1102519"/>
          </a:xfr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LỢI ÍCH CỦA CÂY XANH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38350"/>
            <a:ext cx="6400800" cy="2362200"/>
          </a:xfrm>
          <a:ln>
            <a:solidFill>
              <a:schemeClr val="tx1"/>
            </a:solidFill>
            <a:prstDash val="dashDot"/>
          </a:ln>
        </p:spPr>
        <p:txBody>
          <a:bodyPr>
            <a:no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ồn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5" name="MoiTruongXanh-VA_4bdd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7200" y="4400550"/>
            <a:ext cx="609600" cy="609600"/>
          </a:xfrm>
          <a:prstGeom prst="rect">
            <a:avLst/>
          </a:prstGeom>
        </p:spPr>
      </p:pic>
      <p:sp>
        <p:nvSpPr>
          <p:cNvPr id="6" name="Smiley Face 5">
            <a:hlinkClick r:id="rId5" action="ppaction://hlinkfile"/>
          </p:cNvPr>
          <p:cNvSpPr/>
          <p:nvPr/>
        </p:nvSpPr>
        <p:spPr>
          <a:xfrm>
            <a:off x="381000" y="4705350"/>
            <a:ext cx="381000" cy="30480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63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69" y="514350"/>
            <a:ext cx="8960025" cy="463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69" y="518160"/>
            <a:ext cx="9087390" cy="520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56610" y="74444"/>
            <a:ext cx="8266620" cy="7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2" name="5-Point Star 11">
            <a:hlinkClick r:id="rId4" action="ppaction://hlinkfile"/>
          </p:cNvPr>
          <p:cNvSpPr/>
          <p:nvPr/>
        </p:nvSpPr>
        <p:spPr>
          <a:xfrm>
            <a:off x="8458200" y="0"/>
            <a:ext cx="685800" cy="43815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miley Face 1">
            <a:hlinkClick r:id="" action="ppaction://noaction"/>
          </p:cNvPr>
          <p:cNvSpPr/>
          <p:nvPr/>
        </p:nvSpPr>
        <p:spPr>
          <a:xfrm>
            <a:off x="7942230" y="74444"/>
            <a:ext cx="381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342900"/>
            <a:ext cx="70754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2743200" y="1828803"/>
            <a:ext cx="3505200" cy="48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marL="202611" indent="-202611" algn="ctr">
              <a:spcBef>
                <a:spcPct val="50000"/>
              </a:spcBef>
            </a:pPr>
            <a:r>
              <a:rPr lang="en-US" sz="2900" b="1" dirty="0">
                <a:solidFill>
                  <a:srgbClr val="FF0000"/>
                </a:solidFill>
                <a:cs typeface="Arial" charset="0"/>
              </a:rPr>
              <a:t>THỰC HÀNH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9532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1"/>
            <a:ext cx="1828800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2660" y="-17145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159545" y="4030266"/>
            <a:ext cx="958453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216" y="4188619"/>
            <a:ext cx="1277541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9532" y="0"/>
            <a:ext cx="9007078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1" descr="POINSET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" y="1"/>
            <a:ext cx="1828800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POINSET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1700" y="-140235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OINSET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159545" y="4030266"/>
            <a:ext cx="958453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POINSET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4131468"/>
            <a:ext cx="1277541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860471" y="390019"/>
            <a:ext cx="6096000" cy="441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1: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Tiêu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BẢO VỆ MÔI TRƯỜNG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dung: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2: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Tiêu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LỢI ÍCH CỦA CÂY XANH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dung: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xanh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xanh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khỏe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3: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Tiêu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Cám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dõi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3085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1&quot;&gt;&lt;object type=&quot;3&quot; unique_id=&quot;10036&quot;&gt;&lt;property id=&quot;20148&quot; value=&quot;5&quot;/&gt;&lt;property id=&quot;20300&quot; value=&quot;Slide 2&quot;/&gt;&lt;property id=&quot;20307&quot; value=&quot;264&quot;/&gt;&lt;/object&gt;&lt;object type=&quot;3&quot; unique_id=&quot;10045&quot;&gt;&lt;property id=&quot;20148&quot; value=&quot;5&quot;/&gt;&lt;property id=&quot;20300&quot; value=&quot;Slide 8&quot;/&gt;&lt;property id=&quot;20307&quot; value=&quot;272&quot;/&gt;&lt;/object&gt;&lt;object type=&quot;3&quot; unique_id=&quot;11554&quot;&gt;&lt;property id=&quot;20148&quot; value=&quot;5&quot;/&gt;&lt;property id=&quot;20300&quot; value=&quot;Slide 3&quot;/&gt;&lt;property id=&quot;20307&quot; value=&quot;294&quot;/&gt;&lt;/object&gt;&lt;object type=&quot;3&quot; unique_id=&quot;11555&quot;&gt;&lt;property id=&quot;20148&quot; value=&quot;5&quot;/&gt;&lt;property id=&quot;20300&quot; value=&quot;Slide 5&quot;/&gt;&lt;property id=&quot;20307&quot; value=&quot;295&quot;/&gt;&lt;/object&gt;&lt;object type=&quot;3&quot; unique_id=&quot;11557&quot;&gt;&lt;property id=&quot;20148&quot; value=&quot;5&quot;/&gt;&lt;property id=&quot;20300&quot; value=&quot;Slide 7&quot;/&gt;&lt;property id=&quot;20307&quot; value=&quot;297&quot;/&gt;&lt;/object&gt;&lt;object type=&quot;3&quot; unique_id=&quot;14084&quot;&gt;&lt;property id=&quot;20148&quot; value=&quot;5&quot;/&gt;&lt;property id=&quot;20300&quot; value=&quot;Slide 1&quot;/&gt;&lt;property id=&quot;20307&quot; value=&quot;302&quot;/&gt;&lt;/object&gt;&lt;object type=&quot;3&quot; unique_id=&quot;14085&quot;&gt;&lt;property id=&quot;20148&quot; value=&quot;5&quot;/&gt;&lt;property id=&quot;20300&quot; value=&quot;Slide 10&quot;/&gt;&lt;property id=&quot;20307&quot; value=&quot;303&quot;/&gt;&lt;/object&gt;&lt;object type=&quot;3&quot; unique_id=&quot;14431&quot;&gt;&lt;property id=&quot;20148&quot; value=&quot;5&quot;/&gt;&lt;property id=&quot;20300&quot; value=&quot;Slide 4&quot;/&gt;&lt;property id=&quot;20307&quot; value=&quot;306&quot;/&gt;&lt;/object&gt;&lt;object type=&quot;3&quot; unique_id=&quot;14705&quot;&gt;&lt;property id=&quot;20148&quot; value=&quot;5&quot;/&gt;&lt;property id=&quot;20300&quot; value=&quot;Slide 6 - &amp;quot;LỢI ÍCH CỦA CÂY XANH&amp;quot;&quot;/&gt;&lt;property id=&quot;20307&quot; value=&quot;308&quot;/&gt;&lt;/object&gt;&lt;object type=&quot;3&quot; unique_id=&quot;14798&quot;&gt;&lt;property id=&quot;20148&quot; value=&quot;5&quot;/&gt;&lt;property id=&quot;20300&quot; value=&quot;Slide 9&quot;/&gt;&lt;property id=&quot;20307&quot; value=&quot;309&quot;/&gt;&lt;/object&gt;&lt;/object&gt;&lt;object type=&quot;8&quot; unique_id=&quot;1006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2521</TotalTime>
  <Words>153</Words>
  <Application>Microsoft Office PowerPoint</Application>
  <PresentationFormat>On-screen Show (16:9)</PresentationFormat>
  <Paragraphs>34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LỢI ÍCH CỦA CÂY XANH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270</cp:revision>
  <cp:lastPrinted>1601-01-01T00:00:00Z</cp:lastPrinted>
  <dcterms:created xsi:type="dcterms:W3CDTF">1601-01-01T00:00:00Z</dcterms:created>
  <dcterms:modified xsi:type="dcterms:W3CDTF">2024-03-05T10:06:34Z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