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8" r:id="rId1"/>
  </p:sldMasterIdLst>
  <p:notesMasterIdLst>
    <p:notesMasterId r:id="rId17"/>
  </p:notesMasterIdLst>
  <p:sldIdLst>
    <p:sldId id="590" r:id="rId2"/>
    <p:sldId id="438" r:id="rId3"/>
    <p:sldId id="589" r:id="rId4"/>
    <p:sldId id="588" r:id="rId5"/>
    <p:sldId id="440" r:id="rId6"/>
    <p:sldId id="587" r:id="rId7"/>
    <p:sldId id="443" r:id="rId8"/>
    <p:sldId id="584" r:id="rId9"/>
    <p:sldId id="585" r:id="rId10"/>
    <p:sldId id="586" r:id="rId11"/>
    <p:sldId id="448" r:id="rId12"/>
    <p:sldId id="449" r:id="rId13"/>
    <p:sldId id="450" r:id="rId14"/>
    <p:sldId id="451" r:id="rId15"/>
    <p:sldId id="452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宋体" panose="02010600030101010101" pitchFamily="2" charset="-122"/>
      <p:regular r:id="rId24"/>
    </p:embeddedFont>
    <p:embeddedFont>
      <p:font typeface="맑은 고딕" panose="020B0503020000020004" pitchFamily="34" charset="-127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2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B60DA-6CAD-410C-B3CA-E63A2B70395A}" type="slidenum">
              <a:rPr lang="en-US" smtClean="0">
                <a:solidFill>
                  <a:prstClr val="black"/>
                </a:solidFill>
              </a:r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2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44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78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48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03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270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8222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069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32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72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6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497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071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551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38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2861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612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7817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6936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6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1" r:id="rId12"/>
    <p:sldLayoutId id="2147483663" r:id="rId13"/>
    <p:sldLayoutId id="2147483665" r:id="rId14"/>
    <p:sldLayoutId id="2147483661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4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4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4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4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/>
          </p:cNvSpPr>
          <p:nvPr/>
        </p:nvSpPr>
        <p:spPr>
          <a:xfrm>
            <a:off x="0" y="1365089"/>
            <a:ext cx="12184063" cy="28005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63: </a:t>
            </a:r>
            <a:r>
              <a:rPr lang="en-US" sz="5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39 – 15 – </a:t>
            </a:r>
            <a:r>
              <a:rPr lang="en-US" sz="50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endParaRPr lang="en-US"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6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文本框 14"/>
          <p:cNvSpPr txBox="1">
            <a:spLocks noGrp="1"/>
          </p:cNvSpPr>
          <p:nvPr>
            <p:ph type="body" sz="quarter" idx="10"/>
          </p:nvPr>
        </p:nvSpPr>
        <p:spPr>
          <a:xfrm>
            <a:off x="3530525" y="730994"/>
            <a:ext cx="9997376" cy="724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VẬN DỤNG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14" name="图片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5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290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/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685800"/>
            <a:endParaRPr lang="en-US" sz="1865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5953" y="4951768"/>
            <a:ext cx="1526540" cy="5746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/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Bắt</a:t>
            </a:r>
            <a:r>
              <a:rPr lang="en-US" sz="3735" b="1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đầu</a:t>
            </a:r>
            <a:endParaRPr lang="en-US" sz="3735" b="1" dirty="0">
              <a:solidFill>
                <a:prstClr val="white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ChuongCam - 9Slide.v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8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238319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48127" cy="1524000"/>
            <a:chOff x="1729187" y="117634"/>
            <a:chExt cx="393609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03082" y="228459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83767" cy="1524000"/>
            <a:chOff x="1777458" y="1442381"/>
            <a:chExt cx="3887825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03083" y="158448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7" y="5075555"/>
            <a:ext cx="5150614" cy="1524000"/>
            <a:chOff x="1802318" y="2800350"/>
            <a:chExt cx="3862961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79" y="2980304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22691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39 - 15</a:t>
            </a:r>
          </a:p>
        </p:txBody>
      </p:sp>
    </p:spTree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6459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208787" cy="1524000"/>
            <a:chOff x="1777458" y="1442381"/>
            <a:chExt cx="3906590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21848" y="1573693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742053" cy="1524000"/>
            <a:chOff x="1802318" y="2800350"/>
            <a:chExt cx="3556540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46702" y="2952751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06525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27 - 13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9" y="1498600"/>
            <a:ext cx="5589366" cy="1524000"/>
            <a:chOff x="1729187" y="117634"/>
            <a:chExt cx="419202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54212" y="243639"/>
              <a:ext cx="26670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32395" cy="1524000"/>
            <a:chOff x="1777458" y="1442381"/>
            <a:chExt cx="3849296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12630" y="1610343"/>
              <a:ext cx="251412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en-US" sz="7200" b="1" dirty="0">
                  <a:solidFill>
                    <a:prstClr val="white"/>
                  </a:solidFill>
                </a:rPr>
                <a:t> </a:t>
              </a:r>
              <a:r>
                <a:rPr lang="vi-VN" altLang="en-US" sz="7200" b="1" dirty="0">
                  <a:solidFill>
                    <a:prstClr val="white"/>
                  </a:solidFill>
                </a:rPr>
                <a:t>25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2" y="5075555"/>
            <a:ext cx="5150618" cy="1524000"/>
            <a:chOff x="1802318" y="2800350"/>
            <a:chExt cx="3862964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82" y="296166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6600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48 - 23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12889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130589" cy="1524000"/>
            <a:chOff x="1777458" y="1442381"/>
            <a:chExt cx="38479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63200" y="157572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683997" cy="1524000"/>
            <a:chOff x="1802318" y="2800350"/>
            <a:chExt cx="3512998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160" y="2918275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32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88446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44 - 12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283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-15121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33008" y="963253"/>
            <a:ext cx="6522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KHỞI ĐỘNG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67" y="119270"/>
            <a:ext cx="12094210" cy="703690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4" name="图片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5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14"/>
          <p:cNvSpPr txBox="1">
            <a:spLocks noGrp="1"/>
          </p:cNvSpPr>
          <p:nvPr>
            <p:ph type="body" sz="quarter" idx="10"/>
          </p:nvPr>
        </p:nvSpPr>
        <p:spPr>
          <a:xfrm>
            <a:off x="3298706" y="524933"/>
            <a:ext cx="9997376" cy="724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 dirty="0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427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2671249" y="-42276"/>
            <a:ext cx="2673985" cy="58356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Đặt</a:t>
            </a:r>
            <a:r>
              <a:rPr lang="en-US" altLang="en-US" sz="32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tính</a:t>
            </a:r>
            <a:r>
              <a:rPr lang="en-US" altLang="en-US" sz="32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533066" y="104939"/>
            <a:ext cx="1361049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Tính</a:t>
            </a:r>
            <a:r>
              <a:rPr lang="en-US" altLang="en-US" sz="3200" b="1" dirty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:  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057430" y="1505980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39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57430" y="237446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15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720270" y="1940223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4075845" y="3390129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041390" y="1667510"/>
            <a:ext cx="61423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9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5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4 ,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4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540028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003925" y="2665730"/>
            <a:ext cx="61296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3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1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2 ,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2</a:t>
            </a:r>
            <a:r>
              <a:rPr lang="en-US" altLang="en-US" sz="36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057430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7290"/>
            <a:ext cx="2611317" cy="315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841" r="8025"/>
          <a:stretch>
            <a:fillRect/>
          </a:stretch>
        </p:blipFill>
        <p:spPr>
          <a:xfrm>
            <a:off x="-117671" y="-85330"/>
            <a:ext cx="2788920" cy="3182620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50" y="4641024"/>
            <a:ext cx="4985356" cy="1027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bldLvl="0" animBg="1"/>
      <p:bldP spid="4117" grpId="0" bldLvl="0" animBg="1"/>
      <p:bldP spid="4118" grpId="0"/>
      <p:bldP spid="4119" grpId="0"/>
      <p:bldP spid="4120" grpId="0"/>
      <p:bldP spid="4122" grpId="0"/>
      <p:bldP spid="4123" grpId="0"/>
      <p:bldP spid="4124" grpId="0"/>
      <p:bldP spid="41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4" name="图片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5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14"/>
          <p:cNvSpPr txBox="1"/>
          <p:nvPr/>
        </p:nvSpPr>
        <p:spPr>
          <a:xfrm>
            <a:off x="3652300" y="341245"/>
            <a:ext cx="56264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 dirty="0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LUYỆN TẬP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4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g"/>
          <p:cNvPicPr>
            <a:picLocks noChangeAspect="1"/>
          </p:cNvPicPr>
          <p:nvPr/>
        </p:nvPicPr>
        <p:blipFill>
          <a:blip r:embed="rId2"/>
          <a:srcRect l="6102" t="6148" r="12505" b="7082"/>
          <a:stretch>
            <a:fillRect/>
          </a:stretch>
        </p:blipFill>
        <p:spPr>
          <a:xfrm>
            <a:off x="1270" y="1451"/>
            <a:ext cx="12191365" cy="412033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270" y="4121785"/>
            <a:ext cx="12190730" cy="27711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1" y="-989491"/>
            <a:ext cx="6038850" cy="6038850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5" name="Text Box 13"/>
          <p:cNvSpPr txBox="1"/>
          <p:nvPr/>
        </p:nvSpPr>
        <p:spPr>
          <a:xfrm>
            <a:off x="2320423" y="829104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27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14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88306" y="2767124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Rectangle 1"/>
          <p:cNvSpPr/>
          <p:nvPr/>
        </p:nvSpPr>
        <p:spPr>
          <a:xfrm flipH="1">
            <a:off x="2928805" y="2753471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</a:t>
            </a:r>
          </a:p>
        </p:txBody>
      </p:sp>
      <p:sp>
        <p:nvSpPr>
          <p:cNvPr id="8" name="Rectangle 2"/>
          <p:cNvSpPr/>
          <p:nvPr/>
        </p:nvSpPr>
        <p:spPr>
          <a:xfrm>
            <a:off x="2566126" y="2823879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9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54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13</a:t>
            </a:r>
          </a:p>
        </p:txBody>
      </p:sp>
      <p:sp>
        <p:nvSpPr>
          <p:cNvPr id="1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1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524210" y="5191794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388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0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1" y="-989491"/>
            <a:ext cx="6038850" cy="6038850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5" name="Text Box 13"/>
          <p:cNvSpPr txBox="1"/>
          <p:nvPr/>
        </p:nvSpPr>
        <p:spPr>
          <a:xfrm>
            <a:off x="2320423" y="829104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altLang="en-US" sz="4000" dirty="0" smtClean="0">
                <a:latin typeface="UTM Avo" panose="02040603050506020204" charset="0"/>
                <a:cs typeface="UTM Avo" panose="02040603050506020204" charset="0"/>
              </a:rPr>
              <a:t>39</a:t>
            </a:r>
            <a:endParaRPr lang="vi-VN" altLang="en-US" sz="4000" dirty="0">
              <a:latin typeface="UTM Avo" panose="02040603050506020204" charset="0"/>
              <a:cs typeface="UTM Avo" panose="02040603050506020204" charset="0"/>
            </a:endParaRP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vi-VN" altLang="en-US" sz="4000" dirty="0" smtClean="0">
                <a:latin typeface="UTM Avo" panose="02040603050506020204" charset="0"/>
                <a:cs typeface="UTM Avo" panose="02040603050506020204" charset="0"/>
              </a:rPr>
              <a:t>1</a:t>
            </a:r>
            <a:r>
              <a:rPr lang="en-US" altLang="en-US" sz="4000" dirty="0">
                <a:latin typeface="UTM Avo" panose="02040603050506020204" charset="0"/>
                <a:cs typeface="UTM Avo" panose="02040603050506020204" charset="0"/>
              </a:rPr>
              <a:t>2</a:t>
            </a:r>
            <a:endParaRPr lang="vi-VN" altLang="en-US" sz="4000" dirty="0">
              <a:latin typeface="UTM Avo" panose="02040603050506020204" charset="0"/>
              <a:cs typeface="UTM Avo" panose="0204060305050602020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88306" y="2767124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Rectangle 1"/>
          <p:cNvSpPr/>
          <p:nvPr/>
        </p:nvSpPr>
        <p:spPr>
          <a:xfrm flipH="1">
            <a:off x="2928805" y="2753471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7</a:t>
            </a:r>
            <a:endParaRPr 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2566126" y="2823879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</a:t>
            </a:r>
            <a:endParaRPr 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altLang="en-US" sz="4000" dirty="0" smtClean="0">
                <a:latin typeface="UTM Avo" panose="02040603050506020204" charset="0"/>
                <a:cs typeface="UTM Avo" panose="02040603050506020204" charset="0"/>
              </a:rPr>
              <a:t>65</a:t>
            </a:r>
            <a:endParaRPr lang="vi-VN" altLang="en-US" sz="4000" dirty="0">
              <a:latin typeface="UTM Avo" panose="02040603050506020204" charset="0"/>
              <a:cs typeface="UTM Avo" panose="02040603050506020204" charset="0"/>
            </a:endParaRP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</a:t>
            </a:r>
            <a:r>
              <a:rPr lang="en-US" altLang="en-US" sz="4000" dirty="0" smtClean="0">
                <a:latin typeface="UTM Avo" panose="02040603050506020204" charset="0"/>
                <a:cs typeface="UTM Avo" panose="02040603050506020204" charset="0"/>
              </a:rPr>
              <a:t>61</a:t>
            </a:r>
            <a:endParaRPr lang="vi-VN" altLang="en-US" sz="40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  <a:endParaRPr lang="vi-VN" alt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altLang="en-US" sz="440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524210" y="5191794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1514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0" grpId="0" bldLvl="0" animBg="1"/>
      <p:bldP spid="11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153</Words>
  <Application>Microsoft Office PowerPoint</Application>
  <PresentationFormat>Widescreen</PresentationFormat>
  <Paragraphs>57</Paragraphs>
  <Slides>15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</vt:lpstr>
      <vt:lpstr>UTM Avo</vt:lpstr>
      <vt:lpstr>站酷快乐体</vt:lpstr>
      <vt:lpstr>Calibri Light</vt:lpstr>
      <vt:lpstr>Arial</vt:lpstr>
      <vt:lpstr>宋体</vt:lpstr>
      <vt:lpstr>#9Slide02 Noi dung dai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73</cp:revision>
  <dcterms:created xsi:type="dcterms:W3CDTF">2021-11-01T08:16:00Z</dcterms:created>
  <dcterms:modified xsi:type="dcterms:W3CDTF">2024-04-04T00:56:39Z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373F41BC650C4B74B63B291A09702CBE</vt:lpwstr>
  </property>
  <property fmtid="{D5CDD505-2E9C-101B-9397-08002B2CF9AE}" pid="3" name="KSOProductBuildVer">
    <vt:lpwstr>1033-11.2.0.10463</vt:lpwstr>
  </property>
</Properties>
</file>